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8"/>
  </p:notesMasterIdLst>
  <p:sldIdLst>
    <p:sldId id="262" r:id="rId5"/>
    <p:sldId id="264" r:id="rId6"/>
    <p:sldId id="265" r:id="rId7"/>
  </p:sldIdLst>
  <p:sldSz cx="10693400" cy="15125700"/>
  <p:notesSz cx="10693400" cy="15125700"/>
  <p:defaultTextStyle>
    <a:defPPr>
      <a:defRPr kern="0"/>
    </a:defPPr>
  </p:defaultTextStyle>
  <p:extLst>
    <p:ext uri="{EFAFB233-063F-42B5-8137-9DF3F51BA10A}">
      <p15:sldGuideLst xmlns:p15="http://schemas.microsoft.com/office/powerpoint/2012/main">
        <p15:guide id="1" orient="horz" pos="2844" userDrawn="1">
          <p15:clr>
            <a:srgbClr val="A4A3A4"/>
          </p15:clr>
        </p15:guide>
        <p15:guide id="2" pos="193" userDrawn="1">
          <p15:clr>
            <a:srgbClr val="A4A3A4"/>
          </p15:clr>
        </p15:guide>
        <p15:guide id="3" pos="6543" userDrawn="1">
          <p15:clr>
            <a:srgbClr val="A4A3A4"/>
          </p15:clr>
        </p15:guide>
        <p15:guide id="4" pos="3323" userDrawn="1">
          <p15:clr>
            <a:srgbClr val="A4A3A4"/>
          </p15:clr>
        </p15:guide>
        <p15:guide id="5" pos="352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994E60-C4C3-3B3C-1D8D-2354DF643B77}" name="Oluwademilade Adejoorin" initials="OA" userId="S::oadejoorin@cfgafrica.com::566500e8-e950-4969-84c1-4d0d9fd5864c" providerId="AD"/>
  <p188:author id="{97D372B5-49D7-4907-4305-FCA88F8112EC}" name="Mosimi Oyeshola" initials="MO" userId="S::moyeshola@cfgafrica.com::3f5692aa-3a11-4c1a-92bf-4263d922d3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66"/>
    <a:srgbClr val="B6BFCE"/>
    <a:srgbClr val="CCD1DA"/>
    <a:srgbClr val="7F8EA9"/>
    <a:srgbClr val="CCD2DD"/>
    <a:srgbClr val="FF5271"/>
    <a:srgbClr val="27D2A9"/>
    <a:srgbClr val="CCD0D7"/>
    <a:srgbClr val="0F0000"/>
    <a:srgbClr val="00A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DDF66-DBCC-429F-A925-E454D9773B2C}" v="166" dt="2025-09-29T08:10:21.533"/>
    <p1510:client id="{B0568A17-D9D7-4619-8CE8-553B14F0E49C}" v="53" dt="2025-09-29T08:09:08.9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2" d="100"/>
          <a:sy n="82" d="100"/>
        </p:scale>
        <p:origin x="420" y="40"/>
      </p:cViewPr>
      <p:guideLst>
        <p:guide orient="horz" pos="2844"/>
        <p:guide pos="193"/>
        <p:guide pos="6543"/>
        <p:guide pos="3323"/>
        <p:guide pos="35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oncreedcap-my.sharepoint.com/personal/eashaolu_cfgafrica_com/Documents/Yield%20curve%20August%2025%2026092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useo Sans 500" panose="02000000000000000000"/>
                <a:ea typeface="+mn-ea"/>
                <a:cs typeface="+mn-cs"/>
              </a:defRPr>
            </a:pPr>
            <a:r>
              <a:rPr lang="en-US" b="1"/>
              <a:t>Top Gainers</a:t>
            </a:r>
          </a:p>
        </c:rich>
      </c:tx>
      <c:layout>
        <c:manualLayout>
          <c:xMode val="edge"/>
          <c:yMode val="edge"/>
          <c:x val="0.12148930943964666"/>
          <c:y val="3.1659874546448211E-2"/>
        </c:manualLayout>
      </c:layout>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useo Sans 500" panose="02000000000000000000"/>
              <a:ea typeface="+mn-ea"/>
              <a:cs typeface="+mn-cs"/>
            </a:defRPr>
          </a:pPr>
          <a:endParaRPr lang="en-US"/>
        </a:p>
      </c:txPr>
    </c:title>
    <c:autoTitleDeleted val="0"/>
    <c:plotArea>
      <c:layout>
        <c:manualLayout>
          <c:layoutTarget val="inner"/>
          <c:xMode val="edge"/>
          <c:yMode val="edge"/>
          <c:x val="0.41258776157840021"/>
          <c:y val="8.4681324784399978E-2"/>
          <c:w val="0.53124372738418113"/>
          <c:h val="0.83500469065409988"/>
        </c:manualLayout>
      </c:layout>
      <c:barChart>
        <c:barDir val="bar"/>
        <c:grouping val="clustered"/>
        <c:varyColors val="0"/>
        <c:ser>
          <c:idx val="0"/>
          <c:order val="0"/>
          <c:tx>
            <c:strRef>
              <c:f>Sheet1!$B$1</c:f>
              <c:strCache>
                <c:ptCount val="1"/>
                <c:pt idx="0">
                  <c:v>% Change</c:v>
                </c:pt>
              </c:strCache>
            </c:strRef>
          </c:tx>
          <c:spPr>
            <a:solidFill>
              <a:srgbClr val="00B050"/>
            </a:solidFill>
            <a:ln>
              <a:noFill/>
            </a:ln>
            <a:effectLst/>
          </c:spPr>
          <c:invertIfNegative val="0"/>
          <c:dLbls>
            <c:dLbl>
              <c:idx val="0"/>
              <c:layout>
                <c:manualLayout>
                  <c:x val="-0.20608453366965868"/>
                  <c:y val="2.252376059912990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2890913851378156"/>
                      <c:h val="5.5850130989623326E-2"/>
                    </c:manualLayout>
                  </c15:layout>
                </c:ext>
                <c:ext xmlns:c16="http://schemas.microsoft.com/office/drawing/2014/chart" uri="{C3380CC4-5D6E-409C-BE32-E72D297353CC}">
                  <c16:uniqueId val="{00000000-D73D-E84F-86EC-56F37C19918C}"/>
                </c:ext>
              </c:extLst>
            </c:dLbl>
            <c:dLbl>
              <c:idx val="1"/>
              <c:layout>
                <c:manualLayout>
                  <c:x val="-0.191155386936226"/>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2355520213831295"/>
                      <c:h val="5.1999351701552898E-2"/>
                    </c:manualLayout>
                  </c15:layout>
                </c:ext>
                <c:ext xmlns:c16="http://schemas.microsoft.com/office/drawing/2014/chart" uri="{C3380CC4-5D6E-409C-BE32-E72D297353CC}">
                  <c16:uniqueId val="{00000002-8605-4F96-8D8A-48DBA6437617}"/>
                </c:ext>
              </c:extLst>
            </c:dLbl>
            <c:dLbl>
              <c:idx val="2"/>
              <c:layout>
                <c:manualLayout>
                  <c:x val="-0.14038329787948431"/>
                  <c:y val="-8.25731645063940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05-4F96-8D8A-48DBA6437617}"/>
                </c:ext>
              </c:extLst>
            </c:dLbl>
            <c:dLbl>
              <c:idx val="3"/>
              <c:layout>
                <c:manualLayout>
                  <c:x val="-0.15806606562087291"/>
                  <c:y val="4.50404282174377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05-4F96-8D8A-48DBA6437617}"/>
                </c:ext>
              </c:extLst>
            </c:dLbl>
            <c:dLbl>
              <c:idx val="4"/>
              <c:layout>
                <c:manualLayout>
                  <c:x val="-0.16120315330704241"/>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06-43A1-82D5-765D8434A204}"/>
                </c:ext>
              </c:extLst>
            </c:dLbl>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useo Sans 500" panose="0200000000000000000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ROYALEX</c:v>
                </c:pt>
                <c:pt idx="1">
                  <c:v>CHELLARAMS</c:v>
                </c:pt>
                <c:pt idx="2">
                  <c:v>MECURE</c:v>
                </c:pt>
                <c:pt idx="3">
                  <c:v>NSLTECH</c:v>
                </c:pt>
                <c:pt idx="4">
                  <c:v>THOMASWY</c:v>
                </c:pt>
              </c:strCache>
            </c:strRef>
          </c:cat>
          <c:val>
            <c:numRef>
              <c:f>Sheet1!$B$2:$B$6</c:f>
              <c:numCache>
                <c:formatCode>0.00%</c:formatCode>
                <c:ptCount val="5"/>
                <c:pt idx="0" formatCode="0%">
                  <c:v>0.10290000000000001</c:v>
                </c:pt>
                <c:pt idx="1">
                  <c:v>0.113</c:v>
                </c:pt>
                <c:pt idx="2">
                  <c:v>0.20830000000000001</c:v>
                </c:pt>
                <c:pt idx="3" formatCode="0%">
                  <c:v>0.21329999999999999</c:v>
                </c:pt>
                <c:pt idx="4">
                  <c:v>0.2268</c:v>
                </c:pt>
              </c:numCache>
            </c:numRef>
          </c:val>
          <c:extLst>
            <c:ext xmlns:c16="http://schemas.microsoft.com/office/drawing/2014/chart" uri="{C3380CC4-5D6E-409C-BE32-E72D297353CC}">
              <c16:uniqueId val="{00000000-8E28-479F-9061-EF586DED4CEE}"/>
            </c:ext>
          </c:extLst>
        </c:ser>
        <c:dLbls>
          <c:dLblPos val="inEnd"/>
          <c:showLegendKey val="0"/>
          <c:showVal val="1"/>
          <c:showCatName val="0"/>
          <c:showSerName val="0"/>
          <c:showPercent val="0"/>
          <c:showBubbleSize val="0"/>
        </c:dLbls>
        <c:gapWidth val="63"/>
        <c:axId val="600816367"/>
        <c:axId val="600816847"/>
      </c:barChart>
      <c:catAx>
        <c:axId val="600816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just">
              <a:defRPr sz="800" b="0" i="0" u="none" strike="noStrike" kern="1200" baseline="0">
                <a:solidFill>
                  <a:schemeClr val="tx1">
                    <a:lumMod val="65000"/>
                    <a:lumOff val="35000"/>
                  </a:schemeClr>
                </a:solidFill>
                <a:latin typeface="Museo Sans 500" panose="02000000000000000000"/>
                <a:ea typeface="+mn-ea"/>
                <a:cs typeface="+mn-cs"/>
              </a:defRPr>
            </a:pPr>
            <a:endParaRPr lang="en-US"/>
          </a:p>
        </c:txPr>
        <c:crossAx val="600816847"/>
        <c:crosses val="autoZero"/>
        <c:auto val="1"/>
        <c:lblAlgn val="l"/>
        <c:lblOffset val="100"/>
        <c:noMultiLvlLbl val="0"/>
      </c:catAx>
      <c:valAx>
        <c:axId val="600816847"/>
        <c:scaling>
          <c:orientation val="minMax"/>
          <c:max val="0.4"/>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useo Sans 500" panose="02000000000000000000"/>
                <a:ea typeface="+mn-ea"/>
                <a:cs typeface="+mn-cs"/>
              </a:defRPr>
            </a:pPr>
            <a:endParaRPr lang="en-US"/>
          </a:p>
        </c:txPr>
        <c:crossAx val="600816367"/>
        <c:crosses val="autoZero"/>
        <c:crossBetween val="between"/>
        <c:majorUnit val="0.25"/>
        <c:min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t"/>
    <a:lstStyle/>
    <a:p>
      <a:pPr>
        <a:defRPr sz="700">
          <a:latin typeface="Museo Sans 500" panose="0200000000000000000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1" i="0" u="none" strike="noStrike" kern="1200" spc="0" baseline="0">
                <a:solidFill>
                  <a:schemeClr val="tx1">
                    <a:lumMod val="65000"/>
                    <a:lumOff val="35000"/>
                  </a:schemeClr>
                </a:solidFill>
                <a:latin typeface="Museo Sans 500" panose="02000000000000000000"/>
                <a:ea typeface="+mn-ea"/>
                <a:cs typeface="+mn-cs"/>
              </a:defRPr>
            </a:pPr>
            <a:r>
              <a:rPr lang="en-US" b="1"/>
              <a:t>Top Decliners</a:t>
            </a:r>
          </a:p>
        </c:rich>
      </c:tx>
      <c:layout>
        <c:manualLayout>
          <c:xMode val="edge"/>
          <c:yMode val="edge"/>
          <c:x val="0.66575747675865815"/>
          <c:y val="6.9249828923790332E-4"/>
        </c:manualLayout>
      </c:layout>
      <c:overlay val="0"/>
      <c:spPr>
        <a:noFill/>
        <a:ln>
          <a:noFill/>
        </a:ln>
        <a:effectLst/>
      </c:spPr>
      <c:txPr>
        <a:bodyPr rot="0" spcFirstLastPara="1" vertOverflow="ellipsis" vert="horz" wrap="square" anchor="ctr" anchorCtr="1"/>
        <a:lstStyle/>
        <a:p>
          <a:pPr>
            <a:defRPr sz="840" b="1" i="0" u="none" strike="noStrike" kern="1200" spc="0" baseline="0">
              <a:solidFill>
                <a:schemeClr val="tx1">
                  <a:lumMod val="65000"/>
                  <a:lumOff val="35000"/>
                </a:schemeClr>
              </a:solidFill>
              <a:latin typeface="Museo Sans 500" panose="02000000000000000000"/>
              <a:ea typeface="+mn-ea"/>
              <a:cs typeface="+mn-cs"/>
            </a:defRPr>
          </a:pPr>
          <a:endParaRPr lang="en-US"/>
        </a:p>
      </c:txPr>
    </c:title>
    <c:autoTitleDeleted val="0"/>
    <c:plotArea>
      <c:layout>
        <c:manualLayout>
          <c:layoutTarget val="inner"/>
          <c:xMode val="edge"/>
          <c:yMode val="edge"/>
          <c:x val="6.9573996301421498E-2"/>
          <c:y val="2.1488082322934222E-3"/>
          <c:w val="0.59682920583574739"/>
          <c:h val="0.77523325435428758"/>
        </c:manualLayout>
      </c:layout>
      <c:barChart>
        <c:barDir val="bar"/>
        <c:grouping val="clustered"/>
        <c:varyColors val="0"/>
        <c:ser>
          <c:idx val="0"/>
          <c:order val="0"/>
          <c:tx>
            <c:strRef>
              <c:f>Sheet1!$B$1</c:f>
              <c:strCache>
                <c:ptCount val="1"/>
                <c:pt idx="0">
                  <c:v>% Change</c:v>
                </c:pt>
              </c:strCache>
            </c:strRef>
          </c:tx>
          <c:spPr>
            <a:solidFill>
              <a:srgbClr val="C00000"/>
            </a:solidFill>
            <a:ln>
              <a:noFill/>
            </a:ln>
            <a:effectLst/>
          </c:spPr>
          <c:invertIfNegative val="0"/>
          <c:dLbls>
            <c:dLbl>
              <c:idx val="0"/>
              <c:layout>
                <c:manualLayout>
                  <c:x val="-0.16918606200520542"/>
                  <c:y val="-1.1562172356815661E-2"/>
                </c:manualLayout>
              </c:layout>
              <c:tx>
                <c:rich>
                  <a:bodyPr/>
                  <a:lstStyle/>
                  <a:p>
                    <a:fld id="{91A437D4-AE89-432C-9B06-49D96A3A4B2F}"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30349941088984606"/>
                      <c:h val="9.7039593696178025E-2"/>
                    </c:manualLayout>
                  </c15:layout>
                  <c15:dlblFieldTable/>
                  <c15:showDataLabelsRange val="0"/>
                </c:ext>
                <c:ext xmlns:c16="http://schemas.microsoft.com/office/drawing/2014/chart" uri="{C3380CC4-5D6E-409C-BE32-E72D297353CC}">
                  <c16:uniqueId val="{00000002-67A0-412F-A015-42DA881E85E0}"/>
                </c:ext>
              </c:extLst>
            </c:dLbl>
            <c:dLbl>
              <c:idx val="1"/>
              <c:layout>
                <c:manualLayout>
                  <c:x val="-0.2080538071977836"/>
                  <c:y val="9.4072949020048162E-4"/>
                </c:manualLayout>
              </c:layout>
              <c:tx>
                <c:rich>
                  <a:bodyPr/>
                  <a:lstStyle/>
                  <a:p>
                    <a:fld id="{39948137-4227-4749-BF64-F92821690F7D}"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2602072111054602"/>
                      <c:h val="0.12892973526646134"/>
                    </c:manualLayout>
                  </c15:layout>
                  <c15:dlblFieldTable/>
                  <c15:showDataLabelsRange val="0"/>
                </c:ext>
                <c:ext xmlns:c16="http://schemas.microsoft.com/office/drawing/2014/chart" uri="{C3380CC4-5D6E-409C-BE32-E72D297353CC}">
                  <c16:uniqueId val="{00000003-67A0-412F-A015-42DA881E85E0}"/>
                </c:ext>
              </c:extLst>
            </c:dLbl>
            <c:dLbl>
              <c:idx val="2"/>
              <c:layout>
                <c:manualLayout>
                  <c:x val="-0.2471293155265685"/>
                  <c:y val="1.2596216143221442E-2"/>
                </c:manualLayout>
              </c:layout>
              <c:tx>
                <c:rich>
                  <a:bodyPr/>
                  <a:lstStyle/>
                  <a:p>
                    <a:fld id="{59CFD73D-910D-467C-B892-55BDCD2F1129}" type="VALUE">
                      <a:rPr lang="en-US">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26076637493057708"/>
                      <c:h val="0.12018758368562468"/>
                    </c:manualLayout>
                  </c15:layout>
                  <c15:dlblFieldTable/>
                  <c15:showDataLabelsRange val="0"/>
                </c:ext>
                <c:ext xmlns:c16="http://schemas.microsoft.com/office/drawing/2014/chart" uri="{C3380CC4-5D6E-409C-BE32-E72D297353CC}">
                  <c16:uniqueId val="{00000001-67A0-412F-A015-42DA881E85E0}"/>
                </c:ext>
              </c:extLst>
            </c:dLbl>
            <c:dLbl>
              <c:idx val="3"/>
              <c:layout>
                <c:manualLayout>
                  <c:x val="0.10782528560689834"/>
                  <c:y val="2.0688542168207677E-3"/>
                </c:manualLayout>
              </c:layout>
              <c:tx>
                <c:rich>
                  <a:bodyPr/>
                  <a:lstStyle/>
                  <a:p>
                    <a:fld id="{C5C0CF76-02C8-4366-A696-CFE897C311BD}" type="VALUE">
                      <a:rPr lang="en-US">
                        <a:solidFill>
                          <a:schemeClr val="bg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0.62453993543057307"/>
                      <c:h val="0.12018759966801353"/>
                    </c:manualLayout>
                  </c15:layout>
                  <c15:dlblFieldTable/>
                  <c15:showDataLabelsRange val="0"/>
                </c:ext>
                <c:ext xmlns:c16="http://schemas.microsoft.com/office/drawing/2014/chart" uri="{C3380CC4-5D6E-409C-BE32-E72D297353CC}">
                  <c16:uniqueId val="{00000000-67A0-412F-A015-42DA881E85E0}"/>
                </c:ext>
              </c:extLst>
            </c:dLbl>
            <c:dLbl>
              <c:idx val="4"/>
              <c:layout>
                <c:manualLayout>
                  <c:x val="-0.18944173403752371"/>
                  <c:y val="3.85410802912619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2845288676462941"/>
                      <c:h val="6.8214574524273472E-2"/>
                    </c:manualLayout>
                  </c15:layout>
                </c:ext>
                <c:ext xmlns:c16="http://schemas.microsoft.com/office/drawing/2014/chart" uri="{C3380CC4-5D6E-409C-BE32-E72D297353CC}">
                  <c16:uniqueId val="{00000000-04EC-42BB-9DE5-D2DA6B817B7D}"/>
                </c:ext>
              </c:extLst>
            </c:dLbl>
            <c:spPr>
              <a:noFill/>
              <a:ln>
                <a:noFill/>
              </a:ln>
              <a:effectLst/>
            </c:spPr>
            <c:txPr>
              <a:bodyPr rot="0" spcFirstLastPara="1" vertOverflow="ellipsis" vert="horz" wrap="square" anchor="ctr" anchorCtr="1"/>
              <a:lstStyle/>
              <a:p>
                <a:pPr algn="r">
                  <a:defRPr sz="700" b="0" i="0" u="none" strike="noStrike" kern="1200" baseline="0">
                    <a:solidFill>
                      <a:schemeClr val="bg1"/>
                    </a:solidFill>
                    <a:latin typeface="Museo Sans 500" panose="0200000000000000000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AFRIPRUD</c:v>
                </c:pt>
                <c:pt idx="1">
                  <c:v>IKEJAHOTEL</c:v>
                </c:pt>
                <c:pt idx="2">
                  <c:v>ETERNA</c:v>
                </c:pt>
                <c:pt idx="3">
                  <c:v>FIDELITYBK</c:v>
                </c:pt>
                <c:pt idx="4">
                  <c:v>WEMABANK</c:v>
                </c:pt>
              </c:strCache>
            </c:strRef>
          </c:cat>
          <c:val>
            <c:numRef>
              <c:f>Sheet1!$B$2:$B$6</c:f>
              <c:numCache>
                <c:formatCode>0.00%</c:formatCode>
                <c:ptCount val="5"/>
                <c:pt idx="0">
                  <c:v>-9.0899999999999995E-2</c:v>
                </c:pt>
                <c:pt idx="1">
                  <c:v>-9.8000000000000004E-2</c:v>
                </c:pt>
                <c:pt idx="2">
                  <c:v>-0.1</c:v>
                </c:pt>
                <c:pt idx="3">
                  <c:v>-0.1108</c:v>
                </c:pt>
                <c:pt idx="4">
                  <c:v>-0.1241</c:v>
                </c:pt>
              </c:numCache>
            </c:numRef>
          </c:val>
          <c:extLst>
            <c:ext xmlns:c16="http://schemas.microsoft.com/office/drawing/2014/chart" uri="{C3380CC4-5D6E-409C-BE32-E72D297353CC}">
              <c16:uniqueId val="{00000001-15AD-3744-80D1-A263BD0F4736}"/>
            </c:ext>
          </c:extLst>
        </c:ser>
        <c:dLbls>
          <c:showLegendKey val="0"/>
          <c:showVal val="0"/>
          <c:showCatName val="0"/>
          <c:showSerName val="0"/>
          <c:showPercent val="0"/>
          <c:showBubbleSize val="0"/>
        </c:dLbls>
        <c:gapWidth val="52"/>
        <c:overlap val="-13"/>
        <c:axId val="600816367"/>
        <c:axId val="600816847"/>
      </c:barChart>
      <c:catAx>
        <c:axId val="600816367"/>
        <c:scaling>
          <c:orientation val="minMax"/>
        </c:scaling>
        <c:delete val="0"/>
        <c:axPos val="l"/>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useo Sans 500" panose="02000000000000000000"/>
                <a:ea typeface="+mn-ea"/>
                <a:cs typeface="+mn-cs"/>
              </a:defRPr>
            </a:pPr>
            <a:endParaRPr lang="en-US"/>
          </a:p>
        </c:txPr>
        <c:crossAx val="600816847"/>
        <c:crosses val="autoZero"/>
        <c:auto val="1"/>
        <c:lblAlgn val="ctr"/>
        <c:lblOffset val="100"/>
        <c:noMultiLvlLbl val="0"/>
      </c:catAx>
      <c:valAx>
        <c:axId val="600816847"/>
        <c:scaling>
          <c:orientation val="minMax"/>
          <c:max val="0"/>
          <c:min val="-0.17"/>
        </c:scaling>
        <c:delete val="0"/>
        <c:axPos val="t"/>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useo Sans 500" panose="02000000000000000000"/>
                <a:ea typeface="+mn-ea"/>
                <a:cs typeface="+mn-cs"/>
              </a:defRPr>
            </a:pPr>
            <a:endParaRPr lang="en-US"/>
          </a:p>
        </c:txPr>
        <c:crossAx val="600816367"/>
        <c:crosses val="max"/>
        <c:crossBetween val="between"/>
        <c:min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latin typeface="Museo Sans 500" panose="0200000000000000000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5364646136972E-2"/>
          <c:y val="0"/>
          <c:w val="0.51972300808668537"/>
          <c:h val="1"/>
        </c:manualLayout>
      </c:layout>
      <c:doughnutChart>
        <c:varyColors val="1"/>
        <c:ser>
          <c:idx val="0"/>
          <c:order val="0"/>
          <c:tx>
            <c:strRef>
              <c:f>Sheet1!$B$1</c:f>
              <c:strCache>
                <c:ptCount val="1"/>
                <c:pt idx="0">
                  <c:v>Sales</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21B0-4062-B17A-802956B0D85D}"/>
              </c:ext>
            </c:extLst>
          </c:dPt>
          <c:dPt>
            <c:idx val="1"/>
            <c:bubble3D val="0"/>
            <c:spPr>
              <a:solidFill>
                <a:srgbClr val="FF5271"/>
              </a:solidFill>
              <a:ln w="19050">
                <a:solidFill>
                  <a:schemeClr val="lt1"/>
                </a:solidFill>
              </a:ln>
              <a:effectLst/>
            </c:spPr>
            <c:extLst>
              <c:ext xmlns:c16="http://schemas.microsoft.com/office/drawing/2014/chart" uri="{C3380CC4-5D6E-409C-BE32-E72D297353CC}">
                <c16:uniqueId val="{00000003-21B0-4062-B17A-802956B0D85D}"/>
              </c:ext>
            </c:extLst>
          </c:dPt>
          <c:dPt>
            <c:idx val="2"/>
            <c:bubble3D val="0"/>
            <c:spPr>
              <a:solidFill>
                <a:srgbClr val="58C8E7"/>
              </a:solidFill>
              <a:ln w="19050">
                <a:solidFill>
                  <a:schemeClr val="lt1"/>
                </a:solidFill>
              </a:ln>
              <a:effectLst/>
            </c:spPr>
            <c:extLst>
              <c:ext xmlns:c16="http://schemas.microsoft.com/office/drawing/2014/chart" uri="{C3380CC4-5D6E-409C-BE32-E72D297353CC}">
                <c16:uniqueId val="{00000005-21B0-4062-B17A-802956B0D85D}"/>
              </c:ext>
            </c:extLst>
          </c:dPt>
          <c:dPt>
            <c:idx val="3"/>
            <c:bubble3D val="0"/>
            <c:spPr>
              <a:solidFill>
                <a:srgbClr val="27D2A9"/>
              </a:solidFill>
              <a:ln w="19050">
                <a:solidFill>
                  <a:schemeClr val="lt1"/>
                </a:solidFill>
              </a:ln>
              <a:effectLst/>
            </c:spPr>
            <c:extLst>
              <c:ext xmlns:c16="http://schemas.microsoft.com/office/drawing/2014/chart" uri="{C3380CC4-5D6E-409C-BE32-E72D297353CC}">
                <c16:uniqueId val="{00000007-21B0-4062-B17A-802956B0D85D}"/>
              </c:ext>
            </c:extLst>
          </c:dPt>
          <c:dLbls>
            <c:dLbl>
              <c:idx val="0"/>
              <c:layout>
                <c:manualLayout>
                  <c:x val="2.1885863498558627E-2"/>
                  <c:y val="-1.66078295934163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B0-4062-B17A-802956B0D85D}"/>
                </c:ext>
              </c:extLst>
            </c:dLbl>
            <c:dLbl>
              <c:idx val="1"/>
              <c:layout>
                <c:manualLayout>
                  <c:x val="-4.924211581154548E-2"/>
                  <c:y val="-1.2683559057387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B0-4062-B17A-802956B0D85D}"/>
                </c:ext>
              </c:extLst>
            </c:dLbl>
            <c:dLbl>
              <c:idx val="2"/>
              <c:layout>
                <c:manualLayout>
                  <c:x val="-3.3133172463620138E-2"/>
                  <c:y val="-2.4459442783642298E-2"/>
                </c:manualLayout>
              </c:layout>
              <c:showLegendKey val="0"/>
              <c:showVal val="1"/>
              <c:showCatName val="0"/>
              <c:showSerName val="0"/>
              <c:showPercent val="0"/>
              <c:showBubbleSize val="0"/>
              <c:extLst>
                <c:ext xmlns:c15="http://schemas.microsoft.com/office/drawing/2012/chart" uri="{CE6537A1-D6FC-4f65-9D91-7224C49458BB}">
                  <c15:layout>
                    <c:manualLayout>
                      <c:w val="0.10222076890897679"/>
                      <c:h val="0.10127873443310058"/>
                    </c:manualLayout>
                  </c15:layout>
                </c:ext>
                <c:ext xmlns:c16="http://schemas.microsoft.com/office/drawing/2014/chart" uri="{C3380CC4-5D6E-409C-BE32-E72D297353CC}">
                  <c16:uniqueId val="{00000005-21B0-4062-B17A-802956B0D85D}"/>
                </c:ext>
              </c:extLst>
            </c:dLbl>
            <c:dLbl>
              <c:idx val="3"/>
              <c:layout>
                <c:manualLayout>
                  <c:x val="-1.6414397623919007E-2"/>
                  <c:y val="-4.4692934683754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B0-4062-B17A-802956B0D85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useo Sans 500" panose="0200000000000000000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Financial Services</c:v>
                </c:pt>
                <c:pt idx="1">
                  <c:v>ICT</c:v>
                </c:pt>
                <c:pt idx="2">
                  <c:v>Services</c:v>
                </c:pt>
                <c:pt idx="3">
                  <c:v>Others</c:v>
                </c:pt>
              </c:strCache>
            </c:strRef>
          </c:cat>
          <c:val>
            <c:numRef>
              <c:f>Sheet1!$B$2:$B$5</c:f>
              <c:numCache>
                <c:formatCode>0%</c:formatCode>
                <c:ptCount val="4"/>
                <c:pt idx="0">
                  <c:v>0.7</c:v>
                </c:pt>
                <c:pt idx="1">
                  <c:v>7.0000000000000007E-2</c:v>
                </c:pt>
                <c:pt idx="2">
                  <c:v>0.06</c:v>
                </c:pt>
                <c:pt idx="3">
                  <c:v>0.17</c:v>
                </c:pt>
              </c:numCache>
            </c:numRef>
          </c:val>
          <c:extLst>
            <c:ext xmlns:c16="http://schemas.microsoft.com/office/drawing/2014/chart" uri="{C3380CC4-5D6E-409C-BE32-E72D297353CC}">
              <c16:uniqueId val="{00000008-21B0-4062-B17A-802956B0D85D}"/>
            </c:ext>
          </c:extLst>
        </c:ser>
        <c:dLbls>
          <c:showLegendKey val="0"/>
          <c:showVal val="0"/>
          <c:showCatName val="0"/>
          <c:showSerName val="0"/>
          <c:showPercent val="0"/>
          <c:showBubbleSize val="0"/>
          <c:showLeaderLines val="1"/>
        </c:dLbls>
        <c:firstSliceAng val="0"/>
        <c:holeSize val="14"/>
      </c:doughnutChart>
      <c:spPr>
        <a:noFill/>
        <a:ln>
          <a:noFill/>
        </a:ln>
        <a:effectLst/>
      </c:spPr>
    </c:plotArea>
    <c:legend>
      <c:legendPos val="b"/>
      <c:layout>
        <c:manualLayout>
          <c:xMode val="edge"/>
          <c:yMode val="edge"/>
          <c:x val="0.59712530851193524"/>
          <c:y val="6.3197976609364437E-2"/>
          <c:w val="0.35287454070548158"/>
          <c:h val="0.904163927193915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useo Sans 500" panose="0200000000000000000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useo Sans 500" panose="0200000000000000000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atin typeface="Museo Sans 300" panose="02000000000000000000" pitchFamily="50" charset="0"/>
              </a:rPr>
              <a:t>Yield Curve (%)</a:t>
            </a:r>
            <a:endParaRPr lang="et-EE">
              <a:latin typeface="Museo Sans 300" panose="02000000000000000000" pitchFamily="50"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lineChart>
        <c:grouping val="standard"/>
        <c:varyColors val="0"/>
        <c:ser>
          <c:idx val="0"/>
          <c:order val="0"/>
          <c:tx>
            <c:strRef>
              <c:f>Sheet1!$S$7</c:f>
              <c:strCache>
                <c:ptCount val="1"/>
                <c:pt idx="0">
                  <c:v>19-Sep</c:v>
                </c:pt>
              </c:strCache>
            </c:strRef>
          </c:tx>
          <c:spPr>
            <a:ln w="9525" cap="rnd">
              <a:solidFill>
                <a:srgbClr val="002060"/>
              </a:solidFill>
              <a:round/>
            </a:ln>
            <a:effectLst/>
          </c:spPr>
          <c:marker>
            <c:symbol val="circle"/>
            <c:size val="5"/>
            <c:spPr>
              <a:solidFill>
                <a:srgbClr val="002060"/>
              </a:solidFill>
              <a:ln w="9525">
                <a:solidFill>
                  <a:srgbClr val="002060"/>
                </a:solidFill>
              </a:ln>
              <a:effectLst/>
            </c:spPr>
          </c:marker>
          <c:cat>
            <c:strRef>
              <c:f>Sheet1!$R$8:$R$15</c:f>
              <c:strCache>
                <c:ptCount val="8"/>
                <c:pt idx="0">
                  <c:v>2Yr</c:v>
                </c:pt>
                <c:pt idx="1">
                  <c:v>6Yr</c:v>
                </c:pt>
                <c:pt idx="2">
                  <c:v>8Yr</c:v>
                </c:pt>
                <c:pt idx="3">
                  <c:v>10Yr</c:v>
                </c:pt>
                <c:pt idx="4">
                  <c:v>13Yr</c:v>
                </c:pt>
                <c:pt idx="5">
                  <c:v>17Yr</c:v>
                </c:pt>
                <c:pt idx="6">
                  <c:v>24Yr</c:v>
                </c:pt>
                <c:pt idx="7">
                  <c:v>28Yr</c:v>
                </c:pt>
              </c:strCache>
            </c:strRef>
          </c:cat>
          <c:val>
            <c:numRef>
              <c:f>Sheet1!$S$8:$S$15</c:f>
              <c:numCache>
                <c:formatCode>0.00</c:formatCode>
                <c:ptCount val="8"/>
                <c:pt idx="0">
                  <c:v>16.55</c:v>
                </c:pt>
                <c:pt idx="1">
                  <c:v>16.399999999999999</c:v>
                </c:pt>
                <c:pt idx="2">
                  <c:v>16.399999999999999</c:v>
                </c:pt>
                <c:pt idx="3">
                  <c:v>16.25</c:v>
                </c:pt>
                <c:pt idx="4">
                  <c:v>16.100000000000001</c:v>
                </c:pt>
                <c:pt idx="5">
                  <c:v>16.25</c:v>
                </c:pt>
                <c:pt idx="6">
                  <c:v>16.024999999999999</c:v>
                </c:pt>
                <c:pt idx="7">
                  <c:v>15.9</c:v>
                </c:pt>
              </c:numCache>
            </c:numRef>
          </c:val>
          <c:smooth val="0"/>
          <c:extLst>
            <c:ext xmlns:c16="http://schemas.microsoft.com/office/drawing/2014/chart" uri="{C3380CC4-5D6E-409C-BE32-E72D297353CC}">
              <c16:uniqueId val="{00000000-E625-41E5-9756-D297C8498E61}"/>
            </c:ext>
          </c:extLst>
        </c:ser>
        <c:ser>
          <c:idx val="1"/>
          <c:order val="1"/>
          <c:tx>
            <c:strRef>
              <c:f>Sheet1!$T$7</c:f>
              <c:strCache>
                <c:ptCount val="1"/>
                <c:pt idx="0">
                  <c:v>26-Sep</c:v>
                </c:pt>
              </c:strCache>
            </c:strRef>
          </c:tx>
          <c:spPr>
            <a:ln w="9525" cap="rnd">
              <a:solidFill>
                <a:srgbClr val="00FFCC"/>
              </a:solidFill>
              <a:round/>
            </a:ln>
            <a:effectLst/>
          </c:spPr>
          <c:marker>
            <c:symbol val="circle"/>
            <c:size val="5"/>
            <c:spPr>
              <a:solidFill>
                <a:srgbClr val="00FFCC"/>
              </a:solidFill>
              <a:ln w="9525">
                <a:solidFill>
                  <a:srgbClr val="00FFCC"/>
                </a:solidFill>
              </a:ln>
              <a:effectLst/>
            </c:spPr>
          </c:marker>
          <c:cat>
            <c:strRef>
              <c:f>Sheet1!$R$8:$R$15</c:f>
              <c:strCache>
                <c:ptCount val="8"/>
                <c:pt idx="0">
                  <c:v>2Yr</c:v>
                </c:pt>
                <c:pt idx="1">
                  <c:v>6Yr</c:v>
                </c:pt>
                <c:pt idx="2">
                  <c:v>8Yr</c:v>
                </c:pt>
                <c:pt idx="3">
                  <c:v>10Yr</c:v>
                </c:pt>
                <c:pt idx="4">
                  <c:v>13Yr</c:v>
                </c:pt>
                <c:pt idx="5">
                  <c:v>17Yr</c:v>
                </c:pt>
                <c:pt idx="6">
                  <c:v>24Yr</c:v>
                </c:pt>
                <c:pt idx="7">
                  <c:v>28Yr</c:v>
                </c:pt>
              </c:strCache>
            </c:strRef>
          </c:cat>
          <c:val>
            <c:numRef>
              <c:f>Sheet1!$T$8:$T$15</c:f>
              <c:numCache>
                <c:formatCode>0.00</c:formatCode>
                <c:ptCount val="8"/>
                <c:pt idx="0">
                  <c:v>16.649999999999999</c:v>
                </c:pt>
                <c:pt idx="1">
                  <c:v>16.600000000000001</c:v>
                </c:pt>
                <c:pt idx="2">
                  <c:v>16.450000000000003</c:v>
                </c:pt>
                <c:pt idx="3">
                  <c:v>16.25</c:v>
                </c:pt>
                <c:pt idx="4">
                  <c:v>16.049999999999997</c:v>
                </c:pt>
                <c:pt idx="5">
                  <c:v>16.25</c:v>
                </c:pt>
                <c:pt idx="6">
                  <c:v>15.8</c:v>
                </c:pt>
                <c:pt idx="7">
                  <c:v>15.8</c:v>
                </c:pt>
              </c:numCache>
            </c:numRef>
          </c:val>
          <c:smooth val="0"/>
          <c:extLst>
            <c:ext xmlns:c16="http://schemas.microsoft.com/office/drawing/2014/chart" uri="{C3380CC4-5D6E-409C-BE32-E72D297353CC}">
              <c16:uniqueId val="{00000001-E625-41E5-9756-D297C8498E61}"/>
            </c:ext>
          </c:extLst>
        </c:ser>
        <c:dLbls>
          <c:showLegendKey val="0"/>
          <c:showVal val="0"/>
          <c:showCatName val="0"/>
          <c:showSerName val="0"/>
          <c:showPercent val="0"/>
          <c:showBubbleSize val="0"/>
        </c:dLbls>
        <c:marker val="1"/>
        <c:smooth val="0"/>
        <c:axId val="1967824479"/>
        <c:axId val="308505919"/>
      </c:lineChart>
      <c:catAx>
        <c:axId val="1967824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useo Sans 300" panose="02000000000000000000" pitchFamily="50" charset="0"/>
                <a:ea typeface="+mn-ea"/>
                <a:cs typeface="+mn-cs"/>
              </a:defRPr>
            </a:pPr>
            <a:endParaRPr lang="en-NG"/>
          </a:p>
        </c:txPr>
        <c:crossAx val="308505919"/>
        <c:crosses val="autoZero"/>
        <c:auto val="1"/>
        <c:lblAlgn val="ctr"/>
        <c:lblOffset val="100"/>
        <c:noMultiLvlLbl val="0"/>
      </c:catAx>
      <c:valAx>
        <c:axId val="308505919"/>
        <c:scaling>
          <c:orientation val="minMax"/>
          <c:max val="19"/>
          <c:min val="15"/>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useo Sans 300" panose="02000000000000000000" pitchFamily="50" charset="0"/>
                <a:ea typeface="+mn-ea"/>
                <a:cs typeface="+mn-cs"/>
              </a:defRPr>
            </a:pPr>
            <a:endParaRPr lang="en-NG"/>
          </a:p>
        </c:txPr>
        <c:crossAx val="1967824479"/>
        <c:crosses val="autoZero"/>
        <c:crossBetween val="between"/>
        <c:majorUnit val="0.5"/>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useo Sans 300" panose="02000000000000000000" pitchFamily="50" charset="0"/>
              <a:ea typeface="+mn-ea"/>
              <a:cs typeface="+mn-cs"/>
            </a:defRPr>
          </a:pPr>
          <a:endParaRPr lang="en-NG"/>
        </a:p>
      </c:txPr>
    </c:legend>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758825"/>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6057900" y="0"/>
            <a:ext cx="4632325" cy="758825"/>
          </a:xfrm>
          <a:prstGeom prst="rect">
            <a:avLst/>
          </a:prstGeom>
        </p:spPr>
        <p:txBody>
          <a:bodyPr vert="horz" lIns="91440" tIns="45720" rIns="91440" bIns="45720" rtlCol="0"/>
          <a:lstStyle>
            <a:lvl1pPr algn="r">
              <a:defRPr sz="1200"/>
            </a:lvl1pPr>
          </a:lstStyle>
          <a:p>
            <a:fld id="{7C5951EB-DE33-854D-8401-476ECBE1BD42}" type="datetimeFigureOut">
              <a:rPr lang="en-NG" smtClean="0"/>
              <a:t>09/28/2025</a:t>
            </a:fld>
            <a:endParaRPr lang="en-NG"/>
          </a:p>
        </p:txBody>
      </p:sp>
      <p:sp>
        <p:nvSpPr>
          <p:cNvPr id="4" name="Slide Image Placeholder 3"/>
          <p:cNvSpPr>
            <a:spLocks noGrp="1" noRot="1" noChangeAspect="1"/>
          </p:cNvSpPr>
          <p:nvPr>
            <p:ph type="sldImg" idx="2"/>
          </p:nvPr>
        </p:nvSpPr>
        <p:spPr>
          <a:xfrm>
            <a:off x="3541713" y="1890713"/>
            <a:ext cx="3609975" cy="51054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1069975" y="7278688"/>
            <a:ext cx="8553450" cy="59563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6" name="Footer Placeholder 5"/>
          <p:cNvSpPr>
            <a:spLocks noGrp="1"/>
          </p:cNvSpPr>
          <p:nvPr>
            <p:ph type="ftr" sz="quarter" idx="4"/>
          </p:nvPr>
        </p:nvSpPr>
        <p:spPr>
          <a:xfrm>
            <a:off x="0" y="14366875"/>
            <a:ext cx="4633913" cy="758825"/>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6057900" y="14366875"/>
            <a:ext cx="4632325" cy="758825"/>
          </a:xfrm>
          <a:prstGeom prst="rect">
            <a:avLst/>
          </a:prstGeom>
        </p:spPr>
        <p:txBody>
          <a:bodyPr vert="horz" lIns="91440" tIns="45720" rIns="91440" bIns="45720" rtlCol="0" anchor="b"/>
          <a:lstStyle>
            <a:lvl1pPr algn="r">
              <a:defRPr sz="1200"/>
            </a:lvl1pPr>
          </a:lstStyle>
          <a:p>
            <a:fld id="{83175D59-5018-D44C-8775-77819871AD79}" type="slidenum">
              <a:rPr lang="en-NG" smtClean="0"/>
              <a:t>‹#›</a:t>
            </a:fld>
            <a:endParaRPr lang="en-NG"/>
          </a:p>
        </p:txBody>
      </p:sp>
    </p:spTree>
    <p:extLst>
      <p:ext uri="{BB962C8B-B14F-4D97-AF65-F5344CB8AC3E}">
        <p14:creationId xmlns:p14="http://schemas.microsoft.com/office/powerpoint/2010/main" val="334026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FD93A-37FB-6BD8-EF69-7961BBB32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1B1E8-61DB-A9EE-438B-CC751614A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7A1CB-EBD5-14E4-BD9F-B9D9D218ACED}"/>
              </a:ext>
            </a:extLst>
          </p:cNvPr>
          <p:cNvSpPr>
            <a:spLocks noGrp="1"/>
          </p:cNvSpPr>
          <p:nvPr>
            <p:ph type="body" idx="1"/>
          </p:nvPr>
        </p:nvSpPr>
        <p:spPr/>
        <p:txBody>
          <a:bodyPr/>
          <a:lstStyle/>
          <a:p>
            <a:endParaRPr lang="en-NG"/>
          </a:p>
        </p:txBody>
      </p:sp>
      <p:sp>
        <p:nvSpPr>
          <p:cNvPr id="4" name="Slide Number Placeholder 3">
            <a:extLst>
              <a:ext uri="{FF2B5EF4-FFF2-40B4-BE49-F238E27FC236}">
                <a16:creationId xmlns:a16="http://schemas.microsoft.com/office/drawing/2014/main" id="{E171FDE5-C778-1BB3-9263-C00788D46F55}"/>
              </a:ext>
            </a:extLst>
          </p:cNvPr>
          <p:cNvSpPr>
            <a:spLocks noGrp="1"/>
          </p:cNvSpPr>
          <p:nvPr>
            <p:ph type="sldNum" sz="quarter" idx="5"/>
          </p:nvPr>
        </p:nvSpPr>
        <p:spPr/>
        <p:txBody>
          <a:bodyPr/>
          <a:lstStyle/>
          <a:p>
            <a:fld id="{83175D59-5018-D44C-8775-77819871AD79}" type="slidenum">
              <a:rPr lang="en-NG" smtClean="0"/>
              <a:t>1</a:t>
            </a:fld>
            <a:endParaRPr lang="en-NG"/>
          </a:p>
        </p:txBody>
      </p:sp>
    </p:spTree>
    <p:extLst>
      <p:ext uri="{BB962C8B-B14F-4D97-AF65-F5344CB8AC3E}">
        <p14:creationId xmlns:p14="http://schemas.microsoft.com/office/powerpoint/2010/main" val="332202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83175D59-5018-D44C-8775-77819871AD79}" type="slidenum">
              <a:rPr lang="en-NG" smtClean="0"/>
              <a:t>3</a:t>
            </a:fld>
            <a:endParaRPr lang="en-NG"/>
          </a:p>
        </p:txBody>
      </p:sp>
    </p:spTree>
    <p:extLst>
      <p:ext uri="{BB962C8B-B14F-4D97-AF65-F5344CB8AC3E}">
        <p14:creationId xmlns:p14="http://schemas.microsoft.com/office/powerpoint/2010/main" val="80404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4688967"/>
            <a:ext cx="9089390" cy="3176397"/>
          </a:xfrm>
          <a:prstGeom prst="rect">
            <a:avLst/>
          </a:prstGeom>
        </p:spPr>
        <p:txBody>
          <a:bodyPr wrap="square" lIns="0" tIns="0" rIns="0" bIns="0">
            <a:spAutoFit/>
          </a:bodyPr>
          <a:lstStyle>
            <a:lvl1pPr>
              <a:defRPr sz="3650" b="1" i="0">
                <a:solidFill>
                  <a:schemeClr val="bg1"/>
                </a:solidFill>
                <a:latin typeface="LEMON MILK Bold"/>
                <a:cs typeface="LEMON MILK Bold"/>
              </a:defRPr>
            </a:lvl1pPr>
          </a:lstStyle>
          <a:p>
            <a:endParaRPr/>
          </a:p>
        </p:txBody>
      </p:sp>
      <p:sp>
        <p:nvSpPr>
          <p:cNvPr id="3" name="Holder 3"/>
          <p:cNvSpPr>
            <a:spLocks noGrp="1"/>
          </p:cNvSpPr>
          <p:nvPr>
            <p:ph type="subTitle" idx="4"/>
          </p:nvPr>
        </p:nvSpPr>
        <p:spPr>
          <a:xfrm>
            <a:off x="1604010" y="8470392"/>
            <a:ext cx="7485380" cy="37814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Museo Sans 500"/>
                <a:cs typeface="Museo Sans 500"/>
              </a:defRPr>
            </a:lvl1pPr>
          </a:lstStyle>
          <a:p>
            <a:pPr marL="12700">
              <a:lnSpc>
                <a:spcPct val="100000"/>
              </a:lnSpc>
            </a:pPr>
            <a:r>
              <a:t>+234</a:t>
            </a:r>
            <a:r>
              <a:rPr spc="-15"/>
              <a:t> </a:t>
            </a:r>
            <a:r>
              <a:t>813</a:t>
            </a:r>
            <a:r>
              <a:rPr spc="-10"/>
              <a:t> </a:t>
            </a:r>
            <a:r>
              <a:t>661</a:t>
            </a:r>
            <a:r>
              <a:rPr spc="-15"/>
              <a:t> </a:t>
            </a:r>
            <a:r>
              <a:rPr spc="-20"/>
              <a:t>1422</a:t>
            </a:r>
          </a:p>
          <a:p>
            <a:pPr marL="12700">
              <a:lnSpc>
                <a:spcPct val="100000"/>
              </a:lnSpc>
              <a:spcBef>
                <a:spcPts val="20"/>
              </a:spcBef>
            </a:pPr>
            <a:r>
              <a:rPr spc="-10"/>
              <a:t>01-8870020</a:t>
            </a:r>
          </a:p>
        </p:txBody>
      </p:sp>
      <p:sp>
        <p:nvSpPr>
          <p:cNvPr id="5" name="Holder 5"/>
          <p:cNvSpPr>
            <a:spLocks noGrp="1"/>
          </p:cNvSpPr>
          <p:nvPr>
            <p:ph type="dt" sz="half" idx="6"/>
          </p:nvPr>
        </p:nvSpPr>
        <p:spPr/>
        <p:txBody>
          <a:bodyPr lIns="0" tIns="0" rIns="0" bIns="0"/>
          <a:lstStyle>
            <a:lvl1pPr>
              <a:defRPr sz="900" b="0" i="0">
                <a:solidFill>
                  <a:schemeClr val="bg1"/>
                </a:solidFill>
                <a:latin typeface="Museo Sans 500"/>
                <a:cs typeface="Museo Sans 500"/>
              </a:defRPr>
            </a:lvl1pPr>
          </a:lstStyle>
          <a:p>
            <a:pPr marL="12700" marR="5080">
              <a:lnSpc>
                <a:spcPts val="1100"/>
              </a:lnSpc>
              <a:spcBef>
                <a:spcPts val="20"/>
              </a:spcBef>
            </a:pPr>
            <a:r>
              <a:t>4th</a:t>
            </a:r>
            <a:r>
              <a:rPr spc="-20"/>
              <a:t> </a:t>
            </a:r>
            <a:r>
              <a:t>Floor,</a:t>
            </a:r>
            <a:r>
              <a:rPr spc="-20"/>
              <a:t> </a:t>
            </a:r>
            <a:r>
              <a:t>KPMG</a:t>
            </a:r>
            <a:r>
              <a:rPr spc="-20"/>
              <a:t> </a:t>
            </a:r>
            <a:r>
              <a:t>Plaza,</a:t>
            </a:r>
            <a:r>
              <a:rPr spc="-15"/>
              <a:t> </a:t>
            </a:r>
            <a:r>
              <a:t>Bishop</a:t>
            </a:r>
            <a:r>
              <a:rPr spc="-20"/>
              <a:t> </a:t>
            </a:r>
            <a:r>
              <a:rPr spc="-10"/>
              <a:t>Aboyade </a:t>
            </a:r>
            <a:r>
              <a:t>Cole</a:t>
            </a:r>
            <a:r>
              <a:rPr spc="-20"/>
              <a:t> </a:t>
            </a:r>
            <a:r>
              <a:t>Street,</a:t>
            </a:r>
            <a:r>
              <a:rPr spc="-15"/>
              <a:t> </a:t>
            </a:r>
            <a:r>
              <a:t>Victoria</a:t>
            </a:r>
            <a:r>
              <a:rPr spc="-20"/>
              <a:t> </a:t>
            </a:r>
            <a:r>
              <a:t>Island,</a:t>
            </a:r>
            <a:r>
              <a:rPr spc="-15"/>
              <a:t> </a:t>
            </a:r>
            <a:r>
              <a:rPr spc="-10"/>
              <a:t>Lagos</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chemeClr val="bg1"/>
                </a:solidFill>
                <a:latin typeface="LEMON MILK Bold"/>
                <a:cs typeface="LEMON MILK 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Museo Sans 500"/>
                <a:cs typeface="Museo Sans 500"/>
              </a:defRPr>
            </a:lvl1pPr>
          </a:lstStyle>
          <a:p>
            <a:pPr marL="12700">
              <a:lnSpc>
                <a:spcPct val="100000"/>
              </a:lnSpc>
            </a:pPr>
            <a:r>
              <a:t>+234</a:t>
            </a:r>
            <a:r>
              <a:rPr spc="-15"/>
              <a:t> </a:t>
            </a:r>
            <a:r>
              <a:t>813</a:t>
            </a:r>
            <a:r>
              <a:rPr spc="-10"/>
              <a:t> </a:t>
            </a:r>
            <a:r>
              <a:t>661</a:t>
            </a:r>
            <a:r>
              <a:rPr spc="-15"/>
              <a:t> </a:t>
            </a:r>
            <a:r>
              <a:rPr spc="-20"/>
              <a:t>1422</a:t>
            </a:r>
          </a:p>
          <a:p>
            <a:pPr marL="12700">
              <a:lnSpc>
                <a:spcPct val="100000"/>
              </a:lnSpc>
              <a:spcBef>
                <a:spcPts val="20"/>
              </a:spcBef>
            </a:pPr>
            <a:r>
              <a:rPr spc="-10"/>
              <a:t>01-8870020</a:t>
            </a:r>
          </a:p>
        </p:txBody>
      </p:sp>
      <p:sp>
        <p:nvSpPr>
          <p:cNvPr id="5" name="Holder 5"/>
          <p:cNvSpPr>
            <a:spLocks noGrp="1"/>
          </p:cNvSpPr>
          <p:nvPr>
            <p:ph type="dt" sz="half" idx="6"/>
          </p:nvPr>
        </p:nvSpPr>
        <p:spPr/>
        <p:txBody>
          <a:bodyPr lIns="0" tIns="0" rIns="0" bIns="0"/>
          <a:lstStyle>
            <a:lvl1pPr>
              <a:defRPr sz="900" b="0" i="0">
                <a:solidFill>
                  <a:schemeClr val="bg1"/>
                </a:solidFill>
                <a:latin typeface="Museo Sans 500"/>
                <a:cs typeface="Museo Sans 500"/>
              </a:defRPr>
            </a:lvl1pPr>
          </a:lstStyle>
          <a:p>
            <a:pPr marL="12700" marR="5080">
              <a:lnSpc>
                <a:spcPts val="1100"/>
              </a:lnSpc>
              <a:spcBef>
                <a:spcPts val="20"/>
              </a:spcBef>
            </a:pPr>
            <a:r>
              <a:t>4th</a:t>
            </a:r>
            <a:r>
              <a:rPr spc="-20"/>
              <a:t> </a:t>
            </a:r>
            <a:r>
              <a:t>Floor,</a:t>
            </a:r>
            <a:r>
              <a:rPr spc="-20"/>
              <a:t> </a:t>
            </a:r>
            <a:r>
              <a:t>KPMG</a:t>
            </a:r>
            <a:r>
              <a:rPr spc="-20"/>
              <a:t> </a:t>
            </a:r>
            <a:r>
              <a:t>Plaza,</a:t>
            </a:r>
            <a:r>
              <a:rPr spc="-15"/>
              <a:t> </a:t>
            </a:r>
            <a:r>
              <a:t>Bishop</a:t>
            </a:r>
            <a:r>
              <a:rPr spc="-20"/>
              <a:t> </a:t>
            </a:r>
            <a:r>
              <a:rPr spc="-10"/>
              <a:t>Aboyade </a:t>
            </a:r>
            <a:r>
              <a:t>Cole</a:t>
            </a:r>
            <a:r>
              <a:rPr spc="-20"/>
              <a:t> </a:t>
            </a:r>
            <a:r>
              <a:t>Street,</a:t>
            </a:r>
            <a:r>
              <a:rPr spc="-15"/>
              <a:t> </a:t>
            </a:r>
            <a:r>
              <a:t>Victoria</a:t>
            </a:r>
            <a:r>
              <a:rPr spc="-20"/>
              <a:t> </a:t>
            </a:r>
            <a:r>
              <a:t>Island,</a:t>
            </a:r>
            <a:r>
              <a:rPr spc="-15"/>
              <a:t> </a:t>
            </a:r>
            <a:r>
              <a:rPr spc="-10"/>
              <a:t>Lagos</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chemeClr val="bg1"/>
                </a:solidFill>
                <a:latin typeface="LEMON MILK Bold"/>
                <a:cs typeface="LEMON MILK Bold"/>
              </a:defRPr>
            </a:lvl1pPr>
          </a:lstStyle>
          <a:p>
            <a:endParaRPr/>
          </a:p>
        </p:txBody>
      </p:sp>
      <p:sp>
        <p:nvSpPr>
          <p:cNvPr id="3" name="Holder 3"/>
          <p:cNvSpPr>
            <a:spLocks noGrp="1"/>
          </p:cNvSpPr>
          <p:nvPr>
            <p:ph sz="half" idx="2"/>
          </p:nvPr>
        </p:nvSpPr>
        <p:spPr>
          <a:xfrm>
            <a:off x="534670" y="3478911"/>
            <a:ext cx="4651629" cy="99829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3478911"/>
            <a:ext cx="4651629" cy="99829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bg1"/>
                </a:solidFill>
                <a:latin typeface="Museo Sans 500"/>
                <a:cs typeface="Museo Sans 500"/>
              </a:defRPr>
            </a:lvl1pPr>
          </a:lstStyle>
          <a:p>
            <a:pPr marL="12700">
              <a:lnSpc>
                <a:spcPct val="100000"/>
              </a:lnSpc>
            </a:pPr>
            <a:r>
              <a:t>+234</a:t>
            </a:r>
            <a:r>
              <a:rPr spc="-15"/>
              <a:t> </a:t>
            </a:r>
            <a:r>
              <a:t>813</a:t>
            </a:r>
            <a:r>
              <a:rPr spc="-10"/>
              <a:t> </a:t>
            </a:r>
            <a:r>
              <a:t>661</a:t>
            </a:r>
            <a:r>
              <a:rPr spc="-15"/>
              <a:t> </a:t>
            </a:r>
            <a:r>
              <a:rPr spc="-20"/>
              <a:t>1422</a:t>
            </a:r>
          </a:p>
          <a:p>
            <a:pPr marL="12700">
              <a:lnSpc>
                <a:spcPct val="100000"/>
              </a:lnSpc>
              <a:spcBef>
                <a:spcPts val="20"/>
              </a:spcBef>
            </a:pPr>
            <a:r>
              <a:rPr spc="-10"/>
              <a:t>01-8870020</a:t>
            </a:r>
          </a:p>
        </p:txBody>
      </p:sp>
      <p:sp>
        <p:nvSpPr>
          <p:cNvPr id="6" name="Holder 6"/>
          <p:cNvSpPr>
            <a:spLocks noGrp="1"/>
          </p:cNvSpPr>
          <p:nvPr>
            <p:ph type="dt" sz="half" idx="6"/>
          </p:nvPr>
        </p:nvSpPr>
        <p:spPr/>
        <p:txBody>
          <a:bodyPr lIns="0" tIns="0" rIns="0" bIns="0"/>
          <a:lstStyle>
            <a:lvl1pPr>
              <a:defRPr sz="900" b="0" i="0">
                <a:solidFill>
                  <a:schemeClr val="bg1"/>
                </a:solidFill>
                <a:latin typeface="Museo Sans 500"/>
                <a:cs typeface="Museo Sans 500"/>
              </a:defRPr>
            </a:lvl1pPr>
          </a:lstStyle>
          <a:p>
            <a:pPr marL="12700" marR="5080">
              <a:lnSpc>
                <a:spcPts val="1100"/>
              </a:lnSpc>
              <a:spcBef>
                <a:spcPts val="20"/>
              </a:spcBef>
            </a:pPr>
            <a:r>
              <a:t>4th</a:t>
            </a:r>
            <a:r>
              <a:rPr spc="-20"/>
              <a:t> </a:t>
            </a:r>
            <a:r>
              <a:t>Floor,</a:t>
            </a:r>
            <a:r>
              <a:rPr spc="-20"/>
              <a:t> </a:t>
            </a:r>
            <a:r>
              <a:t>KPMG</a:t>
            </a:r>
            <a:r>
              <a:rPr spc="-20"/>
              <a:t> </a:t>
            </a:r>
            <a:r>
              <a:t>Plaza,</a:t>
            </a:r>
            <a:r>
              <a:rPr spc="-15"/>
              <a:t> </a:t>
            </a:r>
            <a:r>
              <a:t>Bishop</a:t>
            </a:r>
            <a:r>
              <a:rPr spc="-20"/>
              <a:t> </a:t>
            </a:r>
            <a:r>
              <a:rPr spc="-10"/>
              <a:t>Aboyade </a:t>
            </a:r>
            <a:r>
              <a:t>Cole</a:t>
            </a:r>
            <a:r>
              <a:rPr spc="-20"/>
              <a:t> </a:t>
            </a:r>
            <a:r>
              <a:t>Street,</a:t>
            </a:r>
            <a:r>
              <a:rPr spc="-15"/>
              <a:t> </a:t>
            </a:r>
            <a:r>
              <a:t>Victoria</a:t>
            </a:r>
            <a:r>
              <a:rPr spc="-20"/>
              <a:t> </a:t>
            </a:r>
            <a:r>
              <a:t>Island,</a:t>
            </a:r>
            <a:r>
              <a:rPr spc="-15"/>
              <a:t> </a:t>
            </a:r>
            <a:r>
              <a:rPr spc="-10"/>
              <a:t>Lagos</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chemeClr val="bg1"/>
                </a:solidFill>
                <a:latin typeface="LEMON MILK Bold"/>
                <a:cs typeface="LEMON MILK Bold"/>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bg1"/>
                </a:solidFill>
                <a:latin typeface="Museo Sans 500"/>
                <a:cs typeface="Museo Sans 500"/>
              </a:defRPr>
            </a:lvl1pPr>
          </a:lstStyle>
          <a:p>
            <a:pPr marL="12700">
              <a:lnSpc>
                <a:spcPct val="100000"/>
              </a:lnSpc>
            </a:pPr>
            <a:r>
              <a:t>+234</a:t>
            </a:r>
            <a:r>
              <a:rPr spc="-15"/>
              <a:t> </a:t>
            </a:r>
            <a:r>
              <a:t>813</a:t>
            </a:r>
            <a:r>
              <a:rPr spc="-10"/>
              <a:t> </a:t>
            </a:r>
            <a:r>
              <a:t>661</a:t>
            </a:r>
            <a:r>
              <a:rPr spc="-15"/>
              <a:t> </a:t>
            </a:r>
            <a:r>
              <a:rPr spc="-20"/>
              <a:t>1422</a:t>
            </a:r>
          </a:p>
          <a:p>
            <a:pPr marL="12700">
              <a:lnSpc>
                <a:spcPct val="100000"/>
              </a:lnSpc>
              <a:spcBef>
                <a:spcPts val="20"/>
              </a:spcBef>
            </a:pPr>
            <a:r>
              <a:rPr spc="-10"/>
              <a:t>01-8870020</a:t>
            </a:r>
          </a:p>
        </p:txBody>
      </p:sp>
      <p:sp>
        <p:nvSpPr>
          <p:cNvPr id="4" name="Holder 4"/>
          <p:cNvSpPr>
            <a:spLocks noGrp="1"/>
          </p:cNvSpPr>
          <p:nvPr>
            <p:ph type="dt" sz="half" idx="6"/>
          </p:nvPr>
        </p:nvSpPr>
        <p:spPr/>
        <p:txBody>
          <a:bodyPr lIns="0" tIns="0" rIns="0" bIns="0"/>
          <a:lstStyle>
            <a:lvl1pPr>
              <a:defRPr sz="900" b="0" i="0">
                <a:solidFill>
                  <a:schemeClr val="bg1"/>
                </a:solidFill>
                <a:latin typeface="Museo Sans 500"/>
                <a:cs typeface="Museo Sans 500"/>
              </a:defRPr>
            </a:lvl1pPr>
          </a:lstStyle>
          <a:p>
            <a:pPr marL="12700" marR="5080">
              <a:lnSpc>
                <a:spcPts val="1100"/>
              </a:lnSpc>
              <a:spcBef>
                <a:spcPts val="20"/>
              </a:spcBef>
            </a:pPr>
            <a:r>
              <a:t>4th</a:t>
            </a:r>
            <a:r>
              <a:rPr spc="-20"/>
              <a:t> </a:t>
            </a:r>
            <a:r>
              <a:t>Floor,</a:t>
            </a:r>
            <a:r>
              <a:rPr spc="-20"/>
              <a:t> </a:t>
            </a:r>
            <a:r>
              <a:t>KPMG</a:t>
            </a:r>
            <a:r>
              <a:rPr spc="-20"/>
              <a:t> </a:t>
            </a:r>
            <a:r>
              <a:t>Plaza,</a:t>
            </a:r>
            <a:r>
              <a:rPr spc="-15"/>
              <a:t> </a:t>
            </a:r>
            <a:r>
              <a:t>Bishop</a:t>
            </a:r>
            <a:r>
              <a:rPr spc="-20"/>
              <a:t> </a:t>
            </a:r>
            <a:r>
              <a:rPr spc="-10"/>
              <a:t>Aboyade </a:t>
            </a:r>
            <a:r>
              <a:t>Cole</a:t>
            </a:r>
            <a:r>
              <a:rPr spc="-20"/>
              <a:t> </a:t>
            </a:r>
            <a:r>
              <a:t>Street,</a:t>
            </a:r>
            <a:r>
              <a:rPr spc="-15"/>
              <a:t> </a:t>
            </a:r>
            <a:r>
              <a:t>Victoria</a:t>
            </a:r>
            <a:r>
              <a:rPr spc="-20"/>
              <a:t> </a:t>
            </a:r>
            <a:r>
              <a:t>Island,</a:t>
            </a:r>
            <a:r>
              <a:rPr spc="-15"/>
              <a:t> </a:t>
            </a:r>
            <a:r>
              <a:rPr spc="-10"/>
              <a:t>Lagos</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chemeClr val="bg1"/>
                </a:solidFill>
                <a:latin typeface="Museo Sans 500"/>
                <a:cs typeface="Museo Sans 500"/>
              </a:defRPr>
            </a:lvl1pPr>
          </a:lstStyle>
          <a:p>
            <a:pPr marL="12700">
              <a:lnSpc>
                <a:spcPct val="100000"/>
              </a:lnSpc>
            </a:pPr>
            <a:r>
              <a:t>+234</a:t>
            </a:r>
            <a:r>
              <a:rPr spc="-15"/>
              <a:t> </a:t>
            </a:r>
            <a:r>
              <a:t>813</a:t>
            </a:r>
            <a:r>
              <a:rPr spc="-10"/>
              <a:t> </a:t>
            </a:r>
            <a:r>
              <a:t>661</a:t>
            </a:r>
            <a:r>
              <a:rPr spc="-15"/>
              <a:t> </a:t>
            </a:r>
            <a:r>
              <a:rPr spc="-20"/>
              <a:t>1422</a:t>
            </a:r>
          </a:p>
          <a:p>
            <a:pPr marL="12700">
              <a:lnSpc>
                <a:spcPct val="100000"/>
              </a:lnSpc>
              <a:spcBef>
                <a:spcPts val="20"/>
              </a:spcBef>
            </a:pPr>
            <a:r>
              <a:rPr spc="-10"/>
              <a:t>01-8870020</a:t>
            </a:r>
          </a:p>
        </p:txBody>
      </p:sp>
      <p:sp>
        <p:nvSpPr>
          <p:cNvPr id="3" name="Holder 3"/>
          <p:cNvSpPr>
            <a:spLocks noGrp="1"/>
          </p:cNvSpPr>
          <p:nvPr>
            <p:ph type="dt" sz="half" idx="6"/>
          </p:nvPr>
        </p:nvSpPr>
        <p:spPr/>
        <p:txBody>
          <a:bodyPr lIns="0" tIns="0" rIns="0" bIns="0"/>
          <a:lstStyle>
            <a:lvl1pPr>
              <a:defRPr sz="900" b="0" i="0">
                <a:solidFill>
                  <a:schemeClr val="bg1"/>
                </a:solidFill>
                <a:latin typeface="Museo Sans 500"/>
                <a:cs typeface="Museo Sans 500"/>
              </a:defRPr>
            </a:lvl1pPr>
          </a:lstStyle>
          <a:p>
            <a:pPr marL="12700" marR="5080">
              <a:lnSpc>
                <a:spcPts val="1100"/>
              </a:lnSpc>
              <a:spcBef>
                <a:spcPts val="20"/>
              </a:spcBef>
            </a:pPr>
            <a:r>
              <a:t>4th</a:t>
            </a:r>
            <a:r>
              <a:rPr spc="-20"/>
              <a:t> </a:t>
            </a:r>
            <a:r>
              <a:t>Floor,</a:t>
            </a:r>
            <a:r>
              <a:rPr spc="-20"/>
              <a:t> </a:t>
            </a:r>
            <a:r>
              <a:t>KPMG</a:t>
            </a:r>
            <a:r>
              <a:rPr spc="-20"/>
              <a:t> </a:t>
            </a:r>
            <a:r>
              <a:t>Plaza,</a:t>
            </a:r>
            <a:r>
              <a:rPr spc="-15"/>
              <a:t> </a:t>
            </a:r>
            <a:r>
              <a:t>Bishop</a:t>
            </a:r>
            <a:r>
              <a:rPr spc="-20"/>
              <a:t> </a:t>
            </a:r>
            <a:r>
              <a:rPr spc="-10"/>
              <a:t>Aboyade </a:t>
            </a:r>
            <a:r>
              <a:t>Cole</a:t>
            </a:r>
            <a:r>
              <a:rPr spc="-20"/>
              <a:t> </a:t>
            </a:r>
            <a:r>
              <a:t>Street,</a:t>
            </a:r>
            <a:r>
              <a:rPr spc="-15"/>
              <a:t> </a:t>
            </a:r>
            <a:r>
              <a:t>Victoria</a:t>
            </a:r>
            <a:r>
              <a:rPr spc="-20"/>
              <a:t> </a:t>
            </a:r>
            <a:r>
              <a:t>Island,</a:t>
            </a:r>
            <a:r>
              <a:rPr spc="-15"/>
              <a:t> </a:t>
            </a:r>
            <a:r>
              <a:rPr spc="-10"/>
              <a:t>Lagos</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0558272" cy="2393441"/>
          </a:xfrm>
          <a:prstGeom prst="rect">
            <a:avLst/>
          </a:prstGeom>
        </p:spPr>
      </p:pic>
      <p:pic>
        <p:nvPicPr>
          <p:cNvPr id="17" name="bg object 17"/>
          <p:cNvPicPr/>
          <p:nvPr/>
        </p:nvPicPr>
        <p:blipFill>
          <a:blip r:embed="rId8" cstate="print"/>
          <a:stretch>
            <a:fillRect/>
          </a:stretch>
        </p:blipFill>
        <p:spPr>
          <a:xfrm>
            <a:off x="0" y="0"/>
            <a:ext cx="10692003" cy="2395728"/>
          </a:xfrm>
          <a:prstGeom prst="rect">
            <a:avLst/>
          </a:prstGeom>
        </p:spPr>
      </p:pic>
      <p:pic>
        <p:nvPicPr>
          <p:cNvPr id="18" name="bg object 18"/>
          <p:cNvPicPr/>
          <p:nvPr/>
        </p:nvPicPr>
        <p:blipFill>
          <a:blip r:embed="rId9" cstate="print"/>
          <a:stretch>
            <a:fillRect/>
          </a:stretch>
        </p:blipFill>
        <p:spPr>
          <a:xfrm>
            <a:off x="799496" y="972965"/>
            <a:ext cx="1872759" cy="763583"/>
          </a:xfrm>
          <a:prstGeom prst="rect">
            <a:avLst/>
          </a:prstGeom>
        </p:spPr>
      </p:pic>
      <p:sp>
        <p:nvSpPr>
          <p:cNvPr id="2" name="Holder 2"/>
          <p:cNvSpPr>
            <a:spLocks noGrp="1"/>
          </p:cNvSpPr>
          <p:nvPr>
            <p:ph type="title"/>
          </p:nvPr>
        </p:nvSpPr>
        <p:spPr>
          <a:xfrm>
            <a:off x="3232759" y="942883"/>
            <a:ext cx="6849745" cy="584835"/>
          </a:xfrm>
          <a:prstGeom prst="rect">
            <a:avLst/>
          </a:prstGeom>
        </p:spPr>
        <p:txBody>
          <a:bodyPr wrap="square" lIns="0" tIns="0" rIns="0" bIns="0">
            <a:spAutoFit/>
          </a:bodyPr>
          <a:lstStyle>
            <a:lvl1pPr>
              <a:defRPr sz="3650" b="1" i="0">
                <a:solidFill>
                  <a:schemeClr val="bg1"/>
                </a:solidFill>
                <a:latin typeface="LEMON MILK Bold"/>
                <a:cs typeface="LEMON MILK Bold"/>
              </a:defRPr>
            </a:lvl1pPr>
          </a:lstStyle>
          <a:p>
            <a:endParaRPr/>
          </a:p>
        </p:txBody>
      </p:sp>
      <p:sp>
        <p:nvSpPr>
          <p:cNvPr id="3" name="Holder 3"/>
          <p:cNvSpPr>
            <a:spLocks noGrp="1"/>
          </p:cNvSpPr>
          <p:nvPr>
            <p:ph type="body" idx="1"/>
          </p:nvPr>
        </p:nvSpPr>
        <p:spPr>
          <a:xfrm>
            <a:off x="5440527" y="6538455"/>
            <a:ext cx="4618355" cy="36391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841638" y="14725829"/>
            <a:ext cx="1028065" cy="291465"/>
          </a:xfrm>
          <a:prstGeom prst="rect">
            <a:avLst/>
          </a:prstGeom>
        </p:spPr>
        <p:txBody>
          <a:bodyPr wrap="square" lIns="0" tIns="0" rIns="0" bIns="0">
            <a:spAutoFit/>
          </a:bodyPr>
          <a:lstStyle>
            <a:lvl1pPr>
              <a:defRPr sz="900" b="0" i="0">
                <a:solidFill>
                  <a:schemeClr val="bg1"/>
                </a:solidFill>
                <a:latin typeface="Museo Sans 500"/>
                <a:cs typeface="Museo Sans 500"/>
              </a:defRPr>
            </a:lvl1pPr>
          </a:lstStyle>
          <a:p>
            <a:pPr marL="12700">
              <a:lnSpc>
                <a:spcPct val="100000"/>
              </a:lnSpc>
            </a:pPr>
            <a:r>
              <a:t>+234</a:t>
            </a:r>
            <a:r>
              <a:rPr spc="-15"/>
              <a:t> </a:t>
            </a:r>
            <a:r>
              <a:t>813</a:t>
            </a:r>
            <a:r>
              <a:rPr spc="-10"/>
              <a:t> </a:t>
            </a:r>
            <a:r>
              <a:t>661</a:t>
            </a:r>
            <a:r>
              <a:rPr spc="-15"/>
              <a:t> </a:t>
            </a:r>
            <a:r>
              <a:rPr spc="-20"/>
              <a:t>1422</a:t>
            </a:r>
          </a:p>
          <a:p>
            <a:pPr marL="12700">
              <a:lnSpc>
                <a:spcPct val="100000"/>
              </a:lnSpc>
              <a:spcBef>
                <a:spcPts val="20"/>
              </a:spcBef>
            </a:pPr>
            <a:r>
              <a:rPr spc="-10"/>
              <a:t>01-8870020</a:t>
            </a:r>
          </a:p>
        </p:txBody>
      </p:sp>
      <p:sp>
        <p:nvSpPr>
          <p:cNvPr id="5" name="Holder 5"/>
          <p:cNvSpPr>
            <a:spLocks noGrp="1"/>
          </p:cNvSpPr>
          <p:nvPr>
            <p:ph type="dt" sz="half" idx="6"/>
          </p:nvPr>
        </p:nvSpPr>
        <p:spPr>
          <a:xfrm>
            <a:off x="5744260" y="14725829"/>
            <a:ext cx="2110740" cy="291465"/>
          </a:xfrm>
          <a:prstGeom prst="rect">
            <a:avLst/>
          </a:prstGeom>
        </p:spPr>
        <p:txBody>
          <a:bodyPr wrap="square" lIns="0" tIns="0" rIns="0" bIns="0">
            <a:spAutoFit/>
          </a:bodyPr>
          <a:lstStyle>
            <a:lvl1pPr>
              <a:defRPr sz="900" b="0" i="0">
                <a:solidFill>
                  <a:schemeClr val="bg1"/>
                </a:solidFill>
                <a:latin typeface="Museo Sans 500"/>
                <a:cs typeface="Museo Sans 500"/>
              </a:defRPr>
            </a:lvl1pPr>
          </a:lstStyle>
          <a:p>
            <a:pPr marL="12700" marR="5080">
              <a:lnSpc>
                <a:spcPts val="1100"/>
              </a:lnSpc>
              <a:spcBef>
                <a:spcPts val="20"/>
              </a:spcBef>
            </a:pPr>
            <a:r>
              <a:t>4th</a:t>
            </a:r>
            <a:r>
              <a:rPr spc="-20"/>
              <a:t> </a:t>
            </a:r>
            <a:r>
              <a:t>Floor,</a:t>
            </a:r>
            <a:r>
              <a:rPr spc="-20"/>
              <a:t> </a:t>
            </a:r>
            <a:r>
              <a:t>KPMG</a:t>
            </a:r>
            <a:r>
              <a:rPr spc="-20"/>
              <a:t> </a:t>
            </a:r>
            <a:r>
              <a:t>Plaza,</a:t>
            </a:r>
            <a:r>
              <a:rPr spc="-15"/>
              <a:t> </a:t>
            </a:r>
            <a:r>
              <a:t>Bishop</a:t>
            </a:r>
            <a:r>
              <a:rPr spc="-20"/>
              <a:t> </a:t>
            </a:r>
            <a:r>
              <a:rPr spc="-10"/>
              <a:t>Aboyade </a:t>
            </a:r>
            <a:r>
              <a:t>Cole</a:t>
            </a:r>
            <a:r>
              <a:rPr spc="-20"/>
              <a:t> </a:t>
            </a:r>
            <a:r>
              <a:t>Street,</a:t>
            </a:r>
            <a:r>
              <a:rPr spc="-15"/>
              <a:t> </a:t>
            </a:r>
            <a:r>
              <a:t>Victoria</a:t>
            </a:r>
            <a:r>
              <a:rPr spc="-20"/>
              <a:t> </a:t>
            </a:r>
            <a:r>
              <a:t>Island,</a:t>
            </a:r>
            <a:r>
              <a:rPr spc="-15"/>
              <a:t> </a:t>
            </a:r>
            <a:r>
              <a:rPr spc="-10"/>
              <a:t>Lagos</a:t>
            </a:r>
          </a:p>
        </p:txBody>
      </p:sp>
      <p:sp>
        <p:nvSpPr>
          <p:cNvPr id="6" name="Holder 6"/>
          <p:cNvSpPr>
            <a:spLocks noGrp="1"/>
          </p:cNvSpPr>
          <p:nvPr>
            <p:ph type="sldNum" sz="quarter" idx="7"/>
          </p:nvPr>
        </p:nvSpPr>
        <p:spPr>
          <a:xfrm>
            <a:off x="7699248" y="14066901"/>
            <a:ext cx="2459482" cy="756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chart" Target="../charts/chart1.xml"/><Relationship Id="rId7" Type="http://schemas.openxmlformats.org/officeDocument/2006/relationships/image" Target="../media/image7.png"/><Relationship Id="rId12" Type="http://schemas.openxmlformats.org/officeDocument/2006/relationships/chart" Target="../charts/chart2.xml"/><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mailto:info@cfgafrica.com" TargetMode="External"/><Relationship Id="rId5" Type="http://schemas.openxmlformats.org/officeDocument/2006/relationships/image" Target="../media/image5.png"/><Relationship Id="rId15" Type="http://schemas.openxmlformats.org/officeDocument/2006/relationships/image" Target="../media/image12.png"/><Relationship Id="rId10" Type="http://schemas.openxmlformats.org/officeDocument/2006/relationships/hyperlink" Target="http://www.cfgafrica.com/" TargetMode="Externa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4.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mailto:info@cfgafrica.com" TargetMode="External"/><Relationship Id="rId5" Type="http://schemas.openxmlformats.org/officeDocument/2006/relationships/image" Target="../media/image7.png"/><Relationship Id="rId10" Type="http://schemas.openxmlformats.org/officeDocument/2006/relationships/hyperlink" Target="http://www.cfgafrica.com/" TargetMode="External"/><Relationship Id="rId4" Type="http://schemas.openxmlformats.org/officeDocument/2006/relationships/image" Target="../media/image6.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www.cfgafrica.com/" TargetMode="External"/><Relationship Id="rId3"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8.png"/><Relationship Id="rId5" Type="http://schemas.openxmlformats.org/officeDocument/2006/relationships/image" Target="../media/image20.jpeg"/><Relationship Id="rId10" Type="http://schemas.openxmlformats.org/officeDocument/2006/relationships/image" Target="../media/image7.png"/><Relationship Id="rId4" Type="http://schemas.openxmlformats.org/officeDocument/2006/relationships/image" Target="../media/image19.png"/><Relationship Id="rId9" Type="http://schemas.openxmlformats.org/officeDocument/2006/relationships/image" Target="../media/image6.png"/><Relationship Id="rId14" Type="http://schemas.openxmlformats.org/officeDocument/2006/relationships/hyperlink" Target="mailto:info@cfgafric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26799C-C930-E9E6-6957-75E988F08552}"/>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68D865EC-AC1F-240E-C2CE-6247E2FFE2CB}"/>
              </a:ext>
            </a:extLst>
          </p:cNvPr>
          <p:cNvSpPr/>
          <p:nvPr/>
        </p:nvSpPr>
        <p:spPr>
          <a:xfrm>
            <a:off x="5588921" y="5658009"/>
            <a:ext cx="4810792" cy="356167"/>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63A6FAAD-1E7E-ADF2-5BDC-AC9205532C0B}"/>
              </a:ext>
            </a:extLst>
          </p:cNvPr>
          <p:cNvSpPr/>
          <p:nvPr/>
        </p:nvSpPr>
        <p:spPr>
          <a:xfrm>
            <a:off x="5576221" y="2838609"/>
            <a:ext cx="4810792" cy="356167"/>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aphicFrame>
        <p:nvGraphicFramePr>
          <p:cNvPr id="25" name="Chart 24">
            <a:extLst>
              <a:ext uri="{FF2B5EF4-FFF2-40B4-BE49-F238E27FC236}">
                <a16:creationId xmlns:a16="http://schemas.microsoft.com/office/drawing/2014/main" id="{3234219D-92C6-EE7C-BE98-60DEBE5F6342}"/>
              </a:ext>
            </a:extLst>
          </p:cNvPr>
          <p:cNvGraphicFramePr/>
          <p:nvPr>
            <p:extLst>
              <p:ext uri="{D42A27DB-BD31-4B8C-83A1-F6EECF244321}">
                <p14:modId xmlns:p14="http://schemas.microsoft.com/office/powerpoint/2010/main" val="4047997762"/>
              </p:ext>
            </p:extLst>
          </p:nvPr>
        </p:nvGraphicFramePr>
        <p:xfrm>
          <a:off x="5395329" y="9282080"/>
          <a:ext cx="2725139" cy="2819689"/>
        </p:xfrm>
        <a:graphic>
          <a:graphicData uri="http://schemas.openxmlformats.org/drawingml/2006/chart">
            <c:chart xmlns:c="http://schemas.openxmlformats.org/drawingml/2006/chart" xmlns:r="http://schemas.openxmlformats.org/officeDocument/2006/relationships" r:id="rId3"/>
          </a:graphicData>
        </a:graphic>
      </p:graphicFrame>
      <p:sp>
        <p:nvSpPr>
          <p:cNvPr id="2" name="object 2">
            <a:extLst>
              <a:ext uri="{FF2B5EF4-FFF2-40B4-BE49-F238E27FC236}">
                <a16:creationId xmlns:a16="http://schemas.microsoft.com/office/drawing/2014/main" id="{AC099E29-EC2E-27D1-D97B-CE4F6FFA319D}"/>
              </a:ext>
            </a:extLst>
          </p:cNvPr>
          <p:cNvSpPr txBox="1"/>
          <p:nvPr/>
        </p:nvSpPr>
        <p:spPr>
          <a:xfrm>
            <a:off x="1014482" y="1740151"/>
            <a:ext cx="1589018" cy="289823"/>
          </a:xfrm>
          <a:prstGeom prst="rect">
            <a:avLst/>
          </a:prstGeom>
        </p:spPr>
        <p:txBody>
          <a:bodyPr vert="horz" wrap="square" lIns="0" tIns="12700" rIns="0" bIns="0" rtlCol="0">
            <a:spAutoFit/>
          </a:bodyPr>
          <a:lstStyle/>
          <a:p>
            <a:pPr marL="12700">
              <a:lnSpc>
                <a:spcPct val="100000"/>
              </a:lnSpc>
              <a:spcBef>
                <a:spcPts val="100"/>
              </a:spcBef>
            </a:pPr>
            <a:r>
              <a:rPr sz="1800">
                <a:solidFill>
                  <a:srgbClr val="FFFFFF"/>
                </a:solidFill>
                <a:latin typeface="Museo Sans 500"/>
                <a:cs typeface="Museo Sans 500"/>
              </a:rPr>
              <a:t>R</a:t>
            </a:r>
            <a:r>
              <a:rPr sz="1800" spc="-114">
                <a:solidFill>
                  <a:srgbClr val="FFFFFF"/>
                </a:solidFill>
                <a:latin typeface="Museo Sans 500"/>
                <a:cs typeface="Museo Sans 500"/>
              </a:rPr>
              <a:t> </a:t>
            </a:r>
            <a:r>
              <a:rPr sz="1800">
                <a:solidFill>
                  <a:srgbClr val="FFFFFF"/>
                </a:solidFill>
                <a:latin typeface="Museo Sans 500"/>
                <a:cs typeface="Museo Sans 500"/>
              </a:rPr>
              <a:t>E</a:t>
            </a:r>
            <a:r>
              <a:rPr sz="1800" spc="-110">
                <a:solidFill>
                  <a:srgbClr val="FFFFFF"/>
                </a:solidFill>
                <a:latin typeface="Museo Sans 500"/>
                <a:cs typeface="Museo Sans 500"/>
              </a:rPr>
              <a:t> </a:t>
            </a:r>
            <a:r>
              <a:rPr sz="1800">
                <a:solidFill>
                  <a:srgbClr val="FFFFFF"/>
                </a:solidFill>
                <a:latin typeface="Museo Sans 500"/>
                <a:cs typeface="Museo Sans 500"/>
              </a:rPr>
              <a:t>S</a:t>
            </a:r>
            <a:r>
              <a:rPr sz="1800" spc="-105">
                <a:solidFill>
                  <a:srgbClr val="FFFFFF"/>
                </a:solidFill>
                <a:latin typeface="Museo Sans 500"/>
                <a:cs typeface="Museo Sans 500"/>
              </a:rPr>
              <a:t> </a:t>
            </a:r>
            <a:r>
              <a:rPr sz="1800">
                <a:solidFill>
                  <a:srgbClr val="FFFFFF"/>
                </a:solidFill>
                <a:latin typeface="Museo Sans 500"/>
                <a:cs typeface="Museo Sans 500"/>
              </a:rPr>
              <a:t>E</a:t>
            </a:r>
            <a:r>
              <a:rPr sz="1800" spc="-110">
                <a:solidFill>
                  <a:srgbClr val="FFFFFF"/>
                </a:solidFill>
                <a:latin typeface="Museo Sans 500"/>
                <a:cs typeface="Museo Sans 500"/>
              </a:rPr>
              <a:t> </a:t>
            </a:r>
            <a:r>
              <a:rPr sz="1800">
                <a:solidFill>
                  <a:srgbClr val="FFFFFF"/>
                </a:solidFill>
                <a:latin typeface="Museo Sans 500"/>
                <a:cs typeface="Museo Sans 500"/>
              </a:rPr>
              <a:t>A</a:t>
            </a:r>
            <a:r>
              <a:rPr sz="1800" spc="-110">
                <a:solidFill>
                  <a:srgbClr val="FFFFFF"/>
                </a:solidFill>
                <a:latin typeface="Museo Sans 500"/>
                <a:cs typeface="Museo Sans 500"/>
              </a:rPr>
              <a:t> </a:t>
            </a:r>
            <a:r>
              <a:rPr sz="1800">
                <a:solidFill>
                  <a:srgbClr val="FFFFFF"/>
                </a:solidFill>
                <a:latin typeface="Museo Sans 500"/>
                <a:cs typeface="Museo Sans 500"/>
              </a:rPr>
              <a:t>R</a:t>
            </a:r>
            <a:r>
              <a:rPr sz="1800" spc="-105">
                <a:solidFill>
                  <a:srgbClr val="FFFFFF"/>
                </a:solidFill>
                <a:latin typeface="Museo Sans 500"/>
                <a:cs typeface="Museo Sans 500"/>
              </a:rPr>
              <a:t> </a:t>
            </a:r>
            <a:r>
              <a:rPr sz="1800" spc="-20">
                <a:solidFill>
                  <a:srgbClr val="FFFFFF"/>
                </a:solidFill>
                <a:latin typeface="Museo Sans 500"/>
                <a:cs typeface="Museo Sans 500"/>
              </a:rPr>
              <a:t>C</a:t>
            </a:r>
            <a:r>
              <a:rPr sz="1800" spc="-105">
                <a:solidFill>
                  <a:srgbClr val="FFFFFF"/>
                </a:solidFill>
                <a:latin typeface="Museo Sans 500"/>
                <a:cs typeface="Museo Sans 500"/>
              </a:rPr>
              <a:t> </a:t>
            </a:r>
            <a:r>
              <a:rPr sz="1800" spc="-50">
                <a:solidFill>
                  <a:srgbClr val="FFFFFF"/>
                </a:solidFill>
                <a:latin typeface="Museo Sans 500"/>
                <a:cs typeface="Museo Sans 500"/>
              </a:rPr>
              <a:t>H</a:t>
            </a:r>
            <a:endParaRPr sz="1800">
              <a:latin typeface="Museo Sans 500"/>
              <a:cs typeface="Museo Sans 500"/>
            </a:endParaRPr>
          </a:p>
        </p:txBody>
      </p:sp>
      <p:sp>
        <p:nvSpPr>
          <p:cNvPr id="3" name="object 3">
            <a:extLst>
              <a:ext uri="{FF2B5EF4-FFF2-40B4-BE49-F238E27FC236}">
                <a16:creationId xmlns:a16="http://schemas.microsoft.com/office/drawing/2014/main" id="{3F409B6E-4E3A-6CD0-3876-742A8F478359}"/>
              </a:ext>
            </a:extLst>
          </p:cNvPr>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180">
                <a:solidFill>
                  <a:srgbClr val="27D2A9"/>
                </a:solidFill>
              </a:rPr>
              <a:t>WEEK</a:t>
            </a:r>
            <a:r>
              <a:rPr spc="-355">
                <a:solidFill>
                  <a:srgbClr val="27D2A9"/>
                </a:solidFill>
              </a:rPr>
              <a:t>L</a:t>
            </a:r>
            <a:r>
              <a:rPr>
                <a:solidFill>
                  <a:srgbClr val="27D2A9"/>
                </a:solidFill>
              </a:rPr>
              <a:t>Y</a:t>
            </a:r>
            <a:r>
              <a:rPr spc="370">
                <a:solidFill>
                  <a:srgbClr val="27D2A9"/>
                </a:solidFill>
              </a:rPr>
              <a:t> </a:t>
            </a:r>
            <a:r>
              <a:rPr spc="150"/>
              <a:t>MARKET</a:t>
            </a:r>
            <a:r>
              <a:rPr spc="370"/>
              <a:t> </a:t>
            </a:r>
            <a:r>
              <a:rPr spc="125"/>
              <a:t>REPORT</a:t>
            </a:r>
          </a:p>
        </p:txBody>
      </p:sp>
      <p:sp>
        <p:nvSpPr>
          <p:cNvPr id="4" name="object 4">
            <a:extLst>
              <a:ext uri="{FF2B5EF4-FFF2-40B4-BE49-F238E27FC236}">
                <a16:creationId xmlns:a16="http://schemas.microsoft.com/office/drawing/2014/main" id="{01E7D26F-E0E4-7B70-F379-C53DF4A11846}"/>
              </a:ext>
            </a:extLst>
          </p:cNvPr>
          <p:cNvSpPr txBox="1"/>
          <p:nvPr/>
        </p:nvSpPr>
        <p:spPr>
          <a:xfrm>
            <a:off x="3578421" y="1599384"/>
            <a:ext cx="5503545" cy="197490"/>
          </a:xfrm>
          <a:prstGeom prst="rect">
            <a:avLst/>
          </a:prstGeom>
        </p:spPr>
        <p:txBody>
          <a:bodyPr vert="horz" wrap="square" lIns="0" tIns="12700" rIns="0" bIns="0" rtlCol="0">
            <a:spAutoFit/>
          </a:bodyPr>
          <a:lstStyle/>
          <a:p>
            <a:pPr marL="12700" algn="ctr">
              <a:lnSpc>
                <a:spcPct val="100000"/>
              </a:lnSpc>
              <a:spcBef>
                <a:spcPts val="100"/>
              </a:spcBef>
            </a:pPr>
            <a:r>
              <a:rPr lang="en-US" sz="1200" b="0" i="0" u="none" strike="noStrike" kern="100" baseline="0">
                <a:solidFill>
                  <a:srgbClr val="FFFFFF"/>
                </a:solidFill>
                <a:latin typeface="Museo Sans 300" panose="02000000000000000000" pitchFamily="2" charset="0"/>
              </a:rPr>
              <a:t>Nigerian Market Highlight: Equity, Fixed Income &amp; Money Market Review</a:t>
            </a:r>
            <a:endParaRPr sz="1050">
              <a:latin typeface="Museo Sans 300"/>
              <a:cs typeface="Museo Sans 300"/>
            </a:endParaRPr>
          </a:p>
        </p:txBody>
      </p:sp>
      <p:sp>
        <p:nvSpPr>
          <p:cNvPr id="5" name="object 5">
            <a:extLst>
              <a:ext uri="{FF2B5EF4-FFF2-40B4-BE49-F238E27FC236}">
                <a16:creationId xmlns:a16="http://schemas.microsoft.com/office/drawing/2014/main" id="{9B8A5069-8797-0887-75C6-6C7726C62E08}"/>
              </a:ext>
            </a:extLst>
          </p:cNvPr>
          <p:cNvSpPr/>
          <p:nvPr/>
        </p:nvSpPr>
        <p:spPr>
          <a:xfrm>
            <a:off x="0" y="2393428"/>
            <a:ext cx="10692130" cy="345440"/>
          </a:xfrm>
          <a:custGeom>
            <a:avLst/>
            <a:gdLst/>
            <a:ahLst/>
            <a:cxnLst/>
            <a:rect l="l" t="t" r="r" b="b"/>
            <a:pathLst>
              <a:path w="10692130" h="345439">
                <a:moveTo>
                  <a:pt x="10692003" y="0"/>
                </a:moveTo>
                <a:lnTo>
                  <a:pt x="0" y="0"/>
                </a:lnTo>
                <a:lnTo>
                  <a:pt x="0" y="344818"/>
                </a:lnTo>
                <a:lnTo>
                  <a:pt x="10692003" y="344818"/>
                </a:lnTo>
                <a:lnTo>
                  <a:pt x="10692003" y="0"/>
                </a:lnTo>
                <a:close/>
              </a:path>
            </a:pathLst>
          </a:custGeom>
          <a:solidFill>
            <a:srgbClr val="001D54">
              <a:alpha val="50000"/>
            </a:srgbClr>
          </a:solidFill>
        </p:spPr>
        <p:txBody>
          <a:bodyPr wrap="square" lIns="0" tIns="0" rIns="0" bIns="0" rtlCol="0"/>
          <a:lstStyle/>
          <a:p>
            <a:endParaRPr/>
          </a:p>
        </p:txBody>
      </p:sp>
      <p:sp>
        <p:nvSpPr>
          <p:cNvPr id="6" name="object 6">
            <a:extLst>
              <a:ext uri="{FF2B5EF4-FFF2-40B4-BE49-F238E27FC236}">
                <a16:creationId xmlns:a16="http://schemas.microsoft.com/office/drawing/2014/main" id="{1560C153-810D-0F58-1687-3D2E2D3B32CF}"/>
              </a:ext>
            </a:extLst>
          </p:cNvPr>
          <p:cNvSpPr/>
          <p:nvPr/>
        </p:nvSpPr>
        <p:spPr>
          <a:xfrm>
            <a:off x="0" y="13932213"/>
            <a:ext cx="10692130" cy="722168"/>
          </a:xfrm>
          <a:custGeom>
            <a:avLst/>
            <a:gdLst/>
            <a:ahLst/>
            <a:cxnLst/>
            <a:rect l="l" t="t" r="r" b="b"/>
            <a:pathLst>
              <a:path w="10692130" h="794384">
                <a:moveTo>
                  <a:pt x="0" y="0"/>
                </a:moveTo>
                <a:lnTo>
                  <a:pt x="0" y="794125"/>
                </a:lnTo>
                <a:lnTo>
                  <a:pt x="10692003" y="794125"/>
                </a:lnTo>
                <a:lnTo>
                  <a:pt x="10692003" y="0"/>
                </a:lnTo>
                <a:lnTo>
                  <a:pt x="0" y="0"/>
                </a:lnTo>
                <a:close/>
              </a:path>
            </a:pathLst>
          </a:custGeom>
          <a:solidFill>
            <a:srgbClr val="001D54">
              <a:alpha val="50000"/>
            </a:srgbClr>
          </a:solidFill>
        </p:spPr>
        <p:txBody>
          <a:bodyPr wrap="square" lIns="0" tIns="0" rIns="0" bIns="0" rtlCol="0"/>
          <a:lstStyle/>
          <a:p>
            <a:endParaRPr/>
          </a:p>
        </p:txBody>
      </p:sp>
      <p:sp>
        <p:nvSpPr>
          <p:cNvPr id="7" name="object 7">
            <a:extLst>
              <a:ext uri="{FF2B5EF4-FFF2-40B4-BE49-F238E27FC236}">
                <a16:creationId xmlns:a16="http://schemas.microsoft.com/office/drawing/2014/main" id="{8EE6E996-743A-C88E-0ECF-41884468E45F}"/>
              </a:ext>
            </a:extLst>
          </p:cNvPr>
          <p:cNvSpPr txBox="1"/>
          <p:nvPr/>
        </p:nvSpPr>
        <p:spPr>
          <a:xfrm>
            <a:off x="306388" y="13964270"/>
            <a:ext cx="10080625" cy="524794"/>
          </a:xfrm>
          <a:prstGeom prst="rect">
            <a:avLst/>
          </a:prstGeom>
        </p:spPr>
        <p:txBody>
          <a:bodyPr vert="horz" wrap="square" lIns="0" tIns="53340" rIns="0" bIns="0" rtlCol="0">
            <a:spAutoFit/>
          </a:bodyPr>
          <a:lstStyle/>
          <a:p>
            <a:pPr marL="12700">
              <a:lnSpc>
                <a:spcPct val="100000"/>
              </a:lnSpc>
              <a:spcBef>
                <a:spcPts val="420"/>
              </a:spcBef>
            </a:pPr>
            <a:r>
              <a:rPr sz="900" b="1" i="1" spc="-10">
                <a:solidFill>
                  <a:srgbClr val="FFFFFF"/>
                </a:solidFill>
                <a:latin typeface="Museo Sans 700"/>
                <a:cs typeface="Museo Sans 700"/>
              </a:rPr>
              <a:t>Disclaimer:</a:t>
            </a:r>
            <a:endParaRPr sz="900">
              <a:latin typeface="Museo Sans 700"/>
              <a:cs typeface="Museo Sans 700"/>
            </a:endParaRPr>
          </a:p>
          <a:p>
            <a:pPr marL="12700" marR="5080" algn="just">
              <a:lnSpc>
                <a:spcPts val="1000"/>
              </a:lnSpc>
              <a:spcBef>
                <a:spcPts val="420"/>
              </a:spcBef>
            </a:pPr>
            <a:r>
              <a:rPr sz="900" i="1" spc="-20">
                <a:solidFill>
                  <a:srgbClr val="FFFFFF"/>
                </a:solidFill>
                <a:latin typeface="Museo Sans 300"/>
                <a:cs typeface="Museo Sans 300"/>
              </a:rPr>
              <a:t>This </a:t>
            </a:r>
            <a:r>
              <a:rPr sz="900" i="1" spc="-30">
                <a:solidFill>
                  <a:srgbClr val="FFFFFF"/>
                </a:solidFill>
                <a:latin typeface="Museo Sans 300"/>
                <a:cs typeface="Museo Sans 300"/>
              </a:rPr>
              <a:t>report's</a:t>
            </a:r>
            <a:r>
              <a:rPr sz="900" i="1" spc="-15">
                <a:solidFill>
                  <a:srgbClr val="FFFFFF"/>
                </a:solidFill>
                <a:latin typeface="Museo Sans 300"/>
                <a:cs typeface="Museo Sans 300"/>
              </a:rPr>
              <a:t> </a:t>
            </a:r>
            <a:r>
              <a:rPr sz="900" i="1" spc="-30">
                <a:solidFill>
                  <a:srgbClr val="FFFFFF"/>
                </a:solidFill>
                <a:latin typeface="Museo Sans 300"/>
                <a:cs typeface="Museo Sans 300"/>
              </a:rPr>
              <a:t>content</a:t>
            </a:r>
            <a:r>
              <a:rPr sz="900" i="1" spc="-15">
                <a:solidFill>
                  <a:srgbClr val="FFFFFF"/>
                </a:solidFill>
                <a:latin typeface="Museo Sans 300"/>
                <a:cs typeface="Museo Sans 300"/>
              </a:rPr>
              <a:t> </a:t>
            </a:r>
            <a:r>
              <a:rPr sz="900" i="1" spc="-10">
                <a:solidFill>
                  <a:srgbClr val="FFFFFF"/>
                </a:solidFill>
                <a:latin typeface="Museo Sans 300"/>
                <a:cs typeface="Museo Sans 300"/>
              </a:rPr>
              <a:t>is</a:t>
            </a:r>
            <a:r>
              <a:rPr sz="900" i="1" spc="-15">
                <a:solidFill>
                  <a:srgbClr val="FFFFFF"/>
                </a:solidFill>
                <a:latin typeface="Museo Sans 300"/>
                <a:cs typeface="Museo Sans 300"/>
              </a:rPr>
              <a:t> </a:t>
            </a:r>
            <a:r>
              <a:rPr sz="900" i="1" spc="-25">
                <a:solidFill>
                  <a:srgbClr val="FFFFFF"/>
                </a:solidFill>
                <a:latin typeface="Museo Sans 300"/>
                <a:cs typeface="Museo Sans 300"/>
              </a:rPr>
              <a:t>solely</a:t>
            </a:r>
            <a:r>
              <a:rPr sz="900" i="1" spc="-20">
                <a:solidFill>
                  <a:srgbClr val="FFFFFF"/>
                </a:solidFill>
                <a:latin typeface="Museo Sans 300"/>
                <a:cs typeface="Museo Sans 300"/>
              </a:rPr>
              <a:t> for</a:t>
            </a:r>
            <a:r>
              <a:rPr sz="900" i="1" spc="-15">
                <a:solidFill>
                  <a:srgbClr val="FFFFFF"/>
                </a:solidFill>
                <a:latin typeface="Museo Sans 300"/>
                <a:cs typeface="Museo Sans 300"/>
              </a:rPr>
              <a:t> </a:t>
            </a:r>
            <a:r>
              <a:rPr sz="900" i="1" spc="-30">
                <a:solidFill>
                  <a:srgbClr val="FFFFFF"/>
                </a:solidFill>
                <a:latin typeface="Museo Sans 300"/>
                <a:cs typeface="Museo Sans 300"/>
              </a:rPr>
              <a:t>informational</a:t>
            </a:r>
            <a:r>
              <a:rPr sz="900" i="1" spc="-15">
                <a:solidFill>
                  <a:srgbClr val="FFFFFF"/>
                </a:solidFill>
                <a:latin typeface="Museo Sans 300"/>
                <a:cs typeface="Museo Sans 300"/>
              </a:rPr>
              <a:t> </a:t>
            </a:r>
            <a:r>
              <a:rPr sz="900" i="1" spc="-30">
                <a:solidFill>
                  <a:srgbClr val="FFFFFF"/>
                </a:solidFill>
                <a:latin typeface="Museo Sans 300"/>
                <a:cs typeface="Museo Sans 300"/>
              </a:rPr>
              <a:t>purposes</a:t>
            </a:r>
            <a:r>
              <a:rPr sz="900" i="1" spc="-15">
                <a:solidFill>
                  <a:srgbClr val="FFFFFF"/>
                </a:solidFill>
                <a:latin typeface="Museo Sans 300"/>
                <a:cs typeface="Museo Sans 300"/>
              </a:rPr>
              <a:t> </a:t>
            </a:r>
            <a:r>
              <a:rPr sz="900" i="1" spc="-30">
                <a:solidFill>
                  <a:srgbClr val="FFFFFF"/>
                </a:solidFill>
                <a:latin typeface="Museo Sans 300"/>
                <a:cs typeface="Museo Sans 300"/>
              </a:rPr>
              <a:t>and</a:t>
            </a:r>
            <a:r>
              <a:rPr sz="900" i="1" spc="-20">
                <a:solidFill>
                  <a:srgbClr val="FFFFFF"/>
                </a:solidFill>
                <a:latin typeface="Museo Sans 300"/>
                <a:cs typeface="Museo Sans 300"/>
              </a:rPr>
              <a:t> </a:t>
            </a:r>
            <a:r>
              <a:rPr sz="900" i="1" spc="-25">
                <a:solidFill>
                  <a:srgbClr val="FFFFFF"/>
                </a:solidFill>
                <a:latin typeface="Museo Sans 300"/>
                <a:cs typeface="Museo Sans 300"/>
              </a:rPr>
              <a:t>should</a:t>
            </a:r>
            <a:r>
              <a:rPr sz="900" i="1" spc="-15">
                <a:solidFill>
                  <a:srgbClr val="FFFFFF"/>
                </a:solidFill>
                <a:latin typeface="Museo Sans 300"/>
                <a:cs typeface="Museo Sans 300"/>
              </a:rPr>
              <a:t> </a:t>
            </a:r>
            <a:r>
              <a:rPr sz="900" i="1" spc="-20">
                <a:solidFill>
                  <a:srgbClr val="FFFFFF"/>
                </a:solidFill>
                <a:latin typeface="Museo Sans 300"/>
                <a:cs typeface="Museo Sans 300"/>
              </a:rPr>
              <a:t>not</a:t>
            </a:r>
            <a:r>
              <a:rPr sz="900" i="1" spc="-15">
                <a:solidFill>
                  <a:srgbClr val="FFFFFF"/>
                </a:solidFill>
                <a:latin typeface="Museo Sans 300"/>
                <a:cs typeface="Museo Sans 300"/>
              </a:rPr>
              <a:t> </a:t>
            </a:r>
            <a:r>
              <a:rPr sz="900" i="1" spc="-20">
                <a:solidFill>
                  <a:srgbClr val="FFFFFF"/>
                </a:solidFill>
                <a:latin typeface="Museo Sans 300"/>
                <a:cs typeface="Museo Sans 300"/>
              </a:rPr>
              <a:t>be</a:t>
            </a:r>
            <a:r>
              <a:rPr sz="900" i="1" spc="-15">
                <a:solidFill>
                  <a:srgbClr val="FFFFFF"/>
                </a:solidFill>
                <a:latin typeface="Museo Sans 300"/>
                <a:cs typeface="Museo Sans 300"/>
              </a:rPr>
              <a:t> </a:t>
            </a:r>
            <a:r>
              <a:rPr sz="900" i="1" spc="-30">
                <a:solidFill>
                  <a:srgbClr val="FFFFFF"/>
                </a:solidFill>
                <a:latin typeface="Museo Sans 300"/>
                <a:cs typeface="Museo Sans 300"/>
              </a:rPr>
              <a:t>considered</a:t>
            </a:r>
            <a:r>
              <a:rPr sz="900" i="1" spc="-20">
                <a:solidFill>
                  <a:srgbClr val="FFFFFF"/>
                </a:solidFill>
                <a:latin typeface="Museo Sans 300"/>
                <a:cs typeface="Museo Sans 300"/>
              </a:rPr>
              <a:t> </a:t>
            </a:r>
            <a:r>
              <a:rPr sz="900" i="1" spc="-30">
                <a:solidFill>
                  <a:srgbClr val="FFFFFF"/>
                </a:solidFill>
                <a:latin typeface="Museo Sans 300"/>
                <a:cs typeface="Museo Sans 300"/>
              </a:rPr>
              <a:t>investment</a:t>
            </a:r>
            <a:r>
              <a:rPr sz="900" i="1" spc="-15">
                <a:solidFill>
                  <a:srgbClr val="FFFFFF"/>
                </a:solidFill>
                <a:latin typeface="Museo Sans 300"/>
                <a:cs typeface="Museo Sans 300"/>
              </a:rPr>
              <a:t> </a:t>
            </a:r>
            <a:r>
              <a:rPr sz="900" i="1" spc="-10">
                <a:solidFill>
                  <a:srgbClr val="FFFFFF"/>
                </a:solidFill>
                <a:latin typeface="Museo Sans 300"/>
                <a:cs typeface="Museo Sans 300"/>
              </a:rPr>
              <a:t>or</a:t>
            </a:r>
            <a:r>
              <a:rPr sz="900" i="1" spc="-15">
                <a:solidFill>
                  <a:srgbClr val="FFFFFF"/>
                </a:solidFill>
                <a:latin typeface="Museo Sans 300"/>
                <a:cs typeface="Museo Sans 300"/>
              </a:rPr>
              <a:t> </a:t>
            </a:r>
            <a:r>
              <a:rPr sz="900" i="1" spc="-25">
                <a:solidFill>
                  <a:srgbClr val="FFFFFF"/>
                </a:solidFill>
                <a:latin typeface="Museo Sans 300"/>
                <a:cs typeface="Museo Sans 300"/>
              </a:rPr>
              <a:t>financial</a:t>
            </a:r>
            <a:r>
              <a:rPr sz="900" i="1" spc="-15">
                <a:solidFill>
                  <a:srgbClr val="FFFFFF"/>
                </a:solidFill>
                <a:latin typeface="Museo Sans 300"/>
                <a:cs typeface="Museo Sans 300"/>
              </a:rPr>
              <a:t> </a:t>
            </a:r>
            <a:r>
              <a:rPr sz="900" i="1" spc="-25">
                <a:solidFill>
                  <a:srgbClr val="FFFFFF"/>
                </a:solidFill>
                <a:latin typeface="Museo Sans 300"/>
                <a:cs typeface="Museo Sans 300"/>
              </a:rPr>
              <a:t>advice</a:t>
            </a:r>
            <a:r>
              <a:rPr sz="900" i="1" spc="-20">
                <a:solidFill>
                  <a:srgbClr val="FFFFFF"/>
                </a:solidFill>
                <a:latin typeface="Museo Sans 300"/>
                <a:cs typeface="Museo Sans 300"/>
              </a:rPr>
              <a:t> nor</a:t>
            </a:r>
            <a:r>
              <a:rPr sz="900" i="1" spc="-15">
                <a:solidFill>
                  <a:srgbClr val="FFFFFF"/>
                </a:solidFill>
                <a:latin typeface="Museo Sans 300"/>
                <a:cs typeface="Museo Sans 300"/>
              </a:rPr>
              <a:t> </a:t>
            </a:r>
            <a:r>
              <a:rPr sz="900" i="1" spc="-20">
                <a:solidFill>
                  <a:srgbClr val="FFFFFF"/>
                </a:solidFill>
                <a:latin typeface="Museo Sans 300"/>
                <a:cs typeface="Museo Sans 300"/>
              </a:rPr>
              <a:t>as</a:t>
            </a:r>
            <a:r>
              <a:rPr sz="900" i="1" spc="-15">
                <a:solidFill>
                  <a:srgbClr val="FFFFFF"/>
                </a:solidFill>
                <a:latin typeface="Museo Sans 300"/>
                <a:cs typeface="Museo Sans 300"/>
              </a:rPr>
              <a:t> </a:t>
            </a:r>
            <a:r>
              <a:rPr sz="900" i="1">
                <a:solidFill>
                  <a:srgbClr val="FFFFFF"/>
                </a:solidFill>
                <a:latin typeface="Museo Sans 300"/>
                <a:cs typeface="Museo Sans 300"/>
              </a:rPr>
              <a:t>a</a:t>
            </a:r>
            <a:r>
              <a:rPr sz="900" i="1" spc="-15">
                <a:solidFill>
                  <a:srgbClr val="FFFFFF"/>
                </a:solidFill>
                <a:latin typeface="Museo Sans 300"/>
                <a:cs typeface="Museo Sans 300"/>
              </a:rPr>
              <a:t> </a:t>
            </a:r>
            <a:r>
              <a:rPr sz="900" i="1" spc="-30">
                <a:solidFill>
                  <a:srgbClr val="FFFFFF"/>
                </a:solidFill>
                <a:latin typeface="Museo Sans 300"/>
                <a:cs typeface="Museo Sans 300"/>
              </a:rPr>
              <a:t>recommendation</a:t>
            </a:r>
            <a:r>
              <a:rPr sz="900" i="1" spc="-20">
                <a:solidFill>
                  <a:srgbClr val="FFFFFF"/>
                </a:solidFill>
                <a:latin typeface="Museo Sans 300"/>
                <a:cs typeface="Museo Sans 300"/>
              </a:rPr>
              <a:t> </a:t>
            </a:r>
            <a:r>
              <a:rPr sz="900" i="1" spc="-10">
                <a:solidFill>
                  <a:srgbClr val="FFFFFF"/>
                </a:solidFill>
                <a:latin typeface="Museo Sans 300"/>
                <a:cs typeface="Museo Sans 300"/>
              </a:rPr>
              <a:t>of</a:t>
            </a:r>
            <a:r>
              <a:rPr sz="900" i="1" spc="-15">
                <a:solidFill>
                  <a:srgbClr val="FFFFFF"/>
                </a:solidFill>
                <a:latin typeface="Museo Sans 300"/>
                <a:cs typeface="Museo Sans 300"/>
              </a:rPr>
              <a:t> </a:t>
            </a:r>
            <a:r>
              <a:rPr sz="900" i="1" spc="-20">
                <a:solidFill>
                  <a:srgbClr val="FFFFFF"/>
                </a:solidFill>
                <a:latin typeface="Museo Sans 300"/>
                <a:cs typeface="Museo Sans 300"/>
              </a:rPr>
              <a:t>any</a:t>
            </a:r>
            <a:r>
              <a:rPr sz="900" i="1" spc="-15">
                <a:solidFill>
                  <a:srgbClr val="FFFFFF"/>
                </a:solidFill>
                <a:latin typeface="Museo Sans 300"/>
                <a:cs typeface="Museo Sans 300"/>
              </a:rPr>
              <a:t> </a:t>
            </a:r>
            <a:r>
              <a:rPr sz="900" i="1" spc="-30">
                <a:solidFill>
                  <a:srgbClr val="FFFFFF"/>
                </a:solidFill>
                <a:latin typeface="Museo Sans 300"/>
                <a:cs typeface="Museo Sans 300"/>
              </a:rPr>
              <a:t>investment</a:t>
            </a:r>
            <a:r>
              <a:rPr sz="900" i="1" spc="-15">
                <a:solidFill>
                  <a:srgbClr val="FFFFFF"/>
                </a:solidFill>
                <a:latin typeface="Museo Sans 300"/>
                <a:cs typeface="Museo Sans 300"/>
              </a:rPr>
              <a:t> </a:t>
            </a:r>
            <a:r>
              <a:rPr sz="900" i="1" spc="-30">
                <a:solidFill>
                  <a:srgbClr val="FFFFFF"/>
                </a:solidFill>
                <a:latin typeface="Museo Sans 300"/>
                <a:cs typeface="Museo Sans 300"/>
              </a:rPr>
              <a:t>product.</a:t>
            </a:r>
            <a:r>
              <a:rPr sz="900" i="1" spc="-20">
                <a:solidFill>
                  <a:srgbClr val="FFFFFF"/>
                </a:solidFill>
                <a:latin typeface="Museo Sans 300"/>
                <a:cs typeface="Museo Sans 300"/>
              </a:rPr>
              <a:t> </a:t>
            </a:r>
            <a:r>
              <a:rPr sz="900" i="1" spc="-10">
                <a:solidFill>
                  <a:srgbClr val="FFFFFF"/>
                </a:solidFill>
                <a:latin typeface="Museo Sans 300"/>
                <a:cs typeface="Museo Sans 300"/>
              </a:rPr>
              <a:t>It</a:t>
            </a:r>
            <a:r>
              <a:rPr sz="900" i="1" spc="-15">
                <a:solidFill>
                  <a:srgbClr val="FFFFFF"/>
                </a:solidFill>
                <a:latin typeface="Museo Sans 300"/>
                <a:cs typeface="Museo Sans 300"/>
              </a:rPr>
              <a:t> </a:t>
            </a:r>
            <a:r>
              <a:rPr sz="900" i="1" spc="-25">
                <a:solidFill>
                  <a:srgbClr val="FFFFFF"/>
                </a:solidFill>
                <a:latin typeface="Museo Sans 300"/>
                <a:cs typeface="Museo Sans 300"/>
              </a:rPr>
              <a:t>does</a:t>
            </a:r>
            <a:r>
              <a:rPr sz="900" i="1" spc="-15">
                <a:solidFill>
                  <a:srgbClr val="FFFFFF"/>
                </a:solidFill>
                <a:latin typeface="Museo Sans 300"/>
                <a:cs typeface="Museo Sans 300"/>
              </a:rPr>
              <a:t> </a:t>
            </a:r>
            <a:r>
              <a:rPr sz="900" i="1" spc="-25">
                <a:solidFill>
                  <a:srgbClr val="FFFFFF"/>
                </a:solidFill>
                <a:latin typeface="Museo Sans 300"/>
                <a:cs typeface="Museo Sans 300"/>
              </a:rPr>
              <a:t>not take</a:t>
            </a:r>
            <a:r>
              <a:rPr sz="900" i="1" spc="-10">
                <a:solidFill>
                  <a:srgbClr val="FFFFFF"/>
                </a:solidFill>
                <a:latin typeface="Museo Sans 300"/>
                <a:cs typeface="Museo Sans 300"/>
              </a:rPr>
              <a:t> </a:t>
            </a:r>
            <a:r>
              <a:rPr sz="900" i="1" spc="-25">
                <a:solidFill>
                  <a:srgbClr val="FFFFFF"/>
                </a:solidFill>
                <a:latin typeface="Museo Sans 300"/>
                <a:cs typeface="Museo Sans 300"/>
              </a:rPr>
              <a:t>into</a:t>
            </a:r>
            <a:r>
              <a:rPr sz="900" i="1" spc="-10">
                <a:solidFill>
                  <a:srgbClr val="FFFFFF"/>
                </a:solidFill>
                <a:latin typeface="Museo Sans 300"/>
                <a:cs typeface="Museo Sans 300"/>
              </a:rPr>
              <a:t> </a:t>
            </a:r>
            <a:r>
              <a:rPr sz="900" i="1" spc="-30">
                <a:solidFill>
                  <a:srgbClr val="FFFFFF"/>
                </a:solidFill>
                <a:latin typeface="Museo Sans 300"/>
                <a:cs typeface="Museo Sans 300"/>
              </a:rPr>
              <a:t>account</a:t>
            </a:r>
            <a:r>
              <a:rPr sz="900" i="1" spc="-10">
                <a:solidFill>
                  <a:srgbClr val="FFFFFF"/>
                </a:solidFill>
                <a:latin typeface="Museo Sans 300"/>
                <a:cs typeface="Museo Sans 300"/>
              </a:rPr>
              <a:t> </a:t>
            </a:r>
            <a:r>
              <a:rPr sz="900" i="1" spc="-20">
                <a:solidFill>
                  <a:srgbClr val="FFFFFF"/>
                </a:solidFill>
                <a:latin typeface="Museo Sans 300"/>
                <a:cs typeface="Museo Sans 300"/>
              </a:rPr>
              <a:t>the</a:t>
            </a:r>
            <a:r>
              <a:rPr sz="900" i="1" spc="-5">
                <a:solidFill>
                  <a:srgbClr val="FFFFFF"/>
                </a:solidFill>
                <a:latin typeface="Museo Sans 300"/>
                <a:cs typeface="Museo Sans 300"/>
              </a:rPr>
              <a:t> </a:t>
            </a:r>
            <a:r>
              <a:rPr sz="900" i="1" spc="-25">
                <a:solidFill>
                  <a:srgbClr val="FFFFFF"/>
                </a:solidFill>
                <a:latin typeface="Museo Sans 300"/>
                <a:cs typeface="Museo Sans 300"/>
              </a:rPr>
              <a:t>specific</a:t>
            </a:r>
            <a:r>
              <a:rPr sz="900" i="1" spc="-10">
                <a:solidFill>
                  <a:srgbClr val="FFFFFF"/>
                </a:solidFill>
                <a:latin typeface="Museo Sans 300"/>
                <a:cs typeface="Museo Sans 300"/>
              </a:rPr>
              <a:t> </a:t>
            </a:r>
            <a:r>
              <a:rPr sz="900" i="1" spc="-30">
                <a:solidFill>
                  <a:srgbClr val="FFFFFF"/>
                </a:solidFill>
                <a:latin typeface="Museo Sans 300"/>
                <a:cs typeface="Museo Sans 300"/>
              </a:rPr>
              <a:t>circumstances,</a:t>
            </a:r>
            <a:r>
              <a:rPr sz="900" i="1" spc="-10">
                <a:solidFill>
                  <a:srgbClr val="FFFFFF"/>
                </a:solidFill>
                <a:latin typeface="Museo Sans 300"/>
                <a:cs typeface="Museo Sans 300"/>
              </a:rPr>
              <a:t> </a:t>
            </a:r>
            <a:r>
              <a:rPr sz="900" i="1" spc="-30">
                <a:solidFill>
                  <a:srgbClr val="FFFFFF"/>
                </a:solidFill>
                <a:latin typeface="Museo Sans 300"/>
                <a:cs typeface="Museo Sans 300"/>
              </a:rPr>
              <a:t>investment</a:t>
            </a:r>
            <a:r>
              <a:rPr sz="900" i="1" spc="-5">
                <a:solidFill>
                  <a:srgbClr val="FFFFFF"/>
                </a:solidFill>
                <a:latin typeface="Museo Sans 300"/>
                <a:cs typeface="Museo Sans 300"/>
              </a:rPr>
              <a:t> </a:t>
            </a:r>
            <a:r>
              <a:rPr sz="900" i="1" spc="-25">
                <a:solidFill>
                  <a:srgbClr val="FFFFFF"/>
                </a:solidFill>
                <a:latin typeface="Museo Sans 300"/>
                <a:cs typeface="Museo Sans 300"/>
              </a:rPr>
              <a:t>goals,</a:t>
            </a:r>
            <a:r>
              <a:rPr sz="900" i="1" spc="-10">
                <a:solidFill>
                  <a:srgbClr val="FFFFFF"/>
                </a:solidFill>
                <a:latin typeface="Museo Sans 300"/>
                <a:cs typeface="Museo Sans 300"/>
              </a:rPr>
              <a:t> or </a:t>
            </a:r>
            <a:r>
              <a:rPr sz="900" i="1" spc="-25">
                <a:solidFill>
                  <a:srgbClr val="FFFFFF"/>
                </a:solidFill>
                <a:latin typeface="Museo Sans 300"/>
                <a:cs typeface="Museo Sans 300"/>
              </a:rPr>
              <a:t>financial</a:t>
            </a:r>
            <a:r>
              <a:rPr sz="900" i="1" spc="-10">
                <a:solidFill>
                  <a:srgbClr val="FFFFFF"/>
                </a:solidFill>
                <a:latin typeface="Museo Sans 300"/>
                <a:cs typeface="Museo Sans 300"/>
              </a:rPr>
              <a:t> </a:t>
            </a:r>
            <a:r>
              <a:rPr sz="900" i="1" spc="-30">
                <a:solidFill>
                  <a:srgbClr val="FFFFFF"/>
                </a:solidFill>
                <a:latin typeface="Museo Sans 300"/>
                <a:cs typeface="Museo Sans 300"/>
              </a:rPr>
              <a:t>situations</a:t>
            </a:r>
            <a:r>
              <a:rPr sz="900" i="1" spc="-5">
                <a:solidFill>
                  <a:srgbClr val="FFFFFF"/>
                </a:solidFill>
                <a:latin typeface="Museo Sans 300"/>
                <a:cs typeface="Museo Sans 300"/>
              </a:rPr>
              <a:t> </a:t>
            </a:r>
            <a:r>
              <a:rPr sz="900" i="1" spc="-10">
                <a:solidFill>
                  <a:srgbClr val="FFFFFF"/>
                </a:solidFill>
                <a:latin typeface="Museo Sans 300"/>
                <a:cs typeface="Museo Sans 300"/>
              </a:rPr>
              <a:t>of </a:t>
            </a:r>
            <a:r>
              <a:rPr sz="900" i="1" spc="-20">
                <a:solidFill>
                  <a:srgbClr val="FFFFFF"/>
                </a:solidFill>
                <a:latin typeface="Museo Sans 300"/>
                <a:cs typeface="Museo Sans 300"/>
              </a:rPr>
              <a:t>any</a:t>
            </a:r>
            <a:r>
              <a:rPr sz="900" i="1" spc="-10">
                <a:solidFill>
                  <a:srgbClr val="FFFFFF"/>
                </a:solidFill>
                <a:latin typeface="Museo Sans 300"/>
                <a:cs typeface="Museo Sans 300"/>
              </a:rPr>
              <a:t> </a:t>
            </a:r>
            <a:r>
              <a:rPr sz="900" i="1" spc="-30">
                <a:solidFill>
                  <a:srgbClr val="FFFFFF"/>
                </a:solidFill>
                <a:latin typeface="Museo Sans 300"/>
                <a:cs typeface="Museo Sans 300"/>
              </a:rPr>
              <a:t>individual</a:t>
            </a:r>
            <a:r>
              <a:rPr sz="900" i="1" spc="-5">
                <a:solidFill>
                  <a:srgbClr val="FFFFFF"/>
                </a:solidFill>
                <a:latin typeface="Museo Sans 300"/>
                <a:cs typeface="Museo Sans 300"/>
              </a:rPr>
              <a:t> </a:t>
            </a:r>
            <a:r>
              <a:rPr sz="900" i="1" spc="-10">
                <a:solidFill>
                  <a:srgbClr val="FFFFFF"/>
                </a:solidFill>
                <a:latin typeface="Museo Sans 300"/>
                <a:cs typeface="Museo Sans 300"/>
              </a:rPr>
              <a:t>or </a:t>
            </a:r>
            <a:r>
              <a:rPr sz="900" i="1" spc="-30">
                <a:solidFill>
                  <a:srgbClr val="FFFFFF"/>
                </a:solidFill>
                <a:latin typeface="Museo Sans 300"/>
                <a:cs typeface="Museo Sans 300"/>
              </a:rPr>
              <a:t>entity.</a:t>
            </a:r>
            <a:r>
              <a:rPr sz="900" i="1" spc="-10">
                <a:solidFill>
                  <a:srgbClr val="FFFFFF"/>
                </a:solidFill>
                <a:latin typeface="Museo Sans 300"/>
                <a:cs typeface="Museo Sans 300"/>
              </a:rPr>
              <a:t> </a:t>
            </a:r>
            <a:r>
              <a:rPr lang="en-US" sz="900" i="1" spc="-25">
                <a:solidFill>
                  <a:srgbClr val="FFFFFF"/>
                </a:solidFill>
                <a:latin typeface="Museo Sans 300"/>
                <a:cs typeface="Museo Sans 300"/>
              </a:rPr>
              <a:t>CFG Africa</a:t>
            </a:r>
            <a:r>
              <a:rPr sz="900" i="1" spc="-25">
                <a:solidFill>
                  <a:srgbClr val="FFFFFF"/>
                </a:solidFill>
                <a:latin typeface="Museo Sans 300"/>
                <a:cs typeface="Museo Sans 300"/>
              </a:rPr>
              <a:t>,</a:t>
            </a:r>
            <a:r>
              <a:rPr sz="900" i="1" spc="-10">
                <a:solidFill>
                  <a:srgbClr val="FFFFFF"/>
                </a:solidFill>
                <a:latin typeface="Museo Sans 300"/>
                <a:cs typeface="Museo Sans 300"/>
              </a:rPr>
              <a:t> </a:t>
            </a:r>
            <a:r>
              <a:rPr sz="900" i="1" spc="-20">
                <a:solidFill>
                  <a:srgbClr val="FFFFFF"/>
                </a:solidFill>
                <a:latin typeface="Museo Sans 300"/>
                <a:cs typeface="Museo Sans 300"/>
              </a:rPr>
              <a:t>its</a:t>
            </a:r>
            <a:r>
              <a:rPr sz="900" i="1" spc="-10">
                <a:solidFill>
                  <a:srgbClr val="FFFFFF"/>
                </a:solidFill>
                <a:latin typeface="Museo Sans 300"/>
                <a:cs typeface="Museo Sans 300"/>
              </a:rPr>
              <a:t> </a:t>
            </a:r>
            <a:r>
              <a:rPr sz="900" i="1" spc="-25">
                <a:solidFill>
                  <a:srgbClr val="FFFFFF"/>
                </a:solidFill>
                <a:latin typeface="Museo Sans 300"/>
                <a:cs typeface="Museo Sans 300"/>
              </a:rPr>
              <a:t>affiliates,</a:t>
            </a:r>
            <a:r>
              <a:rPr sz="900" i="1" spc="-5">
                <a:solidFill>
                  <a:srgbClr val="FFFFFF"/>
                </a:solidFill>
                <a:latin typeface="Museo Sans 300"/>
                <a:cs typeface="Museo Sans 300"/>
              </a:rPr>
              <a:t> </a:t>
            </a:r>
            <a:r>
              <a:rPr sz="900" i="1" spc="-30">
                <a:solidFill>
                  <a:srgbClr val="FFFFFF"/>
                </a:solidFill>
                <a:latin typeface="Museo Sans 300"/>
                <a:cs typeface="Museo Sans 300"/>
              </a:rPr>
              <a:t>successors,</a:t>
            </a:r>
            <a:r>
              <a:rPr sz="900" i="1" spc="-10">
                <a:solidFill>
                  <a:srgbClr val="FFFFFF"/>
                </a:solidFill>
                <a:latin typeface="Museo Sans 300"/>
                <a:cs typeface="Museo Sans 300"/>
              </a:rPr>
              <a:t> </a:t>
            </a:r>
            <a:r>
              <a:rPr sz="900" i="1" spc="-30">
                <a:solidFill>
                  <a:srgbClr val="FFFFFF"/>
                </a:solidFill>
                <a:latin typeface="Museo Sans 300"/>
                <a:cs typeface="Museo Sans 300"/>
              </a:rPr>
              <a:t>employees,</a:t>
            </a:r>
            <a:r>
              <a:rPr sz="900" i="1" spc="-10">
                <a:solidFill>
                  <a:srgbClr val="FFFFFF"/>
                </a:solidFill>
                <a:latin typeface="Museo Sans 300"/>
                <a:cs typeface="Museo Sans 300"/>
              </a:rPr>
              <a:t> </a:t>
            </a:r>
            <a:r>
              <a:rPr sz="900" i="1" spc="-30">
                <a:solidFill>
                  <a:srgbClr val="FFFFFF"/>
                </a:solidFill>
                <a:latin typeface="Museo Sans 300"/>
                <a:cs typeface="Museo Sans 300"/>
              </a:rPr>
              <a:t>and</a:t>
            </a:r>
            <a:r>
              <a:rPr sz="900" i="1" spc="-5">
                <a:solidFill>
                  <a:srgbClr val="FFFFFF"/>
                </a:solidFill>
                <a:latin typeface="Museo Sans 300"/>
                <a:cs typeface="Museo Sans 300"/>
              </a:rPr>
              <a:t> </a:t>
            </a:r>
            <a:r>
              <a:rPr sz="900" i="1" spc="-25">
                <a:solidFill>
                  <a:srgbClr val="FFFFFF"/>
                </a:solidFill>
                <a:latin typeface="Museo Sans 300"/>
                <a:cs typeface="Museo Sans 300"/>
              </a:rPr>
              <a:t>third-</a:t>
            </a:r>
            <a:r>
              <a:rPr sz="900" i="1" spc="-10">
                <a:solidFill>
                  <a:srgbClr val="FFFFFF"/>
                </a:solidFill>
                <a:latin typeface="Museo Sans 300"/>
                <a:cs typeface="Museo Sans 300"/>
              </a:rPr>
              <a:t>party </a:t>
            </a:r>
            <a:r>
              <a:rPr sz="900" i="1" spc="-25">
                <a:solidFill>
                  <a:srgbClr val="FFFFFF"/>
                </a:solidFill>
                <a:latin typeface="Museo Sans 300"/>
                <a:cs typeface="Museo Sans 300"/>
              </a:rPr>
              <a:t>service</a:t>
            </a:r>
            <a:r>
              <a:rPr sz="900" i="1" spc="-20">
                <a:solidFill>
                  <a:srgbClr val="FFFFFF"/>
                </a:solidFill>
                <a:latin typeface="Museo Sans 300"/>
                <a:cs typeface="Museo Sans 300"/>
              </a:rPr>
              <a:t> </a:t>
            </a:r>
            <a:r>
              <a:rPr sz="900" i="1" spc="-30">
                <a:solidFill>
                  <a:srgbClr val="FFFFFF"/>
                </a:solidFill>
                <a:latin typeface="Museo Sans 300"/>
                <a:cs typeface="Museo Sans 300"/>
              </a:rPr>
              <a:t>providers</a:t>
            </a:r>
            <a:r>
              <a:rPr sz="900" i="1" spc="-20">
                <a:solidFill>
                  <a:srgbClr val="FFFFFF"/>
                </a:solidFill>
                <a:latin typeface="Museo Sans 300"/>
                <a:cs typeface="Museo Sans 300"/>
              </a:rPr>
              <a:t> </a:t>
            </a:r>
            <a:r>
              <a:rPr sz="900" i="1" spc="-30">
                <a:solidFill>
                  <a:srgbClr val="FFFFFF"/>
                </a:solidFill>
                <a:latin typeface="Museo Sans 300"/>
                <a:cs typeface="Museo Sans 300"/>
              </a:rPr>
              <a:t>are</a:t>
            </a:r>
            <a:r>
              <a:rPr sz="900" i="1" spc="-20">
                <a:solidFill>
                  <a:srgbClr val="FFFFFF"/>
                </a:solidFill>
                <a:latin typeface="Museo Sans 300"/>
                <a:cs typeface="Museo Sans 300"/>
              </a:rPr>
              <a:t> not</a:t>
            </a:r>
            <a:r>
              <a:rPr sz="900" i="1" spc="-15">
                <a:solidFill>
                  <a:srgbClr val="FFFFFF"/>
                </a:solidFill>
                <a:latin typeface="Museo Sans 300"/>
                <a:cs typeface="Museo Sans 300"/>
              </a:rPr>
              <a:t> </a:t>
            </a:r>
            <a:r>
              <a:rPr sz="900" i="1" spc="-25">
                <a:solidFill>
                  <a:srgbClr val="FFFFFF"/>
                </a:solidFill>
                <a:latin typeface="Museo Sans 300"/>
                <a:cs typeface="Museo Sans 300"/>
              </a:rPr>
              <a:t>liable</a:t>
            </a:r>
            <a:r>
              <a:rPr sz="900" i="1" spc="-20">
                <a:solidFill>
                  <a:srgbClr val="FFFFFF"/>
                </a:solidFill>
                <a:latin typeface="Museo Sans 300"/>
                <a:cs typeface="Museo Sans 300"/>
              </a:rPr>
              <a:t> for any </a:t>
            </a:r>
            <a:r>
              <a:rPr sz="900" i="1" spc="-30">
                <a:solidFill>
                  <a:srgbClr val="FFFFFF"/>
                </a:solidFill>
                <a:latin typeface="Museo Sans 300"/>
                <a:cs typeface="Museo Sans 300"/>
              </a:rPr>
              <a:t>consequences</a:t>
            </a:r>
            <a:r>
              <a:rPr sz="900" i="1" spc="-15">
                <a:solidFill>
                  <a:srgbClr val="FFFFFF"/>
                </a:solidFill>
                <a:latin typeface="Museo Sans 300"/>
                <a:cs typeface="Museo Sans 300"/>
              </a:rPr>
              <a:t> </a:t>
            </a:r>
            <a:r>
              <a:rPr sz="900" i="1" spc="-25">
                <a:solidFill>
                  <a:srgbClr val="FFFFFF"/>
                </a:solidFill>
                <a:latin typeface="Museo Sans 300"/>
                <a:cs typeface="Museo Sans 300"/>
              </a:rPr>
              <a:t>arising</a:t>
            </a:r>
            <a:r>
              <a:rPr sz="900" i="1" spc="-20">
                <a:solidFill>
                  <a:srgbClr val="FFFFFF"/>
                </a:solidFill>
                <a:latin typeface="Museo Sans 300"/>
                <a:cs typeface="Museo Sans 300"/>
              </a:rPr>
              <a:t> </a:t>
            </a:r>
            <a:r>
              <a:rPr sz="900" i="1" spc="-25">
                <a:solidFill>
                  <a:srgbClr val="FFFFFF"/>
                </a:solidFill>
                <a:latin typeface="Museo Sans 300"/>
                <a:cs typeface="Museo Sans 300"/>
              </a:rPr>
              <a:t>from</a:t>
            </a:r>
            <a:r>
              <a:rPr sz="900" i="1" spc="-20">
                <a:solidFill>
                  <a:srgbClr val="FFFFFF"/>
                </a:solidFill>
                <a:latin typeface="Museo Sans 300"/>
                <a:cs typeface="Museo Sans 300"/>
              </a:rPr>
              <a:t> </a:t>
            </a:r>
            <a:r>
              <a:rPr sz="900" i="1" spc="-30">
                <a:solidFill>
                  <a:srgbClr val="FFFFFF"/>
                </a:solidFill>
                <a:latin typeface="Museo Sans 300"/>
                <a:cs typeface="Museo Sans 300"/>
              </a:rPr>
              <a:t>reliance</a:t>
            </a:r>
            <a:r>
              <a:rPr sz="900" i="1" spc="-15">
                <a:solidFill>
                  <a:srgbClr val="FFFFFF"/>
                </a:solidFill>
                <a:latin typeface="Museo Sans 300"/>
                <a:cs typeface="Museo Sans 300"/>
              </a:rPr>
              <a:t> </a:t>
            </a:r>
            <a:r>
              <a:rPr sz="900" i="1" spc="-10">
                <a:solidFill>
                  <a:srgbClr val="FFFFFF"/>
                </a:solidFill>
                <a:latin typeface="Museo Sans 300"/>
                <a:cs typeface="Museo Sans 300"/>
              </a:rPr>
              <a:t>on</a:t>
            </a:r>
            <a:r>
              <a:rPr sz="900" i="1" spc="-20">
                <a:solidFill>
                  <a:srgbClr val="FFFFFF"/>
                </a:solidFill>
                <a:latin typeface="Museo Sans 300"/>
                <a:cs typeface="Museo Sans 300"/>
              </a:rPr>
              <a:t> the </a:t>
            </a:r>
            <a:r>
              <a:rPr sz="900" i="1" spc="-30">
                <a:solidFill>
                  <a:srgbClr val="FFFFFF"/>
                </a:solidFill>
                <a:latin typeface="Museo Sans 300"/>
                <a:cs typeface="Museo Sans 300"/>
              </a:rPr>
              <a:t>information</a:t>
            </a:r>
            <a:r>
              <a:rPr sz="900" i="1" spc="-20">
                <a:solidFill>
                  <a:srgbClr val="FFFFFF"/>
                </a:solidFill>
                <a:latin typeface="Museo Sans 300"/>
                <a:cs typeface="Museo Sans 300"/>
              </a:rPr>
              <a:t> </a:t>
            </a:r>
            <a:r>
              <a:rPr sz="900" i="1" spc="-10">
                <a:solidFill>
                  <a:srgbClr val="FFFFFF"/>
                </a:solidFill>
                <a:latin typeface="Museo Sans 300"/>
                <a:cs typeface="Museo Sans 300"/>
              </a:rPr>
              <a:t>or</a:t>
            </a:r>
            <a:r>
              <a:rPr sz="900" i="1" spc="-15">
                <a:solidFill>
                  <a:srgbClr val="FFFFFF"/>
                </a:solidFill>
                <a:latin typeface="Museo Sans 300"/>
                <a:cs typeface="Museo Sans 300"/>
              </a:rPr>
              <a:t> </a:t>
            </a:r>
            <a:r>
              <a:rPr sz="900" i="1" spc="-30">
                <a:solidFill>
                  <a:srgbClr val="FFFFFF"/>
                </a:solidFill>
                <a:latin typeface="Museo Sans 300"/>
                <a:cs typeface="Museo Sans 300"/>
              </a:rPr>
              <a:t>content</a:t>
            </a:r>
            <a:r>
              <a:rPr sz="900" i="1" spc="-20">
                <a:solidFill>
                  <a:srgbClr val="FFFFFF"/>
                </a:solidFill>
                <a:latin typeface="Museo Sans 300"/>
                <a:cs typeface="Museo Sans 300"/>
              </a:rPr>
              <a:t> </a:t>
            </a:r>
            <a:r>
              <a:rPr sz="900" i="1" spc="-30">
                <a:solidFill>
                  <a:srgbClr val="FFFFFF"/>
                </a:solidFill>
                <a:latin typeface="Museo Sans 300"/>
                <a:cs typeface="Museo Sans 300"/>
              </a:rPr>
              <a:t>presented</a:t>
            </a:r>
            <a:r>
              <a:rPr sz="900" i="1" spc="-20">
                <a:solidFill>
                  <a:srgbClr val="FFFFFF"/>
                </a:solidFill>
                <a:latin typeface="Museo Sans 300"/>
                <a:cs typeface="Museo Sans 300"/>
              </a:rPr>
              <a:t> </a:t>
            </a:r>
            <a:r>
              <a:rPr sz="900" i="1" spc="-10">
                <a:solidFill>
                  <a:srgbClr val="FFFFFF"/>
                </a:solidFill>
                <a:latin typeface="Museo Sans 300"/>
                <a:cs typeface="Museo Sans 300"/>
              </a:rPr>
              <a:t>in</a:t>
            </a:r>
            <a:r>
              <a:rPr sz="900" i="1" spc="-20">
                <a:solidFill>
                  <a:srgbClr val="FFFFFF"/>
                </a:solidFill>
                <a:latin typeface="Museo Sans 300"/>
                <a:cs typeface="Museo Sans 300"/>
              </a:rPr>
              <a:t> this</a:t>
            </a:r>
            <a:r>
              <a:rPr sz="900" i="1" spc="-15">
                <a:solidFill>
                  <a:srgbClr val="FFFFFF"/>
                </a:solidFill>
                <a:latin typeface="Museo Sans 300"/>
                <a:cs typeface="Museo Sans 300"/>
              </a:rPr>
              <a:t> </a:t>
            </a:r>
            <a:r>
              <a:rPr sz="900" i="1" spc="-10">
                <a:solidFill>
                  <a:srgbClr val="FFFFFF"/>
                </a:solidFill>
                <a:latin typeface="Museo Sans 300"/>
                <a:cs typeface="Museo Sans 300"/>
              </a:rPr>
              <a:t>report.</a:t>
            </a:r>
            <a:endParaRPr sz="900">
              <a:latin typeface="Museo Sans 300"/>
              <a:cs typeface="Museo Sans 300"/>
            </a:endParaRPr>
          </a:p>
        </p:txBody>
      </p:sp>
      <p:grpSp>
        <p:nvGrpSpPr>
          <p:cNvPr id="8" name="object 8">
            <a:extLst>
              <a:ext uri="{FF2B5EF4-FFF2-40B4-BE49-F238E27FC236}">
                <a16:creationId xmlns:a16="http://schemas.microsoft.com/office/drawing/2014/main" id="{E48D6FCA-4E7F-6B77-C80F-2905518E20FD}"/>
              </a:ext>
            </a:extLst>
          </p:cNvPr>
          <p:cNvGrpSpPr/>
          <p:nvPr/>
        </p:nvGrpSpPr>
        <p:grpSpPr>
          <a:xfrm>
            <a:off x="-219498" y="14829185"/>
            <a:ext cx="10692130" cy="508634"/>
            <a:chOff x="0" y="14611849"/>
            <a:chExt cx="10692130" cy="508634"/>
          </a:xfrm>
        </p:grpSpPr>
        <p:sp>
          <p:nvSpPr>
            <p:cNvPr id="9" name="object 9">
              <a:extLst>
                <a:ext uri="{FF2B5EF4-FFF2-40B4-BE49-F238E27FC236}">
                  <a16:creationId xmlns:a16="http://schemas.microsoft.com/office/drawing/2014/main" id="{76B32504-42ED-C4E9-9E1E-96956EF8BBC8}"/>
                </a:ext>
              </a:extLst>
            </p:cNvPr>
            <p:cNvSpPr/>
            <p:nvPr/>
          </p:nvSpPr>
          <p:spPr>
            <a:xfrm>
              <a:off x="0" y="14611849"/>
              <a:ext cx="10692130" cy="508634"/>
            </a:xfrm>
            <a:custGeom>
              <a:avLst/>
              <a:gdLst/>
              <a:ahLst/>
              <a:cxnLst/>
              <a:rect l="l" t="t" r="r" b="b"/>
              <a:pathLst>
                <a:path w="10692130" h="508634">
                  <a:moveTo>
                    <a:pt x="0" y="0"/>
                  </a:moveTo>
                  <a:lnTo>
                    <a:pt x="0" y="508135"/>
                  </a:lnTo>
                  <a:lnTo>
                    <a:pt x="10692003" y="508135"/>
                  </a:lnTo>
                  <a:lnTo>
                    <a:pt x="10692003" y="0"/>
                  </a:lnTo>
                  <a:lnTo>
                    <a:pt x="0" y="0"/>
                  </a:lnTo>
                  <a:close/>
                </a:path>
              </a:pathLst>
            </a:custGeom>
            <a:solidFill>
              <a:srgbClr val="001D54"/>
            </a:solidFill>
          </p:spPr>
          <p:txBody>
            <a:bodyPr wrap="square" lIns="0" tIns="0" rIns="0" bIns="0" rtlCol="0"/>
            <a:lstStyle/>
            <a:p>
              <a:endParaRPr/>
            </a:p>
          </p:txBody>
        </p:sp>
        <p:pic>
          <p:nvPicPr>
            <p:cNvPr id="10" name="object 10">
              <a:extLst>
                <a:ext uri="{FF2B5EF4-FFF2-40B4-BE49-F238E27FC236}">
                  <a16:creationId xmlns:a16="http://schemas.microsoft.com/office/drawing/2014/main" id="{90E24DD9-8701-3F01-DAC3-D7455568AD9F}"/>
                </a:ext>
              </a:extLst>
            </p:cNvPr>
            <p:cNvPicPr/>
            <p:nvPr/>
          </p:nvPicPr>
          <p:blipFill>
            <a:blip r:embed="rId4" cstate="print"/>
            <a:stretch>
              <a:fillRect/>
            </a:stretch>
          </p:blipFill>
          <p:spPr>
            <a:xfrm>
              <a:off x="719999" y="14778546"/>
              <a:ext cx="182879" cy="182880"/>
            </a:xfrm>
            <a:prstGeom prst="rect">
              <a:avLst/>
            </a:prstGeom>
          </p:spPr>
        </p:pic>
        <p:pic>
          <p:nvPicPr>
            <p:cNvPr id="11" name="object 11">
              <a:extLst>
                <a:ext uri="{FF2B5EF4-FFF2-40B4-BE49-F238E27FC236}">
                  <a16:creationId xmlns:a16="http://schemas.microsoft.com/office/drawing/2014/main" id="{1E6EBD67-4493-829C-31DF-F5DE5AC24B36}"/>
                </a:ext>
              </a:extLst>
            </p:cNvPr>
            <p:cNvPicPr/>
            <p:nvPr/>
          </p:nvPicPr>
          <p:blipFill>
            <a:blip r:embed="rId5" cstate="print"/>
            <a:stretch>
              <a:fillRect/>
            </a:stretch>
          </p:blipFill>
          <p:spPr>
            <a:xfrm>
              <a:off x="758098" y="14816663"/>
              <a:ext cx="106679" cy="106679"/>
            </a:xfrm>
            <a:prstGeom prst="rect">
              <a:avLst/>
            </a:prstGeom>
          </p:spPr>
        </p:pic>
        <p:pic>
          <p:nvPicPr>
            <p:cNvPr id="12" name="object 12">
              <a:extLst>
                <a:ext uri="{FF2B5EF4-FFF2-40B4-BE49-F238E27FC236}">
                  <a16:creationId xmlns:a16="http://schemas.microsoft.com/office/drawing/2014/main" id="{6D011FC1-BEFF-294B-57E2-6D613E05C22B}"/>
                </a:ext>
              </a:extLst>
            </p:cNvPr>
            <p:cNvPicPr/>
            <p:nvPr/>
          </p:nvPicPr>
          <p:blipFill>
            <a:blip r:embed="rId4" cstate="print"/>
            <a:stretch>
              <a:fillRect/>
            </a:stretch>
          </p:blipFill>
          <p:spPr>
            <a:xfrm>
              <a:off x="3082493" y="14778546"/>
              <a:ext cx="182879" cy="182880"/>
            </a:xfrm>
            <a:prstGeom prst="rect">
              <a:avLst/>
            </a:prstGeom>
          </p:spPr>
        </p:pic>
        <p:pic>
          <p:nvPicPr>
            <p:cNvPr id="13" name="object 13">
              <a:extLst>
                <a:ext uri="{FF2B5EF4-FFF2-40B4-BE49-F238E27FC236}">
                  <a16:creationId xmlns:a16="http://schemas.microsoft.com/office/drawing/2014/main" id="{86609EAA-3D4A-9878-56F1-96B3D3A8A2DE}"/>
                </a:ext>
              </a:extLst>
            </p:cNvPr>
            <p:cNvPicPr/>
            <p:nvPr/>
          </p:nvPicPr>
          <p:blipFill>
            <a:blip r:embed="rId6" cstate="print"/>
            <a:stretch>
              <a:fillRect/>
            </a:stretch>
          </p:blipFill>
          <p:spPr>
            <a:xfrm>
              <a:off x="3120603" y="14831903"/>
              <a:ext cx="106680" cy="76200"/>
            </a:xfrm>
            <a:prstGeom prst="rect">
              <a:avLst/>
            </a:prstGeom>
          </p:spPr>
        </p:pic>
        <p:pic>
          <p:nvPicPr>
            <p:cNvPr id="14" name="object 14">
              <a:extLst>
                <a:ext uri="{FF2B5EF4-FFF2-40B4-BE49-F238E27FC236}">
                  <a16:creationId xmlns:a16="http://schemas.microsoft.com/office/drawing/2014/main" id="{25F4DBDB-D4B4-F071-A32C-CBDDC866C76F}"/>
                </a:ext>
              </a:extLst>
            </p:cNvPr>
            <p:cNvPicPr/>
            <p:nvPr/>
          </p:nvPicPr>
          <p:blipFill>
            <a:blip r:embed="rId7" cstate="print"/>
            <a:stretch>
              <a:fillRect/>
            </a:stretch>
          </p:blipFill>
          <p:spPr>
            <a:xfrm>
              <a:off x="5446686" y="14778546"/>
              <a:ext cx="182880" cy="182880"/>
            </a:xfrm>
            <a:prstGeom prst="rect">
              <a:avLst/>
            </a:prstGeom>
          </p:spPr>
        </p:pic>
        <p:pic>
          <p:nvPicPr>
            <p:cNvPr id="15" name="object 15">
              <a:extLst>
                <a:ext uri="{FF2B5EF4-FFF2-40B4-BE49-F238E27FC236}">
                  <a16:creationId xmlns:a16="http://schemas.microsoft.com/office/drawing/2014/main" id="{D0BCD69A-15E8-533D-8EB1-6E9BC21C50D0}"/>
                </a:ext>
              </a:extLst>
            </p:cNvPr>
            <p:cNvPicPr/>
            <p:nvPr/>
          </p:nvPicPr>
          <p:blipFill>
            <a:blip r:embed="rId8" cstate="print"/>
            <a:stretch>
              <a:fillRect/>
            </a:stretch>
          </p:blipFill>
          <p:spPr>
            <a:xfrm>
              <a:off x="5500024" y="14816663"/>
              <a:ext cx="76200" cy="106679"/>
            </a:xfrm>
            <a:prstGeom prst="rect">
              <a:avLst/>
            </a:prstGeom>
          </p:spPr>
        </p:pic>
        <p:pic>
          <p:nvPicPr>
            <p:cNvPr id="16" name="object 16">
              <a:extLst>
                <a:ext uri="{FF2B5EF4-FFF2-40B4-BE49-F238E27FC236}">
                  <a16:creationId xmlns:a16="http://schemas.microsoft.com/office/drawing/2014/main" id="{00F1FC64-414E-DEA1-700E-ED9425104FB7}"/>
                </a:ext>
              </a:extLst>
            </p:cNvPr>
            <p:cNvPicPr/>
            <p:nvPr/>
          </p:nvPicPr>
          <p:blipFill>
            <a:blip r:embed="rId7" cstate="print"/>
            <a:stretch>
              <a:fillRect/>
            </a:stretch>
          </p:blipFill>
          <p:spPr>
            <a:xfrm>
              <a:off x="8544229" y="14778546"/>
              <a:ext cx="182879" cy="182880"/>
            </a:xfrm>
            <a:prstGeom prst="rect">
              <a:avLst/>
            </a:prstGeom>
          </p:spPr>
        </p:pic>
        <p:pic>
          <p:nvPicPr>
            <p:cNvPr id="17" name="object 17">
              <a:extLst>
                <a:ext uri="{FF2B5EF4-FFF2-40B4-BE49-F238E27FC236}">
                  <a16:creationId xmlns:a16="http://schemas.microsoft.com/office/drawing/2014/main" id="{6E294D69-F138-31D1-4074-CBA027743102}"/>
                </a:ext>
              </a:extLst>
            </p:cNvPr>
            <p:cNvPicPr/>
            <p:nvPr/>
          </p:nvPicPr>
          <p:blipFill>
            <a:blip r:embed="rId9" cstate="print"/>
            <a:stretch>
              <a:fillRect/>
            </a:stretch>
          </p:blipFill>
          <p:spPr>
            <a:xfrm>
              <a:off x="8582345" y="14816663"/>
              <a:ext cx="106679" cy="106679"/>
            </a:xfrm>
            <a:prstGeom prst="rect">
              <a:avLst/>
            </a:prstGeom>
          </p:spPr>
        </p:pic>
      </p:grpSp>
      <p:sp>
        <p:nvSpPr>
          <p:cNvPr id="64" name="object 64">
            <a:extLst>
              <a:ext uri="{FF2B5EF4-FFF2-40B4-BE49-F238E27FC236}">
                <a16:creationId xmlns:a16="http://schemas.microsoft.com/office/drawing/2014/main" id="{5BA2E487-F58A-0195-1482-ED659E15C67A}"/>
              </a:ext>
            </a:extLst>
          </p:cNvPr>
          <p:cNvSpPr txBox="1">
            <a:spLocks noGrp="1"/>
          </p:cNvSpPr>
          <p:nvPr>
            <p:ph type="dt" sz="half" idx="6"/>
          </p:nvPr>
        </p:nvSpPr>
        <p:spPr>
          <a:xfrm>
            <a:off x="5744260" y="14725829"/>
            <a:ext cx="2289710" cy="279435"/>
          </a:xfrm>
          <a:prstGeom prst="rect">
            <a:avLst/>
          </a:prstGeom>
        </p:spPr>
        <p:txBody>
          <a:bodyPr vert="horz" wrap="square" lIns="0" tIns="2540" rIns="0" bIns="0" rtlCol="0">
            <a:spAutoFit/>
          </a:bodyPr>
          <a:lstStyle/>
          <a:p>
            <a:pPr marL="12700" marR="5080">
              <a:lnSpc>
                <a:spcPts val="1100"/>
              </a:lnSpc>
              <a:spcBef>
                <a:spcPts val="20"/>
              </a:spcBef>
            </a:pPr>
            <a:r>
              <a:t>4th</a:t>
            </a:r>
            <a:r>
              <a:rPr spc="-20"/>
              <a:t> </a:t>
            </a:r>
            <a:r>
              <a:t>Floor,</a:t>
            </a:r>
            <a:r>
              <a:rPr spc="-20"/>
              <a:t> </a:t>
            </a:r>
            <a:r>
              <a:t>KPMG</a:t>
            </a:r>
            <a:r>
              <a:rPr spc="-20"/>
              <a:t> </a:t>
            </a:r>
            <a:r>
              <a:rPr lang="en-US"/>
              <a:t>Tower</a:t>
            </a:r>
            <a:r>
              <a:t>,</a:t>
            </a:r>
            <a:r>
              <a:rPr spc="-15"/>
              <a:t> </a:t>
            </a:r>
            <a:r>
              <a:t>Bishop</a:t>
            </a:r>
            <a:r>
              <a:rPr spc="-20"/>
              <a:t> </a:t>
            </a:r>
            <a:r>
              <a:rPr spc="-10" err="1"/>
              <a:t>Aboyade</a:t>
            </a:r>
            <a:r>
              <a:rPr spc="-10"/>
              <a:t> </a:t>
            </a:r>
            <a:r>
              <a:t>Cole</a:t>
            </a:r>
            <a:r>
              <a:rPr spc="-20"/>
              <a:t> </a:t>
            </a:r>
            <a:r>
              <a:t>Street,</a:t>
            </a:r>
            <a:r>
              <a:rPr spc="-15"/>
              <a:t> </a:t>
            </a:r>
            <a:r>
              <a:t>Victoria</a:t>
            </a:r>
            <a:r>
              <a:rPr spc="-20"/>
              <a:t> </a:t>
            </a:r>
            <a:r>
              <a:t>Island,</a:t>
            </a:r>
            <a:r>
              <a:rPr spc="-15"/>
              <a:t> </a:t>
            </a:r>
            <a:r>
              <a:rPr spc="-10"/>
              <a:t>Lagos</a:t>
            </a:r>
          </a:p>
        </p:txBody>
      </p:sp>
      <p:sp>
        <p:nvSpPr>
          <p:cNvPr id="66" name="object 66">
            <a:extLst>
              <a:ext uri="{FF2B5EF4-FFF2-40B4-BE49-F238E27FC236}">
                <a16:creationId xmlns:a16="http://schemas.microsoft.com/office/drawing/2014/main" id="{AAB335B2-BB1D-8DB4-E9A1-B074DC57377F}"/>
              </a:ext>
            </a:extLst>
          </p:cNvPr>
          <p:cNvSpPr txBox="1"/>
          <p:nvPr/>
        </p:nvSpPr>
        <p:spPr>
          <a:xfrm>
            <a:off x="1014482" y="14795679"/>
            <a:ext cx="1061085" cy="151765"/>
          </a:xfrm>
          <a:prstGeom prst="rect">
            <a:avLst/>
          </a:prstGeom>
        </p:spPr>
        <p:txBody>
          <a:bodyPr vert="horz" wrap="square" lIns="0" tIns="0" rIns="0" bIns="0" rtlCol="0">
            <a:spAutoFit/>
          </a:bodyPr>
          <a:lstStyle/>
          <a:p>
            <a:pPr marL="12700">
              <a:lnSpc>
                <a:spcPct val="100000"/>
              </a:lnSpc>
            </a:pPr>
            <a:r>
              <a:rPr sz="900" spc="-10">
                <a:solidFill>
                  <a:srgbClr val="FFFFFF"/>
                </a:solidFill>
                <a:latin typeface="Museo Sans 500"/>
                <a:cs typeface="Museo Sans 500"/>
                <a:hlinkClick r:id="rId10"/>
              </a:rPr>
              <a:t>www.cfgafrica.com</a:t>
            </a:r>
            <a:endParaRPr sz="900">
              <a:latin typeface="Museo Sans 500"/>
              <a:cs typeface="Museo Sans 500"/>
            </a:endParaRPr>
          </a:p>
        </p:txBody>
      </p:sp>
      <p:sp>
        <p:nvSpPr>
          <p:cNvPr id="67" name="object 67">
            <a:extLst>
              <a:ext uri="{FF2B5EF4-FFF2-40B4-BE49-F238E27FC236}">
                <a16:creationId xmlns:a16="http://schemas.microsoft.com/office/drawing/2014/main" id="{E012178D-1712-9E56-BFBA-AB896993D18B}"/>
              </a:ext>
            </a:extLst>
          </p:cNvPr>
          <p:cNvSpPr txBox="1"/>
          <p:nvPr/>
        </p:nvSpPr>
        <p:spPr>
          <a:xfrm>
            <a:off x="3378682" y="14795679"/>
            <a:ext cx="1054735" cy="151765"/>
          </a:xfrm>
          <a:prstGeom prst="rect">
            <a:avLst/>
          </a:prstGeom>
        </p:spPr>
        <p:txBody>
          <a:bodyPr vert="horz" wrap="square" lIns="0" tIns="0" rIns="0" bIns="0" rtlCol="0">
            <a:spAutoFit/>
          </a:bodyPr>
          <a:lstStyle/>
          <a:p>
            <a:pPr marL="12700">
              <a:lnSpc>
                <a:spcPct val="100000"/>
              </a:lnSpc>
            </a:pPr>
            <a:r>
              <a:rPr sz="900" spc="-10">
                <a:solidFill>
                  <a:srgbClr val="FFFFFF"/>
                </a:solidFill>
                <a:latin typeface="Museo Sans 500"/>
                <a:cs typeface="Museo Sans 500"/>
                <a:hlinkClick r:id="rId11"/>
              </a:rPr>
              <a:t>info@cfgafrica.com</a:t>
            </a:r>
            <a:endParaRPr sz="900">
              <a:latin typeface="Museo Sans 500"/>
              <a:cs typeface="Museo Sans 500"/>
            </a:endParaRPr>
          </a:p>
        </p:txBody>
      </p:sp>
      <p:sp>
        <p:nvSpPr>
          <p:cNvPr id="100" name="object 21">
            <a:extLst>
              <a:ext uri="{FF2B5EF4-FFF2-40B4-BE49-F238E27FC236}">
                <a16:creationId xmlns:a16="http://schemas.microsoft.com/office/drawing/2014/main" id="{D0A34D65-48F0-4A14-6490-B3EF38B45976}"/>
              </a:ext>
            </a:extLst>
          </p:cNvPr>
          <p:cNvSpPr txBox="1"/>
          <p:nvPr/>
        </p:nvSpPr>
        <p:spPr>
          <a:xfrm>
            <a:off x="4761572" y="2475674"/>
            <a:ext cx="5854737" cy="197490"/>
          </a:xfrm>
          <a:prstGeom prst="rect">
            <a:avLst/>
          </a:prstGeom>
        </p:spPr>
        <p:txBody>
          <a:bodyPr vert="horz" wrap="square" lIns="0" tIns="12700" rIns="0" bIns="0" rtlCol="0" anchor="t">
            <a:spAutoFit/>
          </a:bodyPr>
          <a:lstStyle/>
          <a:p>
            <a:pPr marL="12700" marR="0" lvl="0" indent="0" algn="r" defTabSz="914400" eaLnBrk="1" fontAlgn="auto" latinLnBrk="0" hangingPunct="1">
              <a:lnSpc>
                <a:spcPct val="100000"/>
              </a:lnSpc>
              <a:spcBef>
                <a:spcPts val="100"/>
              </a:spcBef>
              <a:spcAft>
                <a:spcPts val="0"/>
              </a:spcAft>
              <a:buClrTx/>
              <a:buSzTx/>
              <a:buFontTx/>
              <a:buNone/>
              <a:tabLst>
                <a:tab pos="1475740" algn="l"/>
                <a:tab pos="2183130" algn="l"/>
                <a:tab pos="2630170" algn="l"/>
                <a:tab pos="2888615" algn="l"/>
                <a:tab pos="4034790" algn="l"/>
                <a:tab pos="4741545" algn="l"/>
                <a:tab pos="5283200" algn="l"/>
              </a:tabLst>
              <a:defRPr/>
            </a:pPr>
            <a:r>
              <a:rPr kumimoji="0" lang="en-US" sz="1200" b="0" i="0" u="none" strike="noStrike" kern="0" cap="none" spc="100" normalizeH="0" baseline="0" noProof="0" dirty="0">
                <a:ln>
                  <a:noFill/>
                </a:ln>
                <a:solidFill>
                  <a:srgbClr val="FFFFFF"/>
                </a:solidFill>
                <a:effectLst/>
                <a:uLnTx/>
                <a:uFillTx/>
                <a:latin typeface="Museo Sans 500"/>
                <a:cs typeface="Museo Sans 500"/>
              </a:rPr>
              <a:t>MONDAY, </a:t>
            </a:r>
            <a:r>
              <a:rPr lang="en-US" sz="1200" spc="100" dirty="0">
                <a:solidFill>
                  <a:srgbClr val="FFFFFF"/>
                </a:solidFill>
                <a:latin typeface="Museo Sans 500"/>
                <a:cs typeface="Museo Sans 500"/>
              </a:rPr>
              <a:t>SEPTEMBER</a:t>
            </a:r>
            <a:r>
              <a:rPr kumimoji="0" lang="en-US" sz="1200" b="0" i="0" u="none" strike="noStrike" kern="0" cap="none" spc="100" normalizeH="0" baseline="0" noProof="0" dirty="0">
                <a:ln>
                  <a:noFill/>
                </a:ln>
                <a:solidFill>
                  <a:srgbClr val="FFFFFF"/>
                </a:solidFill>
                <a:effectLst/>
                <a:uLnTx/>
                <a:uFillTx/>
                <a:latin typeface="Museo Sans 500"/>
                <a:cs typeface="Museo Sans 500"/>
              </a:rPr>
              <a:t> </a:t>
            </a:r>
            <a:r>
              <a:rPr lang="en-US" sz="1200" spc="100" dirty="0">
                <a:solidFill>
                  <a:srgbClr val="FFFFFF"/>
                </a:solidFill>
                <a:latin typeface="Museo Sans 500"/>
                <a:cs typeface="Museo Sans 500"/>
              </a:rPr>
              <a:t>22</a:t>
            </a:r>
            <a:r>
              <a:rPr lang="en-US" sz="1200" spc="100" baseline="30000" dirty="0">
                <a:solidFill>
                  <a:srgbClr val="FFFFFF"/>
                </a:solidFill>
                <a:latin typeface="Museo Sans 500"/>
                <a:cs typeface="Museo Sans 500"/>
              </a:rPr>
              <a:t>ND</a:t>
            </a:r>
            <a:r>
              <a:rPr lang="en-US" sz="1200" spc="100" dirty="0">
                <a:solidFill>
                  <a:srgbClr val="FFFFFF"/>
                </a:solidFill>
                <a:latin typeface="Museo Sans 500"/>
                <a:cs typeface="Museo Sans 500"/>
              </a:rPr>
              <a:t> </a:t>
            </a:r>
            <a:r>
              <a:rPr kumimoji="0" lang="en-US" sz="1200" b="0" i="0" u="none" strike="noStrike" kern="0" cap="none" spc="100" normalizeH="0" baseline="0" noProof="0" dirty="0">
                <a:ln>
                  <a:noFill/>
                </a:ln>
                <a:solidFill>
                  <a:srgbClr val="FFFFFF"/>
                </a:solidFill>
                <a:effectLst/>
                <a:uLnTx/>
                <a:uFillTx/>
                <a:latin typeface="Museo Sans 500"/>
                <a:cs typeface="Museo Sans 500"/>
              </a:rPr>
              <a:t>2025 - FRIDAY, SEPTEMBER 2</a:t>
            </a:r>
            <a:r>
              <a:rPr lang="en-US" sz="1200" spc="100" dirty="0">
                <a:solidFill>
                  <a:srgbClr val="FFFFFF"/>
                </a:solidFill>
                <a:latin typeface="Museo Sans 500"/>
                <a:cs typeface="Museo Sans 500"/>
              </a:rPr>
              <a:t>6</a:t>
            </a:r>
            <a:r>
              <a:rPr kumimoji="0" lang="en-US" sz="1200" b="0" i="0" u="none" strike="noStrike" kern="0" cap="none" spc="100" normalizeH="0" baseline="30000" noProof="0" dirty="0">
                <a:ln>
                  <a:noFill/>
                </a:ln>
                <a:solidFill>
                  <a:srgbClr val="FFFFFF"/>
                </a:solidFill>
                <a:effectLst/>
                <a:uLnTx/>
                <a:uFillTx/>
                <a:latin typeface="Museo Sans 500"/>
                <a:cs typeface="Museo Sans 500"/>
              </a:rPr>
              <a:t>TH</a:t>
            </a:r>
            <a:r>
              <a:rPr kumimoji="0" lang="en-US" sz="1200" b="0" i="0" u="none" strike="noStrike" kern="0" cap="none" spc="100" normalizeH="0" baseline="0" noProof="0" dirty="0">
                <a:ln>
                  <a:noFill/>
                </a:ln>
                <a:solidFill>
                  <a:srgbClr val="FFFFFF"/>
                </a:solidFill>
                <a:effectLst/>
                <a:uLnTx/>
                <a:uFillTx/>
                <a:latin typeface="Museo Sans 500"/>
                <a:cs typeface="Museo Sans 500"/>
              </a:rPr>
              <a:t> 2025</a:t>
            </a:r>
          </a:p>
        </p:txBody>
      </p:sp>
      <p:sp>
        <p:nvSpPr>
          <p:cNvPr id="19" name="object 21">
            <a:extLst>
              <a:ext uri="{FF2B5EF4-FFF2-40B4-BE49-F238E27FC236}">
                <a16:creationId xmlns:a16="http://schemas.microsoft.com/office/drawing/2014/main" id="{8093ED2A-FEA5-D7E1-7B45-394274D5CFF9}"/>
              </a:ext>
            </a:extLst>
          </p:cNvPr>
          <p:cNvSpPr txBox="1"/>
          <p:nvPr/>
        </p:nvSpPr>
        <p:spPr>
          <a:xfrm>
            <a:off x="5418140" y="5983250"/>
            <a:ext cx="5082946" cy="2681503"/>
          </a:xfrm>
          <a:prstGeom prst="rect">
            <a:avLst/>
          </a:prstGeom>
        </p:spPr>
        <p:txBody>
          <a:bodyPr vert="horz" wrap="square" lIns="0" tIns="12700" rIns="0" bIns="0" rtlCol="0">
            <a:spAutoFit/>
          </a:bodyPr>
          <a:lstStyle/>
          <a:p>
            <a:pPr marL="171450" indent="-171450" algn="just" rtl="0">
              <a:lnSpc>
                <a:spcPct val="150000"/>
              </a:lnSpc>
              <a:spcBef>
                <a:spcPts val="300"/>
              </a:spcBef>
              <a:spcAft>
                <a:spcPts val="300"/>
              </a:spcAft>
              <a:buFont typeface="Wingdings" panose="05000000000000000000" pitchFamily="2" charset="2"/>
              <a:buChar char="§"/>
              <a:defRPr/>
            </a:pPr>
            <a:r>
              <a:rPr lang="en-US" sz="1000" dirty="0">
                <a:latin typeface="Museo Sans 300" panose="02000000000000000000" pitchFamily="50" charset="0"/>
              </a:rPr>
              <a:t>A total turnover of 7.684 billion shares worth ₦494.13 billion in 116,645 deals was recorded this week, higher than the 2.735 billion shares valued at ₦85.20 billion exchanged in 127,284 deals last week.</a:t>
            </a:r>
          </a:p>
          <a:p>
            <a:pPr marL="171450" indent="-171450" algn="just" rtl="0">
              <a:lnSpc>
                <a:spcPct val="150000"/>
              </a:lnSpc>
              <a:spcBef>
                <a:spcPts val="300"/>
              </a:spcBef>
              <a:spcAft>
                <a:spcPts val="300"/>
              </a:spcAft>
              <a:buFont typeface="Wingdings" panose="05000000000000000000" pitchFamily="2" charset="2"/>
              <a:buChar char="§"/>
              <a:defRPr/>
            </a:pPr>
            <a:r>
              <a:rPr lang="en-US" sz="1000" dirty="0">
                <a:latin typeface="Museo Sans 300" panose="02000000000000000000" pitchFamily="50" charset="0"/>
              </a:rPr>
              <a:t>The Financial Services sector led trading activity with 6.399 billion shares worth ₦71.81 billion in 54,799 deals, accounting for 83.27% of total volume and 14.53% of value. The Oil and Gas sector followed with 730.52 million shares valued at ₦391.36 billion in 7,059 deals, while the Services sector ranked third with 128.65 million shares worth ₦962.91 million in 5,863 deals.</a:t>
            </a:r>
          </a:p>
          <a:p>
            <a:pPr marL="171450" indent="-171450" algn="just" rtl="0">
              <a:lnSpc>
                <a:spcPct val="150000"/>
              </a:lnSpc>
              <a:spcBef>
                <a:spcPts val="300"/>
              </a:spcBef>
              <a:spcAft>
                <a:spcPts val="300"/>
              </a:spcAft>
              <a:buFont typeface="Wingdings" panose="05000000000000000000" pitchFamily="2" charset="2"/>
              <a:buChar char="§"/>
              <a:defRPr/>
            </a:pPr>
            <a:r>
              <a:rPr lang="en-US" sz="1000" dirty="0">
                <a:latin typeface="Museo Sans 300" panose="02000000000000000000" pitchFamily="50" charset="0"/>
              </a:rPr>
              <a:t>Top trades by volume were Unity Bank, </a:t>
            </a:r>
            <a:r>
              <a:rPr lang="en-US" sz="1000" dirty="0" err="1">
                <a:latin typeface="Museo Sans 300" panose="02000000000000000000" pitchFamily="50" charset="0"/>
              </a:rPr>
              <a:t>Aradel</a:t>
            </a:r>
            <a:r>
              <a:rPr lang="en-US" sz="1000" dirty="0">
                <a:latin typeface="Museo Sans 300" panose="02000000000000000000" pitchFamily="50" charset="0"/>
              </a:rPr>
              <a:t> Holdings, and Consolidated Hallmark Holdings, which collectively accounted for 5.209 billion shares worth ₦404.95 billion in 2,667 deals, representing 67.79% of total volume and 81.95% of value.</a:t>
            </a:r>
          </a:p>
        </p:txBody>
      </p:sp>
      <p:graphicFrame>
        <p:nvGraphicFramePr>
          <p:cNvPr id="18" name="object 22">
            <a:extLst>
              <a:ext uri="{FF2B5EF4-FFF2-40B4-BE49-F238E27FC236}">
                <a16:creationId xmlns:a16="http://schemas.microsoft.com/office/drawing/2014/main" id="{57218724-6629-1ED1-A5A0-7CFC2E5A917F}"/>
              </a:ext>
            </a:extLst>
          </p:cNvPr>
          <p:cNvGraphicFramePr>
            <a:graphicFrameLocks noGrp="1"/>
          </p:cNvGraphicFramePr>
          <p:nvPr>
            <p:extLst>
              <p:ext uri="{D42A27DB-BD31-4B8C-83A1-F6EECF244321}">
                <p14:modId xmlns:p14="http://schemas.microsoft.com/office/powerpoint/2010/main" val="2486767157"/>
              </p:ext>
            </p:extLst>
          </p:nvPr>
        </p:nvGraphicFramePr>
        <p:xfrm>
          <a:off x="304037" y="7066218"/>
          <a:ext cx="4664706" cy="2014821"/>
        </p:xfrm>
        <a:graphic>
          <a:graphicData uri="http://schemas.openxmlformats.org/drawingml/2006/table">
            <a:tbl>
              <a:tblPr firstRow="1" bandRow="1">
                <a:tableStyleId>{2D5ABB26-0587-4C30-8999-92F81FD0307C}</a:tableStyleId>
              </a:tblPr>
              <a:tblGrid>
                <a:gridCol w="2064513">
                  <a:extLst>
                    <a:ext uri="{9D8B030D-6E8A-4147-A177-3AD203B41FA5}">
                      <a16:colId xmlns:a16="http://schemas.microsoft.com/office/drawing/2014/main" val="20000"/>
                    </a:ext>
                  </a:extLst>
                </a:gridCol>
                <a:gridCol w="768295">
                  <a:extLst>
                    <a:ext uri="{9D8B030D-6E8A-4147-A177-3AD203B41FA5}">
                      <a16:colId xmlns:a16="http://schemas.microsoft.com/office/drawing/2014/main" val="20001"/>
                    </a:ext>
                  </a:extLst>
                </a:gridCol>
                <a:gridCol w="915949">
                  <a:extLst>
                    <a:ext uri="{9D8B030D-6E8A-4147-A177-3AD203B41FA5}">
                      <a16:colId xmlns:a16="http://schemas.microsoft.com/office/drawing/2014/main" val="20002"/>
                    </a:ext>
                  </a:extLst>
                </a:gridCol>
                <a:gridCol w="915949">
                  <a:extLst>
                    <a:ext uri="{9D8B030D-6E8A-4147-A177-3AD203B41FA5}">
                      <a16:colId xmlns:a16="http://schemas.microsoft.com/office/drawing/2014/main" val="20003"/>
                    </a:ext>
                  </a:extLst>
                </a:gridCol>
              </a:tblGrid>
              <a:tr h="223869">
                <a:tc>
                  <a:txBody>
                    <a:bodyPr/>
                    <a:lstStyle/>
                    <a:p>
                      <a:pPr algn="l"/>
                      <a:r>
                        <a:rPr lang="en-US" sz="800" b="1">
                          <a:solidFill>
                            <a:schemeClr val="bg1"/>
                          </a:solidFill>
                          <a:latin typeface="Museo Sans 300" panose="02000000000000000000" pitchFamily="50" charset="0"/>
                        </a:rPr>
                        <a:t>FGN BOND</a:t>
                      </a:r>
                      <a:endParaRPr lang="en-NG" sz="800" b="1">
                        <a:solidFill>
                          <a:schemeClr val="bg1"/>
                        </a:solidFill>
                        <a:latin typeface="Museo Sans 300" panose="02000000000000000000" pitchFamily="50" charset="0"/>
                      </a:endParaRPr>
                    </a:p>
                  </a:txBody>
                  <a:tcPr marT="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marL="0" marR="0" lvl="0" indent="0" algn="ctr" defTabSz="1069208" rtl="0" eaLnBrk="1" fontAlgn="auto" latinLnBrk="0" hangingPunct="1">
                        <a:lnSpc>
                          <a:spcPct val="100000"/>
                        </a:lnSpc>
                        <a:spcBef>
                          <a:spcPts val="0"/>
                        </a:spcBef>
                        <a:spcAft>
                          <a:spcPts val="0"/>
                        </a:spcAft>
                        <a:buClrTx/>
                        <a:buSzTx/>
                        <a:buFontTx/>
                        <a:buNone/>
                        <a:tabLst/>
                        <a:defRPr/>
                      </a:pPr>
                      <a:r>
                        <a:rPr lang="en-GB" sz="800" b="1">
                          <a:solidFill>
                            <a:srgbClr val="FFFFFF"/>
                          </a:solidFill>
                          <a:latin typeface="Museo Sans 300" panose="02000000000000000000" pitchFamily="50" charset="0"/>
                          <a:cs typeface="Museo Sans 900"/>
                        </a:rPr>
                        <a:t>Yield</a:t>
                      </a:r>
                      <a:r>
                        <a:rPr lang="en-GB" sz="800" b="1" spc="-35">
                          <a:solidFill>
                            <a:srgbClr val="FFFFFF"/>
                          </a:solidFill>
                          <a:latin typeface="Museo Sans 300" panose="02000000000000000000" pitchFamily="50" charset="0"/>
                          <a:cs typeface="Museo Sans 900"/>
                        </a:rPr>
                        <a:t> </a:t>
                      </a:r>
                      <a:r>
                        <a:rPr lang="en-GB" sz="800" b="1" spc="-25">
                          <a:solidFill>
                            <a:srgbClr val="FFFFFF"/>
                          </a:solidFill>
                          <a:latin typeface="Museo Sans 300" panose="02000000000000000000" pitchFamily="50" charset="0"/>
                          <a:cs typeface="Museo Sans 900"/>
                        </a:rPr>
                        <a:t>(%)</a:t>
                      </a:r>
                      <a:endParaRPr lang="en-GB" sz="800" b="1">
                        <a:latin typeface="Museo Sans 300" panose="02000000000000000000" pitchFamily="50" charset="0"/>
                        <a:cs typeface="Museo Sans 900"/>
                      </a:endParaRPr>
                    </a:p>
                  </a:txBody>
                  <a:tcPr marT="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r>
                        <a:rPr lang="en-US" sz="800" b="1">
                          <a:solidFill>
                            <a:schemeClr val="bg1"/>
                          </a:solidFill>
                          <a:latin typeface="Museo Sans 300" panose="02000000000000000000" pitchFamily="50" charset="0"/>
                        </a:rPr>
                        <a:t>Change</a:t>
                      </a:r>
                      <a:endParaRPr lang="en-NG" sz="800" b="1">
                        <a:solidFill>
                          <a:schemeClr val="bg1"/>
                        </a:solidFill>
                        <a:latin typeface="Museo Sans 300" panose="02000000000000000000" pitchFamily="50" charset="0"/>
                      </a:endParaRPr>
                    </a:p>
                  </a:txBody>
                  <a:tcPr marT="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r>
                        <a:rPr lang="en-US" sz="800" b="1">
                          <a:solidFill>
                            <a:schemeClr val="bg1"/>
                          </a:solidFill>
                          <a:latin typeface="Museo Sans 300" panose="02000000000000000000" pitchFamily="50" charset="0"/>
                        </a:rPr>
                        <a:t>Price (</a:t>
                      </a:r>
                      <a:r>
                        <a:rPr lang="en-US" sz="800" b="1">
                          <a:solidFill>
                            <a:schemeClr val="bg1"/>
                          </a:solidFill>
                          <a:latin typeface="Museo Sans 300" panose="02000000000000000000" pitchFamily="2" charset="77"/>
                        </a:rPr>
                        <a:t>₦</a:t>
                      </a:r>
                      <a:r>
                        <a:rPr lang="en-US" sz="800" b="1">
                          <a:solidFill>
                            <a:schemeClr val="bg1"/>
                          </a:solidFill>
                          <a:latin typeface="Museo Sans 300" panose="02000000000000000000" pitchFamily="50" charset="0"/>
                        </a:rPr>
                        <a:t>)</a:t>
                      </a:r>
                      <a:endParaRPr lang="en-NG" sz="800" b="1">
                        <a:solidFill>
                          <a:schemeClr val="bg1"/>
                        </a:solidFill>
                        <a:latin typeface="Museo Sans 300" panose="02000000000000000000" pitchFamily="50" charset="0"/>
                      </a:endParaRPr>
                    </a:p>
                  </a:txBody>
                  <a:tcPr marT="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00"/>
                  </a:ext>
                </a:extLst>
              </a:tr>
              <a:tr h="223869">
                <a:tc>
                  <a:txBody>
                    <a:bodyPr/>
                    <a:lstStyle/>
                    <a:p>
                      <a:pPr algn="l"/>
                      <a:r>
                        <a:rPr lang="en-US" sz="800" b="0">
                          <a:solidFill>
                            <a:schemeClr val="tx1"/>
                          </a:solidFill>
                          <a:latin typeface="Museo Sans 300" panose="02000000000000000000" pitchFamily="50" charset="0"/>
                        </a:rPr>
                        <a:t>19.94 20-MAR-2027</a:t>
                      </a:r>
                      <a:endParaRPr lang="en-NG" sz="800" b="0">
                        <a:solidFill>
                          <a:schemeClr val="tx1"/>
                        </a:solidFill>
                        <a:latin typeface="Museo Sans 300" panose="02000000000000000000" pitchFamily="50" charset="0"/>
                      </a:endParaRP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chemeClr val="bg1"/>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1</a:t>
                      </a:r>
                      <a:r>
                        <a:rPr lang="en-US" sz="800" b="0" dirty="0">
                          <a:solidFill>
                            <a:schemeClr val="tx1"/>
                          </a:solidFill>
                          <a:latin typeface="Museo Sans 300" panose="02000000000000000000" pitchFamily="50" charset="0"/>
                          <a:ea typeface="+mn-ea"/>
                          <a:cs typeface="+mn-cs"/>
                        </a:rPr>
                        <a:t>6.91</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marL="0" algn="ctr" fontAlgn="ctr">
                        <a:buNone/>
                      </a:pPr>
                      <a:r>
                        <a:rPr lang="en-NG" sz="800" b="0">
                          <a:solidFill>
                            <a:srgbClr val="C00000"/>
                          </a:solidFill>
                          <a:latin typeface="Museo Sans 300" panose="02000000000000000000" pitchFamily="50" charset="0"/>
                          <a:ea typeface="+mn-ea"/>
                          <a:cs typeface="+mn-cs"/>
                        </a:rPr>
                        <a:t>-0.</a:t>
                      </a:r>
                      <a:r>
                        <a:rPr lang="en-GB" sz="800" b="0">
                          <a:solidFill>
                            <a:srgbClr val="C00000"/>
                          </a:solidFill>
                          <a:latin typeface="Museo Sans 300" panose="02000000000000000000" pitchFamily="50" charset="0"/>
                          <a:ea typeface="+mn-ea"/>
                          <a:cs typeface="+mn-cs"/>
                        </a:rPr>
                        <a:t>04</a:t>
                      </a:r>
                      <a:endParaRPr lang="en-NG" sz="800" b="0">
                        <a:solidFill>
                          <a:srgbClr val="C00000"/>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10</a:t>
                      </a:r>
                      <a:r>
                        <a:rPr lang="en-US" sz="800" b="0" dirty="0">
                          <a:solidFill>
                            <a:schemeClr val="tx1"/>
                          </a:solidFill>
                          <a:latin typeface="Museo Sans 300" panose="02000000000000000000" pitchFamily="50" charset="0"/>
                          <a:ea typeface="+mn-ea"/>
                          <a:cs typeface="+mn-cs"/>
                        </a:rPr>
                        <a:t>3.83</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3869">
                <a:tc>
                  <a:txBody>
                    <a:bodyPr/>
                    <a:lstStyle/>
                    <a:p>
                      <a:pPr algn="l"/>
                      <a:r>
                        <a:rPr lang="en-US" sz="800" b="0">
                          <a:latin typeface="Museo Sans 300" panose="02000000000000000000" pitchFamily="50" charset="0"/>
                        </a:rPr>
                        <a:t>14.55 26-APR-2029</a:t>
                      </a:r>
                      <a:endParaRPr lang="en-NG" sz="800" b="0">
                        <a:latin typeface="Museo Sans 300" panose="02000000000000000000" pitchFamily="50" charset="0"/>
                      </a:endParaRP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2DD"/>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1</a:t>
                      </a:r>
                      <a:r>
                        <a:rPr lang="en-US" sz="800" b="0" dirty="0">
                          <a:solidFill>
                            <a:schemeClr val="tx1"/>
                          </a:solidFill>
                          <a:latin typeface="Museo Sans 300" panose="02000000000000000000" pitchFamily="50" charset="0"/>
                          <a:ea typeface="+mn-ea"/>
                          <a:cs typeface="+mn-cs"/>
                        </a:rPr>
                        <a:t>6.46</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2DD"/>
                    </a:solidFill>
                  </a:tcPr>
                </a:tc>
                <a:tc>
                  <a:txBody>
                    <a:bodyPr/>
                    <a:lstStyle/>
                    <a:p>
                      <a:pPr marL="0" algn="ctr" fontAlgn="ctr">
                        <a:buNone/>
                      </a:pPr>
                      <a:r>
                        <a:rPr lang="en-US" sz="800" b="0">
                          <a:solidFill>
                            <a:srgbClr val="00B050"/>
                          </a:solidFill>
                          <a:latin typeface="Museo Sans 300" panose="02000000000000000000" pitchFamily="50" charset="0"/>
                          <a:ea typeface="+mn-ea"/>
                          <a:cs typeface="+mn-cs"/>
                        </a:rPr>
                        <a:t>0.22</a:t>
                      </a:r>
                      <a:endParaRPr lang="en-NG" sz="800" b="0">
                        <a:solidFill>
                          <a:srgbClr val="00B050"/>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9</a:t>
                      </a:r>
                      <a:r>
                        <a:rPr lang="en-GB" sz="800" b="0" dirty="0">
                          <a:solidFill>
                            <a:schemeClr val="tx1"/>
                          </a:solidFill>
                          <a:latin typeface="Museo Sans 300" panose="02000000000000000000" pitchFamily="50" charset="0"/>
                          <a:ea typeface="+mn-ea"/>
                          <a:cs typeface="+mn-cs"/>
                        </a:rPr>
                        <a:t>4.95</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rgbClr val="CCD2DD"/>
                    </a:solidFill>
                  </a:tcPr>
                </a:tc>
                <a:extLst>
                  <a:ext uri="{0D108BD9-81ED-4DB2-BD59-A6C34878D82A}">
                    <a16:rowId xmlns:a16="http://schemas.microsoft.com/office/drawing/2014/main" val="10003"/>
                  </a:ext>
                </a:extLst>
              </a:tr>
              <a:tr h="223869">
                <a:tc>
                  <a:txBody>
                    <a:bodyPr/>
                    <a:lstStyle/>
                    <a:p>
                      <a:pPr algn="l"/>
                      <a:r>
                        <a:rPr lang="en-US" sz="800" b="0">
                          <a:latin typeface="Museo Sans 300" panose="02000000000000000000" pitchFamily="50" charset="0"/>
                        </a:rPr>
                        <a:t>18.50 21-FEB-2031</a:t>
                      </a:r>
                      <a:endParaRPr lang="en-NG" sz="800" b="0">
                        <a:latin typeface="Museo Sans 300" panose="02000000000000000000" pitchFamily="50" charset="0"/>
                      </a:endParaRP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chemeClr val="bg1"/>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1</a:t>
                      </a:r>
                      <a:r>
                        <a:rPr lang="en-US" sz="800" b="0" dirty="0">
                          <a:solidFill>
                            <a:schemeClr val="tx1"/>
                          </a:solidFill>
                          <a:latin typeface="Museo Sans 300" panose="02000000000000000000" pitchFamily="50" charset="0"/>
                          <a:ea typeface="+mn-ea"/>
                          <a:cs typeface="+mn-cs"/>
                        </a:rPr>
                        <a:t>6.52</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chemeClr val="bg1"/>
                    </a:solidFill>
                  </a:tcPr>
                </a:tc>
                <a:tc>
                  <a:txBody>
                    <a:bodyPr/>
                    <a:lstStyle/>
                    <a:p>
                      <a:pPr marL="0" algn="ctr" fontAlgn="ctr">
                        <a:buNone/>
                      </a:pPr>
                      <a:r>
                        <a:rPr lang="en-NG" sz="800" b="0">
                          <a:solidFill>
                            <a:srgbClr val="C00000"/>
                          </a:solidFill>
                          <a:latin typeface="Museo Sans 300" panose="02000000000000000000" pitchFamily="50" charset="0"/>
                          <a:ea typeface="+mn-ea"/>
                          <a:cs typeface="+mn-cs"/>
                        </a:rPr>
                        <a:t>-0.</a:t>
                      </a:r>
                      <a:r>
                        <a:rPr lang="en-GB" sz="800" b="0">
                          <a:solidFill>
                            <a:srgbClr val="C00000"/>
                          </a:solidFill>
                          <a:latin typeface="Museo Sans 300" panose="02000000000000000000" pitchFamily="50" charset="0"/>
                          <a:ea typeface="+mn-ea"/>
                          <a:cs typeface="+mn-cs"/>
                        </a:rPr>
                        <a:t>10</a:t>
                      </a:r>
                      <a:endParaRPr lang="en-NG" sz="800" b="0">
                        <a:solidFill>
                          <a:srgbClr val="C00000"/>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chemeClr val="bg1"/>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10</a:t>
                      </a:r>
                      <a:r>
                        <a:rPr lang="en-GB" sz="800" b="0" dirty="0">
                          <a:solidFill>
                            <a:schemeClr val="tx1"/>
                          </a:solidFill>
                          <a:latin typeface="Museo Sans 300" panose="02000000000000000000" pitchFamily="50" charset="0"/>
                          <a:ea typeface="+mn-ea"/>
                          <a:cs typeface="+mn-cs"/>
                        </a:rPr>
                        <a:t>6.86</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chemeClr val="bg1"/>
                    </a:solidFill>
                  </a:tcPr>
                </a:tc>
                <a:extLst>
                  <a:ext uri="{0D108BD9-81ED-4DB2-BD59-A6C34878D82A}">
                    <a16:rowId xmlns:a16="http://schemas.microsoft.com/office/drawing/2014/main" val="10004"/>
                  </a:ext>
                </a:extLst>
              </a:tr>
              <a:tr h="223869">
                <a:tc>
                  <a:txBody>
                    <a:bodyPr/>
                    <a:lstStyle/>
                    <a:p>
                      <a:pPr algn="l"/>
                      <a:r>
                        <a:rPr lang="en-US" sz="800" b="0">
                          <a:latin typeface="Museo Sans 300" panose="02000000000000000000" pitchFamily="50" charset="0"/>
                        </a:rPr>
                        <a:t>19.00 21-FEB-2034</a:t>
                      </a:r>
                      <a:endParaRPr lang="en-NG" sz="800" b="0">
                        <a:latin typeface="Museo Sans 300" panose="02000000000000000000" pitchFamily="50" charset="0"/>
                      </a:endParaRP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1</a:t>
                      </a:r>
                      <a:r>
                        <a:rPr lang="en-US" sz="800" b="0" dirty="0">
                          <a:solidFill>
                            <a:schemeClr val="tx1"/>
                          </a:solidFill>
                          <a:latin typeface="Museo Sans 300" panose="02000000000000000000" pitchFamily="50" charset="0"/>
                          <a:ea typeface="+mn-ea"/>
                          <a:cs typeface="+mn-cs"/>
                        </a:rPr>
                        <a:t>6.45</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tc>
                  <a:txBody>
                    <a:bodyPr/>
                    <a:lstStyle/>
                    <a:p>
                      <a:pPr marL="0" algn="ctr" fontAlgn="ctr">
                        <a:buNone/>
                      </a:pPr>
                      <a:r>
                        <a:rPr lang="en-US" sz="800" b="0">
                          <a:solidFill>
                            <a:srgbClr val="00B050"/>
                          </a:solidFill>
                          <a:latin typeface="Museo Sans 300" panose="02000000000000000000" pitchFamily="50" charset="0"/>
                          <a:ea typeface="+mn-ea"/>
                          <a:cs typeface="+mn-cs"/>
                        </a:rPr>
                        <a:t>0.03</a:t>
                      </a:r>
                      <a:endParaRPr lang="en-NG" sz="800" b="0">
                        <a:solidFill>
                          <a:srgbClr val="00B050"/>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tc>
                  <a:txBody>
                    <a:bodyPr/>
                    <a:lstStyle/>
                    <a:p>
                      <a:pPr marL="0" algn="ctr" fontAlgn="ctr">
                        <a:buNone/>
                      </a:pPr>
                      <a:r>
                        <a:rPr lang="en-US" sz="800" b="0" dirty="0">
                          <a:solidFill>
                            <a:schemeClr val="tx1"/>
                          </a:solidFill>
                          <a:latin typeface="Museo Sans 300" panose="02000000000000000000" pitchFamily="50" charset="0"/>
                          <a:ea typeface="+mn-ea"/>
                          <a:cs typeface="+mn-cs"/>
                        </a:rPr>
                        <a:t>111.33</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extLst>
                  <a:ext uri="{0D108BD9-81ED-4DB2-BD59-A6C34878D82A}">
                    <a16:rowId xmlns:a16="http://schemas.microsoft.com/office/drawing/2014/main" val="10005"/>
                  </a:ext>
                </a:extLst>
              </a:tr>
              <a:tr h="223869">
                <a:tc>
                  <a:txBody>
                    <a:bodyPr/>
                    <a:lstStyle/>
                    <a:p>
                      <a:pPr algn="l"/>
                      <a:r>
                        <a:rPr lang="en-US" sz="800" b="0">
                          <a:latin typeface="Museo Sans 300" panose="02000000000000000000" pitchFamily="50" charset="0"/>
                        </a:rPr>
                        <a:t>16.2499 18-APR-2037</a:t>
                      </a:r>
                      <a:endParaRPr lang="en-NG" sz="800" b="0">
                        <a:latin typeface="Museo Sans 300" panose="02000000000000000000" pitchFamily="50" charset="0"/>
                      </a:endParaRP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chemeClr val="bg1"/>
                    </a:solidFill>
                  </a:tcPr>
                </a:tc>
                <a:tc>
                  <a:txBody>
                    <a:bodyPr/>
                    <a:lstStyle/>
                    <a:p>
                      <a:pPr marL="0" algn="ctr" fontAlgn="b">
                        <a:buNone/>
                      </a:pPr>
                      <a:r>
                        <a:rPr lang="en-NG" sz="800" b="0">
                          <a:solidFill>
                            <a:schemeClr val="tx1"/>
                          </a:solidFill>
                          <a:latin typeface="Museo Sans 300" panose="02000000000000000000" pitchFamily="50" charset="0"/>
                          <a:ea typeface="+mn-ea"/>
                          <a:cs typeface="+mn-cs"/>
                        </a:rPr>
                        <a:t>1</a:t>
                      </a:r>
                      <a:r>
                        <a:rPr lang="en-US" sz="800" b="0">
                          <a:solidFill>
                            <a:schemeClr val="tx1"/>
                          </a:solidFill>
                          <a:latin typeface="Museo Sans 300" panose="02000000000000000000" pitchFamily="50" charset="0"/>
                          <a:ea typeface="+mn-ea"/>
                          <a:cs typeface="+mn-cs"/>
                        </a:rPr>
                        <a:t>5.97</a:t>
                      </a:r>
                      <a:endParaRPr lang="en-NG" sz="800" b="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chemeClr val="bg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NG" sz="800" b="0" i="0" u="none" strike="noStrike" dirty="0">
                          <a:solidFill>
                            <a:schemeClr val="tx1"/>
                          </a:solidFill>
                          <a:effectLst/>
                          <a:latin typeface="Museo Sans 300" panose="02000000000000000000" pitchFamily="2" charset="77"/>
                          <a:ea typeface="+mn-ea"/>
                          <a:cs typeface="+mn-cs"/>
                        </a:rPr>
                        <a:t>0.</a:t>
                      </a:r>
                      <a:r>
                        <a:rPr lang="en-GB" sz="800" b="0" i="0" u="none" strike="noStrike" dirty="0">
                          <a:solidFill>
                            <a:schemeClr val="tx1"/>
                          </a:solidFill>
                          <a:effectLst/>
                          <a:latin typeface="Museo Sans 300" panose="02000000000000000000" pitchFamily="2" charset="77"/>
                          <a:ea typeface="+mn-ea"/>
                          <a:cs typeface="+mn-cs"/>
                        </a:rPr>
                        <a:t>00</a:t>
                      </a:r>
                      <a:endParaRPr lang="en-NG" sz="800" b="0" i="0" u="none" strike="noStrike" dirty="0">
                        <a:solidFill>
                          <a:schemeClr val="tx1"/>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chemeClr val="bg1"/>
                    </a:solidFill>
                  </a:tcPr>
                </a:tc>
                <a:tc>
                  <a:txBody>
                    <a:bodyPr/>
                    <a:lstStyle/>
                    <a:p>
                      <a:pPr marL="0" algn="ctr" fontAlgn="ctr">
                        <a:buNone/>
                      </a:pPr>
                      <a:r>
                        <a:rPr lang="en-NG" sz="800" b="0">
                          <a:solidFill>
                            <a:schemeClr val="tx1"/>
                          </a:solidFill>
                          <a:latin typeface="Museo Sans 300" panose="02000000000000000000" pitchFamily="50" charset="0"/>
                          <a:ea typeface="+mn-ea"/>
                          <a:cs typeface="+mn-cs"/>
                        </a:rPr>
                        <a:t>10</a:t>
                      </a:r>
                      <a:r>
                        <a:rPr lang="en-GB" sz="800" b="0">
                          <a:solidFill>
                            <a:schemeClr val="tx1"/>
                          </a:solidFill>
                          <a:latin typeface="Museo Sans 300" panose="02000000000000000000" pitchFamily="50" charset="0"/>
                          <a:ea typeface="+mn-ea"/>
                          <a:cs typeface="+mn-cs"/>
                        </a:rPr>
                        <a:t>1.40</a:t>
                      </a:r>
                      <a:endParaRPr lang="en-NG" sz="800" b="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chemeClr val="bg1"/>
                    </a:solidFill>
                  </a:tcPr>
                </a:tc>
                <a:extLst>
                  <a:ext uri="{0D108BD9-81ED-4DB2-BD59-A6C34878D82A}">
                    <a16:rowId xmlns:a16="http://schemas.microsoft.com/office/drawing/2014/main" val="10006"/>
                  </a:ext>
                </a:extLst>
              </a:tr>
              <a:tr h="223869">
                <a:tc>
                  <a:txBody>
                    <a:bodyPr/>
                    <a:lstStyle/>
                    <a:p>
                      <a:pPr algn="l"/>
                      <a:r>
                        <a:rPr lang="en-US" sz="800" b="0">
                          <a:latin typeface="Museo Sans 300" panose="02000000000000000000" pitchFamily="50" charset="0"/>
                        </a:rPr>
                        <a:t>15.45 21-JUN-2038</a:t>
                      </a:r>
                      <a:endParaRPr lang="en-NG" sz="800" b="0">
                        <a:latin typeface="Museo Sans 300" panose="02000000000000000000" pitchFamily="50" charset="0"/>
                      </a:endParaRP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2DD"/>
                    </a:solidFill>
                  </a:tcPr>
                </a:tc>
                <a:tc>
                  <a:txBody>
                    <a:bodyPr/>
                    <a:lstStyle/>
                    <a:p>
                      <a:pPr marL="0" algn="ctr" fontAlgn="b">
                        <a:buNone/>
                      </a:pPr>
                      <a:r>
                        <a:rPr lang="en-NG" sz="800" b="0">
                          <a:solidFill>
                            <a:schemeClr val="tx1"/>
                          </a:solidFill>
                          <a:latin typeface="Museo Sans 300" panose="02000000000000000000" pitchFamily="50" charset="0"/>
                          <a:ea typeface="+mn-ea"/>
                          <a:cs typeface="+mn-cs"/>
                        </a:rPr>
                        <a:t>1</a:t>
                      </a:r>
                      <a:r>
                        <a:rPr lang="en-US" sz="800" b="0">
                          <a:solidFill>
                            <a:schemeClr val="tx1"/>
                          </a:solidFill>
                          <a:latin typeface="Museo Sans 300" panose="02000000000000000000" pitchFamily="50" charset="0"/>
                          <a:ea typeface="+mn-ea"/>
                          <a:cs typeface="+mn-cs"/>
                        </a:rPr>
                        <a:t>6.00</a:t>
                      </a:r>
                      <a:endParaRPr lang="en-NG" sz="800" b="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2DD"/>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NG" sz="800" b="0" i="0" u="none" strike="noStrike">
                          <a:solidFill>
                            <a:schemeClr val="tx1"/>
                          </a:solidFill>
                          <a:effectLst/>
                          <a:latin typeface="Museo Sans 300" panose="02000000000000000000" pitchFamily="2" charset="77"/>
                          <a:ea typeface="+mn-ea"/>
                          <a:cs typeface="+mn-cs"/>
                        </a:rPr>
                        <a:t>0.</a:t>
                      </a:r>
                      <a:r>
                        <a:rPr lang="en-GB" sz="800" b="0" i="0" u="none" strike="noStrike">
                          <a:solidFill>
                            <a:schemeClr val="tx1"/>
                          </a:solidFill>
                          <a:effectLst/>
                          <a:latin typeface="Museo Sans 300" panose="02000000000000000000" pitchFamily="2" charset="77"/>
                          <a:ea typeface="+mn-ea"/>
                          <a:cs typeface="+mn-cs"/>
                        </a:rPr>
                        <a:t>00</a:t>
                      </a:r>
                      <a:endParaRPr lang="en-NG" sz="800" b="0" i="0" u="none" strike="noStrike">
                        <a:solidFill>
                          <a:schemeClr val="tx1"/>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tc>
                  <a:txBody>
                    <a:bodyPr/>
                    <a:lstStyle/>
                    <a:p>
                      <a:pPr marL="0" algn="ctr" fontAlgn="ctr">
                        <a:buNone/>
                      </a:pPr>
                      <a:r>
                        <a:rPr lang="en-NG" sz="800" b="0">
                          <a:solidFill>
                            <a:schemeClr val="tx1"/>
                          </a:solidFill>
                          <a:latin typeface="Museo Sans 300" panose="02000000000000000000" pitchFamily="50" charset="0"/>
                          <a:ea typeface="+mn-ea"/>
                          <a:cs typeface="+mn-cs"/>
                        </a:rPr>
                        <a:t>9</a:t>
                      </a:r>
                      <a:r>
                        <a:rPr lang="en-GB" sz="800" b="0">
                          <a:solidFill>
                            <a:schemeClr val="tx1"/>
                          </a:solidFill>
                          <a:latin typeface="Museo Sans 300" panose="02000000000000000000" pitchFamily="50" charset="0"/>
                          <a:ea typeface="+mn-ea"/>
                          <a:cs typeface="+mn-cs"/>
                        </a:rPr>
                        <a:t>6.99</a:t>
                      </a:r>
                      <a:endParaRPr lang="en-NG" sz="800" b="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rgbClr val="CCD2DD"/>
                    </a:solidFill>
                  </a:tcPr>
                </a:tc>
                <a:extLst>
                  <a:ext uri="{0D108BD9-81ED-4DB2-BD59-A6C34878D82A}">
                    <a16:rowId xmlns:a16="http://schemas.microsoft.com/office/drawing/2014/main" val="10007"/>
                  </a:ext>
                </a:extLst>
              </a:tr>
              <a:tr h="223869">
                <a:tc>
                  <a:txBody>
                    <a:bodyPr/>
                    <a:lstStyle/>
                    <a:p>
                      <a:pPr algn="l"/>
                      <a:r>
                        <a:rPr lang="en-NG" sz="800" b="0">
                          <a:latin typeface="Museo Sans 300" panose="02000000000000000000" pitchFamily="50" charset="0"/>
                        </a:rPr>
                        <a:t>14.80 26-APR-2049</a:t>
                      </a: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chemeClr val="bg1"/>
                    </a:solidFill>
                  </a:tcPr>
                </a:tc>
                <a:tc>
                  <a:txBody>
                    <a:bodyPr/>
                    <a:lstStyle/>
                    <a:p>
                      <a:pPr marL="0" algn="ctr" fontAlgn="b">
                        <a:buNone/>
                      </a:pPr>
                      <a:r>
                        <a:rPr lang="en-NG" sz="800" b="0">
                          <a:solidFill>
                            <a:schemeClr val="tx1"/>
                          </a:solidFill>
                          <a:latin typeface="Museo Sans 300" panose="02000000000000000000" pitchFamily="50" charset="0"/>
                          <a:ea typeface="+mn-ea"/>
                          <a:cs typeface="+mn-cs"/>
                        </a:rPr>
                        <a:t>15.81</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chemeClr val="bg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NG" sz="800" b="0" i="0" u="none" strike="noStrike" dirty="0">
                          <a:solidFill>
                            <a:schemeClr val="tx1"/>
                          </a:solidFill>
                          <a:effectLst/>
                          <a:latin typeface="Museo Sans 300" panose="02000000000000000000" pitchFamily="2" charset="77"/>
                          <a:ea typeface="+mn-ea"/>
                          <a:cs typeface="+mn-cs"/>
                        </a:rPr>
                        <a:t>0.</a:t>
                      </a:r>
                      <a:r>
                        <a:rPr lang="en-GB" sz="800" b="0" i="0" u="none" strike="noStrike" dirty="0">
                          <a:solidFill>
                            <a:schemeClr val="tx1"/>
                          </a:solidFill>
                          <a:effectLst/>
                          <a:latin typeface="Museo Sans 300" panose="02000000000000000000" pitchFamily="2" charset="77"/>
                          <a:ea typeface="+mn-ea"/>
                          <a:cs typeface="+mn-cs"/>
                        </a:rPr>
                        <a:t>00</a:t>
                      </a:r>
                      <a:endParaRPr lang="en-NG" sz="800" b="0" i="0" u="none" strike="noStrike" dirty="0">
                        <a:solidFill>
                          <a:schemeClr val="tx1"/>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chemeClr val="bg1"/>
                    </a:solidFill>
                  </a:tcPr>
                </a:tc>
                <a:tc>
                  <a:txBody>
                    <a:bodyPr/>
                    <a:lstStyle/>
                    <a:p>
                      <a:pPr marL="0" algn="ctr" fontAlgn="ctr">
                        <a:buNone/>
                      </a:pPr>
                      <a:r>
                        <a:rPr lang="en-NG" sz="800" b="0">
                          <a:solidFill>
                            <a:schemeClr val="tx1"/>
                          </a:solidFill>
                          <a:latin typeface="Museo Sans 300" panose="02000000000000000000" pitchFamily="50" charset="0"/>
                          <a:ea typeface="+mn-ea"/>
                          <a:cs typeface="+mn-cs"/>
                        </a:rPr>
                        <a:t>93.73</a:t>
                      </a: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chemeClr val="bg1"/>
                    </a:solidFill>
                  </a:tcPr>
                </a:tc>
                <a:extLst>
                  <a:ext uri="{0D108BD9-81ED-4DB2-BD59-A6C34878D82A}">
                    <a16:rowId xmlns:a16="http://schemas.microsoft.com/office/drawing/2014/main" val="10008"/>
                  </a:ext>
                </a:extLst>
              </a:tr>
              <a:tr h="223869">
                <a:tc>
                  <a:txBody>
                    <a:bodyPr/>
                    <a:lstStyle/>
                    <a:p>
                      <a:pPr algn="l"/>
                      <a:r>
                        <a:rPr lang="en-NG" sz="800" b="0">
                          <a:latin typeface="Museo Sans 300" panose="02000000000000000000" pitchFamily="50" charset="0"/>
                        </a:rPr>
                        <a:t>15.70 21-JUN-2053</a:t>
                      </a:r>
                    </a:p>
                  </a:txBody>
                  <a:tcPr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b">
                        <a:buNone/>
                      </a:pPr>
                      <a:r>
                        <a:rPr lang="en-NG" sz="800" b="0" dirty="0">
                          <a:solidFill>
                            <a:schemeClr val="tx1"/>
                          </a:solidFill>
                          <a:latin typeface="Museo Sans 300" panose="02000000000000000000" pitchFamily="50" charset="0"/>
                          <a:ea typeface="+mn-ea"/>
                          <a:cs typeface="+mn-cs"/>
                        </a:rPr>
                        <a:t>1</a:t>
                      </a:r>
                      <a:r>
                        <a:rPr lang="en-GB" sz="800" b="0" dirty="0">
                          <a:solidFill>
                            <a:schemeClr val="tx1"/>
                          </a:solidFill>
                          <a:latin typeface="Museo Sans 300" panose="02000000000000000000" pitchFamily="50" charset="0"/>
                          <a:ea typeface="+mn-ea"/>
                          <a:cs typeface="+mn-cs"/>
                        </a:rPr>
                        <a:t>5.88</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US" sz="800" b="0">
                          <a:solidFill>
                            <a:srgbClr val="00B050"/>
                          </a:solidFill>
                          <a:latin typeface="Museo Sans 300" panose="02000000000000000000" pitchFamily="50" charset="0"/>
                          <a:ea typeface="+mn-ea"/>
                          <a:cs typeface="+mn-cs"/>
                        </a:rPr>
                        <a:t>0.06</a:t>
                      </a:r>
                      <a:endParaRPr lang="en-NG" sz="800" b="0">
                        <a:solidFill>
                          <a:srgbClr val="00B050"/>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NG" sz="800" b="0" dirty="0">
                          <a:solidFill>
                            <a:schemeClr val="tx1"/>
                          </a:solidFill>
                          <a:latin typeface="Museo Sans 300" panose="02000000000000000000" pitchFamily="50" charset="0"/>
                          <a:ea typeface="+mn-ea"/>
                          <a:cs typeface="+mn-cs"/>
                        </a:rPr>
                        <a:t>9</a:t>
                      </a:r>
                      <a:r>
                        <a:rPr lang="en-GB" sz="800" b="0" dirty="0">
                          <a:solidFill>
                            <a:schemeClr val="tx1"/>
                          </a:solidFill>
                          <a:latin typeface="Museo Sans 300" panose="02000000000000000000" pitchFamily="50" charset="0"/>
                          <a:ea typeface="+mn-ea"/>
                          <a:cs typeface="+mn-cs"/>
                        </a:rPr>
                        <a:t>8.81</a:t>
                      </a:r>
                      <a:endParaRPr lang="en-NG" sz="800" b="0" dirty="0">
                        <a:solidFill>
                          <a:schemeClr val="tx1"/>
                        </a:solidFill>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9"/>
                  </a:ext>
                </a:extLst>
              </a:tr>
            </a:tbl>
          </a:graphicData>
        </a:graphic>
      </p:graphicFrame>
      <p:graphicFrame>
        <p:nvGraphicFramePr>
          <p:cNvPr id="20" name="object 23">
            <a:extLst>
              <a:ext uri="{FF2B5EF4-FFF2-40B4-BE49-F238E27FC236}">
                <a16:creationId xmlns:a16="http://schemas.microsoft.com/office/drawing/2014/main" id="{C46595AF-09BB-8D1A-7C45-48B9657BF36F}"/>
              </a:ext>
            </a:extLst>
          </p:cNvPr>
          <p:cNvGraphicFramePr>
            <a:graphicFrameLocks noGrp="1"/>
          </p:cNvGraphicFramePr>
          <p:nvPr>
            <p:extLst>
              <p:ext uri="{D42A27DB-BD31-4B8C-83A1-F6EECF244321}">
                <p14:modId xmlns:p14="http://schemas.microsoft.com/office/powerpoint/2010/main" val="3611759879"/>
              </p:ext>
            </p:extLst>
          </p:nvPr>
        </p:nvGraphicFramePr>
        <p:xfrm>
          <a:off x="281220" y="9079758"/>
          <a:ext cx="4994036" cy="1294066"/>
        </p:xfrm>
        <a:graphic>
          <a:graphicData uri="http://schemas.openxmlformats.org/drawingml/2006/table">
            <a:tbl>
              <a:tblPr firstRow="1" bandRow="1">
                <a:tableStyleId>{2D5ABB26-0587-4C30-8999-92F81FD0307C}</a:tableStyleId>
              </a:tblPr>
              <a:tblGrid>
                <a:gridCol w="2240243">
                  <a:extLst>
                    <a:ext uri="{9D8B030D-6E8A-4147-A177-3AD203B41FA5}">
                      <a16:colId xmlns:a16="http://schemas.microsoft.com/office/drawing/2014/main" val="20000"/>
                    </a:ext>
                  </a:extLst>
                </a:gridCol>
                <a:gridCol w="917931">
                  <a:extLst>
                    <a:ext uri="{9D8B030D-6E8A-4147-A177-3AD203B41FA5}">
                      <a16:colId xmlns:a16="http://schemas.microsoft.com/office/drawing/2014/main" val="20001"/>
                    </a:ext>
                  </a:extLst>
                </a:gridCol>
                <a:gridCol w="917931">
                  <a:extLst>
                    <a:ext uri="{9D8B030D-6E8A-4147-A177-3AD203B41FA5}">
                      <a16:colId xmlns:a16="http://schemas.microsoft.com/office/drawing/2014/main" val="1368616400"/>
                    </a:ext>
                  </a:extLst>
                </a:gridCol>
                <a:gridCol w="917931">
                  <a:extLst>
                    <a:ext uri="{9D8B030D-6E8A-4147-A177-3AD203B41FA5}">
                      <a16:colId xmlns:a16="http://schemas.microsoft.com/office/drawing/2014/main" val="1168092683"/>
                    </a:ext>
                  </a:extLst>
                </a:gridCol>
              </a:tblGrid>
              <a:tr h="175043">
                <a:tc>
                  <a:txBody>
                    <a:bodyPr/>
                    <a:lstStyle/>
                    <a:p>
                      <a:pPr algn="l">
                        <a:lnSpc>
                          <a:spcPct val="100000"/>
                        </a:lnSpc>
                        <a:spcBef>
                          <a:spcPts val="180"/>
                        </a:spcBef>
                      </a:pPr>
                      <a:r>
                        <a:rPr sz="800" b="1">
                          <a:solidFill>
                            <a:srgbClr val="FFFFFF"/>
                          </a:solidFill>
                          <a:latin typeface="Museo Sans 300" panose="02000000000000000000" pitchFamily="50" charset="0"/>
                          <a:cs typeface="Museo Sans 900"/>
                        </a:rPr>
                        <a:t>F</a:t>
                      </a:r>
                      <a:r>
                        <a:rPr lang="en-GB" sz="800" b="1">
                          <a:solidFill>
                            <a:srgbClr val="FFFFFF"/>
                          </a:solidFill>
                          <a:latin typeface="Museo Sans 300" panose="02000000000000000000" pitchFamily="50" charset="0"/>
                          <a:cs typeface="Museo Sans 900"/>
                        </a:rPr>
                        <a:t>G</a:t>
                      </a:r>
                      <a:r>
                        <a:rPr sz="800" b="1">
                          <a:solidFill>
                            <a:srgbClr val="FFFFFF"/>
                          </a:solidFill>
                          <a:latin typeface="Museo Sans 300" panose="02000000000000000000" pitchFamily="50" charset="0"/>
                          <a:cs typeface="Museo Sans 900"/>
                        </a:rPr>
                        <a:t>N </a:t>
                      </a:r>
                      <a:r>
                        <a:rPr sz="800" b="1" spc="-10">
                          <a:solidFill>
                            <a:srgbClr val="FFFFFF"/>
                          </a:solidFill>
                          <a:latin typeface="Museo Sans 300" panose="02000000000000000000" pitchFamily="50" charset="0"/>
                          <a:cs typeface="Museo Sans 900"/>
                        </a:rPr>
                        <a:t>EUROBONDS</a:t>
                      </a:r>
                      <a:endParaRPr sz="800" b="1">
                        <a:latin typeface="Museo Sans 300" panose="02000000000000000000" pitchFamily="50" charset="0"/>
                        <a:cs typeface="Museo Sans 900"/>
                      </a:endParaRPr>
                    </a:p>
                  </a:txBody>
                  <a:tcPr marL="72000" marR="0" marT="2286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lnSpc>
                          <a:spcPct val="100000"/>
                        </a:lnSpc>
                        <a:spcBef>
                          <a:spcPts val="180"/>
                        </a:spcBef>
                      </a:pPr>
                      <a:r>
                        <a:rPr lang="en-GB" sz="800" b="1">
                          <a:solidFill>
                            <a:srgbClr val="FFFFFF"/>
                          </a:solidFill>
                          <a:latin typeface="Museo Sans 300" panose="02000000000000000000" pitchFamily="50" charset="0"/>
                          <a:cs typeface="Museo Sans 900"/>
                        </a:rPr>
                        <a:t>Yield</a:t>
                      </a:r>
                      <a:r>
                        <a:rPr sz="800" b="1" spc="-35">
                          <a:solidFill>
                            <a:srgbClr val="FFFFFF"/>
                          </a:solidFill>
                          <a:latin typeface="Museo Sans 300" panose="02000000000000000000" pitchFamily="50" charset="0"/>
                          <a:cs typeface="Museo Sans 900"/>
                        </a:rPr>
                        <a:t> </a:t>
                      </a:r>
                      <a:r>
                        <a:rPr sz="800" b="1" spc="-25">
                          <a:solidFill>
                            <a:srgbClr val="FFFFFF"/>
                          </a:solidFill>
                          <a:latin typeface="Museo Sans 300" panose="02000000000000000000" pitchFamily="50" charset="0"/>
                          <a:cs typeface="Museo Sans 900"/>
                        </a:rPr>
                        <a:t>(%)</a:t>
                      </a:r>
                      <a:endParaRPr sz="800" b="1">
                        <a:latin typeface="Museo Sans 300" panose="02000000000000000000" pitchFamily="50" charset="0"/>
                        <a:cs typeface="Museo Sans 900"/>
                      </a:endParaRPr>
                    </a:p>
                  </a:txBody>
                  <a:tcPr marL="0" marR="0" marT="2286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r>
                        <a:rPr lang="en-US" sz="800">
                          <a:solidFill>
                            <a:schemeClr val="bg1"/>
                          </a:solidFill>
                          <a:latin typeface="Museo Sans 300" panose="02000000000000000000" pitchFamily="50" charset="0"/>
                        </a:rPr>
                        <a:t>Change </a:t>
                      </a:r>
                      <a:endParaRPr lang="en-NG" sz="800">
                        <a:solidFill>
                          <a:schemeClr val="bg1"/>
                        </a:solidFill>
                        <a:latin typeface="Museo Sans 300" panose="02000000000000000000" pitchFamily="50" charset="0"/>
                      </a:endParaRPr>
                    </a:p>
                  </a:txBody>
                  <a:tcPr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lnSpc>
                          <a:spcPct val="100000"/>
                        </a:lnSpc>
                        <a:spcBef>
                          <a:spcPts val="180"/>
                        </a:spcBef>
                      </a:pPr>
                      <a:r>
                        <a:rPr lang="en-GB" sz="800" b="1" spc="-10">
                          <a:solidFill>
                            <a:srgbClr val="FFFFFF"/>
                          </a:solidFill>
                          <a:latin typeface="Museo Sans 300" panose="02000000000000000000" pitchFamily="50" charset="0"/>
                          <a:cs typeface="Museo Sans 900"/>
                        </a:rPr>
                        <a:t>Price </a:t>
                      </a:r>
                      <a:r>
                        <a:rPr lang="en-US" sz="800">
                          <a:solidFill>
                            <a:schemeClr val="bg1"/>
                          </a:solidFill>
                          <a:latin typeface="Museo Sans 300" panose="02000000000000000000" pitchFamily="50" charset="0"/>
                        </a:rPr>
                        <a:t>(</a:t>
                      </a:r>
                      <a:r>
                        <a:rPr lang="en-US" sz="800">
                          <a:solidFill>
                            <a:schemeClr val="bg1"/>
                          </a:solidFill>
                          <a:latin typeface="Museo Sans 300" panose="02000000000000000000" pitchFamily="2" charset="77"/>
                        </a:rPr>
                        <a:t>₦</a:t>
                      </a:r>
                      <a:r>
                        <a:rPr lang="en-US" sz="800">
                          <a:solidFill>
                            <a:schemeClr val="bg1"/>
                          </a:solidFill>
                          <a:latin typeface="Museo Sans 300" panose="02000000000000000000" pitchFamily="50" charset="0"/>
                        </a:rPr>
                        <a:t>)</a:t>
                      </a:r>
                      <a:endParaRPr sz="800" b="1">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00"/>
                  </a:ext>
                </a:extLst>
              </a:tr>
              <a:tr h="161242">
                <a:tc>
                  <a:txBody>
                    <a:bodyPr/>
                    <a:lstStyle/>
                    <a:p>
                      <a:pPr marL="0" algn="ctr" rtl="0" fontAlgn="ctr"/>
                      <a:r>
                        <a:rPr lang="en-US" sz="800" b="0" i="0" u="none" strike="noStrike">
                          <a:solidFill>
                            <a:srgbClr val="000000"/>
                          </a:solidFill>
                          <a:effectLst/>
                          <a:latin typeface="Museo Sans 300" panose="02000000000000000000" pitchFamily="50" charset="0"/>
                          <a:ea typeface="+mn-ea"/>
                          <a:cs typeface="+mn-cs"/>
                        </a:rPr>
                        <a:t>7.625 21-NOV-2025</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0D7"/>
                    </a:solidFill>
                  </a:tcPr>
                </a:tc>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7.18</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0D7"/>
                    </a:solidFill>
                  </a:tcPr>
                </a:tc>
                <a:tc>
                  <a:txBody>
                    <a:bodyPr/>
                    <a:lstStyle/>
                    <a:p>
                      <a:pPr marL="0" algn="ctr" rtl="0" fontAlgn="ctr">
                        <a:buNone/>
                      </a:pPr>
                      <a:r>
                        <a:rPr lang="en-NG" sz="800" b="0" i="0" u="none" strike="noStrike">
                          <a:solidFill>
                            <a:srgbClr val="C00000"/>
                          </a:solidFill>
                          <a:effectLst/>
                          <a:latin typeface="Museo Sans 300" panose="02000000000000000000" pitchFamily="2" charset="77"/>
                          <a:ea typeface="+mn-ea"/>
                          <a:cs typeface="+mn-cs"/>
                        </a:rPr>
                        <a:t>0</a:t>
                      </a:r>
                      <a:r>
                        <a:rPr lang="en-US" sz="800" b="0" i="0" u="none" strike="noStrike">
                          <a:solidFill>
                            <a:srgbClr val="C00000"/>
                          </a:solidFill>
                          <a:effectLst/>
                          <a:latin typeface="Museo Sans 300" panose="02000000000000000000" pitchFamily="2" charset="77"/>
                          <a:ea typeface="+mn-ea"/>
                          <a:cs typeface="+mn-cs"/>
                        </a:rPr>
                        <a:t>.19</a:t>
                      </a:r>
                      <a:endParaRPr lang="en-NG" sz="800" b="0" i="0" u="none" strike="noStrike">
                        <a:solidFill>
                          <a:srgbClr val="00B050"/>
                        </a:solidFill>
                        <a:effectLst/>
                        <a:latin typeface="Museo Sans 300" panose="02000000000000000000" pitchFamily="2" charset="77"/>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0D7"/>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100.</a:t>
                      </a:r>
                      <a:r>
                        <a:rPr lang="en-US" sz="800" b="0" i="0" u="none" strike="noStrike" dirty="0">
                          <a:solidFill>
                            <a:srgbClr val="000000"/>
                          </a:solidFill>
                          <a:effectLst/>
                          <a:latin typeface="Museo Sans 300" panose="02000000000000000000" pitchFamily="2" charset="77"/>
                          <a:ea typeface="+mn-ea"/>
                          <a:cs typeface="+mn-cs"/>
                        </a:rPr>
                        <a:t>06</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0D7"/>
                    </a:solidFill>
                  </a:tcPr>
                </a:tc>
                <a:extLst>
                  <a:ext uri="{0D108BD9-81ED-4DB2-BD59-A6C34878D82A}">
                    <a16:rowId xmlns:a16="http://schemas.microsoft.com/office/drawing/2014/main" val="10001"/>
                  </a:ext>
                </a:extLst>
              </a:tr>
              <a:tr h="162963">
                <a:tc>
                  <a:txBody>
                    <a:bodyPr/>
                    <a:lstStyle/>
                    <a:p>
                      <a:pPr marL="0" algn="ctr" rtl="0" fontAlgn="ctr"/>
                      <a:r>
                        <a:rPr lang="en-US" sz="800" b="0" i="0" u="none" strike="noStrike">
                          <a:solidFill>
                            <a:srgbClr val="000000"/>
                          </a:solidFill>
                          <a:effectLst/>
                          <a:latin typeface="Museo Sans 300" panose="02000000000000000000" pitchFamily="50" charset="0"/>
                          <a:ea typeface="+mn-ea"/>
                          <a:cs typeface="+mn-cs"/>
                        </a:rPr>
                        <a:t>6.50 NOV-28-2027</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no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6.</a:t>
                      </a:r>
                      <a:r>
                        <a:rPr lang="en-US" sz="800" b="0" i="0" u="none" strike="noStrike" dirty="0">
                          <a:solidFill>
                            <a:srgbClr val="000000"/>
                          </a:solidFill>
                          <a:effectLst/>
                          <a:latin typeface="Museo Sans 300" panose="02000000000000000000" pitchFamily="2" charset="77"/>
                          <a:ea typeface="+mn-ea"/>
                          <a:cs typeface="+mn-cs"/>
                        </a:rPr>
                        <a:t>38</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noFill/>
                  </a:tcPr>
                </a:tc>
                <a:tc>
                  <a:txBody>
                    <a:bodyPr/>
                    <a:lstStyle/>
                    <a:p>
                      <a:pPr marL="0" algn="ctr" fontAlgn="ctr">
                        <a:buNone/>
                      </a:pPr>
                      <a:r>
                        <a:rPr lang="en-US" sz="800" b="0">
                          <a:solidFill>
                            <a:srgbClr val="00B050"/>
                          </a:solidFill>
                          <a:latin typeface="Museo Sans 300" panose="02000000000000000000" pitchFamily="50" charset="0"/>
                          <a:ea typeface="+mn-ea"/>
                          <a:cs typeface="+mn-cs"/>
                        </a:rPr>
                        <a:t>0.03</a:t>
                      </a:r>
                      <a:endParaRPr lang="en-NG" sz="800" b="0">
                        <a:solidFill>
                          <a:srgbClr val="00B050"/>
                        </a:solidFill>
                        <a:latin typeface="Museo Sans 300" panose="02000000000000000000" pitchFamily="50" charset="0"/>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100.</a:t>
                      </a:r>
                      <a:r>
                        <a:rPr lang="en-US" sz="800" b="0" i="0" u="none" strike="noStrike" dirty="0">
                          <a:solidFill>
                            <a:srgbClr val="000000"/>
                          </a:solidFill>
                          <a:effectLst/>
                          <a:latin typeface="Museo Sans 300" panose="02000000000000000000" pitchFamily="2" charset="77"/>
                          <a:ea typeface="+mn-ea"/>
                          <a:cs typeface="+mn-cs"/>
                        </a:rPr>
                        <a:t>18</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002"/>
                  </a:ext>
                </a:extLst>
              </a:tr>
              <a:tr h="139874">
                <a:tc>
                  <a:txBody>
                    <a:bodyPr/>
                    <a:lstStyle/>
                    <a:p>
                      <a:pPr marL="0" algn="ctr" rtl="0" fontAlgn="ctr"/>
                      <a:r>
                        <a:rPr lang="en-US" sz="800" b="0" i="0" u="none" strike="noStrike">
                          <a:solidFill>
                            <a:srgbClr val="000000"/>
                          </a:solidFill>
                          <a:effectLst/>
                          <a:latin typeface="Museo Sans 300" panose="02000000000000000000" pitchFamily="50" charset="0"/>
                          <a:ea typeface="+mn-ea"/>
                          <a:cs typeface="+mn-cs"/>
                        </a:rPr>
                        <a:t>8.375 MAR-24-2029</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7.12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tc>
                  <a:txBody>
                    <a:bodyPr/>
                    <a:lstStyle/>
                    <a:p>
                      <a:pPr marL="0" algn="ctr" rtl="0" fontAlgn="ctr">
                        <a:buNone/>
                      </a:pPr>
                      <a:r>
                        <a:rPr lang="en-US" sz="800" b="0">
                          <a:solidFill>
                            <a:srgbClr val="00B050"/>
                          </a:solidFill>
                          <a:latin typeface="Museo Sans 300" panose="02000000000000000000" pitchFamily="50" charset="0"/>
                          <a:ea typeface="+mn-ea"/>
                          <a:cs typeface="+mn-cs"/>
                        </a:rPr>
                        <a:t>0.14</a:t>
                      </a:r>
                      <a:endParaRPr lang="en-NG" sz="800" b="0" i="0" u="none" strike="noStrike">
                        <a:solidFill>
                          <a:srgbClr val="C00000"/>
                        </a:solidFill>
                        <a:effectLst/>
                        <a:latin typeface="Museo Sans 300" panose="02000000000000000000" pitchFamily="2" charset="77"/>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10</a:t>
                      </a:r>
                      <a:r>
                        <a:rPr lang="en-US" sz="800" b="0" i="0" u="none" strike="noStrike" dirty="0">
                          <a:solidFill>
                            <a:srgbClr val="000000"/>
                          </a:solidFill>
                          <a:effectLst/>
                          <a:latin typeface="Museo Sans 300" panose="02000000000000000000" pitchFamily="2" charset="77"/>
                          <a:ea typeface="+mn-ea"/>
                          <a:cs typeface="+mn-cs"/>
                        </a:rPr>
                        <a:t>3.37</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5"/>
                  </a:ext>
                </a:extLst>
              </a:tr>
              <a:tr h="162963">
                <a:tc>
                  <a:txBody>
                    <a:bodyPr/>
                    <a:lstStyle/>
                    <a:p>
                      <a:pPr marL="0" algn="ctr" rtl="0" fontAlgn="ctr"/>
                      <a:r>
                        <a:rPr lang="en-US" sz="800" b="0" i="0" u="none" strike="noStrike">
                          <a:solidFill>
                            <a:srgbClr val="000000"/>
                          </a:solidFill>
                          <a:effectLst/>
                          <a:latin typeface="Museo Sans 300" panose="02000000000000000000" pitchFamily="50" charset="0"/>
                          <a:ea typeface="+mn-ea"/>
                          <a:cs typeface="+mn-cs"/>
                        </a:rPr>
                        <a:t>8.747 JAN-21-2031</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no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7.</a:t>
                      </a:r>
                      <a:r>
                        <a:rPr lang="en-US" sz="800" b="0" i="0" u="none" strike="noStrike" dirty="0">
                          <a:solidFill>
                            <a:srgbClr val="000000"/>
                          </a:solidFill>
                          <a:effectLst/>
                          <a:latin typeface="Museo Sans 300" panose="02000000000000000000" pitchFamily="2" charset="77"/>
                          <a:ea typeface="+mn-ea"/>
                          <a:cs typeface="+mn-cs"/>
                        </a:rPr>
                        <a:t>92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noFill/>
                  </a:tcPr>
                </a:tc>
                <a:tc>
                  <a:txBody>
                    <a:bodyPr/>
                    <a:lstStyle/>
                    <a:p>
                      <a:pPr marL="0" algn="ctr" rtl="0" fontAlgn="ctr">
                        <a:buNone/>
                      </a:pPr>
                      <a:r>
                        <a:rPr lang="en-NG" sz="800" b="0" i="0" u="none" strike="noStrike">
                          <a:solidFill>
                            <a:srgbClr val="C00000"/>
                          </a:solidFill>
                          <a:effectLst/>
                          <a:latin typeface="Museo Sans 300" panose="02000000000000000000" pitchFamily="2" charset="77"/>
                          <a:ea typeface="+mn-ea"/>
                          <a:cs typeface="+mn-cs"/>
                        </a:rPr>
                        <a:t>0.</a:t>
                      </a:r>
                      <a:r>
                        <a:rPr lang="en-US" sz="800" b="0" i="0" u="none" strike="noStrike">
                          <a:solidFill>
                            <a:srgbClr val="C00000"/>
                          </a:solidFill>
                          <a:effectLst/>
                          <a:latin typeface="Museo Sans 300" panose="02000000000000000000" pitchFamily="2" charset="77"/>
                          <a:ea typeface="+mn-ea"/>
                          <a:cs typeface="+mn-cs"/>
                        </a:rPr>
                        <a:t>06</a:t>
                      </a:r>
                      <a:endParaRPr lang="en-NG" sz="800" b="0" i="0" u="none" strike="noStrike">
                        <a:solidFill>
                          <a:srgbClr val="C00000"/>
                        </a:solidFill>
                        <a:effectLst/>
                        <a:latin typeface="Museo Sans 300" panose="02000000000000000000" pitchFamily="2" charset="77"/>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10</a:t>
                      </a:r>
                      <a:r>
                        <a:rPr lang="en-US" sz="800" b="0" i="0" u="none" strike="noStrike" dirty="0">
                          <a:solidFill>
                            <a:srgbClr val="000000"/>
                          </a:solidFill>
                          <a:effectLst/>
                          <a:latin typeface="Museo Sans 300" panose="02000000000000000000" pitchFamily="2" charset="77"/>
                          <a:ea typeface="+mn-ea"/>
                          <a:cs typeface="+mn-cs"/>
                        </a:rPr>
                        <a:t>3.76</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007"/>
                  </a:ext>
                </a:extLst>
              </a:tr>
              <a:tr h="166055">
                <a:tc>
                  <a:txBody>
                    <a:bodyPr/>
                    <a:lstStyle/>
                    <a:p>
                      <a:pPr marL="0" algn="ctr" rtl="0" fontAlgn="ctr"/>
                      <a:r>
                        <a:rPr lang="en-US" sz="800" b="0" i="0" u="none" strike="noStrike">
                          <a:solidFill>
                            <a:srgbClr val="000000"/>
                          </a:solidFill>
                          <a:effectLst/>
                          <a:latin typeface="Museo Sans 300" panose="02000000000000000000" pitchFamily="50" charset="0"/>
                          <a:ea typeface="+mn-ea"/>
                          <a:cs typeface="+mn-cs"/>
                        </a:rPr>
                        <a:t>7.875 16-FEB-2032</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CCD0D7"/>
                    </a:solidFill>
                  </a:tcPr>
                </a:tc>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8.04</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CCD0D7"/>
                    </a:solidFill>
                  </a:tcPr>
                </a:tc>
                <a:tc>
                  <a:txBody>
                    <a:bodyPr/>
                    <a:lstStyle/>
                    <a:p>
                      <a:pPr marL="0" algn="ctr" rtl="0" fontAlgn="ctr">
                        <a:buNone/>
                      </a:pPr>
                      <a:r>
                        <a:rPr lang="en-US" sz="800" b="0">
                          <a:solidFill>
                            <a:srgbClr val="00B050"/>
                          </a:solidFill>
                          <a:latin typeface="Museo Sans 300" panose="02000000000000000000" pitchFamily="50" charset="0"/>
                          <a:ea typeface="+mn-ea"/>
                          <a:cs typeface="+mn-cs"/>
                        </a:rPr>
                        <a:t>0.01</a:t>
                      </a:r>
                      <a:endParaRPr lang="en-NG" sz="800" b="0" i="0" u="none" strike="noStrike">
                        <a:solidFill>
                          <a:srgbClr val="C00000"/>
                        </a:solidFill>
                        <a:effectLst/>
                        <a:latin typeface="Museo Sans 300" panose="02000000000000000000" pitchFamily="2" charset="77"/>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0D7"/>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9.13</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0D7"/>
                    </a:solidFill>
                  </a:tcPr>
                </a:tc>
                <a:extLst>
                  <a:ext uri="{0D108BD9-81ED-4DB2-BD59-A6C34878D82A}">
                    <a16:rowId xmlns:a16="http://schemas.microsoft.com/office/drawing/2014/main" val="10008"/>
                  </a:ext>
                </a:extLst>
              </a:tr>
              <a:tr h="162963">
                <a:tc>
                  <a:txBody>
                    <a:bodyPr/>
                    <a:lstStyle/>
                    <a:p>
                      <a:pPr marL="0" algn="ctr" rtl="0" fontAlgn="ctr"/>
                      <a:r>
                        <a:rPr lang="en-US" sz="800" b="0" i="0" u="none" strike="noStrike">
                          <a:solidFill>
                            <a:srgbClr val="000000"/>
                          </a:solidFill>
                          <a:effectLst/>
                          <a:latin typeface="Museo Sans 300" panose="02000000000000000000" pitchFamily="50" charset="0"/>
                          <a:ea typeface="+mn-ea"/>
                          <a:cs typeface="+mn-cs"/>
                        </a:rPr>
                        <a:t>7.625 NOV-28-2047</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no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18</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noFill/>
                  </a:tcPr>
                </a:tc>
                <a:tc>
                  <a:txBody>
                    <a:bodyPr/>
                    <a:lstStyle/>
                    <a:p>
                      <a:pPr marL="0" algn="ctr" rtl="0" fontAlgn="ctr">
                        <a:buNone/>
                      </a:pPr>
                      <a:r>
                        <a:rPr lang="en-NG" sz="800" b="0" i="0" u="none" strike="noStrike">
                          <a:solidFill>
                            <a:srgbClr val="C00000"/>
                          </a:solidFill>
                          <a:effectLst/>
                          <a:latin typeface="Museo Sans 300" panose="02000000000000000000" pitchFamily="2" charset="77"/>
                          <a:ea typeface="+mn-ea"/>
                          <a:cs typeface="+mn-cs"/>
                        </a:rPr>
                        <a:t>0.</a:t>
                      </a:r>
                      <a:r>
                        <a:rPr lang="en-US" sz="800" b="0" i="0" u="none" strike="noStrike">
                          <a:solidFill>
                            <a:srgbClr val="C00000"/>
                          </a:solidFill>
                          <a:effectLst/>
                          <a:latin typeface="Museo Sans 300" panose="02000000000000000000" pitchFamily="2" charset="77"/>
                          <a:ea typeface="+mn-ea"/>
                          <a:cs typeface="+mn-cs"/>
                        </a:rPr>
                        <a:t>02</a:t>
                      </a:r>
                      <a:endParaRPr lang="en-NG" sz="800" b="0" i="0" u="none" strike="noStrike">
                        <a:solidFill>
                          <a:srgbClr val="C00000"/>
                        </a:solidFill>
                        <a:effectLst/>
                        <a:latin typeface="Museo Sans 300" panose="02000000000000000000" pitchFamily="2" charset="77"/>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8</a:t>
                      </a:r>
                      <a:r>
                        <a:rPr lang="en-US" sz="800" b="0" i="0" u="none" strike="noStrike" dirty="0">
                          <a:solidFill>
                            <a:srgbClr val="000000"/>
                          </a:solidFill>
                          <a:effectLst/>
                          <a:latin typeface="Museo Sans 300" panose="02000000000000000000" pitchFamily="2" charset="77"/>
                          <a:ea typeface="+mn-ea"/>
                          <a:cs typeface="+mn-cs"/>
                        </a:rPr>
                        <a:t>5.49</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131031511"/>
                  </a:ext>
                </a:extLst>
              </a:tr>
              <a:tr h="162963">
                <a:tc>
                  <a:txBody>
                    <a:bodyPr/>
                    <a:lstStyle/>
                    <a:p>
                      <a:pPr marL="0" algn="ctr" rtl="0" fontAlgn="ctr"/>
                      <a:r>
                        <a:rPr lang="en-US" sz="800" b="0" i="0" u="none" strike="noStrike">
                          <a:solidFill>
                            <a:srgbClr val="000000"/>
                          </a:solidFill>
                          <a:effectLst/>
                          <a:latin typeface="Museo Sans 300" panose="02000000000000000000" pitchFamily="50" charset="0"/>
                          <a:ea typeface="+mn-ea"/>
                          <a:cs typeface="+mn-cs"/>
                        </a:rPr>
                        <a:t>9.248 JAN-21-2049</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0D7"/>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21</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0D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NG" sz="800" b="0" i="0" u="none" strike="noStrike">
                          <a:solidFill>
                            <a:schemeClr val="tx1"/>
                          </a:solidFill>
                          <a:effectLst/>
                          <a:latin typeface="Museo Sans 300" panose="02000000000000000000" pitchFamily="2" charset="77"/>
                          <a:ea typeface="+mn-ea"/>
                          <a:cs typeface="+mn-cs"/>
                        </a:rPr>
                        <a:t>0.</a:t>
                      </a:r>
                      <a:r>
                        <a:rPr lang="en-GB" sz="800" b="0" i="0" u="none" strike="noStrike">
                          <a:solidFill>
                            <a:schemeClr val="tx1"/>
                          </a:solidFill>
                          <a:effectLst/>
                          <a:latin typeface="Museo Sans 300" panose="02000000000000000000" pitchFamily="2" charset="77"/>
                          <a:ea typeface="+mn-ea"/>
                          <a:cs typeface="+mn-cs"/>
                        </a:rPr>
                        <a:t>00</a:t>
                      </a:r>
                      <a:endParaRPr lang="en-NG" sz="800" b="0" i="0" u="none" strike="noStrike">
                        <a:solidFill>
                          <a:schemeClr val="tx1"/>
                        </a:solidFill>
                        <a:effectLst/>
                        <a:latin typeface="Museo Sans 300" panose="02000000000000000000" pitchFamily="2" charset="77"/>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0D7"/>
                    </a:solidFill>
                  </a:tcPr>
                </a:tc>
                <a:tc>
                  <a:txBody>
                    <a:bodyPr/>
                    <a:lstStyle/>
                    <a:p>
                      <a:pPr algn="ctr" rtl="0" fontAlgn="ctr">
                        <a:buNone/>
                      </a:pPr>
                      <a:r>
                        <a:rPr lang="en-US" sz="800" b="0" i="0" u="none" strike="noStrike" dirty="0">
                          <a:solidFill>
                            <a:srgbClr val="000000"/>
                          </a:solidFill>
                          <a:effectLst/>
                          <a:latin typeface="Museo Sans 300" panose="02000000000000000000" pitchFamily="2" charset="77"/>
                          <a:ea typeface="+mn-ea"/>
                          <a:cs typeface="+mn-cs"/>
                        </a:rPr>
                        <a:t>100.32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0D7"/>
                    </a:solidFill>
                  </a:tcPr>
                </a:tc>
                <a:extLst>
                  <a:ext uri="{0D108BD9-81ED-4DB2-BD59-A6C34878D82A}">
                    <a16:rowId xmlns:a16="http://schemas.microsoft.com/office/drawing/2014/main" val="4100472376"/>
                  </a:ext>
                </a:extLst>
              </a:tr>
            </a:tbl>
          </a:graphicData>
        </a:graphic>
      </p:graphicFrame>
      <p:graphicFrame>
        <p:nvGraphicFramePr>
          <p:cNvPr id="26" name="object 24">
            <a:extLst>
              <a:ext uri="{FF2B5EF4-FFF2-40B4-BE49-F238E27FC236}">
                <a16:creationId xmlns:a16="http://schemas.microsoft.com/office/drawing/2014/main" id="{EE204CD4-34E8-F9C8-703D-FC7E7665D6DA}"/>
              </a:ext>
            </a:extLst>
          </p:cNvPr>
          <p:cNvGraphicFramePr>
            <a:graphicFrameLocks noGrp="1"/>
          </p:cNvGraphicFramePr>
          <p:nvPr>
            <p:extLst>
              <p:ext uri="{D42A27DB-BD31-4B8C-83A1-F6EECF244321}">
                <p14:modId xmlns:p14="http://schemas.microsoft.com/office/powerpoint/2010/main" val="3012146980"/>
              </p:ext>
            </p:extLst>
          </p:nvPr>
        </p:nvGraphicFramePr>
        <p:xfrm>
          <a:off x="319663" y="10378905"/>
          <a:ext cx="4978409" cy="1785180"/>
        </p:xfrm>
        <a:graphic>
          <a:graphicData uri="http://schemas.openxmlformats.org/drawingml/2006/table">
            <a:tbl>
              <a:tblPr firstRow="1" bandRow="1">
                <a:tableStyleId>{2D5ABB26-0587-4C30-8999-92F81FD0307C}</a:tableStyleId>
              </a:tblPr>
              <a:tblGrid>
                <a:gridCol w="3138351">
                  <a:extLst>
                    <a:ext uri="{9D8B030D-6E8A-4147-A177-3AD203B41FA5}">
                      <a16:colId xmlns:a16="http://schemas.microsoft.com/office/drawing/2014/main" val="20000"/>
                    </a:ext>
                  </a:extLst>
                </a:gridCol>
                <a:gridCol w="719429">
                  <a:extLst>
                    <a:ext uri="{9D8B030D-6E8A-4147-A177-3AD203B41FA5}">
                      <a16:colId xmlns:a16="http://schemas.microsoft.com/office/drawing/2014/main" val="20002"/>
                    </a:ext>
                  </a:extLst>
                </a:gridCol>
                <a:gridCol w="1120629">
                  <a:extLst>
                    <a:ext uri="{9D8B030D-6E8A-4147-A177-3AD203B41FA5}">
                      <a16:colId xmlns:a16="http://schemas.microsoft.com/office/drawing/2014/main" val="20004"/>
                    </a:ext>
                  </a:extLst>
                </a:gridCol>
              </a:tblGrid>
              <a:tr h="277420">
                <a:tc>
                  <a:txBody>
                    <a:bodyPr/>
                    <a:lstStyle/>
                    <a:p>
                      <a:pPr marL="12700" algn="l">
                        <a:lnSpc>
                          <a:spcPct val="100000"/>
                        </a:lnSpc>
                        <a:spcBef>
                          <a:spcPts val="180"/>
                        </a:spcBef>
                      </a:pPr>
                      <a:r>
                        <a:rPr sz="800" b="1">
                          <a:solidFill>
                            <a:srgbClr val="FFFFFF"/>
                          </a:solidFill>
                          <a:latin typeface="Museo Sans 300" panose="02000000000000000000" pitchFamily="50" charset="0"/>
                          <a:cs typeface="+mn-cs"/>
                        </a:rPr>
                        <a:t>CORPORATE</a:t>
                      </a:r>
                      <a:r>
                        <a:rPr sz="800" b="1" spc="-45">
                          <a:solidFill>
                            <a:srgbClr val="FFFFFF"/>
                          </a:solidFill>
                          <a:latin typeface="Museo Sans 300" panose="02000000000000000000" pitchFamily="50" charset="0"/>
                          <a:cs typeface="+mn-cs"/>
                        </a:rPr>
                        <a:t> </a:t>
                      </a:r>
                      <a:r>
                        <a:rPr sz="800" b="1" spc="-10">
                          <a:solidFill>
                            <a:srgbClr val="FFFFFF"/>
                          </a:solidFill>
                          <a:latin typeface="Museo Sans 300" panose="02000000000000000000" pitchFamily="50" charset="0"/>
                          <a:cs typeface="+mn-cs"/>
                        </a:rPr>
                        <a:t>BONDS</a:t>
                      </a:r>
                      <a:endParaRPr sz="800" b="1">
                        <a:latin typeface="Museo Sans 300" panose="02000000000000000000" pitchFamily="50" charset="0"/>
                        <a:cs typeface="+mn-cs"/>
                      </a:endParaRPr>
                    </a:p>
                  </a:txBody>
                  <a:tcPr marL="72000" marR="0" marT="2286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lnSpc>
                          <a:spcPct val="100000"/>
                        </a:lnSpc>
                        <a:spcBef>
                          <a:spcPts val="180"/>
                        </a:spcBef>
                      </a:pPr>
                      <a:r>
                        <a:rPr sz="800" b="1">
                          <a:solidFill>
                            <a:srgbClr val="FFFFFF"/>
                          </a:solidFill>
                          <a:latin typeface="Museo Sans 300" panose="02000000000000000000" pitchFamily="50" charset="0"/>
                          <a:cs typeface="+mn-cs"/>
                        </a:rPr>
                        <a:t>Yield</a:t>
                      </a:r>
                      <a:r>
                        <a:rPr sz="800" b="1" spc="-20">
                          <a:solidFill>
                            <a:srgbClr val="FFFFFF"/>
                          </a:solidFill>
                          <a:latin typeface="Museo Sans 300" panose="02000000000000000000" pitchFamily="50" charset="0"/>
                          <a:cs typeface="+mn-cs"/>
                        </a:rPr>
                        <a:t> </a:t>
                      </a:r>
                      <a:r>
                        <a:rPr sz="800" b="1" spc="-25">
                          <a:solidFill>
                            <a:srgbClr val="FFFFFF"/>
                          </a:solidFill>
                          <a:latin typeface="Museo Sans 300" panose="02000000000000000000" pitchFamily="50" charset="0"/>
                          <a:cs typeface="+mn-cs"/>
                        </a:rPr>
                        <a:t>(%)</a:t>
                      </a:r>
                      <a:endParaRPr sz="800" b="1">
                        <a:latin typeface="Museo Sans 300" panose="02000000000000000000" pitchFamily="50" charset="0"/>
                        <a:cs typeface="+mn-cs"/>
                      </a:endParaRPr>
                    </a:p>
                  </a:txBody>
                  <a:tcPr marL="0" marR="0" marT="2286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lnSpc>
                          <a:spcPct val="100000"/>
                        </a:lnSpc>
                        <a:spcBef>
                          <a:spcPts val="180"/>
                        </a:spcBef>
                      </a:pPr>
                      <a:r>
                        <a:rPr sz="800" b="1">
                          <a:solidFill>
                            <a:srgbClr val="FFFFFF"/>
                          </a:solidFill>
                          <a:latin typeface="Museo Sans 300" panose="02000000000000000000" pitchFamily="50" charset="0"/>
                          <a:cs typeface="+mn-cs"/>
                        </a:rPr>
                        <a:t>Price</a:t>
                      </a:r>
                      <a:r>
                        <a:rPr sz="800" b="1" spc="-20">
                          <a:solidFill>
                            <a:srgbClr val="FFFFFF"/>
                          </a:solidFill>
                          <a:latin typeface="Museo Sans 300" panose="02000000000000000000" pitchFamily="50" charset="0"/>
                          <a:cs typeface="+mn-cs"/>
                        </a:rPr>
                        <a:t> </a:t>
                      </a:r>
                      <a:r>
                        <a:rPr sz="800" b="1" spc="-25">
                          <a:solidFill>
                            <a:srgbClr val="FFFFFF"/>
                          </a:solidFill>
                          <a:latin typeface="Museo Sans 300" panose="02000000000000000000" pitchFamily="50" charset="0"/>
                          <a:cs typeface="+mn-cs"/>
                        </a:rPr>
                        <a:t>(</a:t>
                      </a:r>
                      <a:r>
                        <a:rPr sz="800" b="1" spc="-25">
                          <a:solidFill>
                            <a:srgbClr val="FFFFFF"/>
                          </a:solidFill>
                          <a:latin typeface="Museo Sans 300" panose="02000000000000000000" pitchFamily="50" charset="0"/>
                          <a:cs typeface="Arial"/>
                        </a:rPr>
                        <a:t>₦</a:t>
                      </a:r>
                      <a:r>
                        <a:rPr sz="800" b="1" spc="-25">
                          <a:solidFill>
                            <a:srgbClr val="FFFFFF"/>
                          </a:solidFill>
                          <a:latin typeface="Museo Sans 300" panose="02000000000000000000" pitchFamily="50" charset="0"/>
                          <a:cs typeface="+mn-cs"/>
                        </a:rPr>
                        <a:t>)</a:t>
                      </a:r>
                      <a:endParaRPr sz="800" b="1">
                        <a:latin typeface="Museo Sans 300" panose="02000000000000000000" pitchFamily="50" charset="0"/>
                        <a:cs typeface="+mn-cs"/>
                      </a:endParaRPr>
                    </a:p>
                  </a:txBody>
                  <a:tcPr marL="0" marR="0" marT="2286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00"/>
                  </a:ext>
                </a:extLst>
              </a:tr>
              <a:tr h="188470">
                <a:tc>
                  <a:txBody>
                    <a:bodyPr/>
                    <a:lstStyle/>
                    <a:p>
                      <a:pPr marL="0" algn="ctr" rtl="0" fontAlgn="ctr"/>
                      <a:r>
                        <a:rPr lang="en-GB" sz="800" b="0" i="0" u="none" strike="noStrike">
                          <a:solidFill>
                            <a:srgbClr val="000000"/>
                          </a:solidFill>
                          <a:effectLst/>
                          <a:latin typeface="Museo Sans 300" panose="02000000000000000000" pitchFamily="2" charset="77"/>
                          <a:ea typeface="+mn-ea"/>
                          <a:cs typeface="+mn-cs"/>
                        </a:rPr>
                        <a:t>16.50 WEMA FUNDING SPV II 12-OCT-2025</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0.79</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99.</a:t>
                      </a:r>
                      <a:r>
                        <a:rPr lang="en-US" sz="800" b="0" i="0" u="none" strike="noStrike" dirty="0">
                          <a:solidFill>
                            <a:srgbClr val="000000"/>
                          </a:solidFill>
                          <a:effectLst/>
                          <a:latin typeface="Museo Sans 300" panose="02000000000000000000" pitchFamily="2" charset="77"/>
                          <a:ea typeface="+mn-ea"/>
                          <a:cs typeface="+mn-cs"/>
                        </a:rPr>
                        <a:t>759</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2"/>
                  </a:ext>
                </a:extLst>
              </a:tr>
              <a:tr h="188470">
                <a:tc>
                  <a:txBody>
                    <a:bodyPr/>
                    <a:lstStyle/>
                    <a:p>
                      <a:pPr marL="0" algn="ctr" rtl="0" fontAlgn="ctr"/>
                      <a:r>
                        <a:rPr lang="en-GB" sz="800" b="0" i="0" u="none" strike="noStrike">
                          <a:solidFill>
                            <a:srgbClr val="000000"/>
                          </a:solidFill>
                          <a:effectLst/>
                          <a:latin typeface="Museo Sans 300" panose="02000000000000000000" pitchFamily="2" charset="77"/>
                          <a:ea typeface="+mn-ea"/>
                          <a:cs typeface="+mn-cs"/>
                        </a:rPr>
                        <a:t>15.50 ACCESS BANK 23-JUL-2026</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0.92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7.18</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88470">
                <a:tc>
                  <a:txBody>
                    <a:bodyPr/>
                    <a:lstStyle/>
                    <a:p>
                      <a:pPr marL="0" algn="ctr" rtl="0" fontAlgn="ctr"/>
                      <a:r>
                        <a:rPr lang="en-GB" sz="800" b="0" i="0" u="none" strike="noStrike">
                          <a:solidFill>
                            <a:srgbClr val="000000"/>
                          </a:solidFill>
                          <a:effectLst/>
                          <a:latin typeface="Museo Sans 300" panose="02000000000000000000" pitchFamily="2" charset="77"/>
                          <a:ea typeface="+mn-ea"/>
                          <a:cs typeface="+mn-cs"/>
                        </a:rPr>
                        <a:t>11.85 DANGCEM IIA 30-APR-2027</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a:t>
                      </a:r>
                      <a:r>
                        <a:rPr lang="en-US" sz="800" b="0" i="0" u="none" strike="noStrike" dirty="0">
                          <a:solidFill>
                            <a:srgbClr val="000000"/>
                          </a:solidFill>
                          <a:effectLst/>
                          <a:latin typeface="Museo Sans 300" panose="02000000000000000000" pitchFamily="2" charset="77"/>
                          <a:ea typeface="+mn-ea"/>
                          <a:cs typeface="+mn-cs"/>
                        </a:rPr>
                        <a:t>7.95</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1.81</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4"/>
                  </a:ext>
                </a:extLst>
              </a:tr>
              <a:tr h="188470">
                <a:tc>
                  <a:txBody>
                    <a:bodyPr/>
                    <a:lstStyle/>
                    <a:p>
                      <a:pPr marL="0" algn="ctr" rtl="0" fontAlgn="ctr"/>
                      <a:r>
                        <a:rPr lang="en-GB" sz="800" b="0" i="0" u="none" strike="noStrike">
                          <a:solidFill>
                            <a:srgbClr val="000000"/>
                          </a:solidFill>
                          <a:effectLst/>
                          <a:latin typeface="Museo Sans 300" panose="02000000000000000000" pitchFamily="2" charset="77"/>
                          <a:ea typeface="+mn-ea"/>
                          <a:cs typeface="+mn-cs"/>
                        </a:rPr>
                        <a:t>16.00 VIATHAN (GTD) 14-DEC-2027</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a:t>
                      </a:r>
                      <a:r>
                        <a:rPr lang="en-US" sz="800" b="0" i="0" u="none" strike="noStrike" dirty="0">
                          <a:solidFill>
                            <a:srgbClr val="000000"/>
                          </a:solidFill>
                          <a:effectLst/>
                          <a:latin typeface="Museo Sans 300" panose="02000000000000000000" pitchFamily="2" charset="77"/>
                          <a:ea typeface="+mn-ea"/>
                          <a:cs typeface="+mn-cs"/>
                        </a:rPr>
                        <a:t>8.35</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7.39</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188470">
                <a:tc>
                  <a:txBody>
                    <a:bodyPr/>
                    <a:lstStyle/>
                    <a:p>
                      <a:pPr marL="0" algn="ctr" rtl="0" fontAlgn="ctr"/>
                      <a:r>
                        <a:rPr lang="en-GB" sz="800" b="0" i="0" u="none" strike="noStrike">
                          <a:solidFill>
                            <a:srgbClr val="000000"/>
                          </a:solidFill>
                          <a:effectLst/>
                          <a:latin typeface="Museo Sans 300" panose="02000000000000000000" pitchFamily="2" charset="77"/>
                          <a:ea typeface="+mn-ea"/>
                          <a:cs typeface="+mn-cs"/>
                        </a:rPr>
                        <a:t>14.50 CERPAC-SPV III 15-JUL-2028</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20.</a:t>
                      </a:r>
                      <a:r>
                        <a:rPr lang="en-US" sz="800" b="0" i="0" u="none" strike="noStrike" dirty="0">
                          <a:solidFill>
                            <a:srgbClr val="000000"/>
                          </a:solidFill>
                          <a:effectLst/>
                          <a:latin typeface="Museo Sans 300" panose="02000000000000000000" pitchFamily="2" charset="77"/>
                          <a:ea typeface="+mn-ea"/>
                          <a:cs typeface="+mn-cs"/>
                        </a:rPr>
                        <a:t>22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2.46</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6"/>
                  </a:ext>
                </a:extLst>
              </a:tr>
              <a:tr h="188470">
                <a:tc>
                  <a:txBody>
                    <a:bodyPr/>
                    <a:lstStyle/>
                    <a:p>
                      <a:pPr marL="0" algn="ctr" rtl="0" fontAlgn="ctr"/>
                      <a:r>
                        <a:rPr lang="pt-BR" sz="800" b="0" i="0" u="none" strike="noStrike">
                          <a:solidFill>
                            <a:srgbClr val="000000"/>
                          </a:solidFill>
                          <a:effectLst/>
                          <a:latin typeface="Museo Sans 300" panose="02000000000000000000" pitchFamily="2" charset="77"/>
                          <a:ea typeface="+mn-ea"/>
                          <a:cs typeface="+mn-cs"/>
                        </a:rPr>
                        <a:t>13.30 ARDOVA PLC IA 12-NOV-2028</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a:t>
                      </a:r>
                      <a:r>
                        <a:rPr lang="en-US" sz="800" b="0" i="0" u="none" strike="noStrike" dirty="0">
                          <a:solidFill>
                            <a:srgbClr val="000000"/>
                          </a:solidFill>
                          <a:effectLst/>
                          <a:latin typeface="Museo Sans 300" panose="02000000000000000000" pitchFamily="2" charset="77"/>
                          <a:ea typeface="+mn-ea"/>
                          <a:cs typeface="+mn-cs"/>
                        </a:rPr>
                        <a:t>8.43</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9</a:t>
                      </a:r>
                      <a:r>
                        <a:rPr lang="en-US" sz="800" b="0" i="0" u="none" strike="noStrike" dirty="0">
                          <a:solidFill>
                            <a:srgbClr val="000000"/>
                          </a:solidFill>
                          <a:effectLst/>
                          <a:latin typeface="Museo Sans 300" panose="02000000000000000000" pitchFamily="2" charset="77"/>
                          <a:ea typeface="+mn-ea"/>
                          <a:cs typeface="+mn-cs"/>
                        </a:rPr>
                        <a:t>3.36</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188470">
                <a:tc>
                  <a:txBody>
                    <a:bodyPr/>
                    <a:lstStyle/>
                    <a:p>
                      <a:pPr marL="0" algn="ctr" rtl="0" fontAlgn="ctr"/>
                      <a:r>
                        <a:rPr lang="pt-BR" sz="800" b="0" i="0" u="none" strike="noStrike">
                          <a:solidFill>
                            <a:srgbClr val="000000"/>
                          </a:solidFill>
                          <a:effectLst/>
                          <a:latin typeface="Museo Sans 300" panose="02000000000000000000" pitchFamily="2" charset="77"/>
                          <a:ea typeface="+mn-ea"/>
                          <a:cs typeface="+mn-cs"/>
                        </a:rPr>
                        <a:t>12.35 DANGCEM IIB 30-APR-2029</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rtl="0" fontAlgn="ctr">
                        <a:buNone/>
                      </a:pPr>
                      <a:r>
                        <a:rPr lang="en-NG" sz="800" b="0" i="0" u="none" strike="noStrike" dirty="0">
                          <a:solidFill>
                            <a:srgbClr val="000000"/>
                          </a:solidFill>
                          <a:effectLst/>
                          <a:latin typeface="Museo Sans 300" panose="02000000000000000000" pitchFamily="2" charset="77"/>
                          <a:ea typeface="+mn-ea"/>
                          <a:cs typeface="+mn-cs"/>
                        </a:rPr>
                        <a:t>1</a:t>
                      </a:r>
                      <a:r>
                        <a:rPr lang="en-US" sz="800" b="0" i="0" u="none" strike="noStrike" dirty="0">
                          <a:solidFill>
                            <a:srgbClr val="000000"/>
                          </a:solidFill>
                          <a:effectLst/>
                          <a:latin typeface="Museo Sans 300" panose="02000000000000000000" pitchFamily="2" charset="77"/>
                          <a:ea typeface="+mn-ea"/>
                          <a:cs typeface="+mn-cs"/>
                        </a:rPr>
                        <a:t>7.59</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86.43</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8"/>
                  </a:ext>
                </a:extLst>
              </a:tr>
              <a:tr h="188470">
                <a:tc>
                  <a:txBody>
                    <a:bodyPr/>
                    <a:lstStyle/>
                    <a:p>
                      <a:pPr marL="0" algn="ctr" rtl="0" fontAlgn="ctr"/>
                      <a:r>
                        <a:rPr lang="pt-BR" sz="800" b="0" i="0" u="none" strike="noStrike">
                          <a:solidFill>
                            <a:srgbClr val="000000"/>
                          </a:solidFill>
                          <a:effectLst/>
                          <a:latin typeface="Museo Sans 300" panose="02000000000000000000" pitchFamily="2" charset="77"/>
                          <a:ea typeface="+mn-ea"/>
                          <a:cs typeface="+mn-cs"/>
                        </a:rPr>
                        <a:t>16.20 UNION III 27-JUN-2029</a:t>
                      </a: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19.82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90.63</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432236654"/>
                  </a:ext>
                </a:extLst>
              </a:tr>
            </a:tbl>
          </a:graphicData>
        </a:graphic>
      </p:graphicFrame>
      <p:graphicFrame>
        <p:nvGraphicFramePr>
          <p:cNvPr id="27" name="object 25">
            <a:extLst>
              <a:ext uri="{FF2B5EF4-FFF2-40B4-BE49-F238E27FC236}">
                <a16:creationId xmlns:a16="http://schemas.microsoft.com/office/drawing/2014/main" id="{83428CD2-70F1-095A-129E-B4A59AD35000}"/>
              </a:ext>
            </a:extLst>
          </p:cNvPr>
          <p:cNvGraphicFramePr>
            <a:graphicFrameLocks noGrp="1"/>
          </p:cNvGraphicFramePr>
          <p:nvPr>
            <p:extLst>
              <p:ext uri="{D42A27DB-BD31-4B8C-83A1-F6EECF244321}">
                <p14:modId xmlns:p14="http://schemas.microsoft.com/office/powerpoint/2010/main" val="2993483412"/>
              </p:ext>
            </p:extLst>
          </p:nvPr>
        </p:nvGraphicFramePr>
        <p:xfrm>
          <a:off x="304036" y="2788698"/>
          <a:ext cx="4961978" cy="1183614"/>
        </p:xfrm>
        <a:graphic>
          <a:graphicData uri="http://schemas.openxmlformats.org/drawingml/2006/table">
            <a:tbl>
              <a:tblPr firstRow="1" bandRow="1">
                <a:tableStyleId>{2D5ABB26-0587-4C30-8999-92F81FD0307C}</a:tableStyleId>
              </a:tblPr>
              <a:tblGrid>
                <a:gridCol w="1386995">
                  <a:extLst>
                    <a:ext uri="{9D8B030D-6E8A-4147-A177-3AD203B41FA5}">
                      <a16:colId xmlns:a16="http://schemas.microsoft.com/office/drawing/2014/main" val="20000"/>
                    </a:ext>
                  </a:extLst>
                </a:gridCol>
                <a:gridCol w="1281517">
                  <a:extLst>
                    <a:ext uri="{9D8B030D-6E8A-4147-A177-3AD203B41FA5}">
                      <a16:colId xmlns:a16="http://schemas.microsoft.com/office/drawing/2014/main" val="20006"/>
                    </a:ext>
                  </a:extLst>
                </a:gridCol>
                <a:gridCol w="1277975">
                  <a:extLst>
                    <a:ext uri="{9D8B030D-6E8A-4147-A177-3AD203B41FA5}">
                      <a16:colId xmlns:a16="http://schemas.microsoft.com/office/drawing/2014/main" val="20008"/>
                    </a:ext>
                  </a:extLst>
                </a:gridCol>
                <a:gridCol w="1015491">
                  <a:extLst>
                    <a:ext uri="{9D8B030D-6E8A-4147-A177-3AD203B41FA5}">
                      <a16:colId xmlns:a16="http://schemas.microsoft.com/office/drawing/2014/main" val="20012"/>
                    </a:ext>
                  </a:extLst>
                </a:gridCol>
              </a:tblGrid>
              <a:tr h="197269">
                <a:tc>
                  <a:txBody>
                    <a:bodyPr/>
                    <a:lstStyle/>
                    <a:p>
                      <a:pPr marL="17780" algn="l">
                        <a:lnSpc>
                          <a:spcPct val="100000"/>
                        </a:lnSpc>
                        <a:spcBef>
                          <a:spcPts val="180"/>
                        </a:spcBef>
                      </a:pPr>
                      <a:r>
                        <a:rPr lang="en-US" sz="800" b="1">
                          <a:solidFill>
                            <a:srgbClr val="FFFFFF"/>
                          </a:solidFill>
                          <a:latin typeface="Museo Sans 300" panose="02000000000000000000" pitchFamily="50" charset="0"/>
                          <a:cs typeface="Museo Sans 900"/>
                        </a:rPr>
                        <a:t>MARKET </a:t>
                      </a:r>
                      <a:r>
                        <a:rPr lang="en-US" sz="800" b="1" spc="-10">
                          <a:solidFill>
                            <a:srgbClr val="FFFFFF"/>
                          </a:solidFill>
                          <a:latin typeface="Museo Sans 300" panose="02000000000000000000" pitchFamily="50" charset="0"/>
                          <a:cs typeface="Museo Sans 900"/>
                        </a:rPr>
                        <a:t>OVERVIEW</a:t>
                      </a:r>
                      <a:endParaRPr lang="en-US" sz="800">
                        <a:latin typeface="Museo Sans 300" panose="02000000000000000000" pitchFamily="50" charset="0"/>
                        <a:cs typeface="Museo Sans 900"/>
                      </a:endParaRPr>
                    </a:p>
                  </a:txBody>
                  <a:tcPr marL="72000" marR="0" marT="22860" marB="0">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22</a:t>
                      </a:r>
                      <a:r>
                        <a:rPr lang="en-US" sz="800" b="1" spc="-10" baseline="30000" dirty="0">
                          <a:solidFill>
                            <a:srgbClr val="FFFFFF"/>
                          </a:solidFill>
                          <a:latin typeface="Museo Sans 300" panose="02000000000000000000" pitchFamily="50" charset="0"/>
                          <a:cs typeface="Museo Sans 900"/>
                        </a:rPr>
                        <a:t>nd </a:t>
                      </a:r>
                      <a:r>
                        <a:rPr lang="en-US" sz="800" b="1" spc="-10" dirty="0">
                          <a:solidFill>
                            <a:srgbClr val="FFFFFF"/>
                          </a:solidFill>
                          <a:latin typeface="Museo Sans 300" panose="02000000000000000000" pitchFamily="50" charset="0"/>
                          <a:cs typeface="Museo Sans 900"/>
                        </a:rPr>
                        <a:t>Sept– 26</a:t>
                      </a:r>
                      <a:r>
                        <a:rPr lang="en-US" sz="800" b="1" spc="-10" baseline="30000" dirty="0">
                          <a:solidFill>
                            <a:srgbClr val="FFFFFF"/>
                          </a:solidFill>
                          <a:latin typeface="Museo Sans 300" panose="02000000000000000000" pitchFamily="50" charset="0"/>
                          <a:cs typeface="Museo Sans 900"/>
                        </a:rPr>
                        <a:t>th </a:t>
                      </a:r>
                      <a:r>
                        <a:rPr lang="en-US" sz="800" b="1" spc="-10" dirty="0">
                          <a:solidFill>
                            <a:srgbClr val="FFFFFF"/>
                          </a:solidFill>
                          <a:latin typeface="Museo Sans 300" panose="02000000000000000000" pitchFamily="50" charset="0"/>
                          <a:cs typeface="Museo Sans 900"/>
                        </a:rPr>
                        <a:t>Sept </a:t>
                      </a:r>
                      <a:r>
                        <a:rPr lang="en-NG" sz="800" b="1" spc="-10" dirty="0">
                          <a:solidFill>
                            <a:srgbClr val="FFFFFF"/>
                          </a:solidFill>
                          <a:latin typeface="Museo Sans 300" panose="02000000000000000000" pitchFamily="50" charset="0"/>
                          <a:cs typeface="Museo Sans 900"/>
                        </a:rPr>
                        <a:t>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15</a:t>
                      </a:r>
                      <a:r>
                        <a:rPr lang="en-US" sz="800" b="1" spc="-10" baseline="30000" dirty="0">
                          <a:solidFill>
                            <a:srgbClr val="FFFFFF"/>
                          </a:solidFill>
                          <a:latin typeface="Museo Sans 300" panose="02000000000000000000" pitchFamily="50" charset="0"/>
                          <a:cs typeface="Museo Sans 900"/>
                        </a:rPr>
                        <a:t>th </a:t>
                      </a:r>
                      <a:r>
                        <a:rPr lang="en-US" sz="800" b="1" spc="-10" dirty="0">
                          <a:solidFill>
                            <a:srgbClr val="FFFFFF"/>
                          </a:solidFill>
                          <a:latin typeface="Museo Sans 300" panose="02000000000000000000" pitchFamily="50" charset="0"/>
                          <a:cs typeface="Museo Sans 900"/>
                        </a:rPr>
                        <a:t>Sept– 19</a:t>
                      </a:r>
                      <a:r>
                        <a:rPr lang="en-US" sz="800" b="1" spc="-10" baseline="30000" dirty="0">
                          <a:solidFill>
                            <a:srgbClr val="FFFFFF"/>
                          </a:solidFill>
                          <a:latin typeface="Museo Sans 300" panose="02000000000000000000" pitchFamily="50" charset="0"/>
                          <a:cs typeface="Museo Sans 900"/>
                        </a:rPr>
                        <a:t>th </a:t>
                      </a:r>
                      <a:r>
                        <a:rPr lang="en-US" sz="800" b="1" spc="-10" dirty="0">
                          <a:solidFill>
                            <a:srgbClr val="FFFFFF"/>
                          </a:solidFill>
                          <a:latin typeface="Museo Sans 300" panose="02000000000000000000" pitchFamily="50" charset="0"/>
                          <a:cs typeface="Museo Sans 900"/>
                        </a:rPr>
                        <a:t>Sept </a:t>
                      </a:r>
                      <a:r>
                        <a:rPr lang="en-NG" sz="800" b="1" spc="-10" dirty="0">
                          <a:solidFill>
                            <a:srgbClr val="FFFFFF"/>
                          </a:solidFill>
                          <a:latin typeface="Museo Sans 300" panose="02000000000000000000" pitchFamily="50" charset="0"/>
                          <a:cs typeface="Museo Sans 900"/>
                        </a:rPr>
                        <a:t>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marL="6350" marR="0" lvl="0" indent="0" algn="ctr" defTabSz="914400" eaLnBrk="1" fontAlgn="auto" latinLnBrk="0" hangingPunct="1">
                        <a:lnSpc>
                          <a:spcPct val="100000"/>
                        </a:lnSpc>
                        <a:spcBef>
                          <a:spcPts val="180"/>
                        </a:spcBef>
                        <a:spcAft>
                          <a:spcPts val="0"/>
                        </a:spcAft>
                        <a:buClrTx/>
                        <a:buSzTx/>
                        <a:buFontTx/>
                        <a:buNone/>
                        <a:tabLst/>
                        <a:defRPr/>
                      </a:pPr>
                      <a:r>
                        <a:rPr lang="en-US" sz="800" b="1" spc="-10">
                          <a:solidFill>
                            <a:srgbClr val="FFFFFF"/>
                          </a:solidFill>
                          <a:latin typeface="Museo Sans 300" panose="02000000000000000000" pitchFamily="50" charset="0"/>
                          <a:cs typeface="Museo Sans 900"/>
                        </a:rPr>
                        <a:t>% Change </a:t>
                      </a:r>
                    </a:p>
                  </a:txBody>
                  <a:tcPr marL="0" marR="0" marT="2286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00"/>
                  </a:ext>
                </a:extLst>
              </a:tr>
              <a:tr h="197269">
                <a:tc>
                  <a:txBody>
                    <a:bodyPr/>
                    <a:lstStyle/>
                    <a:p>
                      <a:pPr marL="6350" marR="0" lvl="0" indent="0" algn="l" defTabSz="914400" eaLnBrk="1" fontAlgn="auto" latinLnBrk="0" hangingPunct="1">
                        <a:lnSpc>
                          <a:spcPct val="100000"/>
                        </a:lnSpc>
                        <a:spcBef>
                          <a:spcPts val="175"/>
                        </a:spcBef>
                        <a:spcAft>
                          <a:spcPts val="0"/>
                        </a:spcAft>
                        <a:buClrTx/>
                        <a:buSzTx/>
                        <a:buFontTx/>
                        <a:buNone/>
                        <a:tabLst/>
                        <a:defRPr/>
                      </a:pPr>
                      <a:r>
                        <a:rPr sz="800" spc="-10">
                          <a:solidFill>
                            <a:schemeClr val="tx1"/>
                          </a:solidFill>
                          <a:latin typeface="Museo Sans 300" panose="02000000000000000000" pitchFamily="50" charset="0"/>
                          <a:ea typeface="+mn-ea"/>
                          <a:cs typeface="Museo Sans 500"/>
                        </a:rPr>
                        <a:t>NGXASI</a:t>
                      </a: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b">
                        <a:buNone/>
                      </a:pPr>
                      <a:r>
                        <a:rPr lang="en-NG" sz="800" b="0" i="0" u="none" strike="noStrike" dirty="0">
                          <a:solidFill>
                            <a:srgbClr val="000000"/>
                          </a:solidFill>
                          <a:effectLst/>
                          <a:latin typeface="Museo Sans 300" panose="02000000000000000000" pitchFamily="50" charset="0"/>
                        </a:rPr>
                        <a:t>142,133.02</a:t>
                      </a: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fontAlgn="b">
                        <a:buNone/>
                      </a:pPr>
                      <a:r>
                        <a:rPr lang="en-NG" sz="800" b="0" i="0" u="none" strike="noStrike" dirty="0">
                          <a:solidFill>
                            <a:srgbClr val="000000"/>
                          </a:solidFill>
                          <a:effectLst/>
                          <a:latin typeface="Museo Sans 300" panose="02000000000000000000" pitchFamily="50" charset="0"/>
                        </a:rPr>
                        <a:t>141,845.35</a:t>
                      </a: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800" b="0" i="0" u="none" strike="noStrike" dirty="0">
                          <a:solidFill>
                            <a:srgbClr val="00B050"/>
                          </a:solidFill>
                          <a:effectLst/>
                          <a:latin typeface="Museo Sans 300" panose="02000000000000000000" pitchFamily="50" charset="0"/>
                          <a:ea typeface="+mn-ea"/>
                          <a:cs typeface="+mn-cs"/>
                        </a:rPr>
                        <a:t>0.20</a:t>
                      </a:r>
                      <a:endParaRPr lang="en-NG" sz="800" b="0" i="0" u="none" strike="noStrike" dirty="0">
                        <a:solidFill>
                          <a:srgbClr val="00B050"/>
                        </a:solidFill>
                        <a:effectLst/>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197269">
                <a:tc>
                  <a:txBody>
                    <a:bodyPr/>
                    <a:lstStyle/>
                    <a:p>
                      <a:pPr marL="17780" algn="l">
                        <a:lnSpc>
                          <a:spcPct val="100000"/>
                        </a:lnSpc>
                        <a:spcBef>
                          <a:spcPts val="175"/>
                        </a:spcBef>
                      </a:pPr>
                      <a:r>
                        <a:rPr sz="800">
                          <a:latin typeface="Museo Sans 300" panose="02000000000000000000" pitchFamily="50" charset="0"/>
                          <a:cs typeface="Museo Sans 500"/>
                        </a:rPr>
                        <a:t>Value </a:t>
                      </a:r>
                      <a:r>
                        <a:rPr sz="800" spc="-10">
                          <a:latin typeface="Museo Sans 300" panose="02000000000000000000" pitchFamily="50" charset="0"/>
                          <a:cs typeface="Museo Sans 500"/>
                        </a:rPr>
                        <a:t>Traded</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alpha val="19999"/>
                      </a:srgbClr>
                    </a:solidFill>
                  </a:tcPr>
                </a:tc>
                <a:tc>
                  <a:txBody>
                    <a:bodyPr/>
                    <a:lstStyle/>
                    <a:p>
                      <a:pPr marL="6350" indent="0" algn="ctr">
                        <a:lnSpc>
                          <a:spcPct val="100000"/>
                        </a:lnSpc>
                        <a:spcBef>
                          <a:spcPts val="175"/>
                        </a:spcBef>
                        <a:tabLst/>
                      </a:pPr>
                      <a:r>
                        <a:rPr lang="en-US" sz="800" dirty="0">
                          <a:solidFill>
                            <a:prstClr val="black"/>
                          </a:solidFill>
                          <a:latin typeface="Museo Sans 300" panose="02000000000000000000" pitchFamily="50" charset="0"/>
                        </a:rPr>
                        <a:t>₦18.050 billion</a:t>
                      </a:r>
                      <a:endParaRPr lang="en-US" sz="800" dirty="0">
                        <a:solidFill>
                          <a:schemeClr val="tx1"/>
                        </a:solidFill>
                        <a:latin typeface="Museo Sans 300" panose="02000000000000000000" pitchFamily="50" charset="0"/>
                        <a:cs typeface="Museo Sans 500"/>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CCD2DD"/>
                    </a:solidFill>
                  </a:tcPr>
                </a:tc>
                <a:tc>
                  <a:txBody>
                    <a:bodyPr/>
                    <a:lstStyle/>
                    <a:p>
                      <a:pPr marL="6350" indent="0" algn="ctr">
                        <a:lnSpc>
                          <a:spcPct val="100000"/>
                        </a:lnSpc>
                        <a:spcBef>
                          <a:spcPts val="175"/>
                        </a:spcBef>
                        <a:tabLst/>
                      </a:pPr>
                      <a:r>
                        <a:rPr lang="en-US" sz="800" dirty="0">
                          <a:solidFill>
                            <a:prstClr val="black"/>
                          </a:solidFill>
                          <a:latin typeface="Museo Sans 300" panose="02000000000000000000" pitchFamily="50" charset="0"/>
                        </a:rPr>
                        <a:t>₦15.129 billion</a:t>
                      </a:r>
                      <a:endParaRPr lang="en-US" sz="800" dirty="0">
                        <a:solidFill>
                          <a:schemeClr val="tx1"/>
                        </a:solidFill>
                        <a:latin typeface="Museo Sans 300" panose="02000000000000000000" pitchFamily="50" charset="0"/>
                        <a:cs typeface="Museo Sans 500"/>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CCD2DD"/>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rPr>
                        <a:t>19.31</a:t>
                      </a:r>
                      <a:endParaRPr kumimoji="0" lang="en-GB" sz="800" b="1"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10002"/>
                  </a:ext>
                </a:extLst>
              </a:tr>
              <a:tr h="197269">
                <a:tc>
                  <a:txBody>
                    <a:bodyPr/>
                    <a:lstStyle/>
                    <a:p>
                      <a:pPr marL="17780" algn="l">
                        <a:lnSpc>
                          <a:spcPct val="100000"/>
                        </a:lnSpc>
                        <a:spcBef>
                          <a:spcPts val="175"/>
                        </a:spcBef>
                      </a:pPr>
                      <a:r>
                        <a:rPr sz="800">
                          <a:latin typeface="Museo Sans 300" panose="02000000000000000000" pitchFamily="50" charset="0"/>
                          <a:cs typeface="Museo Sans 500"/>
                        </a:rPr>
                        <a:t>Volume </a:t>
                      </a:r>
                      <a:r>
                        <a:rPr sz="800" spc="-10">
                          <a:latin typeface="Museo Sans 300" panose="02000000000000000000" pitchFamily="50" charset="0"/>
                          <a:cs typeface="Museo Sans 500"/>
                        </a:rPr>
                        <a:t>Traded</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marL="6350" indent="0" algn="ctr">
                        <a:lnSpc>
                          <a:spcPct val="100000"/>
                        </a:lnSpc>
                        <a:spcBef>
                          <a:spcPts val="145"/>
                        </a:spcBef>
                        <a:tabLst/>
                      </a:pPr>
                      <a:r>
                        <a:rPr lang="en-GB" sz="800" dirty="0">
                          <a:solidFill>
                            <a:schemeClr val="tx1"/>
                          </a:solidFill>
                          <a:latin typeface="Museo Sans 300" panose="02000000000000000000" pitchFamily="50" charset="0"/>
                          <a:cs typeface="Museo Sans 500"/>
                        </a:rPr>
                        <a:t>518.66 million</a:t>
                      </a:r>
                      <a:endParaRPr lang="en-US" sz="800" dirty="0">
                        <a:solidFill>
                          <a:schemeClr val="tx1"/>
                        </a:solidFill>
                        <a:latin typeface="Museo Sans 300" panose="02000000000000000000" pitchFamily="50" charset="0"/>
                        <a:cs typeface="Museo Sans 500"/>
                      </a:endParaRPr>
                    </a:p>
                  </a:txBody>
                  <a:tcPr marL="0" marR="0" marT="18415" marB="0" anchor="ctr">
                    <a:lnL w="6350" cap="flat" cmpd="sng" algn="ctr">
                      <a:solidFill>
                        <a:srgbClr val="CCCCCC"/>
                      </a:solidFill>
                      <a:prstDash val="solid"/>
                      <a:round/>
                      <a:headEnd type="none" w="med" len="med"/>
                      <a:tailEnd type="none" w="med" len="med"/>
                    </a:lnL>
                    <a:lnR w="6350" cap="flat" cmpd="sng" algn="ctr">
                      <a:solidFill>
                        <a:srgbClr val="CCCCFF"/>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marL="6350" indent="0" algn="ctr">
                        <a:lnSpc>
                          <a:spcPct val="100000"/>
                        </a:lnSpc>
                        <a:spcBef>
                          <a:spcPts val="145"/>
                        </a:spcBef>
                        <a:tabLst/>
                      </a:pPr>
                      <a:r>
                        <a:rPr lang="en-GB" sz="800" dirty="0">
                          <a:solidFill>
                            <a:schemeClr val="tx1"/>
                          </a:solidFill>
                          <a:latin typeface="Museo Sans 300" panose="02000000000000000000" pitchFamily="50" charset="0"/>
                          <a:cs typeface="Museo Sans 500"/>
                        </a:rPr>
                        <a:t>435.26 million</a:t>
                      </a:r>
                      <a:endParaRPr lang="en-US" sz="800" dirty="0">
                        <a:solidFill>
                          <a:schemeClr val="tx1"/>
                        </a:solidFill>
                        <a:latin typeface="Museo Sans 300" panose="02000000000000000000" pitchFamily="50" charset="0"/>
                        <a:cs typeface="Museo Sans 500"/>
                      </a:endParaRPr>
                    </a:p>
                  </a:txBody>
                  <a:tcPr marL="0" marR="0" marT="18415" marB="0" anchor="ctr">
                    <a:lnL w="6350" cap="flat" cmpd="sng" algn="ctr">
                      <a:solidFill>
                        <a:srgbClr val="CCCCFF"/>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rPr>
                        <a:t>19.18</a:t>
                      </a:r>
                      <a:endParaRPr kumimoji="0" lang="en-GB" sz="800" b="1"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97269">
                <a:tc>
                  <a:txBody>
                    <a:bodyPr/>
                    <a:lstStyle/>
                    <a:p>
                      <a:pPr marL="17780" algn="l">
                        <a:lnSpc>
                          <a:spcPct val="100000"/>
                        </a:lnSpc>
                        <a:spcBef>
                          <a:spcPts val="175"/>
                        </a:spcBef>
                      </a:pPr>
                      <a:r>
                        <a:rPr sz="800">
                          <a:latin typeface="Museo Sans 300" panose="02000000000000000000" pitchFamily="50" charset="0"/>
                          <a:cs typeface="Museo Sans 500"/>
                        </a:rPr>
                        <a:t>Market</a:t>
                      </a:r>
                      <a:r>
                        <a:rPr sz="800" spc="-30">
                          <a:latin typeface="Museo Sans 300" panose="02000000000000000000" pitchFamily="50" charset="0"/>
                          <a:cs typeface="Museo Sans 500"/>
                        </a:rPr>
                        <a:t> </a:t>
                      </a:r>
                      <a:r>
                        <a:rPr sz="800" spc="-10">
                          <a:latin typeface="Museo Sans 300" panose="02000000000000000000" pitchFamily="50" charset="0"/>
                          <a:cs typeface="Museo Sans 500"/>
                        </a:rPr>
                        <a:t>Capitalization</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6350" marR="0" lvl="0" indent="0" algn="ctr" defTabSz="914400" eaLnBrk="1" fontAlgn="auto" latinLnBrk="0" hangingPunct="1">
                        <a:lnSpc>
                          <a:spcPct val="100000"/>
                        </a:lnSpc>
                        <a:spcBef>
                          <a:spcPts val="175"/>
                        </a:spcBef>
                        <a:spcAft>
                          <a:spcPts val="0"/>
                        </a:spcAft>
                        <a:buClrTx/>
                        <a:buSzTx/>
                        <a:buFontTx/>
                        <a:buNone/>
                        <a:tabLst/>
                        <a:defRPr/>
                      </a:pPr>
                      <a:r>
                        <a:rPr lang="en-GB" sz="800" dirty="0">
                          <a:solidFill>
                            <a:schemeClr val="tx1"/>
                          </a:solidFill>
                          <a:latin typeface="Museo Sans 300" panose="02000000000000000000" pitchFamily="50" charset="0"/>
                          <a:cs typeface="Museo Sans 500"/>
                        </a:rPr>
                        <a:t>89.960 trillion</a:t>
                      </a:r>
                      <a:endParaRPr lang="en-US" sz="800" dirty="0">
                        <a:solidFill>
                          <a:schemeClr val="tx1"/>
                        </a:solidFill>
                        <a:latin typeface="Museo Sans 300" panose="02000000000000000000" pitchFamily="50" charset="0"/>
                        <a:cs typeface="Museo Sans 500"/>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001D54">
                        <a:alpha val="19999"/>
                      </a:srgbClr>
                    </a:solidFill>
                  </a:tcPr>
                </a:tc>
                <a:tc>
                  <a:txBody>
                    <a:bodyPr/>
                    <a:lstStyle/>
                    <a:p>
                      <a:pPr marL="6350" marR="0" lvl="0" indent="0" algn="ctr" defTabSz="914400" eaLnBrk="1" fontAlgn="auto" latinLnBrk="0" hangingPunct="1">
                        <a:lnSpc>
                          <a:spcPct val="100000"/>
                        </a:lnSpc>
                        <a:spcBef>
                          <a:spcPts val="175"/>
                        </a:spcBef>
                        <a:spcAft>
                          <a:spcPts val="0"/>
                        </a:spcAft>
                        <a:buClrTx/>
                        <a:buSzTx/>
                        <a:buFontTx/>
                        <a:buNone/>
                        <a:tabLst/>
                        <a:defRPr/>
                      </a:pPr>
                      <a:r>
                        <a:rPr lang="en-GB" sz="800" dirty="0">
                          <a:solidFill>
                            <a:schemeClr val="tx1"/>
                          </a:solidFill>
                          <a:latin typeface="Museo Sans 300" panose="02000000000000000000" pitchFamily="50" charset="0"/>
                          <a:cs typeface="Museo Sans 500"/>
                        </a:rPr>
                        <a:t>89.744 trillion</a:t>
                      </a:r>
                      <a:endParaRPr lang="en-US" sz="800" dirty="0">
                        <a:solidFill>
                          <a:schemeClr val="tx1"/>
                        </a:solidFill>
                        <a:latin typeface="Museo Sans 300" panose="02000000000000000000" pitchFamily="50" charset="0"/>
                        <a:cs typeface="Museo Sans 500"/>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GB" sz="800" b="0" i="0" u="none" strike="noStrike" dirty="0">
                          <a:solidFill>
                            <a:srgbClr val="00B050"/>
                          </a:solidFill>
                          <a:effectLst/>
                          <a:latin typeface="Museo Sans 300" panose="02000000000000000000" pitchFamily="50" charset="0"/>
                          <a:ea typeface="+mn-ea"/>
                          <a:cs typeface="+mn-cs"/>
                        </a:rPr>
                        <a:t>0.24</a:t>
                      </a:r>
                      <a:endParaRPr lang="en-NG" sz="800" b="0" i="0" u="none" strike="noStrike" dirty="0">
                        <a:solidFill>
                          <a:srgbClr val="00B050"/>
                        </a:solidFill>
                        <a:effectLst/>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10004"/>
                  </a:ext>
                </a:extLst>
              </a:tr>
              <a:tr h="197269">
                <a:tc>
                  <a:txBody>
                    <a:bodyPr/>
                    <a:lstStyle/>
                    <a:p>
                      <a:pPr marL="17780" algn="l">
                        <a:lnSpc>
                          <a:spcPct val="100000"/>
                        </a:lnSpc>
                        <a:spcBef>
                          <a:spcPts val="175"/>
                        </a:spcBef>
                      </a:pP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6350" marR="0" lvl="0" indent="0" algn="ctr" defTabSz="914400" eaLnBrk="1" fontAlgn="auto" latinLnBrk="0" hangingPunct="1">
                        <a:lnSpc>
                          <a:spcPct val="100000"/>
                        </a:lnSpc>
                        <a:spcBef>
                          <a:spcPts val="175"/>
                        </a:spcBef>
                        <a:spcAft>
                          <a:spcPts val="0"/>
                        </a:spcAft>
                        <a:buClrTx/>
                        <a:buSzTx/>
                        <a:buFontTx/>
                        <a:buNone/>
                        <a:tabLst/>
                        <a:defRPr/>
                      </a:pPr>
                      <a:endParaRPr lang="en-US" sz="800">
                        <a:solidFill>
                          <a:schemeClr val="tx1"/>
                        </a:solidFill>
                        <a:latin typeface="Museo Sans 300" panose="02000000000000000000" pitchFamily="50" charset="0"/>
                        <a:cs typeface="Museo Sans 500"/>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001D54">
                        <a:alpha val="19999"/>
                      </a:srgbClr>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08</a:t>
                      </a:r>
                      <a:r>
                        <a:rPr lang="en-US" sz="800" b="1" spc="-10" baseline="30000" dirty="0">
                          <a:solidFill>
                            <a:srgbClr val="FFFFFF"/>
                          </a:solidFill>
                          <a:latin typeface="Museo Sans 300" panose="02000000000000000000" pitchFamily="50" charset="0"/>
                          <a:cs typeface="Museo Sans 900"/>
                        </a:rPr>
                        <a:t>th </a:t>
                      </a:r>
                      <a:r>
                        <a:rPr lang="en-US" sz="800" b="1" spc="-10" dirty="0">
                          <a:solidFill>
                            <a:srgbClr val="FFFFFF"/>
                          </a:solidFill>
                          <a:latin typeface="Museo Sans 300" panose="02000000000000000000" pitchFamily="50" charset="0"/>
                          <a:cs typeface="Museo Sans 900"/>
                        </a:rPr>
                        <a:t>Sept– 12</a:t>
                      </a:r>
                      <a:r>
                        <a:rPr lang="en-US" sz="800" b="1" spc="-10" baseline="30000" dirty="0">
                          <a:solidFill>
                            <a:srgbClr val="FFFFFF"/>
                          </a:solidFill>
                          <a:latin typeface="Museo Sans 300" panose="02000000000000000000" pitchFamily="50" charset="0"/>
                          <a:cs typeface="Museo Sans 900"/>
                        </a:rPr>
                        <a:t>th </a:t>
                      </a:r>
                      <a:r>
                        <a:rPr lang="en-US" sz="800" b="1" spc="-10" dirty="0">
                          <a:solidFill>
                            <a:srgbClr val="FFFFFF"/>
                          </a:solidFill>
                          <a:latin typeface="Museo Sans 300" panose="02000000000000000000" pitchFamily="50" charset="0"/>
                          <a:cs typeface="Museo Sans 900"/>
                        </a:rPr>
                        <a:t>Sept </a:t>
                      </a:r>
                      <a:r>
                        <a:rPr lang="en-NG" sz="800" b="1" spc="-10" dirty="0">
                          <a:solidFill>
                            <a:srgbClr val="FFFFFF"/>
                          </a:solidFill>
                          <a:latin typeface="Museo Sans 300" panose="02000000000000000000" pitchFamily="50" charset="0"/>
                          <a:cs typeface="Museo Sans 900"/>
                        </a:rPr>
                        <a:t>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FF"/>
                      </a:solidFill>
                      <a:prstDash val="solid"/>
                      <a:round/>
                      <a:headEnd type="none" w="med" len="med"/>
                      <a:tailEnd type="none" w="med" len="med"/>
                    </a:lnT>
                    <a:lnB w="6350" cap="flat" cmpd="sng" algn="ctr">
                      <a:solidFill>
                        <a:srgbClr val="CCCCFF"/>
                      </a:solidFill>
                      <a:prstDash val="solid"/>
                      <a:round/>
                      <a:headEnd type="none" w="med" len="med"/>
                      <a:tailEnd type="none" w="med" len="med"/>
                    </a:lnB>
                    <a:solidFill>
                      <a:srgbClr val="001D54">
                        <a:alpha val="19999"/>
                      </a:srgbClr>
                    </a:solidFill>
                  </a:tcPr>
                </a:tc>
                <a:tc>
                  <a:txBody>
                    <a:bodyPr/>
                    <a:lstStyle/>
                    <a:p>
                      <a:pPr algn="ctr" fontAlgn="b"/>
                      <a:endParaRPr lang="en-NG" sz="800" dirty="0">
                        <a:solidFill>
                          <a:srgbClr val="00B050"/>
                        </a:solidFill>
                        <a:latin typeface="Museo Sans 300" panose="02000000000000000000" pitchFamily="50" charset="0"/>
                        <a:ea typeface="+mn-ea"/>
                        <a:cs typeface="+mn-cs"/>
                      </a:endParaRPr>
                    </a:p>
                  </a:txBody>
                  <a:tcPr marL="9525" marR="9525" marT="9525" marB="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214804833"/>
                  </a:ext>
                </a:extLst>
              </a:tr>
            </a:tbl>
          </a:graphicData>
        </a:graphic>
      </p:graphicFrame>
      <p:graphicFrame>
        <p:nvGraphicFramePr>
          <p:cNvPr id="31" name="Chart 30">
            <a:extLst>
              <a:ext uri="{FF2B5EF4-FFF2-40B4-BE49-F238E27FC236}">
                <a16:creationId xmlns:a16="http://schemas.microsoft.com/office/drawing/2014/main" id="{27F1A7E7-1C53-0DE1-DC23-949E2431FCB9}"/>
              </a:ext>
            </a:extLst>
          </p:cNvPr>
          <p:cNvGraphicFramePr/>
          <p:nvPr>
            <p:extLst>
              <p:ext uri="{D42A27DB-BD31-4B8C-83A1-F6EECF244321}">
                <p14:modId xmlns:p14="http://schemas.microsoft.com/office/powerpoint/2010/main" val="2980480152"/>
              </p:ext>
            </p:extLst>
          </p:nvPr>
        </p:nvGraphicFramePr>
        <p:xfrm>
          <a:off x="8645718" y="9307599"/>
          <a:ext cx="2026346" cy="3295315"/>
        </p:xfrm>
        <a:graphic>
          <a:graphicData uri="http://schemas.openxmlformats.org/drawingml/2006/chart">
            <c:chart xmlns:c="http://schemas.openxmlformats.org/drawingml/2006/chart" xmlns:r="http://schemas.openxmlformats.org/officeDocument/2006/relationships" r:id="rId12"/>
          </a:graphicData>
        </a:graphic>
      </p:graphicFrame>
      <p:sp>
        <p:nvSpPr>
          <p:cNvPr id="113" name="object 101">
            <a:extLst>
              <a:ext uri="{FF2B5EF4-FFF2-40B4-BE49-F238E27FC236}">
                <a16:creationId xmlns:a16="http://schemas.microsoft.com/office/drawing/2014/main" id="{772D991E-281D-1D7D-E403-38A218CCDCA3}"/>
              </a:ext>
            </a:extLst>
          </p:cNvPr>
          <p:cNvSpPr/>
          <p:nvPr/>
        </p:nvSpPr>
        <p:spPr>
          <a:xfrm>
            <a:off x="5911580" y="5009820"/>
            <a:ext cx="1952625" cy="494665"/>
          </a:xfrm>
          <a:custGeom>
            <a:avLst/>
            <a:gdLst/>
            <a:ahLst/>
            <a:cxnLst/>
            <a:rect l="l" t="t" r="r" b="b"/>
            <a:pathLst>
              <a:path w="1952625" h="494664">
                <a:moveTo>
                  <a:pt x="1828431"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1828431" y="494588"/>
                </a:lnTo>
                <a:lnTo>
                  <a:pt x="1876539" y="484866"/>
                </a:lnTo>
                <a:lnTo>
                  <a:pt x="1915844" y="458358"/>
                </a:lnTo>
                <a:lnTo>
                  <a:pt x="1942354" y="419054"/>
                </a:lnTo>
                <a:lnTo>
                  <a:pt x="1952078" y="370941"/>
                </a:lnTo>
                <a:lnTo>
                  <a:pt x="1952078" y="123647"/>
                </a:lnTo>
                <a:lnTo>
                  <a:pt x="1942354" y="75534"/>
                </a:lnTo>
                <a:lnTo>
                  <a:pt x="1915844" y="36229"/>
                </a:lnTo>
                <a:lnTo>
                  <a:pt x="1876539" y="9722"/>
                </a:lnTo>
                <a:lnTo>
                  <a:pt x="1828431" y="0"/>
                </a:lnTo>
                <a:close/>
              </a:path>
            </a:pathLst>
          </a:custGeom>
          <a:solidFill>
            <a:srgbClr val="CCD1DD">
              <a:alpha val="46138"/>
            </a:srgbClr>
          </a:solidFill>
        </p:spPr>
        <p:txBody>
          <a:bodyPr wrap="square" lIns="0" tIns="0" rIns="0" bIns="0" rtlCol="0"/>
          <a:lstStyle>
            <a:defPPr>
              <a:defRPr kern="0"/>
            </a:defPPr>
          </a:lstStyle>
          <a:p>
            <a:endParaRPr/>
          </a:p>
        </p:txBody>
      </p:sp>
      <p:sp>
        <p:nvSpPr>
          <p:cNvPr id="114" name="object 102">
            <a:extLst>
              <a:ext uri="{FF2B5EF4-FFF2-40B4-BE49-F238E27FC236}">
                <a16:creationId xmlns:a16="http://schemas.microsoft.com/office/drawing/2014/main" id="{7789E3D6-3DE3-53BC-61AA-ACB463C90308}"/>
              </a:ext>
            </a:extLst>
          </p:cNvPr>
          <p:cNvSpPr/>
          <p:nvPr/>
        </p:nvSpPr>
        <p:spPr>
          <a:xfrm>
            <a:off x="5911580" y="5009820"/>
            <a:ext cx="581660" cy="494665"/>
          </a:xfrm>
          <a:custGeom>
            <a:avLst/>
            <a:gdLst/>
            <a:ahLst/>
            <a:cxnLst/>
            <a:rect l="l" t="t" r="r" b="b"/>
            <a:pathLst>
              <a:path w="581659" h="494664">
                <a:moveTo>
                  <a:pt x="581037"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581037" y="494588"/>
                </a:lnTo>
                <a:lnTo>
                  <a:pt x="581037" y="0"/>
                </a:lnTo>
                <a:close/>
              </a:path>
            </a:pathLst>
          </a:custGeom>
          <a:solidFill>
            <a:srgbClr val="001C54"/>
          </a:solidFill>
        </p:spPr>
        <p:txBody>
          <a:bodyPr wrap="square" lIns="0" tIns="0" rIns="0" bIns="0" rtlCol="0"/>
          <a:lstStyle>
            <a:defPPr>
              <a:defRPr kern="0"/>
            </a:defPPr>
          </a:lstStyle>
          <a:p>
            <a:endParaRPr/>
          </a:p>
        </p:txBody>
      </p:sp>
      <p:grpSp>
        <p:nvGrpSpPr>
          <p:cNvPr id="101" name="object 73">
            <a:extLst>
              <a:ext uri="{FF2B5EF4-FFF2-40B4-BE49-F238E27FC236}">
                <a16:creationId xmlns:a16="http://schemas.microsoft.com/office/drawing/2014/main" id="{4CE49457-A6F3-1C1E-FA60-F6C1ABE8F8B8}"/>
              </a:ext>
            </a:extLst>
          </p:cNvPr>
          <p:cNvGrpSpPr/>
          <p:nvPr/>
        </p:nvGrpSpPr>
        <p:grpSpPr>
          <a:xfrm>
            <a:off x="8095903" y="3354968"/>
            <a:ext cx="1952625" cy="514543"/>
            <a:chOff x="7834096" y="3568979"/>
            <a:chExt cx="1952625" cy="514543"/>
          </a:xfrm>
        </p:grpSpPr>
        <p:sp>
          <p:nvSpPr>
            <p:cNvPr id="102" name="object 74">
              <a:extLst>
                <a:ext uri="{FF2B5EF4-FFF2-40B4-BE49-F238E27FC236}">
                  <a16:creationId xmlns:a16="http://schemas.microsoft.com/office/drawing/2014/main" id="{73F131FA-BD21-1C29-DCC8-4B43AF1ED0C5}"/>
                </a:ext>
              </a:extLst>
            </p:cNvPr>
            <p:cNvSpPr/>
            <p:nvPr/>
          </p:nvSpPr>
          <p:spPr>
            <a:xfrm>
              <a:off x="7834096" y="3588857"/>
              <a:ext cx="1952625" cy="494665"/>
            </a:xfrm>
            <a:custGeom>
              <a:avLst/>
              <a:gdLst/>
              <a:ahLst/>
              <a:cxnLst/>
              <a:rect l="l" t="t" r="r" b="b"/>
              <a:pathLst>
                <a:path w="1952625" h="494664">
                  <a:moveTo>
                    <a:pt x="1828431" y="0"/>
                  </a:moveTo>
                  <a:lnTo>
                    <a:pt x="123647" y="0"/>
                  </a:lnTo>
                  <a:lnTo>
                    <a:pt x="75539" y="9724"/>
                  </a:lnTo>
                  <a:lnTo>
                    <a:pt x="36234" y="36234"/>
                  </a:lnTo>
                  <a:lnTo>
                    <a:pt x="9724" y="75539"/>
                  </a:lnTo>
                  <a:lnTo>
                    <a:pt x="0" y="123647"/>
                  </a:lnTo>
                  <a:lnTo>
                    <a:pt x="0" y="370941"/>
                  </a:lnTo>
                  <a:lnTo>
                    <a:pt x="9724" y="419054"/>
                  </a:lnTo>
                  <a:lnTo>
                    <a:pt x="36234" y="458358"/>
                  </a:lnTo>
                  <a:lnTo>
                    <a:pt x="75539" y="484866"/>
                  </a:lnTo>
                  <a:lnTo>
                    <a:pt x="123647" y="494588"/>
                  </a:lnTo>
                  <a:lnTo>
                    <a:pt x="1828431" y="494588"/>
                  </a:lnTo>
                  <a:lnTo>
                    <a:pt x="1876539" y="484866"/>
                  </a:lnTo>
                  <a:lnTo>
                    <a:pt x="1915844" y="458358"/>
                  </a:lnTo>
                  <a:lnTo>
                    <a:pt x="1942354" y="419054"/>
                  </a:lnTo>
                  <a:lnTo>
                    <a:pt x="1952078" y="370941"/>
                  </a:lnTo>
                  <a:lnTo>
                    <a:pt x="1952078" y="123647"/>
                  </a:lnTo>
                  <a:lnTo>
                    <a:pt x="1942354" y="75539"/>
                  </a:lnTo>
                  <a:lnTo>
                    <a:pt x="1915844" y="36234"/>
                  </a:lnTo>
                  <a:lnTo>
                    <a:pt x="1876539" y="9724"/>
                  </a:lnTo>
                  <a:lnTo>
                    <a:pt x="1828431" y="0"/>
                  </a:lnTo>
                  <a:close/>
                </a:path>
              </a:pathLst>
            </a:custGeom>
            <a:solidFill>
              <a:srgbClr val="CCD1DD">
                <a:alpha val="46138"/>
              </a:srgbClr>
            </a:solidFill>
          </p:spPr>
          <p:txBody>
            <a:bodyPr wrap="square" lIns="0" tIns="0" rIns="0" bIns="0" rtlCol="0"/>
            <a:lstStyle>
              <a:defPPr>
                <a:defRPr kern="0"/>
              </a:defPPr>
            </a:lstStyle>
            <a:p>
              <a:endParaRPr/>
            </a:p>
          </p:txBody>
        </p:sp>
        <p:sp>
          <p:nvSpPr>
            <p:cNvPr id="103" name="object 75">
              <a:extLst>
                <a:ext uri="{FF2B5EF4-FFF2-40B4-BE49-F238E27FC236}">
                  <a16:creationId xmlns:a16="http://schemas.microsoft.com/office/drawing/2014/main" id="{CAFF5A3C-6C32-D5B2-01BF-F22ADA3D2FE4}"/>
                </a:ext>
              </a:extLst>
            </p:cNvPr>
            <p:cNvSpPr/>
            <p:nvPr/>
          </p:nvSpPr>
          <p:spPr>
            <a:xfrm>
              <a:off x="7834096" y="3568979"/>
              <a:ext cx="581660" cy="494665"/>
            </a:xfrm>
            <a:custGeom>
              <a:avLst/>
              <a:gdLst/>
              <a:ahLst/>
              <a:cxnLst/>
              <a:rect l="l" t="t" r="r" b="b"/>
              <a:pathLst>
                <a:path w="581659" h="494664">
                  <a:moveTo>
                    <a:pt x="581037" y="0"/>
                  </a:moveTo>
                  <a:lnTo>
                    <a:pt x="123647" y="0"/>
                  </a:lnTo>
                  <a:lnTo>
                    <a:pt x="75539" y="9724"/>
                  </a:lnTo>
                  <a:lnTo>
                    <a:pt x="36234" y="36234"/>
                  </a:lnTo>
                  <a:lnTo>
                    <a:pt x="9724" y="75539"/>
                  </a:lnTo>
                  <a:lnTo>
                    <a:pt x="0" y="123647"/>
                  </a:lnTo>
                  <a:lnTo>
                    <a:pt x="0" y="370941"/>
                  </a:lnTo>
                  <a:lnTo>
                    <a:pt x="9724" y="419054"/>
                  </a:lnTo>
                  <a:lnTo>
                    <a:pt x="36234" y="458358"/>
                  </a:lnTo>
                  <a:lnTo>
                    <a:pt x="75539" y="484866"/>
                  </a:lnTo>
                  <a:lnTo>
                    <a:pt x="123647" y="494588"/>
                  </a:lnTo>
                  <a:lnTo>
                    <a:pt x="581037" y="494588"/>
                  </a:lnTo>
                  <a:lnTo>
                    <a:pt x="581037" y="0"/>
                  </a:lnTo>
                  <a:close/>
                </a:path>
              </a:pathLst>
            </a:custGeom>
            <a:solidFill>
              <a:srgbClr val="001C54"/>
            </a:solidFill>
          </p:spPr>
          <p:txBody>
            <a:bodyPr wrap="square" lIns="0" tIns="0" rIns="0" bIns="0" rtlCol="0"/>
            <a:lstStyle>
              <a:defPPr>
                <a:defRPr kern="0"/>
              </a:defPPr>
            </a:lstStyle>
            <a:p>
              <a:endParaRPr/>
            </a:p>
          </p:txBody>
        </p:sp>
      </p:grpSp>
      <p:grpSp>
        <p:nvGrpSpPr>
          <p:cNvPr id="63" name="object 65">
            <a:extLst>
              <a:ext uri="{FF2B5EF4-FFF2-40B4-BE49-F238E27FC236}">
                <a16:creationId xmlns:a16="http://schemas.microsoft.com/office/drawing/2014/main" id="{B8958FB6-0305-8DC8-AEC7-9484CA61D951}"/>
              </a:ext>
            </a:extLst>
          </p:cNvPr>
          <p:cNvGrpSpPr/>
          <p:nvPr/>
        </p:nvGrpSpPr>
        <p:grpSpPr>
          <a:xfrm>
            <a:off x="5915999" y="3392458"/>
            <a:ext cx="1952625" cy="494665"/>
            <a:chOff x="5592584" y="3568979"/>
            <a:chExt cx="1952625" cy="494665"/>
          </a:xfrm>
        </p:grpSpPr>
        <p:sp>
          <p:nvSpPr>
            <p:cNvPr id="98" name="object 66">
              <a:extLst>
                <a:ext uri="{FF2B5EF4-FFF2-40B4-BE49-F238E27FC236}">
                  <a16:creationId xmlns:a16="http://schemas.microsoft.com/office/drawing/2014/main" id="{78C8FEFC-8654-C08F-EC74-9F8B2B6D66F5}"/>
                </a:ext>
              </a:extLst>
            </p:cNvPr>
            <p:cNvSpPr/>
            <p:nvPr/>
          </p:nvSpPr>
          <p:spPr>
            <a:xfrm>
              <a:off x="5592584" y="3568979"/>
              <a:ext cx="1952625" cy="494665"/>
            </a:xfrm>
            <a:custGeom>
              <a:avLst/>
              <a:gdLst/>
              <a:ahLst/>
              <a:cxnLst/>
              <a:rect l="l" t="t" r="r" b="b"/>
              <a:pathLst>
                <a:path w="1952625" h="494664">
                  <a:moveTo>
                    <a:pt x="1828431" y="0"/>
                  </a:moveTo>
                  <a:lnTo>
                    <a:pt x="123647" y="0"/>
                  </a:lnTo>
                  <a:lnTo>
                    <a:pt x="75539" y="9724"/>
                  </a:lnTo>
                  <a:lnTo>
                    <a:pt x="36234" y="36234"/>
                  </a:lnTo>
                  <a:lnTo>
                    <a:pt x="9724" y="75539"/>
                  </a:lnTo>
                  <a:lnTo>
                    <a:pt x="0" y="123647"/>
                  </a:lnTo>
                  <a:lnTo>
                    <a:pt x="0" y="370941"/>
                  </a:lnTo>
                  <a:lnTo>
                    <a:pt x="9724" y="419054"/>
                  </a:lnTo>
                  <a:lnTo>
                    <a:pt x="36234" y="458358"/>
                  </a:lnTo>
                  <a:lnTo>
                    <a:pt x="75539" y="484866"/>
                  </a:lnTo>
                  <a:lnTo>
                    <a:pt x="123647" y="494588"/>
                  </a:lnTo>
                  <a:lnTo>
                    <a:pt x="1828431" y="494588"/>
                  </a:lnTo>
                  <a:lnTo>
                    <a:pt x="1876539" y="484866"/>
                  </a:lnTo>
                  <a:lnTo>
                    <a:pt x="1915844" y="458358"/>
                  </a:lnTo>
                  <a:lnTo>
                    <a:pt x="1942354" y="419054"/>
                  </a:lnTo>
                  <a:lnTo>
                    <a:pt x="1952078" y="370941"/>
                  </a:lnTo>
                  <a:lnTo>
                    <a:pt x="1952078" y="123647"/>
                  </a:lnTo>
                  <a:lnTo>
                    <a:pt x="1942354" y="75539"/>
                  </a:lnTo>
                  <a:lnTo>
                    <a:pt x="1915844" y="36234"/>
                  </a:lnTo>
                  <a:lnTo>
                    <a:pt x="1876539" y="9724"/>
                  </a:lnTo>
                  <a:lnTo>
                    <a:pt x="1828431" y="0"/>
                  </a:lnTo>
                  <a:close/>
                </a:path>
              </a:pathLst>
            </a:custGeom>
            <a:solidFill>
              <a:srgbClr val="CCD1DD">
                <a:alpha val="46138"/>
              </a:srgbClr>
            </a:solidFill>
          </p:spPr>
          <p:txBody>
            <a:bodyPr wrap="square" lIns="0" tIns="0" rIns="0" bIns="0" rtlCol="0"/>
            <a:lstStyle>
              <a:defPPr>
                <a:defRPr kern="0"/>
              </a:defPPr>
            </a:lstStyle>
            <a:p>
              <a:endParaRPr/>
            </a:p>
          </p:txBody>
        </p:sp>
        <p:sp>
          <p:nvSpPr>
            <p:cNvPr id="99" name="object 67">
              <a:extLst>
                <a:ext uri="{FF2B5EF4-FFF2-40B4-BE49-F238E27FC236}">
                  <a16:creationId xmlns:a16="http://schemas.microsoft.com/office/drawing/2014/main" id="{7B964028-F2FE-158E-B9A2-2C434D88AA74}"/>
                </a:ext>
              </a:extLst>
            </p:cNvPr>
            <p:cNvSpPr/>
            <p:nvPr/>
          </p:nvSpPr>
          <p:spPr>
            <a:xfrm>
              <a:off x="5592584" y="3568979"/>
              <a:ext cx="581660" cy="494665"/>
            </a:xfrm>
            <a:custGeom>
              <a:avLst/>
              <a:gdLst/>
              <a:ahLst/>
              <a:cxnLst/>
              <a:rect l="l" t="t" r="r" b="b"/>
              <a:pathLst>
                <a:path w="581660" h="494664">
                  <a:moveTo>
                    <a:pt x="581037" y="0"/>
                  </a:moveTo>
                  <a:lnTo>
                    <a:pt x="123647" y="0"/>
                  </a:lnTo>
                  <a:lnTo>
                    <a:pt x="75539" y="9724"/>
                  </a:lnTo>
                  <a:lnTo>
                    <a:pt x="36234" y="36234"/>
                  </a:lnTo>
                  <a:lnTo>
                    <a:pt x="9724" y="75539"/>
                  </a:lnTo>
                  <a:lnTo>
                    <a:pt x="0" y="123647"/>
                  </a:lnTo>
                  <a:lnTo>
                    <a:pt x="0" y="370941"/>
                  </a:lnTo>
                  <a:lnTo>
                    <a:pt x="9724" y="419054"/>
                  </a:lnTo>
                  <a:lnTo>
                    <a:pt x="36234" y="458358"/>
                  </a:lnTo>
                  <a:lnTo>
                    <a:pt x="75539" y="484866"/>
                  </a:lnTo>
                  <a:lnTo>
                    <a:pt x="123647" y="494588"/>
                  </a:lnTo>
                  <a:lnTo>
                    <a:pt x="581037" y="494588"/>
                  </a:lnTo>
                  <a:lnTo>
                    <a:pt x="581037" y="0"/>
                  </a:lnTo>
                  <a:close/>
                </a:path>
              </a:pathLst>
            </a:custGeom>
            <a:solidFill>
              <a:srgbClr val="001C54"/>
            </a:solidFill>
          </p:spPr>
          <p:txBody>
            <a:bodyPr wrap="square" lIns="0" tIns="0" rIns="0" bIns="0" rtlCol="0"/>
            <a:lstStyle>
              <a:defPPr>
                <a:defRPr kern="0"/>
              </a:defPPr>
            </a:lstStyle>
            <a:p>
              <a:endParaRPr/>
            </a:p>
          </p:txBody>
        </p:sp>
      </p:grpSp>
      <p:sp>
        <p:nvSpPr>
          <p:cNvPr id="68" name="object 68">
            <a:extLst>
              <a:ext uri="{FF2B5EF4-FFF2-40B4-BE49-F238E27FC236}">
                <a16:creationId xmlns:a16="http://schemas.microsoft.com/office/drawing/2014/main" id="{8271F854-F8FE-D36F-A9F5-7231493C6FDB}"/>
              </a:ext>
            </a:extLst>
          </p:cNvPr>
          <p:cNvSpPr txBox="1"/>
          <p:nvPr/>
        </p:nvSpPr>
        <p:spPr>
          <a:xfrm>
            <a:off x="5952423" y="3173358"/>
            <a:ext cx="1929372" cy="520014"/>
          </a:xfrm>
          <a:prstGeom prst="rect">
            <a:avLst/>
          </a:prstGeom>
        </p:spPr>
        <p:txBody>
          <a:bodyPr vert="horz" wrap="square" lIns="0" tIns="57785" rIns="0" bIns="0" rtlCol="0" anchor="t">
            <a:spAutoFit/>
          </a:bodyPr>
          <a:lstStyle>
            <a:defPPr>
              <a:defRPr kern="0"/>
            </a:defPPr>
          </a:lstStyle>
          <a:p>
            <a:pPr marL="12700">
              <a:lnSpc>
                <a:spcPct val="100000"/>
              </a:lnSpc>
              <a:spcBef>
                <a:spcPts val="455"/>
              </a:spcBef>
            </a:pPr>
            <a:r>
              <a:rPr sz="900" b="1" dirty="0">
                <a:latin typeface="Museo Sans 900"/>
                <a:cs typeface="Museo Sans 900"/>
              </a:rPr>
              <a:t>Inflation</a:t>
            </a:r>
            <a:r>
              <a:rPr sz="900" b="1" spc="-45" dirty="0">
                <a:latin typeface="Museo Sans 900"/>
                <a:cs typeface="Museo Sans 900"/>
              </a:rPr>
              <a:t> </a:t>
            </a:r>
            <a:r>
              <a:rPr sz="900" b="1" spc="-20" dirty="0">
                <a:latin typeface="Museo Sans 900"/>
                <a:cs typeface="Museo Sans 900"/>
              </a:rPr>
              <a:t>Rate</a:t>
            </a:r>
            <a:r>
              <a:rPr lang="en-US" sz="900" b="1" spc="-20" dirty="0">
                <a:latin typeface="Museo Sans 900"/>
                <a:cs typeface="Museo Sans 900"/>
              </a:rPr>
              <a:t> (August 2025)</a:t>
            </a:r>
          </a:p>
          <a:p>
            <a:pPr marL="601345">
              <a:lnSpc>
                <a:spcPct val="100000"/>
              </a:lnSpc>
              <a:spcBef>
                <a:spcPts val="630"/>
              </a:spcBef>
            </a:pPr>
            <a:r>
              <a:rPr lang="en-US" sz="1600" b="1" spc="-10" dirty="0">
                <a:latin typeface="Museo Sans 700"/>
                <a:cs typeface="Museo Sans 700"/>
              </a:rPr>
              <a:t>20.12</a:t>
            </a:r>
            <a:r>
              <a:rPr lang="en-NG" sz="1600" b="1" spc="-10" dirty="0">
                <a:latin typeface="Museo Sans 700"/>
                <a:cs typeface="Museo Sans 700"/>
              </a:rPr>
              <a:t>%</a:t>
            </a:r>
            <a:endParaRPr lang="en-NG" sz="1600" dirty="0">
              <a:latin typeface="Museo Sans 700"/>
              <a:cs typeface="Museo Sans 700"/>
            </a:endParaRPr>
          </a:p>
        </p:txBody>
      </p:sp>
      <p:sp>
        <p:nvSpPr>
          <p:cNvPr id="69" name="object 69">
            <a:extLst>
              <a:ext uri="{FF2B5EF4-FFF2-40B4-BE49-F238E27FC236}">
                <a16:creationId xmlns:a16="http://schemas.microsoft.com/office/drawing/2014/main" id="{C9BD0DE0-4959-0FE4-2B58-F2F040BFE7FB}"/>
              </a:ext>
            </a:extLst>
          </p:cNvPr>
          <p:cNvSpPr txBox="1"/>
          <p:nvPr/>
        </p:nvSpPr>
        <p:spPr>
          <a:xfrm>
            <a:off x="7383953" y="3678868"/>
            <a:ext cx="448164" cy="135935"/>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lang="en-US" sz="800" b="1" spc="-10">
                <a:latin typeface="Museo Sans 700"/>
                <a:cs typeface="Museo Sans 700"/>
              </a:rPr>
              <a:t>176</a:t>
            </a:r>
            <a:r>
              <a:rPr sz="800" b="1" spc="-10">
                <a:latin typeface="Museo Sans 700"/>
                <a:cs typeface="Museo Sans 700"/>
              </a:rPr>
              <a:t>bps</a:t>
            </a:r>
            <a:endParaRPr sz="800">
              <a:latin typeface="Museo Sans 700"/>
              <a:cs typeface="Museo Sans 700"/>
            </a:endParaRPr>
          </a:p>
        </p:txBody>
      </p:sp>
      <p:pic>
        <p:nvPicPr>
          <p:cNvPr id="97" name="object 72">
            <a:extLst>
              <a:ext uri="{FF2B5EF4-FFF2-40B4-BE49-F238E27FC236}">
                <a16:creationId xmlns:a16="http://schemas.microsoft.com/office/drawing/2014/main" id="{799D2074-8F0D-6B61-8D64-E5BEA411E93D}"/>
              </a:ext>
            </a:extLst>
          </p:cNvPr>
          <p:cNvPicPr/>
          <p:nvPr/>
        </p:nvPicPr>
        <p:blipFill>
          <a:blip r:embed="rId13" cstate="print"/>
          <a:stretch>
            <a:fillRect/>
          </a:stretch>
        </p:blipFill>
        <p:spPr>
          <a:xfrm>
            <a:off x="6074716" y="3507962"/>
            <a:ext cx="262127" cy="262127"/>
          </a:xfrm>
          <a:prstGeom prst="rect">
            <a:avLst/>
          </a:prstGeom>
        </p:spPr>
      </p:pic>
      <p:sp>
        <p:nvSpPr>
          <p:cNvPr id="71" name="object 76">
            <a:extLst>
              <a:ext uri="{FF2B5EF4-FFF2-40B4-BE49-F238E27FC236}">
                <a16:creationId xmlns:a16="http://schemas.microsoft.com/office/drawing/2014/main" id="{EDA9A844-DAB3-9B5B-D7FF-B7DBD60D6AC0}"/>
              </a:ext>
            </a:extLst>
          </p:cNvPr>
          <p:cNvSpPr txBox="1"/>
          <p:nvPr/>
        </p:nvSpPr>
        <p:spPr>
          <a:xfrm>
            <a:off x="8116935" y="3159218"/>
            <a:ext cx="1931842" cy="504625"/>
          </a:xfrm>
          <a:prstGeom prst="rect">
            <a:avLst/>
          </a:prstGeom>
        </p:spPr>
        <p:txBody>
          <a:bodyPr vert="horz" wrap="square" lIns="0" tIns="57785" rIns="0" bIns="0" rtlCol="0">
            <a:spAutoFit/>
          </a:bodyPr>
          <a:lstStyle>
            <a:defPPr>
              <a:defRPr kern="0"/>
            </a:defPPr>
          </a:lstStyle>
          <a:p>
            <a:pPr marL="12700">
              <a:lnSpc>
                <a:spcPct val="100000"/>
              </a:lnSpc>
              <a:spcBef>
                <a:spcPts val="455"/>
              </a:spcBef>
            </a:pPr>
            <a:r>
              <a:rPr sz="900" b="1" dirty="0">
                <a:latin typeface="Museo Sans 900"/>
                <a:cs typeface="Museo Sans 900"/>
              </a:rPr>
              <a:t>Foreign</a:t>
            </a:r>
            <a:r>
              <a:rPr sz="900" b="1" spc="-25" dirty="0">
                <a:latin typeface="Museo Sans 900"/>
                <a:cs typeface="Museo Sans 900"/>
              </a:rPr>
              <a:t> </a:t>
            </a:r>
            <a:r>
              <a:rPr sz="900" b="1" dirty="0">
                <a:latin typeface="Museo Sans 900"/>
                <a:cs typeface="Museo Sans 900"/>
              </a:rPr>
              <a:t>Reserves</a:t>
            </a:r>
            <a:r>
              <a:rPr sz="900" b="1" spc="-20" dirty="0">
                <a:latin typeface="Museo Sans 900"/>
                <a:cs typeface="Museo Sans 900"/>
              </a:rPr>
              <a:t> </a:t>
            </a:r>
            <a:r>
              <a:rPr sz="900" b="1" dirty="0">
                <a:latin typeface="Museo Sans 900"/>
                <a:cs typeface="Museo Sans 900"/>
              </a:rPr>
              <a:t>(</a:t>
            </a:r>
            <a:r>
              <a:rPr lang="en-US" sz="900" b="1" dirty="0">
                <a:latin typeface="Museo Sans 900"/>
                <a:cs typeface="Museo Sans 900"/>
              </a:rPr>
              <a:t>Sept 19,</a:t>
            </a:r>
            <a:r>
              <a:rPr sz="900" b="1" spc="-25" dirty="0">
                <a:latin typeface="Museo Sans 900"/>
                <a:cs typeface="Museo Sans 900"/>
              </a:rPr>
              <a:t> </a:t>
            </a:r>
            <a:r>
              <a:rPr sz="900" b="1" spc="-10" dirty="0">
                <a:latin typeface="Museo Sans 900"/>
                <a:cs typeface="Museo Sans 900"/>
              </a:rPr>
              <a:t>202</a:t>
            </a:r>
            <a:r>
              <a:rPr lang="en-US" sz="900" b="1" spc="-10" dirty="0">
                <a:latin typeface="Museo Sans 900"/>
                <a:cs typeface="Museo Sans 900"/>
              </a:rPr>
              <a:t>5</a:t>
            </a:r>
            <a:r>
              <a:rPr sz="900" b="1" spc="-10" dirty="0">
                <a:latin typeface="Museo Sans 900"/>
                <a:cs typeface="Museo Sans 900"/>
              </a:rPr>
              <a:t>)</a:t>
            </a:r>
            <a:endParaRPr sz="900" dirty="0">
              <a:latin typeface="Museo Sans 900"/>
              <a:cs typeface="Museo Sans 900"/>
            </a:endParaRPr>
          </a:p>
          <a:p>
            <a:pPr marL="601345">
              <a:lnSpc>
                <a:spcPts val="1810"/>
              </a:lnSpc>
              <a:spcBef>
                <a:spcPts val="630"/>
              </a:spcBef>
            </a:pPr>
            <a:r>
              <a:rPr sz="1600" b="1" spc="-10" dirty="0">
                <a:latin typeface="Museo Sans 700"/>
                <a:cs typeface="Museo Sans 700"/>
              </a:rPr>
              <a:t>$</a:t>
            </a:r>
            <a:r>
              <a:rPr lang="en-US" sz="1600" b="1" spc="-10" dirty="0">
                <a:latin typeface="Museo Sans 700"/>
                <a:cs typeface="Museo Sans 700"/>
              </a:rPr>
              <a:t>42.22</a:t>
            </a:r>
            <a:r>
              <a:rPr sz="1600" b="1" spc="-10" dirty="0">
                <a:latin typeface="Museo Sans 700"/>
                <a:cs typeface="Museo Sans 700"/>
              </a:rPr>
              <a:t>bn</a:t>
            </a:r>
            <a:endParaRPr lang="en-US" sz="1600" dirty="0">
              <a:latin typeface="Museo Sans 700"/>
              <a:cs typeface="Museo Sans 700"/>
            </a:endParaRPr>
          </a:p>
        </p:txBody>
      </p:sp>
      <p:grpSp>
        <p:nvGrpSpPr>
          <p:cNvPr id="73" name="object 80">
            <a:extLst>
              <a:ext uri="{FF2B5EF4-FFF2-40B4-BE49-F238E27FC236}">
                <a16:creationId xmlns:a16="http://schemas.microsoft.com/office/drawing/2014/main" id="{114BDC8D-DF01-2725-EFCE-39B5C0625E0A}"/>
              </a:ext>
            </a:extLst>
          </p:cNvPr>
          <p:cNvGrpSpPr/>
          <p:nvPr/>
        </p:nvGrpSpPr>
        <p:grpSpPr>
          <a:xfrm>
            <a:off x="5915999" y="4210935"/>
            <a:ext cx="1952625" cy="494665"/>
            <a:chOff x="5592584" y="4387456"/>
            <a:chExt cx="1952625" cy="494665"/>
          </a:xfrm>
        </p:grpSpPr>
        <p:sp>
          <p:nvSpPr>
            <p:cNvPr id="92" name="object 81">
              <a:extLst>
                <a:ext uri="{FF2B5EF4-FFF2-40B4-BE49-F238E27FC236}">
                  <a16:creationId xmlns:a16="http://schemas.microsoft.com/office/drawing/2014/main" id="{77498DAE-0A9A-A78B-2B28-03CD454709DA}"/>
                </a:ext>
              </a:extLst>
            </p:cNvPr>
            <p:cNvSpPr/>
            <p:nvPr/>
          </p:nvSpPr>
          <p:spPr>
            <a:xfrm>
              <a:off x="5592584" y="4387456"/>
              <a:ext cx="1952625" cy="494665"/>
            </a:xfrm>
            <a:custGeom>
              <a:avLst/>
              <a:gdLst/>
              <a:ahLst/>
              <a:cxnLst/>
              <a:rect l="l" t="t" r="r" b="b"/>
              <a:pathLst>
                <a:path w="1952625" h="494664">
                  <a:moveTo>
                    <a:pt x="1828431"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1828431" y="494588"/>
                  </a:lnTo>
                  <a:lnTo>
                    <a:pt x="1876539" y="484866"/>
                  </a:lnTo>
                  <a:lnTo>
                    <a:pt x="1915844" y="458358"/>
                  </a:lnTo>
                  <a:lnTo>
                    <a:pt x="1942354" y="419054"/>
                  </a:lnTo>
                  <a:lnTo>
                    <a:pt x="1952078" y="370941"/>
                  </a:lnTo>
                  <a:lnTo>
                    <a:pt x="1952078" y="123647"/>
                  </a:lnTo>
                  <a:lnTo>
                    <a:pt x="1942354" y="75534"/>
                  </a:lnTo>
                  <a:lnTo>
                    <a:pt x="1915844" y="36229"/>
                  </a:lnTo>
                  <a:lnTo>
                    <a:pt x="1876539" y="9722"/>
                  </a:lnTo>
                  <a:lnTo>
                    <a:pt x="1828431" y="0"/>
                  </a:lnTo>
                  <a:close/>
                </a:path>
              </a:pathLst>
            </a:custGeom>
            <a:solidFill>
              <a:srgbClr val="CCD1DD">
                <a:alpha val="46138"/>
              </a:srgbClr>
            </a:solidFill>
          </p:spPr>
          <p:txBody>
            <a:bodyPr wrap="square" lIns="0" tIns="0" rIns="0" bIns="0" rtlCol="0"/>
            <a:lstStyle>
              <a:defPPr>
                <a:defRPr kern="0"/>
              </a:defPPr>
            </a:lstStyle>
            <a:p>
              <a:endParaRPr/>
            </a:p>
          </p:txBody>
        </p:sp>
        <p:sp>
          <p:nvSpPr>
            <p:cNvPr id="93" name="object 82">
              <a:extLst>
                <a:ext uri="{FF2B5EF4-FFF2-40B4-BE49-F238E27FC236}">
                  <a16:creationId xmlns:a16="http://schemas.microsoft.com/office/drawing/2014/main" id="{76D00AA5-6F84-F457-ADC4-D167DDCFCFD3}"/>
                </a:ext>
              </a:extLst>
            </p:cNvPr>
            <p:cNvSpPr/>
            <p:nvPr/>
          </p:nvSpPr>
          <p:spPr>
            <a:xfrm>
              <a:off x="5592584" y="4387456"/>
              <a:ext cx="581660" cy="494665"/>
            </a:xfrm>
            <a:custGeom>
              <a:avLst/>
              <a:gdLst/>
              <a:ahLst/>
              <a:cxnLst/>
              <a:rect l="l" t="t" r="r" b="b"/>
              <a:pathLst>
                <a:path w="581660" h="494664">
                  <a:moveTo>
                    <a:pt x="581037"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581037" y="494588"/>
                  </a:lnTo>
                  <a:lnTo>
                    <a:pt x="581037" y="0"/>
                  </a:lnTo>
                  <a:close/>
                </a:path>
              </a:pathLst>
            </a:custGeom>
            <a:solidFill>
              <a:srgbClr val="001C54"/>
            </a:solidFill>
          </p:spPr>
          <p:txBody>
            <a:bodyPr wrap="square" lIns="0" tIns="0" rIns="0" bIns="0" rtlCol="0"/>
            <a:lstStyle>
              <a:defPPr>
                <a:defRPr kern="0"/>
              </a:defPPr>
            </a:lstStyle>
            <a:p>
              <a:endParaRPr/>
            </a:p>
          </p:txBody>
        </p:sp>
      </p:grpSp>
      <p:sp>
        <p:nvSpPr>
          <p:cNvPr id="74" name="object 83">
            <a:extLst>
              <a:ext uri="{FF2B5EF4-FFF2-40B4-BE49-F238E27FC236}">
                <a16:creationId xmlns:a16="http://schemas.microsoft.com/office/drawing/2014/main" id="{695A8BC9-5174-26D0-B251-25846E5487F7}"/>
              </a:ext>
            </a:extLst>
          </p:cNvPr>
          <p:cNvSpPr txBox="1"/>
          <p:nvPr/>
        </p:nvSpPr>
        <p:spPr>
          <a:xfrm>
            <a:off x="5952423" y="3991842"/>
            <a:ext cx="1301750" cy="531495"/>
          </a:xfrm>
          <a:prstGeom prst="rect">
            <a:avLst/>
          </a:prstGeom>
        </p:spPr>
        <p:txBody>
          <a:bodyPr vert="horz" wrap="square" lIns="0" tIns="57785" rIns="0" bIns="0" rtlCol="0">
            <a:spAutoFit/>
          </a:bodyPr>
          <a:lstStyle>
            <a:defPPr>
              <a:defRPr kern="0"/>
            </a:defPPr>
          </a:lstStyle>
          <a:p>
            <a:pPr marL="12700">
              <a:lnSpc>
                <a:spcPct val="100000"/>
              </a:lnSpc>
              <a:spcBef>
                <a:spcPts val="455"/>
              </a:spcBef>
            </a:pPr>
            <a:r>
              <a:rPr sz="900" b="1" dirty="0">
                <a:latin typeface="Museo Sans 900"/>
                <a:cs typeface="Museo Sans 900"/>
              </a:rPr>
              <a:t>Monetary</a:t>
            </a:r>
            <a:r>
              <a:rPr sz="900" b="1" spc="-20" dirty="0">
                <a:latin typeface="Museo Sans 900"/>
                <a:cs typeface="Museo Sans 900"/>
              </a:rPr>
              <a:t> </a:t>
            </a:r>
            <a:r>
              <a:rPr sz="900" b="1" dirty="0">
                <a:latin typeface="Museo Sans 900"/>
                <a:cs typeface="Museo Sans 900"/>
              </a:rPr>
              <a:t>Policy</a:t>
            </a:r>
            <a:r>
              <a:rPr sz="900" b="1" spc="-20" dirty="0">
                <a:latin typeface="Museo Sans 900"/>
                <a:cs typeface="Museo Sans 900"/>
              </a:rPr>
              <a:t> Rate</a:t>
            </a:r>
            <a:endParaRPr sz="900" dirty="0">
              <a:latin typeface="Museo Sans 900"/>
              <a:cs typeface="Museo Sans 900"/>
            </a:endParaRPr>
          </a:p>
          <a:p>
            <a:pPr marL="601345">
              <a:lnSpc>
                <a:spcPct val="100000"/>
              </a:lnSpc>
              <a:spcBef>
                <a:spcPts val="630"/>
              </a:spcBef>
            </a:pPr>
            <a:r>
              <a:rPr sz="1600" b="1" spc="-10" dirty="0">
                <a:latin typeface="Museo Sans 700"/>
                <a:cs typeface="Museo Sans 700"/>
              </a:rPr>
              <a:t>2</a:t>
            </a:r>
            <a:r>
              <a:rPr lang="en-US" sz="1600" b="1" spc="-10" dirty="0">
                <a:latin typeface="Museo Sans 700"/>
                <a:cs typeface="Museo Sans 700"/>
              </a:rPr>
              <a:t>7</a:t>
            </a:r>
            <a:r>
              <a:rPr sz="1600" b="1" spc="-10" dirty="0">
                <a:latin typeface="Museo Sans 700"/>
                <a:cs typeface="Museo Sans 700"/>
              </a:rPr>
              <a:t>.</a:t>
            </a:r>
            <a:r>
              <a:rPr lang="en-US" sz="1600" b="1" spc="-10" dirty="0">
                <a:latin typeface="Museo Sans 700"/>
                <a:cs typeface="Museo Sans 700"/>
              </a:rPr>
              <a:t>00</a:t>
            </a:r>
            <a:r>
              <a:rPr sz="1600" b="1" spc="-10" dirty="0">
                <a:latin typeface="Museo Sans 700"/>
                <a:cs typeface="Museo Sans 700"/>
              </a:rPr>
              <a:t>%</a:t>
            </a:r>
            <a:endParaRPr sz="1600" dirty="0">
              <a:latin typeface="Museo Sans 700"/>
              <a:cs typeface="Museo Sans 700"/>
            </a:endParaRPr>
          </a:p>
        </p:txBody>
      </p:sp>
      <p:grpSp>
        <p:nvGrpSpPr>
          <p:cNvPr id="76" name="object 88">
            <a:extLst>
              <a:ext uri="{FF2B5EF4-FFF2-40B4-BE49-F238E27FC236}">
                <a16:creationId xmlns:a16="http://schemas.microsoft.com/office/drawing/2014/main" id="{776F36E9-9386-FB40-B336-A5A984837DCB}"/>
              </a:ext>
            </a:extLst>
          </p:cNvPr>
          <p:cNvGrpSpPr/>
          <p:nvPr/>
        </p:nvGrpSpPr>
        <p:grpSpPr>
          <a:xfrm>
            <a:off x="8157511" y="4210935"/>
            <a:ext cx="1952625" cy="494665"/>
            <a:chOff x="7834096" y="4387456"/>
            <a:chExt cx="1952625" cy="494665"/>
          </a:xfrm>
        </p:grpSpPr>
        <p:sp>
          <p:nvSpPr>
            <p:cNvPr id="90" name="object 89">
              <a:extLst>
                <a:ext uri="{FF2B5EF4-FFF2-40B4-BE49-F238E27FC236}">
                  <a16:creationId xmlns:a16="http://schemas.microsoft.com/office/drawing/2014/main" id="{70D6DD36-FC92-6B7E-6FF8-26B228A5C813}"/>
                </a:ext>
              </a:extLst>
            </p:cNvPr>
            <p:cNvSpPr/>
            <p:nvPr/>
          </p:nvSpPr>
          <p:spPr>
            <a:xfrm>
              <a:off x="7834096" y="4387456"/>
              <a:ext cx="1952625" cy="494665"/>
            </a:xfrm>
            <a:custGeom>
              <a:avLst/>
              <a:gdLst/>
              <a:ahLst/>
              <a:cxnLst/>
              <a:rect l="l" t="t" r="r" b="b"/>
              <a:pathLst>
                <a:path w="1952625" h="494664">
                  <a:moveTo>
                    <a:pt x="1828431"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1828431" y="494588"/>
                  </a:lnTo>
                  <a:lnTo>
                    <a:pt x="1876539" y="484866"/>
                  </a:lnTo>
                  <a:lnTo>
                    <a:pt x="1915844" y="458358"/>
                  </a:lnTo>
                  <a:lnTo>
                    <a:pt x="1942354" y="419054"/>
                  </a:lnTo>
                  <a:lnTo>
                    <a:pt x="1952078" y="370941"/>
                  </a:lnTo>
                  <a:lnTo>
                    <a:pt x="1952078" y="123647"/>
                  </a:lnTo>
                  <a:lnTo>
                    <a:pt x="1942354" y="75534"/>
                  </a:lnTo>
                  <a:lnTo>
                    <a:pt x="1915844" y="36229"/>
                  </a:lnTo>
                  <a:lnTo>
                    <a:pt x="1876539" y="9722"/>
                  </a:lnTo>
                  <a:lnTo>
                    <a:pt x="1828431" y="0"/>
                  </a:lnTo>
                  <a:close/>
                </a:path>
              </a:pathLst>
            </a:custGeom>
            <a:solidFill>
              <a:srgbClr val="CCD1DD">
                <a:alpha val="46138"/>
              </a:srgbClr>
            </a:solidFill>
          </p:spPr>
          <p:txBody>
            <a:bodyPr wrap="square" lIns="0" tIns="0" rIns="0" bIns="0" rtlCol="0"/>
            <a:lstStyle>
              <a:defPPr>
                <a:defRPr kern="0"/>
              </a:defPPr>
            </a:lstStyle>
            <a:p>
              <a:endParaRPr/>
            </a:p>
          </p:txBody>
        </p:sp>
        <p:sp>
          <p:nvSpPr>
            <p:cNvPr id="91" name="object 90">
              <a:extLst>
                <a:ext uri="{FF2B5EF4-FFF2-40B4-BE49-F238E27FC236}">
                  <a16:creationId xmlns:a16="http://schemas.microsoft.com/office/drawing/2014/main" id="{37030D40-B04E-4D40-4FAB-459571491BEE}"/>
                </a:ext>
              </a:extLst>
            </p:cNvPr>
            <p:cNvSpPr/>
            <p:nvPr/>
          </p:nvSpPr>
          <p:spPr>
            <a:xfrm>
              <a:off x="7834096" y="4387456"/>
              <a:ext cx="581660" cy="494665"/>
            </a:xfrm>
            <a:custGeom>
              <a:avLst/>
              <a:gdLst/>
              <a:ahLst/>
              <a:cxnLst/>
              <a:rect l="l" t="t" r="r" b="b"/>
              <a:pathLst>
                <a:path w="581659" h="494664">
                  <a:moveTo>
                    <a:pt x="581037"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581037" y="494588"/>
                  </a:lnTo>
                  <a:lnTo>
                    <a:pt x="581037" y="0"/>
                  </a:lnTo>
                  <a:close/>
                </a:path>
              </a:pathLst>
            </a:custGeom>
            <a:solidFill>
              <a:srgbClr val="001C54"/>
            </a:solidFill>
          </p:spPr>
          <p:txBody>
            <a:bodyPr wrap="square" lIns="0" tIns="0" rIns="0" bIns="0" rtlCol="0"/>
            <a:lstStyle>
              <a:defPPr>
                <a:defRPr kern="0"/>
              </a:defPPr>
            </a:lstStyle>
            <a:p>
              <a:endParaRPr/>
            </a:p>
          </p:txBody>
        </p:sp>
      </p:grpSp>
      <p:sp>
        <p:nvSpPr>
          <p:cNvPr id="77" name="object 91">
            <a:extLst>
              <a:ext uri="{FF2B5EF4-FFF2-40B4-BE49-F238E27FC236}">
                <a16:creationId xmlns:a16="http://schemas.microsoft.com/office/drawing/2014/main" id="{5FB724AA-C6F7-6F60-E195-FFE9303F4F68}"/>
              </a:ext>
            </a:extLst>
          </p:cNvPr>
          <p:cNvSpPr txBox="1"/>
          <p:nvPr/>
        </p:nvSpPr>
        <p:spPr>
          <a:xfrm>
            <a:off x="8193935" y="4036869"/>
            <a:ext cx="1086485" cy="162560"/>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sz="900" b="1">
                <a:latin typeface="Museo Sans 900"/>
                <a:cs typeface="Museo Sans 900"/>
              </a:rPr>
              <a:t>Cash</a:t>
            </a:r>
            <a:r>
              <a:rPr sz="900" b="1" spc="-20">
                <a:latin typeface="Museo Sans 900"/>
                <a:cs typeface="Museo Sans 900"/>
              </a:rPr>
              <a:t> </a:t>
            </a:r>
            <a:r>
              <a:rPr sz="900" b="1">
                <a:latin typeface="Museo Sans 900"/>
                <a:cs typeface="Museo Sans 900"/>
              </a:rPr>
              <a:t>Reserve</a:t>
            </a:r>
            <a:r>
              <a:rPr sz="900" b="1" spc="-20">
                <a:latin typeface="Museo Sans 900"/>
                <a:cs typeface="Museo Sans 900"/>
              </a:rPr>
              <a:t> </a:t>
            </a:r>
            <a:r>
              <a:rPr sz="900" b="1" spc="-10">
                <a:latin typeface="Museo Sans 900"/>
                <a:cs typeface="Museo Sans 900"/>
              </a:rPr>
              <a:t>Ratio</a:t>
            </a:r>
            <a:endParaRPr sz="900">
              <a:latin typeface="Museo Sans 900"/>
              <a:cs typeface="Museo Sans 900"/>
            </a:endParaRPr>
          </a:p>
        </p:txBody>
      </p:sp>
      <p:sp>
        <p:nvSpPr>
          <p:cNvPr id="78" name="object 92">
            <a:extLst>
              <a:ext uri="{FF2B5EF4-FFF2-40B4-BE49-F238E27FC236}">
                <a16:creationId xmlns:a16="http://schemas.microsoft.com/office/drawing/2014/main" id="{1DCE030A-4F78-F8AB-E8B8-10623C9297BC}"/>
              </a:ext>
            </a:extLst>
          </p:cNvPr>
          <p:cNvSpPr txBox="1"/>
          <p:nvPr/>
        </p:nvSpPr>
        <p:spPr>
          <a:xfrm>
            <a:off x="8770743" y="4314466"/>
            <a:ext cx="604520" cy="269240"/>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lang="en-US" sz="1600" b="1" spc="-10" dirty="0">
                <a:latin typeface="Museo Sans 700"/>
                <a:cs typeface="Museo Sans 700"/>
              </a:rPr>
              <a:t>45</a:t>
            </a:r>
            <a:r>
              <a:rPr sz="1600" b="1" spc="-10" dirty="0">
                <a:latin typeface="Museo Sans 700"/>
                <a:cs typeface="Museo Sans 700"/>
              </a:rPr>
              <a:t>.0%</a:t>
            </a:r>
            <a:endParaRPr sz="1600" dirty="0">
              <a:latin typeface="Museo Sans 700"/>
              <a:cs typeface="Museo Sans 700"/>
            </a:endParaRPr>
          </a:p>
        </p:txBody>
      </p:sp>
      <p:sp>
        <p:nvSpPr>
          <p:cNvPr id="79" name="object 96">
            <a:extLst>
              <a:ext uri="{FF2B5EF4-FFF2-40B4-BE49-F238E27FC236}">
                <a16:creationId xmlns:a16="http://schemas.microsoft.com/office/drawing/2014/main" id="{DE248580-E550-AA17-6B5B-9F5CDB666588}"/>
              </a:ext>
            </a:extLst>
          </p:cNvPr>
          <p:cNvSpPr txBox="1"/>
          <p:nvPr/>
        </p:nvSpPr>
        <p:spPr>
          <a:xfrm>
            <a:off x="5976349" y="4775165"/>
            <a:ext cx="1823085" cy="626110"/>
          </a:xfrm>
          <a:prstGeom prst="rect">
            <a:avLst/>
          </a:prstGeom>
        </p:spPr>
        <p:txBody>
          <a:bodyPr vert="horz" wrap="square" lIns="0" tIns="57785" rIns="0" bIns="0" rtlCol="0">
            <a:spAutoFit/>
          </a:bodyPr>
          <a:lstStyle>
            <a:defPPr>
              <a:defRPr kern="0"/>
            </a:defPPr>
          </a:lstStyle>
          <a:p>
            <a:pPr marL="12700">
              <a:lnSpc>
                <a:spcPct val="100000"/>
              </a:lnSpc>
              <a:spcBef>
                <a:spcPts val="455"/>
              </a:spcBef>
            </a:pPr>
            <a:r>
              <a:rPr lang="en-GB" sz="900" b="1" dirty="0">
                <a:solidFill>
                  <a:schemeClr val="tx1"/>
                </a:solidFill>
                <a:latin typeface="Museo Sans 900"/>
                <a:cs typeface="Museo Sans 900"/>
              </a:rPr>
              <a:t>Gross</a:t>
            </a:r>
            <a:r>
              <a:rPr lang="en-GB" sz="900" b="1" spc="-30" dirty="0">
                <a:solidFill>
                  <a:schemeClr val="tx1"/>
                </a:solidFill>
                <a:latin typeface="Museo Sans 900"/>
                <a:cs typeface="Museo Sans 900"/>
              </a:rPr>
              <a:t> </a:t>
            </a:r>
            <a:r>
              <a:rPr lang="en-GB" sz="900" b="1" dirty="0">
                <a:solidFill>
                  <a:schemeClr val="tx1"/>
                </a:solidFill>
                <a:latin typeface="Museo Sans 900"/>
                <a:cs typeface="Museo Sans 900"/>
              </a:rPr>
              <a:t>Domestic</a:t>
            </a:r>
            <a:r>
              <a:rPr lang="en-GB" sz="900" b="1" spc="-25" dirty="0">
                <a:solidFill>
                  <a:schemeClr val="tx1"/>
                </a:solidFill>
                <a:latin typeface="Museo Sans 900"/>
                <a:cs typeface="Museo Sans 900"/>
              </a:rPr>
              <a:t> </a:t>
            </a:r>
            <a:r>
              <a:rPr lang="en-GB" sz="900" b="1" dirty="0">
                <a:solidFill>
                  <a:schemeClr val="tx1"/>
                </a:solidFill>
                <a:latin typeface="Museo Sans 900"/>
                <a:cs typeface="Museo Sans 900"/>
              </a:rPr>
              <a:t>Product</a:t>
            </a:r>
            <a:r>
              <a:rPr lang="en-GB" sz="900" b="1" spc="-25" dirty="0">
                <a:solidFill>
                  <a:schemeClr val="tx1"/>
                </a:solidFill>
                <a:latin typeface="Museo Sans 900"/>
                <a:cs typeface="Museo Sans 900"/>
              </a:rPr>
              <a:t> </a:t>
            </a:r>
            <a:r>
              <a:rPr lang="en-GB" sz="900" b="1" spc="-10" dirty="0">
                <a:solidFill>
                  <a:schemeClr val="tx1"/>
                </a:solidFill>
                <a:latin typeface="Museo Sans 900"/>
                <a:cs typeface="Museo Sans 900"/>
              </a:rPr>
              <a:t>(Q2’25)</a:t>
            </a:r>
            <a:endParaRPr lang="en-GB" sz="900" dirty="0">
              <a:solidFill>
                <a:schemeClr val="tx1"/>
              </a:solidFill>
              <a:latin typeface="Museo Sans 900"/>
              <a:cs typeface="Museo Sans 900"/>
            </a:endParaRPr>
          </a:p>
          <a:p>
            <a:pPr marL="601345">
              <a:lnSpc>
                <a:spcPts val="1810"/>
              </a:lnSpc>
              <a:spcBef>
                <a:spcPts val="630"/>
              </a:spcBef>
            </a:pPr>
            <a:r>
              <a:rPr lang="en-GB" sz="2000" b="1" spc="-10" dirty="0">
                <a:solidFill>
                  <a:schemeClr val="tx1"/>
                </a:solidFill>
                <a:latin typeface="Museo Sans 700"/>
                <a:cs typeface="Museo Sans 700"/>
              </a:rPr>
              <a:t>₦</a:t>
            </a:r>
            <a:r>
              <a:rPr lang="en-GB" sz="1600" b="1" spc="-10" dirty="0">
                <a:solidFill>
                  <a:schemeClr val="tx1"/>
                </a:solidFill>
                <a:latin typeface="Museo Sans 700"/>
                <a:cs typeface="Museo Sans 700"/>
              </a:rPr>
              <a:t>100.73trn</a:t>
            </a:r>
            <a:endParaRPr lang="en-GB" sz="1600" dirty="0">
              <a:solidFill>
                <a:schemeClr val="tx1"/>
              </a:solidFill>
              <a:latin typeface="Museo Sans 700"/>
              <a:cs typeface="Museo Sans 700"/>
            </a:endParaRPr>
          </a:p>
          <a:p>
            <a:pPr marR="5080" algn="r">
              <a:lnSpc>
                <a:spcPts val="850"/>
              </a:lnSpc>
            </a:pPr>
            <a:r>
              <a:rPr lang="en-GB" sz="800" b="1" spc="-10" dirty="0">
                <a:solidFill>
                  <a:schemeClr val="tx1"/>
                </a:solidFill>
                <a:latin typeface="Museo Sans 700"/>
                <a:cs typeface="Museo Sans 700"/>
              </a:rPr>
              <a:t>4.23%</a:t>
            </a:r>
            <a:endParaRPr lang="en-GB" sz="800" dirty="0">
              <a:solidFill>
                <a:schemeClr val="tx1"/>
              </a:solidFill>
              <a:latin typeface="Museo Sans 700"/>
              <a:cs typeface="Museo Sans 700"/>
            </a:endParaRPr>
          </a:p>
        </p:txBody>
      </p:sp>
      <p:pic>
        <p:nvPicPr>
          <p:cNvPr id="89" name="object 99">
            <a:extLst>
              <a:ext uri="{FF2B5EF4-FFF2-40B4-BE49-F238E27FC236}">
                <a16:creationId xmlns:a16="http://schemas.microsoft.com/office/drawing/2014/main" id="{CEAD80CD-C1B8-853E-21F0-D7B92FB38161}"/>
              </a:ext>
            </a:extLst>
          </p:cNvPr>
          <p:cNvPicPr/>
          <p:nvPr/>
        </p:nvPicPr>
        <p:blipFill>
          <a:blip r:embed="rId14" cstate="print"/>
          <a:stretch>
            <a:fillRect/>
          </a:stretch>
        </p:blipFill>
        <p:spPr>
          <a:xfrm>
            <a:off x="6062524" y="5132699"/>
            <a:ext cx="289560" cy="289559"/>
          </a:xfrm>
          <a:prstGeom prst="rect">
            <a:avLst/>
          </a:prstGeom>
        </p:spPr>
      </p:pic>
      <p:grpSp>
        <p:nvGrpSpPr>
          <p:cNvPr id="81" name="object 100">
            <a:extLst>
              <a:ext uri="{FF2B5EF4-FFF2-40B4-BE49-F238E27FC236}">
                <a16:creationId xmlns:a16="http://schemas.microsoft.com/office/drawing/2014/main" id="{90CDA3A8-9628-6AF7-E72F-7807A84C789C}"/>
              </a:ext>
            </a:extLst>
          </p:cNvPr>
          <p:cNvGrpSpPr/>
          <p:nvPr/>
        </p:nvGrpSpPr>
        <p:grpSpPr>
          <a:xfrm>
            <a:off x="8157511" y="5029412"/>
            <a:ext cx="1952625" cy="494665"/>
            <a:chOff x="7834096" y="5205933"/>
            <a:chExt cx="1952625" cy="494665"/>
          </a:xfrm>
        </p:grpSpPr>
        <p:sp>
          <p:nvSpPr>
            <p:cNvPr id="86" name="object 101">
              <a:extLst>
                <a:ext uri="{FF2B5EF4-FFF2-40B4-BE49-F238E27FC236}">
                  <a16:creationId xmlns:a16="http://schemas.microsoft.com/office/drawing/2014/main" id="{6F41318D-79A0-630D-929C-2AFE21AC8C6D}"/>
                </a:ext>
              </a:extLst>
            </p:cNvPr>
            <p:cNvSpPr/>
            <p:nvPr/>
          </p:nvSpPr>
          <p:spPr>
            <a:xfrm>
              <a:off x="7834096" y="5205933"/>
              <a:ext cx="1952625" cy="494665"/>
            </a:xfrm>
            <a:custGeom>
              <a:avLst/>
              <a:gdLst/>
              <a:ahLst/>
              <a:cxnLst/>
              <a:rect l="l" t="t" r="r" b="b"/>
              <a:pathLst>
                <a:path w="1952625" h="494664">
                  <a:moveTo>
                    <a:pt x="1828431"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1828431" y="494588"/>
                  </a:lnTo>
                  <a:lnTo>
                    <a:pt x="1876539" y="484866"/>
                  </a:lnTo>
                  <a:lnTo>
                    <a:pt x="1915844" y="458358"/>
                  </a:lnTo>
                  <a:lnTo>
                    <a:pt x="1942354" y="419054"/>
                  </a:lnTo>
                  <a:lnTo>
                    <a:pt x="1952078" y="370941"/>
                  </a:lnTo>
                  <a:lnTo>
                    <a:pt x="1952078" y="123647"/>
                  </a:lnTo>
                  <a:lnTo>
                    <a:pt x="1942354" y="75534"/>
                  </a:lnTo>
                  <a:lnTo>
                    <a:pt x="1915844" y="36229"/>
                  </a:lnTo>
                  <a:lnTo>
                    <a:pt x="1876539" y="9722"/>
                  </a:lnTo>
                  <a:lnTo>
                    <a:pt x="1828431" y="0"/>
                  </a:lnTo>
                  <a:close/>
                </a:path>
              </a:pathLst>
            </a:custGeom>
            <a:solidFill>
              <a:srgbClr val="CCD1DD">
                <a:alpha val="46138"/>
              </a:srgbClr>
            </a:solidFill>
          </p:spPr>
          <p:txBody>
            <a:bodyPr wrap="square" lIns="0" tIns="0" rIns="0" bIns="0" rtlCol="0"/>
            <a:lstStyle>
              <a:defPPr>
                <a:defRPr kern="0"/>
              </a:defPPr>
            </a:lstStyle>
            <a:p>
              <a:endParaRPr/>
            </a:p>
          </p:txBody>
        </p:sp>
        <p:sp>
          <p:nvSpPr>
            <p:cNvPr id="87" name="object 102">
              <a:extLst>
                <a:ext uri="{FF2B5EF4-FFF2-40B4-BE49-F238E27FC236}">
                  <a16:creationId xmlns:a16="http://schemas.microsoft.com/office/drawing/2014/main" id="{6088196B-C97C-9EA5-4FDF-CFA5A58544F7}"/>
                </a:ext>
              </a:extLst>
            </p:cNvPr>
            <p:cNvSpPr/>
            <p:nvPr/>
          </p:nvSpPr>
          <p:spPr>
            <a:xfrm>
              <a:off x="7834096" y="5205933"/>
              <a:ext cx="581660" cy="494665"/>
            </a:xfrm>
            <a:custGeom>
              <a:avLst/>
              <a:gdLst/>
              <a:ahLst/>
              <a:cxnLst/>
              <a:rect l="l" t="t" r="r" b="b"/>
              <a:pathLst>
                <a:path w="581659" h="494664">
                  <a:moveTo>
                    <a:pt x="581037" y="0"/>
                  </a:moveTo>
                  <a:lnTo>
                    <a:pt x="123647" y="0"/>
                  </a:lnTo>
                  <a:lnTo>
                    <a:pt x="75539" y="9722"/>
                  </a:lnTo>
                  <a:lnTo>
                    <a:pt x="36234" y="36229"/>
                  </a:lnTo>
                  <a:lnTo>
                    <a:pt x="9724" y="75534"/>
                  </a:lnTo>
                  <a:lnTo>
                    <a:pt x="0" y="123647"/>
                  </a:lnTo>
                  <a:lnTo>
                    <a:pt x="0" y="370941"/>
                  </a:lnTo>
                  <a:lnTo>
                    <a:pt x="9724" y="419054"/>
                  </a:lnTo>
                  <a:lnTo>
                    <a:pt x="36234" y="458358"/>
                  </a:lnTo>
                  <a:lnTo>
                    <a:pt x="75539" y="484866"/>
                  </a:lnTo>
                  <a:lnTo>
                    <a:pt x="123647" y="494588"/>
                  </a:lnTo>
                  <a:lnTo>
                    <a:pt x="581037" y="494588"/>
                  </a:lnTo>
                  <a:lnTo>
                    <a:pt x="581037" y="0"/>
                  </a:lnTo>
                  <a:close/>
                </a:path>
              </a:pathLst>
            </a:custGeom>
            <a:solidFill>
              <a:srgbClr val="001C54"/>
            </a:solidFill>
          </p:spPr>
          <p:txBody>
            <a:bodyPr wrap="square" lIns="0" tIns="0" rIns="0" bIns="0" rtlCol="0"/>
            <a:lstStyle>
              <a:defPPr>
                <a:defRPr kern="0"/>
              </a:defPPr>
            </a:lstStyle>
            <a:p>
              <a:endParaRPr/>
            </a:p>
          </p:txBody>
        </p:sp>
      </p:grpSp>
      <p:sp>
        <p:nvSpPr>
          <p:cNvPr id="82" name="object 103">
            <a:extLst>
              <a:ext uri="{FF2B5EF4-FFF2-40B4-BE49-F238E27FC236}">
                <a16:creationId xmlns:a16="http://schemas.microsoft.com/office/drawing/2014/main" id="{7AEFE378-55A5-0CEE-99AF-C9644A9C47A2}"/>
              </a:ext>
            </a:extLst>
          </p:cNvPr>
          <p:cNvSpPr txBox="1"/>
          <p:nvPr/>
        </p:nvSpPr>
        <p:spPr>
          <a:xfrm>
            <a:off x="8193935" y="4855333"/>
            <a:ext cx="843915" cy="162560"/>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sz="900" b="1">
                <a:latin typeface="Museo Sans 900"/>
                <a:cs typeface="Museo Sans 900"/>
              </a:rPr>
              <a:t>Liquidity</a:t>
            </a:r>
            <a:r>
              <a:rPr sz="900" b="1" spc="-40">
                <a:latin typeface="Museo Sans 900"/>
                <a:cs typeface="Museo Sans 900"/>
              </a:rPr>
              <a:t> </a:t>
            </a:r>
            <a:r>
              <a:rPr sz="900" b="1" spc="-10">
                <a:latin typeface="Museo Sans 900"/>
                <a:cs typeface="Museo Sans 900"/>
              </a:rPr>
              <a:t>Ratio</a:t>
            </a:r>
            <a:endParaRPr sz="900">
              <a:latin typeface="Museo Sans 900"/>
              <a:cs typeface="Museo Sans 900"/>
            </a:endParaRPr>
          </a:p>
        </p:txBody>
      </p:sp>
      <p:sp>
        <p:nvSpPr>
          <p:cNvPr id="83" name="object 104">
            <a:extLst>
              <a:ext uri="{FF2B5EF4-FFF2-40B4-BE49-F238E27FC236}">
                <a16:creationId xmlns:a16="http://schemas.microsoft.com/office/drawing/2014/main" id="{C8D32AD1-9603-591E-93FB-16FD99F78047}"/>
              </a:ext>
            </a:extLst>
          </p:cNvPr>
          <p:cNvSpPr txBox="1"/>
          <p:nvPr/>
        </p:nvSpPr>
        <p:spPr>
          <a:xfrm>
            <a:off x="8769321" y="5074718"/>
            <a:ext cx="605790" cy="269240"/>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sz="1600" b="1" spc="-10">
                <a:latin typeface="Museo Sans 700"/>
                <a:cs typeface="Museo Sans 700"/>
              </a:rPr>
              <a:t>30.0%</a:t>
            </a:r>
            <a:endParaRPr sz="1600">
              <a:latin typeface="Museo Sans 700"/>
              <a:cs typeface="Museo Sans 700"/>
            </a:endParaRPr>
          </a:p>
        </p:txBody>
      </p:sp>
      <p:pic>
        <p:nvPicPr>
          <p:cNvPr id="84" name="object 105">
            <a:extLst>
              <a:ext uri="{FF2B5EF4-FFF2-40B4-BE49-F238E27FC236}">
                <a16:creationId xmlns:a16="http://schemas.microsoft.com/office/drawing/2014/main" id="{9724B19C-29B8-AF30-7025-802038A06D07}"/>
              </a:ext>
            </a:extLst>
          </p:cNvPr>
          <p:cNvPicPr/>
          <p:nvPr/>
        </p:nvPicPr>
        <p:blipFill>
          <a:blip r:embed="rId15" cstate="print"/>
          <a:stretch>
            <a:fillRect/>
          </a:stretch>
        </p:blipFill>
        <p:spPr>
          <a:xfrm>
            <a:off x="8319416" y="5165495"/>
            <a:ext cx="274320" cy="240792"/>
          </a:xfrm>
          <a:prstGeom prst="rect">
            <a:avLst/>
          </a:prstGeom>
        </p:spPr>
      </p:pic>
      <p:pic>
        <p:nvPicPr>
          <p:cNvPr id="85" name="object 106">
            <a:extLst>
              <a:ext uri="{FF2B5EF4-FFF2-40B4-BE49-F238E27FC236}">
                <a16:creationId xmlns:a16="http://schemas.microsoft.com/office/drawing/2014/main" id="{6940B0DD-18EE-F068-055D-DB0050FC9469}"/>
              </a:ext>
            </a:extLst>
          </p:cNvPr>
          <p:cNvPicPr/>
          <p:nvPr/>
        </p:nvPicPr>
        <p:blipFill>
          <a:blip r:embed="rId16" cstate="print"/>
          <a:stretch>
            <a:fillRect/>
          </a:stretch>
        </p:blipFill>
        <p:spPr>
          <a:xfrm>
            <a:off x="8316093" y="4347747"/>
            <a:ext cx="280416" cy="219455"/>
          </a:xfrm>
          <a:prstGeom prst="rect">
            <a:avLst/>
          </a:prstGeom>
        </p:spPr>
      </p:pic>
      <p:pic>
        <p:nvPicPr>
          <p:cNvPr id="104" name="object 79">
            <a:extLst>
              <a:ext uri="{FF2B5EF4-FFF2-40B4-BE49-F238E27FC236}">
                <a16:creationId xmlns:a16="http://schemas.microsoft.com/office/drawing/2014/main" id="{F8FAB68F-D387-4942-35D7-B6266233454F}"/>
              </a:ext>
            </a:extLst>
          </p:cNvPr>
          <p:cNvPicPr/>
          <p:nvPr/>
        </p:nvPicPr>
        <p:blipFill>
          <a:blip r:embed="rId17" cstate="print"/>
          <a:stretch>
            <a:fillRect/>
          </a:stretch>
        </p:blipFill>
        <p:spPr>
          <a:xfrm>
            <a:off x="8260103" y="3464513"/>
            <a:ext cx="271272" cy="225551"/>
          </a:xfrm>
          <a:prstGeom prst="rect">
            <a:avLst/>
          </a:prstGeom>
        </p:spPr>
      </p:pic>
      <p:pic>
        <p:nvPicPr>
          <p:cNvPr id="105" name="object 87">
            <a:extLst>
              <a:ext uri="{FF2B5EF4-FFF2-40B4-BE49-F238E27FC236}">
                <a16:creationId xmlns:a16="http://schemas.microsoft.com/office/drawing/2014/main" id="{6E702272-E538-D85A-805F-BF01851DE60F}"/>
              </a:ext>
            </a:extLst>
          </p:cNvPr>
          <p:cNvPicPr/>
          <p:nvPr/>
        </p:nvPicPr>
        <p:blipFill>
          <a:blip r:embed="rId18" cstate="print"/>
          <a:stretch>
            <a:fillRect/>
          </a:stretch>
        </p:blipFill>
        <p:spPr>
          <a:xfrm>
            <a:off x="6083465" y="4291032"/>
            <a:ext cx="289560" cy="289559"/>
          </a:xfrm>
          <a:prstGeom prst="rect">
            <a:avLst/>
          </a:prstGeom>
        </p:spPr>
      </p:pic>
      <p:sp>
        <p:nvSpPr>
          <p:cNvPr id="118" name="Rectangle 117">
            <a:extLst>
              <a:ext uri="{FF2B5EF4-FFF2-40B4-BE49-F238E27FC236}">
                <a16:creationId xmlns:a16="http://schemas.microsoft.com/office/drawing/2014/main" id="{20B3F1AE-1D9C-FF3C-2305-5881764D649D}"/>
              </a:ext>
            </a:extLst>
          </p:cNvPr>
          <p:cNvSpPr/>
          <p:nvPr/>
        </p:nvSpPr>
        <p:spPr>
          <a:xfrm>
            <a:off x="5697786" y="2888179"/>
            <a:ext cx="2725140" cy="2486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l"/>
            <a:r>
              <a:rPr lang="en-GB" sz="1400" b="1">
                <a:solidFill>
                  <a:srgbClr val="002060"/>
                </a:solidFill>
                <a:latin typeface="Museo Sans 900" panose="02000000000000000000" pitchFamily="50" charset="0"/>
              </a:rPr>
              <a:t>Macroeconomic Indicators</a:t>
            </a:r>
          </a:p>
        </p:txBody>
      </p:sp>
      <p:sp>
        <p:nvSpPr>
          <p:cNvPr id="24" name="Rectangle 3">
            <a:extLst>
              <a:ext uri="{FF2B5EF4-FFF2-40B4-BE49-F238E27FC236}">
                <a16:creationId xmlns:a16="http://schemas.microsoft.com/office/drawing/2014/main" id="{E4EEA500-A09C-9F58-98F9-26B9158EDD30}"/>
              </a:ext>
            </a:extLst>
          </p:cNvPr>
          <p:cNvSpPr>
            <a:spLocks noChangeArrowheads="1"/>
          </p:cNvSpPr>
          <p:nvPr/>
        </p:nvSpPr>
        <p:spPr bwMode="auto">
          <a:xfrm>
            <a:off x="152400" y="196334"/>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G" altLang="en-NG" sz="1800" b="0" i="0" u="none" strike="noStrike" cap="none" normalizeH="0" baseline="0">
                <a:ln>
                  <a:noFill/>
                </a:ln>
                <a:solidFill>
                  <a:schemeClr val="tx1"/>
                </a:solidFill>
                <a:effectLst/>
                <a:latin typeface="Arial" panose="020B0604020202020204" pitchFamily="34" charset="0"/>
              </a:rPr>
              <a:t>T</a:t>
            </a:r>
          </a:p>
        </p:txBody>
      </p:sp>
      <p:sp>
        <p:nvSpPr>
          <p:cNvPr id="23" name="object 21">
            <a:extLst>
              <a:ext uri="{FF2B5EF4-FFF2-40B4-BE49-F238E27FC236}">
                <a16:creationId xmlns:a16="http://schemas.microsoft.com/office/drawing/2014/main" id="{07ED935D-729F-1735-BC64-C67AE8932937}"/>
              </a:ext>
            </a:extLst>
          </p:cNvPr>
          <p:cNvSpPr txBox="1"/>
          <p:nvPr/>
        </p:nvSpPr>
        <p:spPr>
          <a:xfrm>
            <a:off x="7696876" y="9641339"/>
            <a:ext cx="398291" cy="271869"/>
          </a:xfrm>
          <a:prstGeom prst="rect">
            <a:avLst/>
          </a:prstGeom>
        </p:spPr>
        <p:txBody>
          <a:bodyPr vert="horz" wrap="square" lIns="0" tIns="12700" rIns="0" bIns="0" rtlCol="0">
            <a:spAutoFit/>
          </a:bodyPr>
          <a:lstStyle/>
          <a:p>
            <a:pPr algn="l">
              <a:lnSpc>
                <a:spcPct val="100000"/>
              </a:lnSpc>
              <a:spcBef>
                <a:spcPts val="100"/>
              </a:spcBef>
            </a:pPr>
            <a:r>
              <a:rPr lang="en-US" sz="800" b="1" spc="-10" dirty="0">
                <a:solidFill>
                  <a:schemeClr val="tx1"/>
                </a:solidFill>
                <a:latin typeface="Museo Sans 300" panose="02000000000000000000" pitchFamily="50" charset="0"/>
                <a:cs typeface="Museo Sans 900"/>
              </a:rPr>
              <a:t>₦3.30</a:t>
            </a:r>
          </a:p>
          <a:p>
            <a:pPr algn="l">
              <a:lnSpc>
                <a:spcPct val="100000"/>
              </a:lnSpc>
              <a:spcBef>
                <a:spcPts val="100"/>
              </a:spcBef>
            </a:pPr>
            <a:endParaRPr lang="en-US" sz="800" b="1" spc="-10" dirty="0">
              <a:solidFill>
                <a:schemeClr val="tx1"/>
              </a:solidFill>
              <a:latin typeface="Museo Sans 300" panose="02000000000000000000" pitchFamily="50" charset="0"/>
            </a:endParaRPr>
          </a:p>
        </p:txBody>
      </p:sp>
      <p:sp>
        <p:nvSpPr>
          <p:cNvPr id="29" name="object 21">
            <a:extLst>
              <a:ext uri="{FF2B5EF4-FFF2-40B4-BE49-F238E27FC236}">
                <a16:creationId xmlns:a16="http://schemas.microsoft.com/office/drawing/2014/main" id="{77CE21B0-B0CA-CB12-5695-A10F61E1EF38}"/>
              </a:ext>
            </a:extLst>
          </p:cNvPr>
          <p:cNvSpPr txBox="1"/>
          <p:nvPr/>
        </p:nvSpPr>
        <p:spPr>
          <a:xfrm>
            <a:off x="7640028" y="10147788"/>
            <a:ext cx="398291" cy="135935"/>
          </a:xfrm>
          <a:prstGeom prst="rect">
            <a:avLst/>
          </a:prstGeom>
        </p:spPr>
        <p:txBody>
          <a:bodyPr vert="horz" wrap="square" lIns="0" tIns="12700" rIns="0" bIns="0" rtlCol="0">
            <a:spAutoFit/>
          </a:bodyPr>
          <a:lstStyle/>
          <a:p>
            <a:pPr algn="l">
              <a:lnSpc>
                <a:spcPct val="100000"/>
              </a:lnSpc>
              <a:spcBef>
                <a:spcPts val="100"/>
              </a:spcBef>
            </a:pPr>
            <a:r>
              <a:rPr lang="en-US" sz="800" b="1" spc="-10" dirty="0">
                <a:solidFill>
                  <a:schemeClr val="tx1"/>
                </a:solidFill>
                <a:latin typeface="Museo Sans 300" panose="02000000000000000000" pitchFamily="50" charset="0"/>
                <a:cs typeface="Museo Sans 900"/>
              </a:rPr>
              <a:t>₦0.91</a:t>
            </a:r>
          </a:p>
        </p:txBody>
      </p:sp>
      <p:sp>
        <p:nvSpPr>
          <p:cNvPr id="32" name="object 21">
            <a:extLst>
              <a:ext uri="{FF2B5EF4-FFF2-40B4-BE49-F238E27FC236}">
                <a16:creationId xmlns:a16="http://schemas.microsoft.com/office/drawing/2014/main" id="{CDC699D0-C494-7F94-8F10-720304A5B57A}"/>
              </a:ext>
            </a:extLst>
          </p:cNvPr>
          <p:cNvSpPr txBox="1"/>
          <p:nvPr/>
        </p:nvSpPr>
        <p:spPr>
          <a:xfrm>
            <a:off x="7580082" y="10635846"/>
            <a:ext cx="499132" cy="135935"/>
          </a:xfrm>
          <a:prstGeom prst="rect">
            <a:avLst/>
          </a:prstGeom>
        </p:spPr>
        <p:txBody>
          <a:bodyPr vert="horz" wrap="square" lIns="0" tIns="12700" rIns="0" bIns="0" rtlCol="0">
            <a:spAutoFit/>
          </a:bodyPr>
          <a:lstStyle/>
          <a:p>
            <a:pPr algn="l">
              <a:lnSpc>
                <a:spcPct val="100000"/>
              </a:lnSpc>
              <a:spcBef>
                <a:spcPts val="100"/>
              </a:spcBef>
            </a:pPr>
            <a:r>
              <a:rPr lang="en-US" sz="800" b="1" spc="-10" dirty="0">
                <a:solidFill>
                  <a:schemeClr val="tx1"/>
                </a:solidFill>
                <a:latin typeface="Museo Sans 300" panose="02000000000000000000" pitchFamily="50" charset="0"/>
                <a:cs typeface="Museo Sans 900"/>
              </a:rPr>
              <a:t>  ₦26.10</a:t>
            </a:r>
          </a:p>
        </p:txBody>
      </p:sp>
      <p:sp>
        <p:nvSpPr>
          <p:cNvPr id="33" name="object 21">
            <a:extLst>
              <a:ext uri="{FF2B5EF4-FFF2-40B4-BE49-F238E27FC236}">
                <a16:creationId xmlns:a16="http://schemas.microsoft.com/office/drawing/2014/main" id="{04568AB1-DE96-C9F5-C3C1-0EFE608A20E9}"/>
              </a:ext>
            </a:extLst>
          </p:cNvPr>
          <p:cNvSpPr txBox="1"/>
          <p:nvPr/>
        </p:nvSpPr>
        <p:spPr>
          <a:xfrm>
            <a:off x="7505138" y="11091259"/>
            <a:ext cx="568933" cy="135935"/>
          </a:xfrm>
          <a:prstGeom prst="rect">
            <a:avLst/>
          </a:prstGeom>
        </p:spPr>
        <p:txBody>
          <a:bodyPr vert="horz" wrap="square" lIns="0" tIns="12700" rIns="0" bIns="0" rtlCol="0">
            <a:spAutoFit/>
          </a:bodyPr>
          <a:lstStyle/>
          <a:p>
            <a:pPr algn="l">
              <a:lnSpc>
                <a:spcPct val="100000"/>
              </a:lnSpc>
              <a:spcBef>
                <a:spcPts val="100"/>
              </a:spcBef>
            </a:pPr>
            <a:r>
              <a:rPr lang="en-US" sz="800" b="1" spc="-10" dirty="0">
                <a:solidFill>
                  <a:schemeClr val="tx1"/>
                </a:solidFill>
                <a:latin typeface="Museo Sans 300" panose="02000000000000000000" pitchFamily="50" charset="0"/>
                <a:cs typeface="Museo Sans 900"/>
              </a:rPr>
              <a:t>₦16.25</a:t>
            </a:r>
            <a:endParaRPr lang="en-US" sz="800" b="1" spc="-10" dirty="0">
              <a:solidFill>
                <a:schemeClr val="tx1"/>
              </a:solidFill>
              <a:latin typeface="Museo Sans 300" panose="02000000000000000000" pitchFamily="50" charset="0"/>
            </a:endParaRPr>
          </a:p>
        </p:txBody>
      </p:sp>
      <p:sp>
        <p:nvSpPr>
          <p:cNvPr id="40" name="object 21">
            <a:extLst>
              <a:ext uri="{FF2B5EF4-FFF2-40B4-BE49-F238E27FC236}">
                <a16:creationId xmlns:a16="http://schemas.microsoft.com/office/drawing/2014/main" id="{DF7D3A28-36D7-779E-7F72-6DF08636754F}"/>
              </a:ext>
            </a:extLst>
          </p:cNvPr>
          <p:cNvSpPr txBox="1"/>
          <p:nvPr/>
        </p:nvSpPr>
        <p:spPr>
          <a:xfrm>
            <a:off x="8232704" y="9515674"/>
            <a:ext cx="522018" cy="135935"/>
          </a:xfrm>
          <a:prstGeom prst="rect">
            <a:avLst/>
          </a:prstGeom>
        </p:spPr>
        <p:txBody>
          <a:bodyPr vert="horz" wrap="square" lIns="0" tIns="12700" rIns="0" bIns="0" rtlCol="0">
            <a:spAutoFit/>
          </a:bodyPr>
          <a:lstStyle/>
          <a:p>
            <a:pPr algn="r">
              <a:lnSpc>
                <a:spcPct val="100000"/>
              </a:lnSpc>
              <a:spcBef>
                <a:spcPts val="100"/>
              </a:spcBef>
            </a:pPr>
            <a:r>
              <a:rPr lang="en-US" sz="800" b="1" spc="-10" dirty="0">
                <a:solidFill>
                  <a:schemeClr val="tx1"/>
                </a:solidFill>
                <a:latin typeface="Museo Sans 300" panose="02000000000000000000" pitchFamily="50" charset="0"/>
                <a:cs typeface="Museo Sans 900"/>
              </a:rPr>
              <a:t>₦18.00</a:t>
            </a:r>
            <a:endParaRPr lang="en-US" sz="800" b="1" spc="-10" dirty="0">
              <a:solidFill>
                <a:schemeClr val="tx1"/>
              </a:solidFill>
              <a:latin typeface="Museo Sans 300" panose="02000000000000000000" pitchFamily="50" charset="0"/>
            </a:endParaRPr>
          </a:p>
        </p:txBody>
      </p:sp>
      <p:sp>
        <p:nvSpPr>
          <p:cNvPr id="41" name="object 21">
            <a:extLst>
              <a:ext uri="{FF2B5EF4-FFF2-40B4-BE49-F238E27FC236}">
                <a16:creationId xmlns:a16="http://schemas.microsoft.com/office/drawing/2014/main" id="{AE7A756D-747E-AA26-8E2F-3ED6A1703BDC}"/>
              </a:ext>
            </a:extLst>
          </p:cNvPr>
          <p:cNvSpPr txBox="1"/>
          <p:nvPr/>
        </p:nvSpPr>
        <p:spPr>
          <a:xfrm>
            <a:off x="8268396" y="10028183"/>
            <a:ext cx="489832" cy="135935"/>
          </a:xfrm>
          <a:prstGeom prst="rect">
            <a:avLst/>
          </a:prstGeom>
        </p:spPr>
        <p:txBody>
          <a:bodyPr vert="horz" wrap="square" lIns="0" tIns="12700" rIns="0" bIns="0" rtlCol="0">
            <a:spAutoFit/>
          </a:bodyPr>
          <a:lstStyle/>
          <a:p>
            <a:pPr algn="r">
              <a:lnSpc>
                <a:spcPct val="100000"/>
              </a:lnSpc>
              <a:spcBef>
                <a:spcPts val="100"/>
              </a:spcBef>
            </a:pPr>
            <a:r>
              <a:rPr lang="en-US" sz="800" b="1" spc="-10" dirty="0">
                <a:solidFill>
                  <a:schemeClr val="tx1"/>
                </a:solidFill>
                <a:latin typeface="Museo Sans 300" panose="02000000000000000000" pitchFamily="50" charset="0"/>
                <a:cs typeface="Museo Sans 900"/>
              </a:rPr>
              <a:t>₦18.45</a:t>
            </a:r>
            <a:endParaRPr lang="en-US" sz="800" b="1" spc="-10" dirty="0">
              <a:solidFill>
                <a:schemeClr val="tx1"/>
              </a:solidFill>
              <a:latin typeface="Museo Sans 300" panose="02000000000000000000" pitchFamily="50" charset="0"/>
            </a:endParaRPr>
          </a:p>
        </p:txBody>
      </p:sp>
      <p:sp>
        <p:nvSpPr>
          <p:cNvPr id="42" name="object 21">
            <a:extLst>
              <a:ext uri="{FF2B5EF4-FFF2-40B4-BE49-F238E27FC236}">
                <a16:creationId xmlns:a16="http://schemas.microsoft.com/office/drawing/2014/main" id="{1F9940A3-888B-F752-27CF-6EF211C5686B}"/>
              </a:ext>
            </a:extLst>
          </p:cNvPr>
          <p:cNvSpPr txBox="1"/>
          <p:nvPr/>
        </p:nvSpPr>
        <p:spPr>
          <a:xfrm>
            <a:off x="8462634" y="10526016"/>
            <a:ext cx="366518" cy="135935"/>
          </a:xfrm>
          <a:prstGeom prst="rect">
            <a:avLst/>
          </a:prstGeom>
        </p:spPr>
        <p:txBody>
          <a:bodyPr vert="horz" wrap="square" lIns="0" tIns="12700" rIns="0" bIns="0" rtlCol="0">
            <a:spAutoFit/>
          </a:bodyPr>
          <a:lstStyle/>
          <a:p>
            <a:pPr algn="r">
              <a:lnSpc>
                <a:spcPct val="100000"/>
              </a:lnSpc>
              <a:spcBef>
                <a:spcPts val="100"/>
              </a:spcBef>
            </a:pPr>
            <a:r>
              <a:rPr lang="en-US" sz="800" b="1" spc="-10" dirty="0">
                <a:solidFill>
                  <a:schemeClr val="tx1"/>
                </a:solidFill>
                <a:latin typeface="Museo Sans 300" panose="02000000000000000000" pitchFamily="50" charset="0"/>
                <a:cs typeface="Museo Sans 900"/>
              </a:rPr>
              <a:t>₦27.90</a:t>
            </a:r>
            <a:r>
              <a:rPr lang="en-US" sz="800" b="1" dirty="0"/>
              <a:t> </a:t>
            </a:r>
            <a:endParaRPr lang="en-US" sz="800" b="1" spc="-10" dirty="0">
              <a:solidFill>
                <a:schemeClr val="tx1"/>
              </a:solidFill>
              <a:latin typeface="Museo Sans 300" panose="02000000000000000000" pitchFamily="50" charset="0"/>
            </a:endParaRPr>
          </a:p>
        </p:txBody>
      </p:sp>
      <p:sp>
        <p:nvSpPr>
          <p:cNvPr id="43" name="object 21">
            <a:extLst>
              <a:ext uri="{FF2B5EF4-FFF2-40B4-BE49-F238E27FC236}">
                <a16:creationId xmlns:a16="http://schemas.microsoft.com/office/drawing/2014/main" id="{EC1A350B-96A8-8D81-5D27-CEF25F763F3A}"/>
              </a:ext>
            </a:extLst>
          </p:cNvPr>
          <p:cNvSpPr txBox="1"/>
          <p:nvPr/>
        </p:nvSpPr>
        <p:spPr>
          <a:xfrm>
            <a:off x="8560363" y="11060678"/>
            <a:ext cx="333005" cy="135935"/>
          </a:xfrm>
          <a:prstGeom prst="rect">
            <a:avLst/>
          </a:prstGeom>
        </p:spPr>
        <p:txBody>
          <a:bodyPr vert="horz" wrap="square" lIns="0" tIns="12700" rIns="0" bIns="0" rtlCol="0">
            <a:spAutoFit/>
          </a:bodyPr>
          <a:lstStyle/>
          <a:p>
            <a:pPr algn="r">
              <a:lnSpc>
                <a:spcPct val="100000"/>
              </a:lnSpc>
              <a:spcBef>
                <a:spcPts val="100"/>
              </a:spcBef>
            </a:pPr>
            <a:r>
              <a:rPr lang="en-US" sz="800" b="1" spc="-10" dirty="0">
                <a:solidFill>
                  <a:schemeClr val="tx1"/>
                </a:solidFill>
                <a:latin typeface="Museo Sans 300" panose="02000000000000000000" pitchFamily="50" charset="0"/>
                <a:cs typeface="Museo Sans 900"/>
              </a:rPr>
              <a:t>₦20.70</a:t>
            </a:r>
            <a:endParaRPr lang="en-US" sz="800" b="1" spc="-10" dirty="0">
              <a:solidFill>
                <a:schemeClr val="tx1"/>
              </a:solidFill>
              <a:latin typeface="Museo Sans 300" panose="02000000000000000000" pitchFamily="50" charset="0"/>
            </a:endParaRPr>
          </a:p>
        </p:txBody>
      </p:sp>
      <p:graphicFrame>
        <p:nvGraphicFramePr>
          <p:cNvPr id="35" name="object 25">
            <a:extLst>
              <a:ext uri="{FF2B5EF4-FFF2-40B4-BE49-F238E27FC236}">
                <a16:creationId xmlns:a16="http://schemas.microsoft.com/office/drawing/2014/main" id="{15D3F128-200C-CAD4-BFD1-777593FE6C2B}"/>
              </a:ext>
            </a:extLst>
          </p:cNvPr>
          <p:cNvGraphicFramePr>
            <a:graphicFrameLocks noGrp="1"/>
          </p:cNvGraphicFramePr>
          <p:nvPr>
            <p:extLst>
              <p:ext uri="{D42A27DB-BD31-4B8C-83A1-F6EECF244321}">
                <p14:modId xmlns:p14="http://schemas.microsoft.com/office/powerpoint/2010/main" val="27770932"/>
              </p:ext>
            </p:extLst>
          </p:nvPr>
        </p:nvGraphicFramePr>
        <p:xfrm>
          <a:off x="304035" y="3789244"/>
          <a:ext cx="4951404" cy="1534316"/>
        </p:xfrm>
        <a:graphic>
          <a:graphicData uri="http://schemas.openxmlformats.org/drawingml/2006/table">
            <a:tbl>
              <a:tblPr firstRow="1" bandRow="1">
                <a:tableStyleId>{2D5ABB26-0587-4C30-8999-92F81FD0307C}</a:tableStyleId>
              </a:tblPr>
              <a:tblGrid>
                <a:gridCol w="1056808">
                  <a:extLst>
                    <a:ext uri="{9D8B030D-6E8A-4147-A177-3AD203B41FA5}">
                      <a16:colId xmlns:a16="http://schemas.microsoft.com/office/drawing/2014/main" val="20000"/>
                    </a:ext>
                  </a:extLst>
                </a:gridCol>
                <a:gridCol w="933439">
                  <a:extLst>
                    <a:ext uri="{9D8B030D-6E8A-4147-A177-3AD203B41FA5}">
                      <a16:colId xmlns:a16="http://schemas.microsoft.com/office/drawing/2014/main" val="20002"/>
                    </a:ext>
                  </a:extLst>
                </a:gridCol>
                <a:gridCol w="933439">
                  <a:extLst>
                    <a:ext uri="{9D8B030D-6E8A-4147-A177-3AD203B41FA5}">
                      <a16:colId xmlns:a16="http://schemas.microsoft.com/office/drawing/2014/main" val="20006"/>
                    </a:ext>
                  </a:extLst>
                </a:gridCol>
                <a:gridCol w="934150">
                  <a:extLst>
                    <a:ext uri="{9D8B030D-6E8A-4147-A177-3AD203B41FA5}">
                      <a16:colId xmlns:a16="http://schemas.microsoft.com/office/drawing/2014/main" val="20008"/>
                    </a:ext>
                  </a:extLst>
                </a:gridCol>
                <a:gridCol w="1093568">
                  <a:extLst>
                    <a:ext uri="{9D8B030D-6E8A-4147-A177-3AD203B41FA5}">
                      <a16:colId xmlns:a16="http://schemas.microsoft.com/office/drawing/2014/main" val="20012"/>
                    </a:ext>
                  </a:extLst>
                </a:gridCol>
              </a:tblGrid>
              <a:tr h="188316">
                <a:tc>
                  <a:txBody>
                    <a:bodyPr/>
                    <a:lstStyle/>
                    <a:p>
                      <a:pPr marL="17780" algn="l">
                        <a:lnSpc>
                          <a:spcPct val="100000"/>
                        </a:lnSpc>
                        <a:spcBef>
                          <a:spcPts val="180"/>
                        </a:spcBef>
                      </a:pPr>
                      <a:r>
                        <a:rPr sz="800" b="1">
                          <a:solidFill>
                            <a:srgbClr val="FFFFFF"/>
                          </a:solidFill>
                          <a:latin typeface="Museo Sans 300" panose="02000000000000000000" pitchFamily="50" charset="0"/>
                          <a:cs typeface="Museo Sans 900"/>
                        </a:rPr>
                        <a:t>SECTOR </a:t>
                      </a:r>
                      <a:r>
                        <a:rPr sz="800" b="1" spc="-10">
                          <a:solidFill>
                            <a:srgbClr val="FFFFFF"/>
                          </a:solidFill>
                          <a:latin typeface="Museo Sans 300" panose="02000000000000000000" pitchFamily="50" charset="0"/>
                          <a:cs typeface="Museo Sans 900"/>
                        </a:rPr>
                        <a:t>INDICES</a:t>
                      </a:r>
                      <a:r>
                        <a:rPr lang="en-US" sz="800" b="1" spc="-10">
                          <a:solidFill>
                            <a:srgbClr val="FFFFFF"/>
                          </a:solidFill>
                          <a:latin typeface="Museo Sans 300" panose="02000000000000000000" pitchFamily="50" charset="0"/>
                          <a:cs typeface="Museo Sans 900"/>
                        </a:rPr>
                        <a:t> </a:t>
                      </a:r>
                      <a:endParaRPr sz="800">
                        <a:latin typeface="Museo Sans 300" panose="02000000000000000000" pitchFamily="50" charset="0"/>
                        <a:cs typeface="Museo Sans 900"/>
                      </a:endParaRPr>
                    </a:p>
                  </a:txBody>
                  <a:tcPr marL="72000" marR="0" marT="22860" marB="0">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26</a:t>
                      </a:r>
                      <a:r>
                        <a:rPr lang="en-NG" sz="800" b="1" spc="-10" dirty="0">
                          <a:solidFill>
                            <a:srgbClr val="FFFFFF"/>
                          </a:solidFill>
                          <a:latin typeface="Museo Sans 300" panose="02000000000000000000" pitchFamily="50" charset="0"/>
                          <a:cs typeface="Museo Sans 900"/>
                        </a:rPr>
                        <a:t>/</a:t>
                      </a:r>
                      <a:r>
                        <a:rPr lang="en-US" sz="800" b="1" spc="-10" dirty="0">
                          <a:solidFill>
                            <a:srgbClr val="FFFFFF"/>
                          </a:solidFill>
                          <a:latin typeface="Museo Sans 300" panose="02000000000000000000" pitchFamily="50" charset="0"/>
                          <a:cs typeface="Museo Sans 900"/>
                        </a:rPr>
                        <a:t>09</a:t>
                      </a:r>
                      <a:r>
                        <a:rPr lang="en-NG" sz="800" b="1" spc="-10" dirty="0">
                          <a:solidFill>
                            <a:srgbClr val="FFFFFF"/>
                          </a:solidFill>
                          <a:latin typeface="Museo Sans 300" panose="02000000000000000000" pitchFamily="50" charset="0"/>
                          <a:cs typeface="Museo Sans 900"/>
                        </a:rPr>
                        <a:t>/202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tc>
                  <a:txBody>
                    <a:bodyPr/>
                    <a:lstStyle/>
                    <a:p>
                      <a:pPr marL="6350" indent="0" algn="ctr">
                        <a:lnSpc>
                          <a:spcPct val="100000"/>
                        </a:lnSpc>
                        <a:spcBef>
                          <a:spcPts val="180"/>
                        </a:spcBef>
                        <a:tabLst/>
                      </a:pPr>
                      <a:r>
                        <a:rPr sz="800" b="1" dirty="0">
                          <a:solidFill>
                            <a:srgbClr val="FFFFFF"/>
                          </a:solidFill>
                          <a:latin typeface="Museo Sans 300" panose="02000000000000000000" pitchFamily="50" charset="0"/>
                          <a:cs typeface="Museo Sans 900"/>
                        </a:rPr>
                        <a:t>WTD</a:t>
                      </a:r>
                      <a:r>
                        <a:rPr sz="800" b="1" spc="-5" dirty="0">
                          <a:solidFill>
                            <a:srgbClr val="FFFFFF"/>
                          </a:solidFill>
                          <a:latin typeface="Museo Sans 300" panose="02000000000000000000" pitchFamily="50" charset="0"/>
                          <a:cs typeface="Museo Sans 900"/>
                        </a:rPr>
                        <a:t> </a:t>
                      </a:r>
                      <a:r>
                        <a:rPr sz="800" b="1" spc="-50" dirty="0">
                          <a:solidFill>
                            <a:srgbClr val="FFFFFF"/>
                          </a:solidFill>
                          <a:latin typeface="Museo Sans 300" panose="02000000000000000000" pitchFamily="50" charset="0"/>
                          <a:cs typeface="Museo Sans 900"/>
                        </a:rPr>
                        <a:t>%</a:t>
                      </a:r>
                      <a:endParaRPr sz="800" dirty="0">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tc>
                  <a:txBody>
                    <a:bodyPr/>
                    <a:lstStyle/>
                    <a:p>
                      <a:pPr marL="6350" indent="0" algn="ctr">
                        <a:lnSpc>
                          <a:spcPct val="100000"/>
                        </a:lnSpc>
                        <a:spcBef>
                          <a:spcPts val="180"/>
                        </a:spcBef>
                        <a:tabLst/>
                      </a:pPr>
                      <a:r>
                        <a:rPr sz="800" b="1">
                          <a:solidFill>
                            <a:srgbClr val="FFFFFF"/>
                          </a:solidFill>
                          <a:latin typeface="Museo Sans 300" panose="02000000000000000000" pitchFamily="50" charset="0"/>
                          <a:cs typeface="Museo Sans 900"/>
                        </a:rPr>
                        <a:t>MTD </a:t>
                      </a:r>
                      <a:r>
                        <a:rPr sz="800" b="1" spc="-50">
                          <a:solidFill>
                            <a:srgbClr val="FFFFFF"/>
                          </a:solidFill>
                          <a:latin typeface="Museo Sans 300" panose="02000000000000000000" pitchFamily="50" charset="0"/>
                          <a:cs typeface="Museo Sans 900"/>
                        </a:rPr>
                        <a:t>%</a:t>
                      </a:r>
                      <a:endParaRPr sz="800">
                        <a:latin typeface="Museo Sans 300" panose="02000000000000000000" pitchFamily="50" charset="0"/>
                        <a:cs typeface="Museo Sans 900"/>
                      </a:endParaRPr>
                    </a:p>
                  </a:txBody>
                  <a:tcPr marL="0" marR="0" marT="2286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tc>
                  <a:txBody>
                    <a:bodyPr/>
                    <a:lstStyle/>
                    <a:p>
                      <a:pPr marL="6350" indent="0" algn="ctr">
                        <a:lnSpc>
                          <a:spcPct val="100000"/>
                        </a:lnSpc>
                        <a:spcBef>
                          <a:spcPts val="180"/>
                        </a:spcBef>
                        <a:tabLst/>
                      </a:pPr>
                      <a:r>
                        <a:rPr sz="800" b="1">
                          <a:solidFill>
                            <a:srgbClr val="FFFFFF"/>
                          </a:solidFill>
                          <a:latin typeface="Museo Sans 300" panose="02000000000000000000" pitchFamily="50" charset="0"/>
                          <a:cs typeface="+mn-cs"/>
                        </a:rPr>
                        <a:t>YTD</a:t>
                      </a:r>
                      <a:r>
                        <a:rPr sz="800" b="1" spc="15">
                          <a:solidFill>
                            <a:srgbClr val="FFFFFF"/>
                          </a:solidFill>
                          <a:latin typeface="Museo Sans 300" panose="02000000000000000000" pitchFamily="50" charset="0"/>
                          <a:cs typeface="+mn-cs"/>
                        </a:rPr>
                        <a:t> </a:t>
                      </a:r>
                      <a:r>
                        <a:rPr sz="800" b="1" spc="-50">
                          <a:solidFill>
                            <a:srgbClr val="FFFFFF"/>
                          </a:solidFill>
                          <a:latin typeface="Museo Sans 300" panose="02000000000000000000" pitchFamily="50" charset="0"/>
                          <a:cs typeface="+mn-cs"/>
                        </a:rPr>
                        <a:t>%</a:t>
                      </a:r>
                      <a:endParaRPr sz="800">
                        <a:latin typeface="Museo Sans 300" panose="02000000000000000000" pitchFamily="50" charset="0"/>
                        <a:cs typeface="+mn-cs"/>
                      </a:endParaRPr>
                    </a:p>
                  </a:txBody>
                  <a:tcPr marL="0" marR="0" marT="22860"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05"/>
                  </a:ext>
                </a:extLst>
              </a:tr>
              <a:tr h="192548">
                <a:tc>
                  <a:txBody>
                    <a:bodyPr/>
                    <a:lstStyle/>
                    <a:p>
                      <a:pPr marL="17780" algn="l">
                        <a:lnSpc>
                          <a:spcPct val="100000"/>
                        </a:lnSpc>
                        <a:spcBef>
                          <a:spcPts val="175"/>
                        </a:spcBef>
                      </a:pPr>
                      <a:r>
                        <a:rPr sz="800" spc="-10">
                          <a:latin typeface="Museo Sans 300" panose="02000000000000000000" pitchFamily="50" charset="0"/>
                          <a:cs typeface="Museo Sans 500"/>
                        </a:rPr>
                        <a:t>NGX30</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b">
                        <a:buNone/>
                      </a:pPr>
                      <a:r>
                        <a:rPr lang="en-NG" sz="800" b="0" i="0" u="none" strike="noStrike" dirty="0">
                          <a:solidFill>
                            <a:srgbClr val="000000"/>
                          </a:solidFill>
                          <a:effectLst/>
                          <a:latin typeface="Museo Sans 300" panose="02000000000000000000" pitchFamily="50" charset="0"/>
                        </a:rPr>
                        <a:t>5,1</a:t>
                      </a:r>
                      <a:r>
                        <a:rPr lang="en-US" sz="800" b="0" i="0" u="none" strike="noStrike" dirty="0">
                          <a:solidFill>
                            <a:srgbClr val="000000"/>
                          </a:solidFill>
                          <a:effectLst/>
                          <a:latin typeface="Museo Sans 300" panose="02000000000000000000" pitchFamily="50" charset="0"/>
                        </a:rPr>
                        <a:t>79.72</a:t>
                      </a:r>
                      <a:endParaRPr lang="en-NG" sz="800" b="0" i="0" u="none" strike="noStrike" dirty="0">
                        <a:solidFill>
                          <a:srgbClr val="000000"/>
                        </a:solidFill>
                        <a:effectLst/>
                        <a:latin typeface="Museo Sans 300" panose="02000000000000000000" pitchFamily="50" charset="0"/>
                      </a:endParaRP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0.24</a:t>
                      </a:r>
                    </a:p>
                  </a:txBody>
                  <a:tcPr marL="0" marR="0" marT="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1.24</a:t>
                      </a:r>
                    </a:p>
                  </a:txBody>
                  <a:tcPr marL="6350" marR="6350" marT="635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35.88</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192242">
                <a:tc>
                  <a:txBody>
                    <a:bodyPr/>
                    <a:lstStyle/>
                    <a:p>
                      <a:pPr marL="17780" algn="l">
                        <a:lnSpc>
                          <a:spcPct val="100000"/>
                        </a:lnSpc>
                        <a:spcBef>
                          <a:spcPts val="175"/>
                        </a:spcBef>
                      </a:pPr>
                      <a:r>
                        <a:rPr sz="800" spc="-10">
                          <a:latin typeface="Museo Sans 300" panose="02000000000000000000" pitchFamily="50" charset="0"/>
                          <a:cs typeface="Museo Sans 500"/>
                        </a:rPr>
                        <a:t>NGXBNK</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alpha val="19999"/>
                      </a:srgbClr>
                    </a:solidFill>
                  </a:tcPr>
                </a:tc>
                <a:tc>
                  <a:txBody>
                    <a:bodyPr/>
                    <a:lstStyle/>
                    <a:p>
                      <a:pPr algn="ctr" fontAlgn="b">
                        <a:buNone/>
                      </a:pPr>
                      <a:r>
                        <a:rPr lang="en-US" sz="800" b="0" i="0" u="none" strike="noStrike" dirty="0">
                          <a:solidFill>
                            <a:srgbClr val="000000"/>
                          </a:solidFill>
                          <a:effectLst/>
                          <a:latin typeface="Museo Sans 300" panose="02000000000000000000" pitchFamily="50" charset="0"/>
                        </a:rPr>
                        <a:t>1,509.04</a:t>
                      </a:r>
                      <a:endParaRPr lang="en-NG" sz="800" b="0" i="0" u="none" strike="noStrike" dirty="0">
                        <a:solidFill>
                          <a:srgbClr val="000000"/>
                        </a:solidFill>
                        <a:effectLst/>
                        <a:latin typeface="Museo Sans 300" panose="02000000000000000000" pitchFamily="50" charset="0"/>
                      </a:endParaRP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1.19</a:t>
                      </a:r>
                    </a:p>
                  </a:txBody>
                  <a:tcPr marL="0" marR="0" marT="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C00000"/>
                          </a:solidFill>
                          <a:effectLst/>
                          <a:uLnTx/>
                          <a:uFillTx/>
                          <a:latin typeface="Museo Sans 300" panose="02000000000000000000" pitchFamily="2" charset="77"/>
                          <a:ea typeface="+mn-ea"/>
                          <a:cs typeface="+mn-cs"/>
                        </a:rPr>
                        <a:t>1.28</a:t>
                      </a:r>
                      <a:endPar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6350" marR="6350" marT="635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39.14</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10007"/>
                  </a:ext>
                </a:extLst>
              </a:tr>
              <a:tr h="192242">
                <a:tc>
                  <a:txBody>
                    <a:bodyPr/>
                    <a:lstStyle/>
                    <a:p>
                      <a:pPr marL="17780" algn="l">
                        <a:lnSpc>
                          <a:spcPct val="100000"/>
                        </a:lnSpc>
                        <a:spcBef>
                          <a:spcPts val="175"/>
                        </a:spcBef>
                      </a:pPr>
                      <a:r>
                        <a:rPr sz="800" spc="-10">
                          <a:latin typeface="Museo Sans 300" panose="02000000000000000000" pitchFamily="50" charset="0"/>
                          <a:cs typeface="Museo Sans 500"/>
                        </a:rPr>
                        <a:t>NGXOILANDGAS</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b">
                        <a:buNone/>
                      </a:pPr>
                      <a:r>
                        <a:rPr lang="en-NG" sz="800" b="0" i="0" u="none" strike="noStrike" dirty="0">
                          <a:solidFill>
                            <a:srgbClr val="000000"/>
                          </a:solidFill>
                          <a:effectLst/>
                          <a:latin typeface="Museo Sans 300" panose="02000000000000000000" pitchFamily="50" charset="0"/>
                        </a:rPr>
                        <a:t>2,4</a:t>
                      </a:r>
                      <a:r>
                        <a:rPr lang="en-US" sz="800" b="0" i="0" u="none" strike="noStrike" dirty="0">
                          <a:solidFill>
                            <a:srgbClr val="000000"/>
                          </a:solidFill>
                          <a:effectLst/>
                          <a:latin typeface="Museo Sans 300" panose="02000000000000000000" pitchFamily="50" charset="0"/>
                        </a:rPr>
                        <a:t>46.31</a:t>
                      </a:r>
                      <a:endParaRPr lang="en-NG" sz="800" b="0" i="0" u="none" strike="noStrike" dirty="0">
                        <a:solidFill>
                          <a:srgbClr val="000000"/>
                        </a:solidFill>
                        <a:effectLst/>
                        <a:latin typeface="Museo Sans 300" panose="02000000000000000000" pitchFamily="50" charset="0"/>
                      </a:endParaRP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C00000"/>
                          </a:solidFill>
                          <a:effectLst/>
                          <a:uLnTx/>
                          <a:uFillTx/>
                          <a:latin typeface="Museo Sans 300" panose="02000000000000000000" pitchFamily="2" charset="77"/>
                          <a:ea typeface="+mn-ea"/>
                          <a:cs typeface="+mn-cs"/>
                        </a:rPr>
                        <a:t>1.62</a:t>
                      </a:r>
                      <a:endPar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0" marR="0" marT="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2.72</a:t>
                      </a:r>
                    </a:p>
                  </a:txBody>
                  <a:tcPr marL="6350" marR="6350" marT="635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C00000"/>
                          </a:solidFill>
                          <a:effectLst/>
                          <a:uLnTx/>
                          <a:uFillTx/>
                          <a:latin typeface="Museo Sans 300" panose="02000000000000000000" pitchFamily="2" charset="77"/>
                          <a:ea typeface="+mn-ea"/>
                          <a:cs typeface="+mn-cs"/>
                        </a:rPr>
                        <a:t>9.80</a:t>
                      </a:r>
                      <a:endParaRPr kumimoji="0" lang="en-GB" sz="800" b="1"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192242">
                <a:tc>
                  <a:txBody>
                    <a:bodyPr/>
                    <a:lstStyle/>
                    <a:p>
                      <a:pPr marL="17780" algn="l">
                        <a:lnSpc>
                          <a:spcPct val="100000"/>
                        </a:lnSpc>
                        <a:spcBef>
                          <a:spcPts val="175"/>
                        </a:spcBef>
                      </a:pPr>
                      <a:r>
                        <a:rPr sz="800" spc="-10">
                          <a:latin typeface="Museo Sans 300" panose="02000000000000000000" pitchFamily="50" charset="0"/>
                          <a:cs typeface="Museo Sans 500"/>
                        </a:rPr>
                        <a:t>NGXINS</a:t>
                      </a:r>
                      <a:r>
                        <a:rPr lang="en-US" sz="800" spc="-10">
                          <a:latin typeface="Museo Sans 300" panose="02000000000000000000" pitchFamily="50" charset="0"/>
                          <a:cs typeface="Museo Sans 500"/>
                        </a:rPr>
                        <a:t>URANCE</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alpha val="19999"/>
                      </a:srgbClr>
                    </a:solidFill>
                  </a:tcPr>
                </a:tc>
                <a:tc>
                  <a:txBody>
                    <a:bodyPr/>
                    <a:lstStyle/>
                    <a:p>
                      <a:pPr algn="ctr" fontAlgn="b">
                        <a:buNone/>
                      </a:pPr>
                      <a:r>
                        <a:rPr lang="en-NG" sz="800" b="0" i="0" u="none" strike="noStrike" dirty="0">
                          <a:solidFill>
                            <a:srgbClr val="000000"/>
                          </a:solidFill>
                          <a:effectLst/>
                          <a:latin typeface="Museo Sans 300" panose="02000000000000000000" pitchFamily="50" charset="0"/>
                        </a:rPr>
                        <a:t>1</a:t>
                      </a:r>
                      <a:r>
                        <a:rPr lang="en-US" sz="800" b="0" i="0" u="none" strike="noStrike" dirty="0">
                          <a:solidFill>
                            <a:srgbClr val="000000"/>
                          </a:solidFill>
                          <a:effectLst/>
                          <a:latin typeface="Museo Sans 300" panose="02000000000000000000" pitchFamily="50" charset="0"/>
                        </a:rPr>
                        <a:t>,</a:t>
                      </a:r>
                      <a:r>
                        <a:rPr lang="en-NG" sz="800" b="0" i="0" u="none" strike="noStrike" dirty="0">
                          <a:solidFill>
                            <a:srgbClr val="000000"/>
                          </a:solidFill>
                          <a:effectLst/>
                          <a:latin typeface="Museo Sans 300" panose="02000000000000000000" pitchFamily="50" charset="0"/>
                        </a:rPr>
                        <a:t>237.75</a:t>
                      </a: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C00000"/>
                          </a:solidFill>
                          <a:effectLst/>
                          <a:uLnTx/>
                          <a:uFillTx/>
                          <a:latin typeface="Museo Sans 300" panose="02000000000000000000" pitchFamily="2" charset="77"/>
                          <a:ea typeface="+mn-ea"/>
                          <a:cs typeface="+mn-cs"/>
                        </a:rPr>
                        <a:t>0.91</a:t>
                      </a:r>
                      <a:endPar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0" marR="0" marT="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C00000"/>
                          </a:solidFill>
                          <a:effectLst/>
                          <a:uLnTx/>
                          <a:uFillTx/>
                          <a:latin typeface="Museo Sans 300" panose="02000000000000000000" pitchFamily="2" charset="77"/>
                          <a:ea typeface="+mn-ea"/>
                          <a:cs typeface="+mn-cs"/>
                        </a:rPr>
                        <a:t>3.57</a:t>
                      </a:r>
                      <a:endPar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6350" marR="6350" marT="635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72.39</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10009"/>
                  </a:ext>
                </a:extLst>
              </a:tr>
              <a:tr h="192242">
                <a:tc>
                  <a:txBody>
                    <a:bodyPr/>
                    <a:lstStyle/>
                    <a:p>
                      <a:pPr marL="17780" algn="l">
                        <a:lnSpc>
                          <a:spcPct val="100000"/>
                        </a:lnSpc>
                        <a:spcBef>
                          <a:spcPts val="225"/>
                        </a:spcBef>
                      </a:pPr>
                      <a:r>
                        <a:rPr lang="en-US" sz="800" spc="-10" dirty="0">
                          <a:latin typeface="Museo Sans 300" panose="02000000000000000000" pitchFamily="50" charset="0"/>
                          <a:cs typeface="Museo Sans 500"/>
                        </a:rPr>
                        <a:t>NGXIND</a:t>
                      </a:r>
                      <a:endParaRPr sz="800" dirty="0">
                        <a:latin typeface="Museo Sans 300" panose="02000000000000000000" pitchFamily="50" charset="0"/>
                        <a:cs typeface="Museo Sans 500"/>
                      </a:endParaRPr>
                    </a:p>
                  </a:txBody>
                  <a:tcPr marL="72000" marR="0" marT="2857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b">
                        <a:buNone/>
                      </a:pPr>
                      <a:r>
                        <a:rPr lang="en-NG" sz="800" b="0" i="0" u="none" strike="noStrike" dirty="0">
                          <a:solidFill>
                            <a:srgbClr val="000000"/>
                          </a:solidFill>
                          <a:effectLst/>
                          <a:latin typeface="Museo Sans 300" panose="02000000000000000000" pitchFamily="50" charset="0"/>
                        </a:rPr>
                        <a:t>4</a:t>
                      </a:r>
                      <a:r>
                        <a:rPr lang="en-US" sz="800" b="0" i="0" u="none" strike="noStrike" dirty="0">
                          <a:solidFill>
                            <a:srgbClr val="000000"/>
                          </a:solidFill>
                          <a:effectLst/>
                          <a:latin typeface="Museo Sans 300" panose="02000000000000000000" pitchFamily="50" charset="0"/>
                        </a:rPr>
                        <a:t>,</a:t>
                      </a:r>
                      <a:r>
                        <a:rPr lang="en-NG" sz="800" b="0" i="0" u="none" strike="noStrike" dirty="0">
                          <a:solidFill>
                            <a:srgbClr val="000000"/>
                          </a:solidFill>
                          <a:effectLst/>
                          <a:latin typeface="Museo Sans 300" panose="02000000000000000000" pitchFamily="50" charset="0"/>
                        </a:rPr>
                        <a:t>994.7</a:t>
                      </a: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1.33</a:t>
                      </a:r>
                    </a:p>
                  </a:txBody>
                  <a:tcPr marL="0" marR="0" marT="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0.40</a:t>
                      </a:r>
                    </a:p>
                  </a:txBody>
                  <a:tcPr marL="6350" marR="6350" marT="635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39.82</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192242">
                <a:tc>
                  <a:txBody>
                    <a:bodyPr/>
                    <a:lstStyle/>
                    <a:p>
                      <a:pPr marL="17780" algn="l">
                        <a:lnSpc>
                          <a:spcPct val="100000"/>
                        </a:lnSpc>
                        <a:spcBef>
                          <a:spcPts val="225"/>
                        </a:spcBef>
                      </a:pPr>
                      <a:r>
                        <a:rPr sz="800" spc="-10">
                          <a:latin typeface="Museo Sans 300" panose="02000000000000000000" pitchFamily="50" charset="0"/>
                          <a:cs typeface="Museo Sans 500"/>
                        </a:rPr>
                        <a:t>NGXPENSION</a:t>
                      </a:r>
                      <a:endParaRPr sz="800">
                        <a:latin typeface="Museo Sans 300" panose="02000000000000000000" pitchFamily="50" charset="0"/>
                        <a:cs typeface="Museo Sans 500"/>
                      </a:endParaRPr>
                    </a:p>
                  </a:txBody>
                  <a:tcPr marL="72000" marR="0" marT="2857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alpha val="19999"/>
                      </a:srgbClr>
                    </a:solidFill>
                  </a:tcPr>
                </a:tc>
                <a:tc>
                  <a:txBody>
                    <a:bodyPr/>
                    <a:lstStyle/>
                    <a:p>
                      <a:pPr algn="ctr" fontAlgn="b">
                        <a:buNone/>
                      </a:pPr>
                      <a:r>
                        <a:rPr lang="en-NG" sz="800" b="0" i="0" u="none" strike="noStrike" dirty="0">
                          <a:solidFill>
                            <a:srgbClr val="000000"/>
                          </a:solidFill>
                          <a:effectLst/>
                          <a:latin typeface="Museo Sans 300" panose="02000000000000000000" pitchFamily="50" charset="0"/>
                        </a:rPr>
                        <a:t>6</a:t>
                      </a:r>
                      <a:r>
                        <a:rPr lang="en-US" sz="800" b="0" i="0" u="none" strike="noStrike" dirty="0">
                          <a:solidFill>
                            <a:srgbClr val="000000"/>
                          </a:solidFill>
                          <a:effectLst/>
                          <a:latin typeface="Museo Sans 300" panose="02000000000000000000" pitchFamily="50" charset="0"/>
                        </a:rPr>
                        <a:t>,</a:t>
                      </a:r>
                      <a:r>
                        <a:rPr lang="en-NG" sz="800" b="0" i="0" u="none" strike="noStrike" dirty="0">
                          <a:solidFill>
                            <a:srgbClr val="000000"/>
                          </a:solidFill>
                          <a:effectLst/>
                          <a:latin typeface="Museo Sans 300" panose="02000000000000000000" pitchFamily="50" charset="0"/>
                        </a:rPr>
                        <a:t>677.28</a:t>
                      </a: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C00000"/>
                          </a:solidFill>
                          <a:effectLst/>
                          <a:uLnTx/>
                          <a:uFillTx/>
                          <a:latin typeface="Museo Sans 300" panose="02000000000000000000" pitchFamily="2" charset="77"/>
                          <a:ea typeface="+mn-ea"/>
                          <a:cs typeface="+mn-cs"/>
                        </a:rPr>
                        <a:t>0.15</a:t>
                      </a:r>
                      <a:endPar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0" marR="0" marT="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0.26</a:t>
                      </a:r>
                    </a:p>
                  </a:txBody>
                  <a:tcPr marL="6350" marR="6350" marT="635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47.69</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10011"/>
                  </a:ext>
                </a:extLst>
              </a:tr>
              <a:tr h="192242">
                <a:tc>
                  <a:txBody>
                    <a:bodyPr/>
                    <a:lstStyle/>
                    <a:p>
                      <a:pPr marL="17780" algn="l">
                        <a:lnSpc>
                          <a:spcPct val="100000"/>
                        </a:lnSpc>
                        <a:spcBef>
                          <a:spcPts val="225"/>
                        </a:spcBef>
                      </a:pPr>
                      <a:r>
                        <a:rPr sz="800" spc="-10">
                          <a:latin typeface="Museo Sans 300" panose="02000000000000000000" pitchFamily="50" charset="0"/>
                          <a:cs typeface="Museo Sans 500"/>
                        </a:rPr>
                        <a:t>NGX</a:t>
                      </a:r>
                      <a:r>
                        <a:rPr lang="en-US" sz="800" spc="-10">
                          <a:latin typeface="Museo Sans 300" panose="02000000000000000000" pitchFamily="50" charset="0"/>
                          <a:cs typeface="Museo Sans 500"/>
                        </a:rPr>
                        <a:t>LOTUS</a:t>
                      </a:r>
                      <a:endParaRPr sz="800">
                        <a:latin typeface="Museo Sans 300" panose="02000000000000000000" pitchFamily="50" charset="0"/>
                        <a:cs typeface="Museo Sans 500"/>
                      </a:endParaRPr>
                    </a:p>
                  </a:txBody>
                  <a:tcPr marL="72000" marR="0" marT="2857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b">
                        <a:buNone/>
                      </a:pPr>
                      <a:r>
                        <a:rPr lang="en-NG" sz="800" b="0" i="0" u="none" strike="noStrike" dirty="0">
                          <a:solidFill>
                            <a:srgbClr val="000000"/>
                          </a:solidFill>
                          <a:effectLst/>
                          <a:latin typeface="Museo Sans 300" panose="02000000000000000000" pitchFamily="50" charset="0"/>
                        </a:rPr>
                        <a:t>11</a:t>
                      </a:r>
                      <a:r>
                        <a:rPr lang="en-US" sz="800" b="0" i="0" u="none" strike="noStrike" dirty="0">
                          <a:solidFill>
                            <a:srgbClr val="000000"/>
                          </a:solidFill>
                          <a:effectLst/>
                          <a:latin typeface="Museo Sans 300" panose="02000000000000000000" pitchFamily="50" charset="0"/>
                        </a:rPr>
                        <a:t>,</a:t>
                      </a:r>
                      <a:r>
                        <a:rPr lang="en-NG" sz="800" b="0" i="0" u="none" strike="noStrike" dirty="0">
                          <a:solidFill>
                            <a:srgbClr val="000000"/>
                          </a:solidFill>
                          <a:effectLst/>
                          <a:latin typeface="Museo Sans 300" panose="02000000000000000000" pitchFamily="50" charset="0"/>
                        </a:rPr>
                        <a:t>731.06</a:t>
                      </a:r>
                    </a:p>
                  </a:txBody>
                  <a:tcPr marL="6350" marR="6350" marT="635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C00000"/>
                          </a:solidFill>
                          <a:effectLst/>
                          <a:uLnTx/>
                          <a:uFillTx/>
                          <a:latin typeface="Museo Sans 300" panose="02000000000000000000" pitchFamily="2" charset="77"/>
                          <a:ea typeface="+mn-ea"/>
                          <a:cs typeface="+mn-cs"/>
                        </a:rPr>
                        <a:t>0.52</a:t>
                      </a:r>
                      <a:endPar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endParaRPr>
                    </a:p>
                  </a:txBody>
                  <a:tcPr marL="0" marR="0" marT="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2.13</a:t>
                      </a:r>
                    </a:p>
                  </a:txBody>
                  <a:tcPr marL="6350" marR="6350" marT="635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B050"/>
                          </a:solidFill>
                          <a:effectLst/>
                          <a:uLnTx/>
                          <a:uFillTx/>
                          <a:latin typeface="Museo Sans 300" panose="02000000000000000000" pitchFamily="2" charset="77"/>
                          <a:ea typeface="+mn-ea"/>
                          <a:cs typeface="+mn-cs"/>
                        </a:rPr>
                        <a:t>68.65</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37" name="object 25">
            <a:extLst>
              <a:ext uri="{FF2B5EF4-FFF2-40B4-BE49-F238E27FC236}">
                <a16:creationId xmlns:a16="http://schemas.microsoft.com/office/drawing/2014/main" id="{7D523A26-0BD3-C4F7-08A6-05B9983D5C47}"/>
              </a:ext>
            </a:extLst>
          </p:cNvPr>
          <p:cNvGraphicFramePr>
            <a:graphicFrameLocks noGrp="1"/>
          </p:cNvGraphicFramePr>
          <p:nvPr>
            <p:extLst>
              <p:ext uri="{D42A27DB-BD31-4B8C-83A1-F6EECF244321}">
                <p14:modId xmlns:p14="http://schemas.microsoft.com/office/powerpoint/2010/main" val="3419311856"/>
              </p:ext>
            </p:extLst>
          </p:nvPr>
        </p:nvGraphicFramePr>
        <p:xfrm>
          <a:off x="304037" y="5359195"/>
          <a:ext cx="4659800" cy="409459"/>
        </p:xfrm>
        <a:graphic>
          <a:graphicData uri="http://schemas.openxmlformats.org/drawingml/2006/table">
            <a:tbl>
              <a:tblPr firstRow="1" bandRow="1">
                <a:tableStyleId>{2D5ABB26-0587-4C30-8999-92F81FD0307C}</a:tableStyleId>
              </a:tblPr>
              <a:tblGrid>
                <a:gridCol w="1284139">
                  <a:extLst>
                    <a:ext uri="{9D8B030D-6E8A-4147-A177-3AD203B41FA5}">
                      <a16:colId xmlns:a16="http://schemas.microsoft.com/office/drawing/2014/main" val="20000"/>
                    </a:ext>
                  </a:extLst>
                </a:gridCol>
                <a:gridCol w="1003562">
                  <a:extLst>
                    <a:ext uri="{9D8B030D-6E8A-4147-A177-3AD203B41FA5}">
                      <a16:colId xmlns:a16="http://schemas.microsoft.com/office/drawing/2014/main" val="20002"/>
                    </a:ext>
                  </a:extLst>
                </a:gridCol>
                <a:gridCol w="1123012">
                  <a:extLst>
                    <a:ext uri="{9D8B030D-6E8A-4147-A177-3AD203B41FA5}">
                      <a16:colId xmlns:a16="http://schemas.microsoft.com/office/drawing/2014/main" val="1540734536"/>
                    </a:ext>
                  </a:extLst>
                </a:gridCol>
                <a:gridCol w="1249087">
                  <a:extLst>
                    <a:ext uri="{9D8B030D-6E8A-4147-A177-3AD203B41FA5}">
                      <a16:colId xmlns:a16="http://schemas.microsoft.com/office/drawing/2014/main" val="3354679870"/>
                    </a:ext>
                  </a:extLst>
                </a:gridCol>
              </a:tblGrid>
              <a:tr h="204972">
                <a:tc>
                  <a:txBody>
                    <a:bodyPr/>
                    <a:lstStyle/>
                    <a:p>
                      <a:pPr marL="4763" indent="0" algn="l">
                        <a:lnSpc>
                          <a:spcPct val="100000"/>
                        </a:lnSpc>
                        <a:spcBef>
                          <a:spcPts val="180"/>
                        </a:spcBef>
                        <a:tabLst/>
                      </a:pPr>
                      <a:r>
                        <a:rPr lang="en-US" sz="800" b="1">
                          <a:solidFill>
                            <a:srgbClr val="FFFFFF"/>
                          </a:solidFill>
                          <a:latin typeface="Museo Sans 300" panose="02000000000000000000" pitchFamily="50" charset="0"/>
                          <a:cs typeface="Museo Sans 900"/>
                        </a:rPr>
                        <a:t>EXCHANGE</a:t>
                      </a:r>
                      <a:r>
                        <a:rPr lang="en-US" sz="800" b="1" spc="-35">
                          <a:solidFill>
                            <a:srgbClr val="FFFFFF"/>
                          </a:solidFill>
                          <a:latin typeface="Museo Sans 300" panose="02000000000000000000" pitchFamily="50" charset="0"/>
                          <a:cs typeface="Museo Sans 900"/>
                        </a:rPr>
                        <a:t> </a:t>
                      </a:r>
                      <a:r>
                        <a:rPr lang="en-US" sz="800" b="1">
                          <a:solidFill>
                            <a:srgbClr val="FFFFFF"/>
                          </a:solidFill>
                          <a:latin typeface="Museo Sans 300" panose="02000000000000000000" pitchFamily="50" charset="0"/>
                          <a:cs typeface="Museo Sans 900"/>
                        </a:rPr>
                        <a:t>RATE</a:t>
                      </a:r>
                      <a:r>
                        <a:rPr lang="en-US" sz="800" b="1" spc="-30">
                          <a:solidFill>
                            <a:srgbClr val="FFFFFF"/>
                          </a:solidFill>
                          <a:latin typeface="Museo Sans 300" panose="02000000000000000000" pitchFamily="50" charset="0"/>
                          <a:cs typeface="Museo Sans 900"/>
                        </a:rPr>
                        <a:t> </a:t>
                      </a:r>
                      <a:r>
                        <a:rPr lang="en-US" sz="800" b="1" spc="-20">
                          <a:solidFill>
                            <a:srgbClr val="FFFFFF"/>
                          </a:solidFill>
                          <a:latin typeface="Museo Sans 300" panose="02000000000000000000" pitchFamily="50" charset="0"/>
                          <a:cs typeface="Museo Sans 900"/>
                        </a:rPr>
                        <a:t>(</a:t>
                      </a:r>
                      <a:r>
                        <a:rPr lang="en-US" sz="800" b="1" spc="-20">
                          <a:solidFill>
                            <a:srgbClr val="FFFFFF"/>
                          </a:solidFill>
                          <a:latin typeface="Museo Sans 300" panose="02000000000000000000" pitchFamily="50" charset="0"/>
                          <a:cs typeface="Arial"/>
                        </a:rPr>
                        <a:t>₦</a:t>
                      </a:r>
                      <a:r>
                        <a:rPr lang="en-US" sz="800" b="1" spc="-20">
                          <a:solidFill>
                            <a:srgbClr val="FFFFFF"/>
                          </a:solidFill>
                          <a:latin typeface="Museo Sans 300" panose="02000000000000000000" pitchFamily="50" charset="0"/>
                          <a:cs typeface="Museo Sans 900"/>
                        </a:rPr>
                        <a:t>/$)</a:t>
                      </a:r>
                      <a:endParaRPr lang="en-US" sz="800" b="1">
                        <a:latin typeface="Museo Sans 300" panose="02000000000000000000" pitchFamily="50" charset="0"/>
                        <a:cs typeface="Museo Sans 900"/>
                      </a:endParaRPr>
                    </a:p>
                  </a:txBody>
                  <a:tcPr marR="0" marT="2286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26</a:t>
                      </a:r>
                      <a:r>
                        <a:rPr lang="en-NG" sz="800" b="1" spc="-10" dirty="0">
                          <a:solidFill>
                            <a:srgbClr val="FFFFFF"/>
                          </a:solidFill>
                          <a:latin typeface="Museo Sans 300" panose="02000000000000000000" pitchFamily="50" charset="0"/>
                          <a:cs typeface="Museo Sans 900"/>
                        </a:rPr>
                        <a:t>/</a:t>
                      </a:r>
                      <a:r>
                        <a:rPr lang="en-US" sz="800" b="1" spc="-10" dirty="0">
                          <a:solidFill>
                            <a:srgbClr val="FFFFFF"/>
                          </a:solidFill>
                          <a:latin typeface="Museo Sans 300" panose="02000000000000000000" pitchFamily="50" charset="0"/>
                          <a:cs typeface="Museo Sans 900"/>
                        </a:rPr>
                        <a:t>09</a:t>
                      </a:r>
                      <a:r>
                        <a:rPr lang="en-NG" sz="800" b="1" spc="-10" dirty="0">
                          <a:solidFill>
                            <a:srgbClr val="FFFFFF"/>
                          </a:solidFill>
                          <a:latin typeface="Museo Sans 300" panose="02000000000000000000" pitchFamily="50" charset="0"/>
                          <a:cs typeface="Museo Sans 900"/>
                        </a:rPr>
                        <a:t>/202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19</a:t>
                      </a:r>
                      <a:r>
                        <a:rPr lang="en-NG" sz="800" b="1" spc="-10" dirty="0">
                          <a:solidFill>
                            <a:srgbClr val="FFFFFF"/>
                          </a:solidFill>
                          <a:latin typeface="Museo Sans 300" panose="02000000000000000000" pitchFamily="50" charset="0"/>
                          <a:cs typeface="Museo Sans 900"/>
                        </a:rPr>
                        <a:t>/</a:t>
                      </a:r>
                      <a:r>
                        <a:rPr lang="en-US" sz="800" b="1" spc="-10" dirty="0">
                          <a:solidFill>
                            <a:srgbClr val="FFFFFF"/>
                          </a:solidFill>
                          <a:latin typeface="Museo Sans 300" panose="02000000000000000000" pitchFamily="50" charset="0"/>
                          <a:cs typeface="Museo Sans 900"/>
                        </a:rPr>
                        <a:t>09</a:t>
                      </a:r>
                      <a:r>
                        <a:rPr lang="en-NG" sz="800" b="1" spc="-10" dirty="0">
                          <a:solidFill>
                            <a:srgbClr val="FFFFFF"/>
                          </a:solidFill>
                          <a:latin typeface="Museo Sans 300" panose="02000000000000000000" pitchFamily="50" charset="0"/>
                          <a:cs typeface="Museo Sans 900"/>
                        </a:rPr>
                        <a:t>/202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spc="-10" dirty="0">
                          <a:solidFill>
                            <a:srgbClr val="FFFFFF"/>
                          </a:solidFill>
                          <a:latin typeface="Museo Sans 300" panose="02000000000000000000" pitchFamily="50" charset="0"/>
                          <a:cs typeface="Museo Sans 900"/>
                        </a:rPr>
                        <a:t>%Change </a:t>
                      </a: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20"/>
                  </a:ext>
                </a:extLst>
              </a:tr>
              <a:tr h="204487">
                <a:tc>
                  <a:txBody>
                    <a:bodyPr/>
                    <a:lstStyle/>
                    <a:p>
                      <a:pPr algn="l">
                        <a:lnSpc>
                          <a:spcPct val="100000"/>
                        </a:lnSpc>
                        <a:spcBef>
                          <a:spcPts val="175"/>
                        </a:spcBef>
                      </a:pPr>
                      <a:r>
                        <a:rPr lang="en-US" sz="800">
                          <a:latin typeface="Museo Sans 300" panose="02000000000000000000" pitchFamily="50" charset="0"/>
                          <a:cs typeface="Museo Sans 500"/>
                        </a:rPr>
                        <a:t>FX Close </a:t>
                      </a:r>
                      <a:r>
                        <a:rPr lang="en-US" sz="800" spc="-10">
                          <a:latin typeface="Museo Sans 300" panose="02000000000000000000" pitchFamily="50" charset="0"/>
                          <a:cs typeface="Museo Sans 500"/>
                        </a:rPr>
                        <a:t>(USD/NGN)</a:t>
                      </a:r>
                      <a:endParaRPr lang="en-US" sz="800">
                        <a:latin typeface="Museo Sans 300" panose="02000000000000000000" pitchFamily="50" charset="0"/>
                        <a:cs typeface="Museo Sans 500"/>
                      </a:endParaRPr>
                    </a:p>
                  </a:txBody>
                  <a:tcPr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ctr"/>
                      <a:r>
                        <a:rPr lang="en-GB" sz="800" b="0" i="0" u="none" strike="noStrike" dirty="0">
                          <a:solidFill>
                            <a:srgbClr val="000000"/>
                          </a:solidFill>
                          <a:effectLst/>
                          <a:latin typeface="Museo Sans 300" panose="02000000000000000000" pitchFamily="2" charset="77"/>
                        </a:rPr>
                        <a:t>1,480.66</a:t>
                      </a:r>
                      <a:endParaRPr lang="en-NG" sz="800" b="0" i="0" u="none" strike="noStrike" dirty="0">
                        <a:solidFill>
                          <a:srgbClr val="000000"/>
                        </a:solidFill>
                        <a:effectLst/>
                        <a:latin typeface="Museo Sans 300" panose="02000000000000000000" pitchFamily="2" charset="77"/>
                      </a:endParaRP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ctr"/>
                      <a:r>
                        <a:rPr lang="en-GB" sz="800" b="0" i="0" u="none" strike="noStrike" dirty="0">
                          <a:solidFill>
                            <a:srgbClr val="000000"/>
                          </a:solidFill>
                          <a:effectLst/>
                          <a:latin typeface="Museo Sans 300" panose="02000000000000000000" pitchFamily="2" charset="77"/>
                        </a:rPr>
                        <a:t>1,487.89</a:t>
                      </a:r>
                      <a:endParaRPr lang="en-NG" sz="800" b="0" i="0" u="none" strike="noStrike" dirty="0">
                        <a:solidFill>
                          <a:srgbClr val="000000"/>
                        </a:solidFill>
                        <a:effectLst/>
                        <a:latin typeface="Museo Sans 300" panose="02000000000000000000" pitchFamily="2" charset="77"/>
                      </a:endParaRPr>
                    </a:p>
                  </a:txBody>
                  <a:tcPr marL="9525" marR="9525" marT="9525"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800" b="0" i="0" u="none" strike="noStrike" dirty="0">
                          <a:solidFill>
                            <a:srgbClr val="C00000"/>
                          </a:solidFill>
                          <a:effectLst/>
                          <a:latin typeface="Museo Sans 300" panose="02000000000000000000" pitchFamily="2" charset="77"/>
                          <a:ea typeface="+mn-ea"/>
                          <a:cs typeface="+mn-cs"/>
                        </a:rPr>
                        <a:t>0.49</a:t>
                      </a:r>
                      <a:endParaRPr lang="en-NG" sz="800" b="0" i="0" u="none" strike="noStrike" dirty="0">
                        <a:solidFill>
                          <a:srgbClr val="C00000"/>
                        </a:solidFill>
                        <a:effectLst/>
                        <a:latin typeface="Museo Sans 300" panose="02000000000000000000" pitchFamily="2" charset="77"/>
                        <a:ea typeface="+mn-ea"/>
                        <a:cs typeface="+mn-cs"/>
                      </a:endParaRP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tcPr>
                </a:tc>
                <a:extLst>
                  <a:ext uri="{0D108BD9-81ED-4DB2-BD59-A6C34878D82A}">
                    <a16:rowId xmlns:a16="http://schemas.microsoft.com/office/drawing/2014/main" val="10021"/>
                  </a:ext>
                </a:extLst>
              </a:tr>
            </a:tbl>
          </a:graphicData>
        </a:graphic>
      </p:graphicFrame>
      <p:graphicFrame>
        <p:nvGraphicFramePr>
          <p:cNvPr id="38" name="object 25">
            <a:extLst>
              <a:ext uri="{FF2B5EF4-FFF2-40B4-BE49-F238E27FC236}">
                <a16:creationId xmlns:a16="http://schemas.microsoft.com/office/drawing/2014/main" id="{6F6FAD0D-ECA8-07F0-1C29-F64BE2CC6711}"/>
              </a:ext>
            </a:extLst>
          </p:cNvPr>
          <p:cNvGraphicFramePr>
            <a:graphicFrameLocks noGrp="1"/>
          </p:cNvGraphicFramePr>
          <p:nvPr>
            <p:extLst>
              <p:ext uri="{D42A27DB-BD31-4B8C-83A1-F6EECF244321}">
                <p14:modId xmlns:p14="http://schemas.microsoft.com/office/powerpoint/2010/main" val="2090567205"/>
              </p:ext>
            </p:extLst>
          </p:nvPr>
        </p:nvGraphicFramePr>
        <p:xfrm>
          <a:off x="308944" y="5767384"/>
          <a:ext cx="4654893" cy="529872"/>
        </p:xfrm>
        <a:graphic>
          <a:graphicData uri="http://schemas.openxmlformats.org/drawingml/2006/table">
            <a:tbl>
              <a:tblPr firstRow="1" bandRow="1">
                <a:tableStyleId>{2D5ABB26-0587-4C30-8999-92F81FD0307C}</a:tableStyleId>
              </a:tblPr>
              <a:tblGrid>
                <a:gridCol w="1282786">
                  <a:extLst>
                    <a:ext uri="{9D8B030D-6E8A-4147-A177-3AD203B41FA5}">
                      <a16:colId xmlns:a16="http://schemas.microsoft.com/office/drawing/2014/main" val="20000"/>
                    </a:ext>
                  </a:extLst>
                </a:gridCol>
                <a:gridCol w="1003011">
                  <a:extLst>
                    <a:ext uri="{9D8B030D-6E8A-4147-A177-3AD203B41FA5}">
                      <a16:colId xmlns:a16="http://schemas.microsoft.com/office/drawing/2014/main" val="20002"/>
                    </a:ext>
                  </a:extLst>
                </a:gridCol>
                <a:gridCol w="1115136">
                  <a:extLst>
                    <a:ext uri="{9D8B030D-6E8A-4147-A177-3AD203B41FA5}">
                      <a16:colId xmlns:a16="http://schemas.microsoft.com/office/drawing/2014/main" val="535876552"/>
                    </a:ext>
                  </a:extLst>
                </a:gridCol>
                <a:gridCol w="1253960">
                  <a:extLst>
                    <a:ext uri="{9D8B030D-6E8A-4147-A177-3AD203B41FA5}">
                      <a16:colId xmlns:a16="http://schemas.microsoft.com/office/drawing/2014/main" val="2404793454"/>
                    </a:ext>
                  </a:extLst>
                </a:gridCol>
              </a:tblGrid>
              <a:tr h="176624">
                <a:tc>
                  <a:txBody>
                    <a:bodyPr/>
                    <a:lstStyle/>
                    <a:p>
                      <a:pPr marL="4763" indent="0" algn="l">
                        <a:lnSpc>
                          <a:spcPct val="100000"/>
                        </a:lnSpc>
                        <a:spcBef>
                          <a:spcPts val="180"/>
                        </a:spcBef>
                        <a:tabLst/>
                      </a:pPr>
                      <a:r>
                        <a:rPr sz="800" b="1">
                          <a:solidFill>
                            <a:srgbClr val="FFFFFF"/>
                          </a:solidFill>
                          <a:latin typeface="Museo Sans 300" panose="02000000000000000000" pitchFamily="50" charset="0"/>
                          <a:ea typeface="+mn-ea"/>
                          <a:cs typeface="Museo Sans 900"/>
                        </a:rPr>
                        <a:t>MONEY MARKET</a:t>
                      </a:r>
                    </a:p>
                  </a:txBody>
                  <a:tcPr marL="72000" marR="0" marT="2286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  26</a:t>
                      </a:r>
                      <a:r>
                        <a:rPr lang="en-NG" sz="800" b="1" spc="-10" dirty="0">
                          <a:solidFill>
                            <a:srgbClr val="FFFFFF"/>
                          </a:solidFill>
                          <a:latin typeface="Museo Sans 300" panose="02000000000000000000" pitchFamily="50" charset="0"/>
                          <a:cs typeface="Museo Sans 900"/>
                        </a:rPr>
                        <a:t>/</a:t>
                      </a:r>
                      <a:r>
                        <a:rPr lang="en-US" sz="800" b="1" spc="-10" dirty="0">
                          <a:solidFill>
                            <a:srgbClr val="FFFFFF"/>
                          </a:solidFill>
                          <a:latin typeface="Museo Sans 300" panose="02000000000000000000" pitchFamily="50" charset="0"/>
                          <a:cs typeface="Museo Sans 900"/>
                        </a:rPr>
                        <a:t>09</a:t>
                      </a:r>
                      <a:r>
                        <a:rPr lang="en-NG" sz="800" b="1" spc="-10" dirty="0">
                          <a:solidFill>
                            <a:srgbClr val="FFFFFF"/>
                          </a:solidFill>
                          <a:latin typeface="Museo Sans 300" panose="02000000000000000000" pitchFamily="50" charset="0"/>
                          <a:cs typeface="Museo Sans 900"/>
                        </a:rPr>
                        <a:t>/202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  19</a:t>
                      </a:r>
                      <a:r>
                        <a:rPr lang="en-NG" sz="800" b="1" spc="-10" dirty="0">
                          <a:solidFill>
                            <a:srgbClr val="FFFFFF"/>
                          </a:solidFill>
                          <a:latin typeface="Museo Sans 300" panose="02000000000000000000" pitchFamily="50" charset="0"/>
                          <a:cs typeface="Museo Sans 900"/>
                        </a:rPr>
                        <a:t>/</a:t>
                      </a:r>
                      <a:r>
                        <a:rPr lang="en-US" sz="800" b="1" spc="-10" dirty="0">
                          <a:solidFill>
                            <a:srgbClr val="FFFFFF"/>
                          </a:solidFill>
                          <a:latin typeface="Museo Sans 300" panose="02000000000000000000" pitchFamily="50" charset="0"/>
                          <a:cs typeface="Museo Sans 900"/>
                        </a:rPr>
                        <a:t>09</a:t>
                      </a:r>
                      <a:r>
                        <a:rPr lang="en-NG" sz="800" b="1" spc="-10" dirty="0">
                          <a:solidFill>
                            <a:srgbClr val="FFFFFF"/>
                          </a:solidFill>
                          <a:latin typeface="Museo Sans 300" panose="02000000000000000000" pitchFamily="50" charset="0"/>
                          <a:cs typeface="Museo Sans 900"/>
                        </a:rPr>
                        <a:t>/202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spc="-10">
                          <a:solidFill>
                            <a:srgbClr val="FFFFFF"/>
                          </a:solidFill>
                          <a:latin typeface="Museo Sans 300" panose="02000000000000000000" pitchFamily="50" charset="0"/>
                          <a:cs typeface="Museo Sans 900"/>
                        </a:rPr>
                        <a:t>%Change </a:t>
                      </a:r>
                    </a:p>
                  </a:txBody>
                  <a:tcPr marL="0" marR="0" marT="22860" marB="0" anchor="ctr">
                    <a:lnL w="6350" cap="flat" cmpd="sng" algn="ctr">
                      <a:solidFill>
                        <a:srgbClr val="CCCCCC"/>
                      </a:solidFill>
                      <a:prstDash val="solid"/>
                      <a:round/>
                      <a:headEnd type="none" w="med" len="med"/>
                      <a:tailEnd type="none" w="med" len="med"/>
                    </a:lnL>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22"/>
                  </a:ext>
                </a:extLst>
              </a:tr>
              <a:tr h="176624">
                <a:tc>
                  <a:txBody>
                    <a:bodyPr/>
                    <a:lstStyle/>
                    <a:p>
                      <a:pPr marL="6985" algn="l">
                        <a:lnSpc>
                          <a:spcPct val="100000"/>
                        </a:lnSpc>
                        <a:spcBef>
                          <a:spcPts val="175"/>
                        </a:spcBef>
                      </a:pPr>
                      <a:r>
                        <a:rPr sz="800">
                          <a:latin typeface="Museo Sans 300" panose="02000000000000000000" pitchFamily="50" charset="0"/>
                          <a:cs typeface="Museo Sans 500"/>
                        </a:rPr>
                        <a:t>Open</a:t>
                      </a:r>
                      <a:r>
                        <a:rPr sz="800" spc="-25">
                          <a:latin typeface="Museo Sans 300" panose="02000000000000000000" pitchFamily="50" charset="0"/>
                          <a:cs typeface="Museo Sans 500"/>
                        </a:rPr>
                        <a:t> </a:t>
                      </a:r>
                      <a:r>
                        <a:rPr sz="800">
                          <a:latin typeface="Museo Sans 300" panose="02000000000000000000" pitchFamily="50" charset="0"/>
                          <a:cs typeface="Museo Sans 500"/>
                        </a:rPr>
                        <a:t>Repo</a:t>
                      </a:r>
                      <a:r>
                        <a:rPr sz="800" spc="-20">
                          <a:latin typeface="Museo Sans 300" panose="02000000000000000000" pitchFamily="50" charset="0"/>
                          <a:cs typeface="Museo Sans 500"/>
                        </a:rPr>
                        <a:t> </a:t>
                      </a:r>
                      <a:r>
                        <a:rPr sz="800" spc="-25">
                          <a:latin typeface="Museo Sans 300" panose="02000000000000000000" pitchFamily="50" charset="0"/>
                          <a:cs typeface="Museo Sans 500"/>
                        </a:rPr>
                        <a:t>(%)</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ctr"/>
                      <a:r>
                        <a:rPr lang="en-US" sz="750" b="0" i="0" u="none" strike="noStrike" dirty="0">
                          <a:solidFill>
                            <a:srgbClr val="000000"/>
                          </a:solidFill>
                          <a:effectLst/>
                          <a:latin typeface="Museo Sans 300" panose="02000000000000000000" pitchFamily="2" charset="77"/>
                          <a:ea typeface="+mn-ea"/>
                          <a:cs typeface="+mn-cs"/>
                        </a:rPr>
                        <a:t>24.50</a:t>
                      </a:r>
                      <a:r>
                        <a:rPr lang="en-NG" sz="750" b="0" i="0" u="none" strike="noStrike" dirty="0">
                          <a:solidFill>
                            <a:srgbClr val="000000"/>
                          </a:solidFill>
                          <a:effectLst/>
                          <a:latin typeface="Museo Sans 300" panose="02000000000000000000" pitchFamily="2" charset="77"/>
                          <a:ea typeface="+mn-ea"/>
                          <a:cs typeface="+mn-cs"/>
                        </a:rPr>
                        <a:t>%</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tcPr>
                </a:tc>
                <a:tc>
                  <a:txBody>
                    <a:bodyPr/>
                    <a:lstStyle/>
                    <a:p>
                      <a:pPr algn="ctr" fontAlgn="ctr"/>
                      <a:r>
                        <a:rPr lang="en-US" sz="750" b="0" i="0" u="none" strike="noStrike" dirty="0">
                          <a:solidFill>
                            <a:srgbClr val="000000"/>
                          </a:solidFill>
                          <a:effectLst/>
                          <a:latin typeface="Museo Sans 300" panose="02000000000000000000" pitchFamily="2" charset="77"/>
                          <a:ea typeface="+mn-ea"/>
                          <a:cs typeface="+mn-cs"/>
                        </a:rPr>
                        <a:t>26.50</a:t>
                      </a:r>
                      <a:r>
                        <a:rPr lang="en-NG" sz="750" b="0" i="0" u="none" strike="noStrike" dirty="0">
                          <a:solidFill>
                            <a:srgbClr val="000000"/>
                          </a:solidFill>
                          <a:effectLst/>
                          <a:latin typeface="Museo Sans 300" panose="02000000000000000000" pitchFamily="2" charset="77"/>
                          <a:ea typeface="+mn-ea"/>
                          <a:cs typeface="+mn-cs"/>
                        </a:rPr>
                        <a:t>%</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fontAlgn="b"/>
                      <a:r>
                        <a:rPr lang="en-GB" sz="800" b="0" i="0" u="none" strike="noStrike" dirty="0">
                          <a:solidFill>
                            <a:srgbClr val="C00000"/>
                          </a:solidFill>
                          <a:effectLst/>
                          <a:latin typeface="Museo Sans 300" panose="02000000000000000000" pitchFamily="2" charset="77"/>
                          <a:ea typeface="+mn-ea"/>
                          <a:cs typeface="+mn-cs"/>
                        </a:rPr>
                        <a:t>7.55</a:t>
                      </a:r>
                      <a:endParaRPr lang="en-NG" sz="800" b="0" i="0" u="none" strike="noStrike" dirty="0">
                        <a:solidFill>
                          <a:srgbClr val="00B05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3"/>
                  </a:ext>
                </a:extLst>
              </a:tr>
              <a:tr h="176624">
                <a:tc>
                  <a:txBody>
                    <a:bodyPr/>
                    <a:lstStyle/>
                    <a:p>
                      <a:pPr marL="6985" algn="l">
                        <a:lnSpc>
                          <a:spcPct val="100000"/>
                        </a:lnSpc>
                        <a:spcBef>
                          <a:spcPts val="175"/>
                        </a:spcBef>
                      </a:pPr>
                      <a:r>
                        <a:rPr sz="800">
                          <a:latin typeface="Museo Sans 300" panose="02000000000000000000" pitchFamily="50" charset="0"/>
                          <a:cs typeface="Museo Sans 500"/>
                        </a:rPr>
                        <a:t>Overnight</a:t>
                      </a:r>
                      <a:r>
                        <a:rPr sz="800" spc="-40">
                          <a:latin typeface="Museo Sans 300" panose="02000000000000000000" pitchFamily="50" charset="0"/>
                          <a:cs typeface="Museo Sans 500"/>
                        </a:rPr>
                        <a:t> </a:t>
                      </a:r>
                      <a:r>
                        <a:rPr sz="800" spc="-25">
                          <a:latin typeface="Museo Sans 300" panose="02000000000000000000" pitchFamily="50" charset="0"/>
                          <a:cs typeface="Museo Sans 500"/>
                        </a:rPr>
                        <a:t>(%)</a:t>
                      </a:r>
                      <a:endParaRPr sz="80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alpha val="19999"/>
                      </a:srgbClr>
                    </a:solidFill>
                  </a:tcPr>
                </a:tc>
                <a:tc>
                  <a:txBody>
                    <a:bodyPr/>
                    <a:lstStyle/>
                    <a:p>
                      <a:pPr algn="ctr" fontAlgn="ctr"/>
                      <a:r>
                        <a:rPr lang="en-US" sz="750" b="0" i="0" u="none" strike="noStrike" dirty="0">
                          <a:solidFill>
                            <a:srgbClr val="000000"/>
                          </a:solidFill>
                          <a:effectLst/>
                          <a:latin typeface="Museo Sans 300" panose="02000000000000000000" pitchFamily="2" charset="77"/>
                          <a:ea typeface="+mn-ea"/>
                          <a:cs typeface="+mn-cs"/>
                        </a:rPr>
                        <a:t>24.88</a:t>
                      </a:r>
                      <a:r>
                        <a:rPr lang="en-NG" sz="750" b="0" i="0" u="none" strike="noStrike" dirty="0">
                          <a:solidFill>
                            <a:srgbClr val="000000"/>
                          </a:solidFill>
                          <a:effectLst/>
                          <a:latin typeface="Museo Sans 300" panose="02000000000000000000" pitchFamily="2" charset="77"/>
                          <a:ea typeface="+mn-ea"/>
                          <a:cs typeface="+mn-cs"/>
                        </a:rPr>
                        <a:t>%</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alpha val="19999"/>
                      </a:srgbClr>
                    </a:solidFill>
                  </a:tcPr>
                </a:tc>
                <a:tc>
                  <a:txBody>
                    <a:bodyPr/>
                    <a:lstStyle/>
                    <a:p>
                      <a:pPr algn="ctr" fontAlgn="ctr"/>
                      <a:r>
                        <a:rPr lang="en-US" sz="750" b="0" i="0" u="none" strike="noStrike" dirty="0">
                          <a:solidFill>
                            <a:srgbClr val="000000"/>
                          </a:solidFill>
                          <a:effectLst/>
                          <a:latin typeface="Museo Sans 300" panose="02000000000000000000" pitchFamily="2" charset="77"/>
                          <a:ea typeface="+mn-ea"/>
                          <a:cs typeface="+mn-cs"/>
                        </a:rPr>
                        <a:t>26.95</a:t>
                      </a:r>
                      <a:r>
                        <a:rPr lang="en-NG" sz="750" b="0" i="0" u="none" strike="noStrike" dirty="0">
                          <a:solidFill>
                            <a:srgbClr val="000000"/>
                          </a:solidFill>
                          <a:effectLst/>
                          <a:latin typeface="Museo Sans 300" panose="02000000000000000000" pitchFamily="2" charset="77"/>
                          <a:ea typeface="+mn-ea"/>
                          <a:cs typeface="+mn-cs"/>
                        </a:rPr>
                        <a:t>%</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800" b="0" i="0" u="none" strike="noStrike" dirty="0">
                          <a:solidFill>
                            <a:srgbClr val="C00000"/>
                          </a:solidFill>
                          <a:effectLst/>
                          <a:latin typeface="Museo Sans 300" panose="02000000000000000000" pitchFamily="2" charset="77"/>
                          <a:ea typeface="+mn-ea"/>
                          <a:cs typeface="+mn-cs"/>
                        </a:rPr>
                        <a:t>7.69</a:t>
                      </a:r>
                      <a:endParaRPr lang="en-NG" sz="800" b="0" i="0" u="none" strike="noStrike" dirty="0">
                        <a:solidFill>
                          <a:srgbClr val="C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a:solidFill>
                        <a:srgbClr val="CCCCCC"/>
                      </a:solidFill>
                      <a:prstDash val="solid"/>
                    </a:lnB>
                    <a:solidFill>
                      <a:srgbClr val="001D54">
                        <a:alpha val="19999"/>
                      </a:srgbClr>
                    </a:solidFill>
                  </a:tcPr>
                </a:tc>
                <a:extLst>
                  <a:ext uri="{0D108BD9-81ED-4DB2-BD59-A6C34878D82A}">
                    <a16:rowId xmlns:a16="http://schemas.microsoft.com/office/drawing/2014/main" val="10024"/>
                  </a:ext>
                </a:extLst>
              </a:tr>
            </a:tbl>
          </a:graphicData>
        </a:graphic>
      </p:graphicFrame>
      <p:graphicFrame>
        <p:nvGraphicFramePr>
          <p:cNvPr id="39" name="object 25">
            <a:extLst>
              <a:ext uri="{FF2B5EF4-FFF2-40B4-BE49-F238E27FC236}">
                <a16:creationId xmlns:a16="http://schemas.microsoft.com/office/drawing/2014/main" id="{A8E1C8D9-12F4-03CF-4CAC-1BF4FF46ED94}"/>
              </a:ext>
            </a:extLst>
          </p:cNvPr>
          <p:cNvGraphicFramePr>
            <a:graphicFrameLocks noGrp="1"/>
          </p:cNvGraphicFramePr>
          <p:nvPr>
            <p:extLst>
              <p:ext uri="{D42A27DB-BD31-4B8C-83A1-F6EECF244321}">
                <p14:modId xmlns:p14="http://schemas.microsoft.com/office/powerpoint/2010/main" val="302206349"/>
              </p:ext>
            </p:extLst>
          </p:nvPr>
        </p:nvGraphicFramePr>
        <p:xfrm>
          <a:off x="304036" y="6322241"/>
          <a:ext cx="4664706" cy="715314"/>
        </p:xfrm>
        <a:graphic>
          <a:graphicData uri="http://schemas.openxmlformats.org/drawingml/2006/table">
            <a:tbl>
              <a:tblPr firstRow="1" bandRow="1">
                <a:tableStyleId>{2D5ABB26-0587-4C30-8999-92F81FD0307C}</a:tableStyleId>
              </a:tblPr>
              <a:tblGrid>
                <a:gridCol w="1256774">
                  <a:extLst>
                    <a:ext uri="{9D8B030D-6E8A-4147-A177-3AD203B41FA5}">
                      <a16:colId xmlns:a16="http://schemas.microsoft.com/office/drawing/2014/main" val="20000"/>
                    </a:ext>
                  </a:extLst>
                </a:gridCol>
                <a:gridCol w="1042690">
                  <a:extLst>
                    <a:ext uri="{9D8B030D-6E8A-4147-A177-3AD203B41FA5}">
                      <a16:colId xmlns:a16="http://schemas.microsoft.com/office/drawing/2014/main" val="20005"/>
                    </a:ext>
                  </a:extLst>
                </a:gridCol>
                <a:gridCol w="1107418">
                  <a:extLst>
                    <a:ext uri="{9D8B030D-6E8A-4147-A177-3AD203B41FA5}">
                      <a16:colId xmlns:a16="http://schemas.microsoft.com/office/drawing/2014/main" val="1056277211"/>
                    </a:ext>
                  </a:extLst>
                </a:gridCol>
                <a:gridCol w="1257824">
                  <a:extLst>
                    <a:ext uri="{9D8B030D-6E8A-4147-A177-3AD203B41FA5}">
                      <a16:colId xmlns:a16="http://schemas.microsoft.com/office/drawing/2014/main" val="2613107271"/>
                    </a:ext>
                  </a:extLst>
                </a:gridCol>
              </a:tblGrid>
              <a:tr h="215719">
                <a:tc>
                  <a:txBody>
                    <a:bodyPr/>
                    <a:lstStyle/>
                    <a:p>
                      <a:pPr marL="6350" indent="0" algn="l">
                        <a:lnSpc>
                          <a:spcPct val="100000"/>
                        </a:lnSpc>
                        <a:spcBef>
                          <a:spcPts val="180"/>
                        </a:spcBef>
                        <a:tabLst/>
                      </a:pPr>
                      <a:r>
                        <a:rPr sz="800" b="1" spc="-10">
                          <a:solidFill>
                            <a:srgbClr val="FFFFFF"/>
                          </a:solidFill>
                          <a:latin typeface="Museo Sans 300" panose="02000000000000000000" pitchFamily="50" charset="0"/>
                          <a:cs typeface="Museo Sans 900"/>
                        </a:rPr>
                        <a:t>TREASURY</a:t>
                      </a:r>
                      <a:r>
                        <a:rPr sz="800" b="1">
                          <a:solidFill>
                            <a:srgbClr val="FFFFFF"/>
                          </a:solidFill>
                          <a:latin typeface="Museo Sans 300" panose="02000000000000000000" pitchFamily="50" charset="0"/>
                          <a:cs typeface="Museo Sans 900"/>
                        </a:rPr>
                        <a:t> BILLS YIELD</a:t>
                      </a:r>
                      <a:r>
                        <a:rPr sz="800" b="1" spc="5">
                          <a:solidFill>
                            <a:srgbClr val="FFFFFF"/>
                          </a:solidFill>
                          <a:latin typeface="Museo Sans 300" panose="02000000000000000000" pitchFamily="50" charset="0"/>
                          <a:cs typeface="Museo Sans 900"/>
                        </a:rPr>
                        <a:t> </a:t>
                      </a:r>
                      <a:endParaRPr sz="800">
                        <a:latin typeface="Museo Sans 300" panose="02000000000000000000" pitchFamily="50" charset="0"/>
                        <a:cs typeface="Museo Sans 900"/>
                      </a:endParaRPr>
                    </a:p>
                  </a:txBody>
                  <a:tcPr marL="72000" marR="0" marT="2286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  26</a:t>
                      </a:r>
                      <a:r>
                        <a:rPr lang="en-NG" sz="800" b="1" spc="-10" dirty="0">
                          <a:solidFill>
                            <a:srgbClr val="FFFFFF"/>
                          </a:solidFill>
                          <a:latin typeface="Museo Sans 300" panose="02000000000000000000" pitchFamily="50" charset="0"/>
                          <a:cs typeface="Museo Sans 900"/>
                        </a:rPr>
                        <a:t>/</a:t>
                      </a:r>
                      <a:r>
                        <a:rPr lang="en-US" sz="800" b="1" spc="-10" dirty="0">
                          <a:solidFill>
                            <a:srgbClr val="FFFFFF"/>
                          </a:solidFill>
                          <a:latin typeface="Museo Sans 300" panose="02000000000000000000" pitchFamily="50" charset="0"/>
                          <a:cs typeface="Museo Sans 900"/>
                        </a:rPr>
                        <a:t>09</a:t>
                      </a:r>
                      <a:r>
                        <a:rPr lang="en-NG" sz="800" b="1" spc="-10" dirty="0">
                          <a:solidFill>
                            <a:srgbClr val="FFFFFF"/>
                          </a:solidFill>
                          <a:latin typeface="Museo Sans 300" panose="02000000000000000000" pitchFamily="50" charset="0"/>
                          <a:cs typeface="Museo Sans 900"/>
                        </a:rPr>
                        <a:t>/202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B w="6350" cap="flat" cmpd="sng" algn="ctr">
                      <a:solidFill>
                        <a:srgbClr val="CCCCCC"/>
                      </a:solidFill>
                      <a:prstDash val="solid"/>
                      <a:round/>
                      <a:headEnd type="none" w="med" len="med"/>
                      <a:tailEnd type="none" w="med" len="med"/>
                    </a:lnB>
                    <a:solidFill>
                      <a:srgbClr val="001D54"/>
                    </a:solidFill>
                  </a:tcPr>
                </a:tc>
                <a:tc>
                  <a:txBody>
                    <a:bodyPr/>
                    <a:lstStyle/>
                    <a:p>
                      <a:pPr marL="6350" indent="0" algn="ctr">
                        <a:lnSpc>
                          <a:spcPct val="100000"/>
                        </a:lnSpc>
                        <a:spcBef>
                          <a:spcPts val="180"/>
                        </a:spcBef>
                        <a:tabLst/>
                      </a:pPr>
                      <a:r>
                        <a:rPr lang="en-US" sz="800" b="1" spc="-10" dirty="0">
                          <a:solidFill>
                            <a:srgbClr val="FFFFFF"/>
                          </a:solidFill>
                          <a:latin typeface="Museo Sans 300" panose="02000000000000000000" pitchFamily="50" charset="0"/>
                          <a:cs typeface="Museo Sans 900"/>
                        </a:rPr>
                        <a:t>  19</a:t>
                      </a:r>
                      <a:r>
                        <a:rPr lang="en-NG" sz="800" b="1" spc="-10" dirty="0">
                          <a:solidFill>
                            <a:srgbClr val="FFFFFF"/>
                          </a:solidFill>
                          <a:latin typeface="Museo Sans 300" panose="02000000000000000000" pitchFamily="50" charset="0"/>
                          <a:cs typeface="Museo Sans 900"/>
                        </a:rPr>
                        <a:t>/</a:t>
                      </a:r>
                      <a:r>
                        <a:rPr lang="en-US" sz="800" b="1" spc="-10" dirty="0">
                          <a:solidFill>
                            <a:srgbClr val="FFFFFF"/>
                          </a:solidFill>
                          <a:latin typeface="Museo Sans 300" panose="02000000000000000000" pitchFamily="50" charset="0"/>
                          <a:cs typeface="Museo Sans 900"/>
                        </a:rPr>
                        <a:t>09</a:t>
                      </a:r>
                      <a:r>
                        <a:rPr lang="en-NG" sz="800" b="1" spc="-10" dirty="0">
                          <a:solidFill>
                            <a:srgbClr val="FFFFFF"/>
                          </a:solidFill>
                          <a:latin typeface="Museo Sans 300" panose="02000000000000000000" pitchFamily="50" charset="0"/>
                          <a:cs typeface="Museo Sans 900"/>
                        </a:rPr>
                        <a:t>/202</a:t>
                      </a:r>
                      <a:r>
                        <a:rPr lang="en-US" sz="800" b="1" spc="-10" dirty="0">
                          <a:solidFill>
                            <a:srgbClr val="FFFFFF"/>
                          </a:solidFill>
                          <a:latin typeface="Museo Sans 300" panose="02000000000000000000" pitchFamily="50" charset="0"/>
                          <a:cs typeface="Museo Sans 900"/>
                        </a:rPr>
                        <a:t>5</a:t>
                      </a:r>
                      <a:endParaRPr lang="en-NG" sz="800" dirty="0">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B w="6350" cap="flat" cmpd="sng" algn="ctr">
                      <a:solidFill>
                        <a:srgbClr val="CCCCCC"/>
                      </a:solidFill>
                      <a:prstDash val="solid"/>
                      <a:round/>
                      <a:headEnd type="none" w="med" len="med"/>
                      <a:tailEnd type="none" w="med" len="med"/>
                    </a:lnB>
                    <a:solidFill>
                      <a:srgbClr val="001D54"/>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 b="1" spc="-10" dirty="0">
                          <a:solidFill>
                            <a:srgbClr val="FFFFFF"/>
                          </a:solidFill>
                          <a:latin typeface="Museo Sans 300" panose="02000000000000000000" pitchFamily="50" charset="0"/>
                          <a:cs typeface="Museo Sans 900"/>
                        </a:rPr>
                        <a:t> % Change </a:t>
                      </a: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25"/>
                  </a:ext>
                </a:extLst>
              </a:tr>
              <a:tr h="185451">
                <a:tc>
                  <a:txBody>
                    <a:bodyPr/>
                    <a:lstStyle/>
                    <a:p>
                      <a:pPr algn="l">
                        <a:lnSpc>
                          <a:spcPct val="100000"/>
                        </a:lnSpc>
                        <a:spcBef>
                          <a:spcPts val="175"/>
                        </a:spcBef>
                      </a:pPr>
                      <a:r>
                        <a:rPr lang="en-US" sz="800" b="0" spc="-10" dirty="0">
                          <a:latin typeface="Museo Sans 300" panose="02000000000000000000" pitchFamily="50" charset="0"/>
                          <a:cs typeface="Museo Sans 500"/>
                        </a:rPr>
                        <a:t>104-</a:t>
                      </a:r>
                      <a:r>
                        <a:rPr lang="en-US" sz="800" b="0" spc="-20" dirty="0">
                          <a:latin typeface="Museo Sans 300" panose="02000000000000000000" pitchFamily="50" charset="0"/>
                          <a:cs typeface="Museo Sans 500"/>
                        </a:rPr>
                        <a:t>Days</a:t>
                      </a:r>
                      <a:endParaRPr lang="en-US" sz="800" b="0" dirty="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t"/>
                      <a:r>
                        <a:rPr lang="en-GB" sz="800" b="0" i="0" u="none" strike="noStrike" dirty="0">
                          <a:solidFill>
                            <a:srgbClr val="000000"/>
                          </a:solidFill>
                          <a:effectLst/>
                          <a:latin typeface="Museo Sans 300" panose="02000000000000000000" pitchFamily="2" charset="77"/>
                        </a:rPr>
                        <a:t>17.37</a:t>
                      </a:r>
                      <a:r>
                        <a:rPr lang="en-NG" sz="800" b="0" i="0" u="none" strike="noStrike" dirty="0">
                          <a:solidFill>
                            <a:srgbClr val="000000"/>
                          </a:solidFill>
                          <a:effectLst/>
                          <a:latin typeface="Museo Sans 300" panose="02000000000000000000" pitchFamily="2" charset="77"/>
                        </a:rPr>
                        <a:t>%</a:t>
                      </a:r>
                    </a:p>
                  </a:txBody>
                  <a:tcPr marL="9525" marR="9525" marT="9525"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fontAlgn="t"/>
                      <a:r>
                        <a:rPr lang="en-GB" sz="800" b="0" i="0" u="none" strike="noStrike" dirty="0">
                          <a:solidFill>
                            <a:srgbClr val="000000"/>
                          </a:solidFill>
                          <a:effectLst/>
                          <a:latin typeface="Museo Sans 300" panose="02000000000000000000" pitchFamily="2" charset="77"/>
                        </a:rPr>
                        <a:t>17.80</a:t>
                      </a:r>
                      <a:r>
                        <a:rPr lang="en-NG" sz="800" b="0" i="0" u="none" strike="noStrike" dirty="0">
                          <a:solidFill>
                            <a:srgbClr val="000000"/>
                          </a:solidFill>
                          <a:effectLst/>
                          <a:latin typeface="Museo Sans 300" panose="02000000000000000000" pitchFamily="2" charset="77"/>
                        </a:rPr>
                        <a:t>%</a:t>
                      </a:r>
                    </a:p>
                  </a:txBody>
                  <a:tcPr marL="9525" marR="9525" marT="9525"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rPr>
                        <a:t>0.12</a:t>
                      </a:r>
                      <a:endParaRPr kumimoji="0" lang="en-NG"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6"/>
                  </a:ext>
                </a:extLst>
              </a:tr>
              <a:tr h="157072">
                <a:tc>
                  <a:txBody>
                    <a:bodyPr/>
                    <a:lstStyle/>
                    <a:p>
                      <a:pPr algn="l">
                        <a:lnSpc>
                          <a:spcPct val="100000"/>
                        </a:lnSpc>
                        <a:spcBef>
                          <a:spcPts val="175"/>
                        </a:spcBef>
                      </a:pPr>
                      <a:r>
                        <a:rPr lang="en-US" sz="800" b="0" spc="-10" dirty="0">
                          <a:latin typeface="Museo Sans 300" panose="02000000000000000000" pitchFamily="50" charset="0"/>
                          <a:cs typeface="Museo Sans 500"/>
                        </a:rPr>
                        <a:t>195-</a:t>
                      </a:r>
                      <a:r>
                        <a:rPr lang="en-US" sz="800" b="0" spc="-20" dirty="0">
                          <a:latin typeface="Museo Sans 300" panose="02000000000000000000" pitchFamily="50" charset="0"/>
                          <a:cs typeface="Museo Sans 500"/>
                        </a:rPr>
                        <a:t>Days</a:t>
                      </a:r>
                      <a:endParaRPr lang="en-US" sz="800" b="0" dirty="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solidFill>
                      <a:srgbClr val="001D54">
                        <a:alpha val="19999"/>
                      </a:srgbClr>
                    </a:solidFill>
                  </a:tcPr>
                </a:tc>
                <a:tc>
                  <a:txBody>
                    <a:bodyPr/>
                    <a:lstStyle/>
                    <a:p>
                      <a:pPr algn="ctr" fontAlgn="t"/>
                      <a:r>
                        <a:rPr lang="en-GB" sz="800" b="0" i="0" u="none" strike="noStrike" dirty="0">
                          <a:solidFill>
                            <a:srgbClr val="000000"/>
                          </a:solidFill>
                          <a:effectLst/>
                          <a:latin typeface="Museo Sans 300" panose="02000000000000000000" pitchFamily="2" charset="77"/>
                        </a:rPr>
                        <a:t>17.97</a:t>
                      </a:r>
                      <a:r>
                        <a:rPr lang="en-NG" sz="800" b="0" i="0" u="none" strike="noStrike" dirty="0">
                          <a:solidFill>
                            <a:srgbClr val="000000"/>
                          </a:solidFill>
                          <a:effectLst/>
                          <a:latin typeface="Museo Sans 300" panose="02000000000000000000" pitchFamily="2" charset="77"/>
                        </a:rPr>
                        <a:t>%</a:t>
                      </a:r>
                    </a:p>
                  </a:txBody>
                  <a:tcPr marL="9525" marR="9525" marT="9525"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algn="ctr" fontAlgn="t"/>
                      <a:r>
                        <a:rPr lang="en-GB" sz="800" b="0" i="0" u="none" strike="noStrike" dirty="0">
                          <a:solidFill>
                            <a:srgbClr val="000000"/>
                          </a:solidFill>
                          <a:effectLst/>
                          <a:latin typeface="Museo Sans 300" panose="02000000000000000000" pitchFamily="2" charset="77"/>
                        </a:rPr>
                        <a:t>18.50</a:t>
                      </a:r>
                      <a:r>
                        <a:rPr lang="en-NG" sz="800" b="0" i="0" u="none" strike="noStrike" dirty="0">
                          <a:solidFill>
                            <a:srgbClr val="000000"/>
                          </a:solidFill>
                          <a:effectLst/>
                          <a:latin typeface="Museo Sans 300" panose="02000000000000000000" pitchFamily="2" charset="77"/>
                        </a:rPr>
                        <a:t>%</a:t>
                      </a:r>
                    </a:p>
                  </a:txBody>
                  <a:tcPr marL="9525" marR="9525" marT="9525"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rPr>
                        <a:t>0.27</a:t>
                      </a:r>
                      <a:endParaRPr kumimoji="0" lang="en-NG"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10027"/>
                  </a:ext>
                </a:extLst>
              </a:tr>
              <a:tr h="157072">
                <a:tc>
                  <a:txBody>
                    <a:bodyPr/>
                    <a:lstStyle/>
                    <a:p>
                      <a:pPr algn="l">
                        <a:lnSpc>
                          <a:spcPct val="100000"/>
                        </a:lnSpc>
                        <a:spcBef>
                          <a:spcPts val="175"/>
                        </a:spcBef>
                      </a:pPr>
                      <a:r>
                        <a:rPr lang="en-US" sz="800" b="0" spc="-10" dirty="0">
                          <a:latin typeface="Museo Sans 300" panose="02000000000000000000" pitchFamily="50" charset="0"/>
                          <a:cs typeface="Museo Sans 500"/>
                        </a:rPr>
                        <a:t>342-</a:t>
                      </a:r>
                      <a:r>
                        <a:rPr lang="en-US" sz="800" b="0" spc="-20" dirty="0">
                          <a:latin typeface="Museo Sans 300" panose="02000000000000000000" pitchFamily="50" charset="0"/>
                          <a:cs typeface="Museo Sans 500"/>
                        </a:rPr>
                        <a:t>Days</a:t>
                      </a:r>
                      <a:endParaRPr lang="en-US" sz="800" b="0" dirty="0">
                        <a:latin typeface="Museo Sans 300" panose="02000000000000000000" pitchFamily="50" charset="0"/>
                        <a:cs typeface="Museo Sans 500"/>
                      </a:endParaRPr>
                    </a:p>
                  </a:txBody>
                  <a:tcPr marL="72000"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a:solidFill>
                        <a:srgbClr val="CCCCCC"/>
                      </a:solidFill>
                      <a:prstDash val="solid"/>
                    </a:lnB>
                  </a:tcPr>
                </a:tc>
                <a:tc>
                  <a:txBody>
                    <a:bodyPr/>
                    <a:lstStyle/>
                    <a:p>
                      <a:pPr algn="ctr" fontAlgn="t"/>
                      <a:r>
                        <a:rPr lang="en-GB" sz="800" b="0" i="0" u="none" strike="noStrike" dirty="0">
                          <a:solidFill>
                            <a:srgbClr val="000000"/>
                          </a:solidFill>
                          <a:effectLst/>
                          <a:latin typeface="Museo Sans 300" panose="02000000000000000000" pitchFamily="2" charset="77"/>
                        </a:rPr>
                        <a:t>19.16</a:t>
                      </a:r>
                      <a:r>
                        <a:rPr lang="en-NG" sz="800" b="0" i="0" u="none" strike="noStrike" dirty="0">
                          <a:solidFill>
                            <a:srgbClr val="000000"/>
                          </a:solidFill>
                          <a:effectLst/>
                          <a:latin typeface="Museo Sans 300" panose="02000000000000000000" pitchFamily="2" charset="77"/>
                        </a:rPr>
                        <a:t>%</a:t>
                      </a:r>
                    </a:p>
                  </a:txBody>
                  <a:tcPr marL="9525" marR="9525" marT="9525"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tcPr>
                </a:tc>
                <a:tc>
                  <a:txBody>
                    <a:bodyPr/>
                    <a:lstStyle/>
                    <a:p>
                      <a:pPr algn="ctr" fontAlgn="t"/>
                      <a:r>
                        <a:rPr lang="en-GB" sz="800" b="0" i="0" u="none" strike="noStrike" dirty="0">
                          <a:solidFill>
                            <a:srgbClr val="000000"/>
                          </a:solidFill>
                          <a:effectLst/>
                          <a:latin typeface="Museo Sans 300" panose="02000000000000000000" pitchFamily="2" charset="77"/>
                        </a:rPr>
                        <a:t>19.10</a:t>
                      </a:r>
                      <a:r>
                        <a:rPr lang="en-NG" sz="800" b="0" i="0" u="none" strike="noStrike" dirty="0">
                          <a:solidFill>
                            <a:srgbClr val="000000"/>
                          </a:solidFill>
                          <a:effectLst/>
                          <a:latin typeface="Museo Sans 300" panose="02000000000000000000" pitchFamily="2" charset="77"/>
                        </a:rPr>
                        <a:t>%</a:t>
                      </a:r>
                    </a:p>
                  </a:txBody>
                  <a:tcPr marL="9525" marR="9525" marT="9525" marB="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rPr>
                        <a:t>0.63</a:t>
                      </a:r>
                      <a:endParaRPr kumimoji="0" lang="en-NG" sz="800" b="0" i="0" u="none" strike="noStrike" kern="0" cap="none" spc="0" normalizeH="0" baseline="0" noProof="0" dirty="0">
                        <a:ln>
                          <a:noFill/>
                        </a:ln>
                        <a:solidFill>
                          <a:srgbClr val="00B050"/>
                        </a:solidFill>
                        <a:effectLst/>
                        <a:uLnTx/>
                        <a:uFillTx/>
                        <a:latin typeface="Museo Sans 300" panose="02000000000000000000" pitchFamily="50" charset="0"/>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tcPr>
                </a:tc>
                <a:extLst>
                  <a:ext uri="{0D108BD9-81ED-4DB2-BD59-A6C34878D82A}">
                    <a16:rowId xmlns:a16="http://schemas.microsoft.com/office/drawing/2014/main" val="10028"/>
                  </a:ext>
                </a:extLst>
              </a:tr>
            </a:tbl>
          </a:graphicData>
        </a:graphic>
      </p:graphicFrame>
      <p:sp>
        <p:nvSpPr>
          <p:cNvPr id="49" name="Rectangle 48">
            <a:extLst>
              <a:ext uri="{FF2B5EF4-FFF2-40B4-BE49-F238E27FC236}">
                <a16:creationId xmlns:a16="http://schemas.microsoft.com/office/drawing/2014/main" id="{4819FEFA-C32D-038B-C88B-B5D89431A640}"/>
              </a:ext>
            </a:extLst>
          </p:cNvPr>
          <p:cNvSpPr/>
          <p:nvPr/>
        </p:nvSpPr>
        <p:spPr>
          <a:xfrm>
            <a:off x="5576221" y="8904714"/>
            <a:ext cx="4810792" cy="356167"/>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50" name="Rectangle 49">
            <a:extLst>
              <a:ext uri="{FF2B5EF4-FFF2-40B4-BE49-F238E27FC236}">
                <a16:creationId xmlns:a16="http://schemas.microsoft.com/office/drawing/2014/main" id="{ED4E1452-85F5-5EF2-B882-0E12B44DE9D5}"/>
              </a:ext>
            </a:extLst>
          </p:cNvPr>
          <p:cNvSpPr/>
          <p:nvPr/>
        </p:nvSpPr>
        <p:spPr>
          <a:xfrm>
            <a:off x="5599113" y="9006645"/>
            <a:ext cx="2725140" cy="2486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l"/>
            <a:r>
              <a:rPr lang="en-GB" sz="1400" b="1">
                <a:solidFill>
                  <a:srgbClr val="002060"/>
                </a:solidFill>
                <a:latin typeface="Museo Sans 900" panose="02000000000000000000" pitchFamily="50" charset="0"/>
              </a:rPr>
              <a:t>Top Gainers &amp; Decliners</a:t>
            </a:r>
          </a:p>
        </p:txBody>
      </p:sp>
      <p:sp>
        <p:nvSpPr>
          <p:cNvPr id="51" name="Rectangle 50">
            <a:extLst>
              <a:ext uri="{FF2B5EF4-FFF2-40B4-BE49-F238E27FC236}">
                <a16:creationId xmlns:a16="http://schemas.microsoft.com/office/drawing/2014/main" id="{7A7A8037-408C-ED23-63A5-40DFE67CA44D}"/>
              </a:ext>
            </a:extLst>
          </p:cNvPr>
          <p:cNvSpPr/>
          <p:nvPr/>
        </p:nvSpPr>
        <p:spPr>
          <a:xfrm>
            <a:off x="5608351" y="5680117"/>
            <a:ext cx="2725140" cy="2486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l"/>
            <a:r>
              <a:rPr lang="en-GB" sz="1400" b="1">
                <a:solidFill>
                  <a:srgbClr val="002060"/>
                </a:solidFill>
                <a:latin typeface="Museo Sans 900" panose="02000000000000000000" pitchFamily="50" charset="0"/>
              </a:rPr>
              <a:t>Equities Market</a:t>
            </a:r>
          </a:p>
        </p:txBody>
      </p:sp>
      <p:sp>
        <p:nvSpPr>
          <p:cNvPr id="52" name="object 47">
            <a:extLst>
              <a:ext uri="{FF2B5EF4-FFF2-40B4-BE49-F238E27FC236}">
                <a16:creationId xmlns:a16="http://schemas.microsoft.com/office/drawing/2014/main" id="{A35E9139-9DD2-76B7-B4FE-9213B1122B2B}"/>
              </a:ext>
            </a:extLst>
          </p:cNvPr>
          <p:cNvSpPr txBox="1">
            <a:spLocks noGrp="1"/>
          </p:cNvSpPr>
          <p:nvPr>
            <p:ph type="ftr" sz="quarter" idx="5"/>
          </p:nvPr>
        </p:nvSpPr>
        <p:spPr>
          <a:xfrm>
            <a:off x="8833822" y="14803983"/>
            <a:ext cx="1331258" cy="13849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Museo Sans 500"/>
              </a:rPr>
              <a:t>+234-(0)-2018870020</a:t>
            </a:r>
            <a:endParaRPr kumimoji="0" lang="en-US" sz="900" b="0" i="0" u="none" strike="noStrike" kern="0" cap="none" spc="-10" normalizeH="0" baseline="0" noProof="0">
              <a:ln>
                <a:noFill/>
              </a:ln>
              <a:solidFill>
                <a:prstClr val="white"/>
              </a:solidFill>
              <a:effectLst/>
              <a:uLnTx/>
              <a:uFillTx/>
              <a:latin typeface="Museo Sans 500"/>
            </a:endParaRPr>
          </a:p>
        </p:txBody>
      </p:sp>
      <p:sp>
        <p:nvSpPr>
          <p:cNvPr id="21" name="object 21">
            <a:extLst>
              <a:ext uri="{FF2B5EF4-FFF2-40B4-BE49-F238E27FC236}">
                <a16:creationId xmlns:a16="http://schemas.microsoft.com/office/drawing/2014/main" id="{B1AFC8E7-9F8F-6399-1D0D-50BB94CDB51F}"/>
              </a:ext>
            </a:extLst>
          </p:cNvPr>
          <p:cNvSpPr txBox="1"/>
          <p:nvPr/>
        </p:nvSpPr>
        <p:spPr>
          <a:xfrm>
            <a:off x="7449528" y="11615564"/>
            <a:ext cx="363212" cy="135935"/>
          </a:xfrm>
          <a:prstGeom prst="rect">
            <a:avLst/>
          </a:prstGeom>
        </p:spPr>
        <p:txBody>
          <a:bodyPr vert="horz" wrap="square" lIns="0" tIns="12700" rIns="0" bIns="0" rtlCol="0">
            <a:spAutoFit/>
          </a:bodyPr>
          <a:lstStyle/>
          <a:p>
            <a:pPr algn="l">
              <a:lnSpc>
                <a:spcPct val="100000"/>
              </a:lnSpc>
              <a:spcBef>
                <a:spcPts val="100"/>
              </a:spcBef>
            </a:pPr>
            <a:r>
              <a:rPr lang="en-US" sz="800" b="1" spc="-10" dirty="0">
                <a:solidFill>
                  <a:schemeClr val="tx1"/>
                </a:solidFill>
                <a:latin typeface="Museo Sans 300" panose="02000000000000000000" pitchFamily="50" charset="0"/>
                <a:cs typeface="Museo Sans 900"/>
              </a:rPr>
              <a:t>₦2.25</a:t>
            </a:r>
            <a:endParaRPr lang="en-US" sz="800" b="1" spc="-10" dirty="0">
              <a:solidFill>
                <a:schemeClr val="tx1"/>
              </a:solidFill>
              <a:latin typeface="Museo Sans 300" panose="02000000000000000000" pitchFamily="50" charset="0"/>
            </a:endParaRPr>
          </a:p>
        </p:txBody>
      </p:sp>
      <p:sp>
        <p:nvSpPr>
          <p:cNvPr id="30" name="object 21">
            <a:extLst>
              <a:ext uri="{FF2B5EF4-FFF2-40B4-BE49-F238E27FC236}">
                <a16:creationId xmlns:a16="http://schemas.microsoft.com/office/drawing/2014/main" id="{D90B7A8C-3B03-639A-BD96-0156F90B12CE}"/>
              </a:ext>
            </a:extLst>
          </p:cNvPr>
          <p:cNvSpPr txBox="1"/>
          <p:nvPr/>
        </p:nvSpPr>
        <p:spPr>
          <a:xfrm>
            <a:off x="8255472" y="11580665"/>
            <a:ext cx="649202" cy="135935"/>
          </a:xfrm>
          <a:prstGeom prst="rect">
            <a:avLst/>
          </a:prstGeom>
        </p:spPr>
        <p:txBody>
          <a:bodyPr vert="horz" wrap="square" lIns="0" tIns="12700" rIns="0" bIns="0" rtlCol="0">
            <a:spAutoFit/>
          </a:bodyPr>
          <a:lstStyle/>
          <a:p>
            <a:pPr algn="r">
              <a:lnSpc>
                <a:spcPct val="100000"/>
              </a:lnSpc>
              <a:spcBef>
                <a:spcPts val="100"/>
              </a:spcBef>
            </a:pPr>
            <a:r>
              <a:rPr lang="en-US" sz="800" b="1" spc="-10" dirty="0">
                <a:solidFill>
                  <a:schemeClr val="tx1"/>
                </a:solidFill>
                <a:latin typeface="Museo Sans 300" panose="02000000000000000000" pitchFamily="50" charset="0"/>
                <a:cs typeface="Museo Sans 900"/>
              </a:rPr>
              <a:t>₦14.50</a:t>
            </a:r>
            <a:endParaRPr lang="en-US" sz="800" b="1" spc="-10" dirty="0">
              <a:solidFill>
                <a:schemeClr val="tx1"/>
              </a:solidFill>
              <a:latin typeface="Museo Sans 300" panose="02000000000000000000" pitchFamily="50" charset="0"/>
            </a:endParaRPr>
          </a:p>
        </p:txBody>
      </p:sp>
      <p:sp>
        <p:nvSpPr>
          <p:cNvPr id="22" name="object 86">
            <a:extLst>
              <a:ext uri="{FF2B5EF4-FFF2-40B4-BE49-F238E27FC236}">
                <a16:creationId xmlns:a16="http://schemas.microsoft.com/office/drawing/2014/main" id="{1D9D0736-8525-97A7-8C85-7BB07E0D605B}"/>
              </a:ext>
            </a:extLst>
          </p:cNvPr>
          <p:cNvSpPr/>
          <p:nvPr/>
        </p:nvSpPr>
        <p:spPr>
          <a:xfrm>
            <a:off x="7393235" y="5297441"/>
            <a:ext cx="72390" cy="72390"/>
          </a:xfrm>
          <a:custGeom>
            <a:avLst/>
            <a:gdLst/>
            <a:ahLst/>
            <a:cxnLst/>
            <a:rect l="l" t="t" r="r" b="b"/>
            <a:pathLst>
              <a:path w="72390" h="72389">
                <a:moveTo>
                  <a:pt x="36004" y="0"/>
                </a:moveTo>
                <a:lnTo>
                  <a:pt x="0" y="71996"/>
                </a:lnTo>
                <a:lnTo>
                  <a:pt x="71996" y="71996"/>
                </a:lnTo>
                <a:lnTo>
                  <a:pt x="36004" y="0"/>
                </a:lnTo>
                <a:close/>
              </a:path>
            </a:pathLst>
          </a:custGeom>
          <a:solidFill>
            <a:srgbClr val="00AF50"/>
          </a:solidFill>
        </p:spPr>
        <p:txBody>
          <a:bodyPr wrap="square" lIns="0" tIns="0" rIns="0" bIns="0" rtlCol="0"/>
          <a:lstStyle>
            <a:defPPr>
              <a:defRPr kern="0"/>
            </a:defPPr>
          </a:lstStyle>
          <a:p>
            <a:endParaRPr/>
          </a:p>
        </p:txBody>
      </p:sp>
      <p:grpSp>
        <p:nvGrpSpPr>
          <p:cNvPr id="47" name="Group 46">
            <a:extLst>
              <a:ext uri="{FF2B5EF4-FFF2-40B4-BE49-F238E27FC236}">
                <a16:creationId xmlns:a16="http://schemas.microsoft.com/office/drawing/2014/main" id="{38E1036D-4C7E-9D1B-E7A5-51C7CC2057BB}"/>
              </a:ext>
            </a:extLst>
          </p:cNvPr>
          <p:cNvGrpSpPr/>
          <p:nvPr/>
        </p:nvGrpSpPr>
        <p:grpSpPr>
          <a:xfrm>
            <a:off x="7310685" y="4470485"/>
            <a:ext cx="464746" cy="135935"/>
            <a:chOff x="7310685" y="4470485"/>
            <a:chExt cx="464746" cy="135935"/>
          </a:xfrm>
        </p:grpSpPr>
        <p:sp>
          <p:nvSpPr>
            <p:cNvPr id="75" name="object 84">
              <a:extLst>
                <a:ext uri="{FF2B5EF4-FFF2-40B4-BE49-F238E27FC236}">
                  <a16:creationId xmlns:a16="http://schemas.microsoft.com/office/drawing/2014/main" id="{AFCC3F9D-469D-F6B1-12C3-CC8AB546A014}"/>
                </a:ext>
              </a:extLst>
            </p:cNvPr>
            <p:cNvSpPr txBox="1"/>
            <p:nvPr/>
          </p:nvSpPr>
          <p:spPr>
            <a:xfrm>
              <a:off x="7405861" y="4470485"/>
              <a:ext cx="369570" cy="135935"/>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lang="en-US" sz="800" b="1" spc="-10">
                  <a:latin typeface="Museo Sans 700"/>
                  <a:cs typeface="Museo Sans 700"/>
                </a:rPr>
                <a:t>0</a:t>
              </a:r>
              <a:r>
                <a:rPr sz="800" b="1" spc="-10">
                  <a:latin typeface="Museo Sans 700"/>
                  <a:cs typeface="Museo Sans 700"/>
                </a:rPr>
                <a:t>bps</a:t>
              </a:r>
              <a:endParaRPr sz="800">
                <a:latin typeface="Museo Sans 700"/>
                <a:cs typeface="Museo Sans 700"/>
              </a:endParaRPr>
            </a:p>
          </p:txBody>
        </p:sp>
        <p:sp>
          <p:nvSpPr>
            <p:cNvPr id="28" name="Minus Sign 27">
              <a:extLst>
                <a:ext uri="{FF2B5EF4-FFF2-40B4-BE49-F238E27FC236}">
                  <a16:creationId xmlns:a16="http://schemas.microsoft.com/office/drawing/2014/main" id="{8CFE1A48-A8DA-85CD-DD15-2BBB8C9806F9}"/>
                </a:ext>
              </a:extLst>
            </p:cNvPr>
            <p:cNvSpPr/>
            <p:nvPr/>
          </p:nvSpPr>
          <p:spPr>
            <a:xfrm>
              <a:off x="7310685" y="4521620"/>
              <a:ext cx="72390" cy="45719"/>
            </a:xfrm>
            <a:prstGeom prst="mathMinus">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grpSp>
      <p:grpSp>
        <p:nvGrpSpPr>
          <p:cNvPr id="48" name="Group 47">
            <a:extLst>
              <a:ext uri="{FF2B5EF4-FFF2-40B4-BE49-F238E27FC236}">
                <a16:creationId xmlns:a16="http://schemas.microsoft.com/office/drawing/2014/main" id="{B673B9C1-122B-D041-E3EC-36C2318A090F}"/>
              </a:ext>
            </a:extLst>
          </p:cNvPr>
          <p:cNvGrpSpPr/>
          <p:nvPr/>
        </p:nvGrpSpPr>
        <p:grpSpPr>
          <a:xfrm>
            <a:off x="9626381" y="4500360"/>
            <a:ext cx="464746" cy="135935"/>
            <a:chOff x="7310685" y="4470485"/>
            <a:chExt cx="464746" cy="135935"/>
          </a:xfrm>
        </p:grpSpPr>
        <p:sp>
          <p:nvSpPr>
            <p:cNvPr id="53" name="object 84">
              <a:extLst>
                <a:ext uri="{FF2B5EF4-FFF2-40B4-BE49-F238E27FC236}">
                  <a16:creationId xmlns:a16="http://schemas.microsoft.com/office/drawing/2014/main" id="{D1F88718-8937-0426-04FF-942A9FFEB6FF}"/>
                </a:ext>
              </a:extLst>
            </p:cNvPr>
            <p:cNvSpPr txBox="1"/>
            <p:nvPr/>
          </p:nvSpPr>
          <p:spPr>
            <a:xfrm>
              <a:off x="7405861" y="4470485"/>
              <a:ext cx="369570" cy="135935"/>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lang="en-US" sz="800" b="1" spc="-10">
                  <a:latin typeface="Museo Sans 700"/>
                  <a:cs typeface="Museo Sans 700"/>
                </a:rPr>
                <a:t>0</a:t>
              </a:r>
              <a:r>
                <a:rPr sz="800" b="1" spc="-10">
                  <a:latin typeface="Museo Sans 700"/>
                  <a:cs typeface="Museo Sans 700"/>
                </a:rPr>
                <a:t>bps</a:t>
              </a:r>
              <a:endParaRPr sz="800">
                <a:latin typeface="Museo Sans 700"/>
                <a:cs typeface="Museo Sans 700"/>
              </a:endParaRPr>
            </a:p>
          </p:txBody>
        </p:sp>
        <p:sp>
          <p:nvSpPr>
            <p:cNvPr id="54" name="Minus Sign 53">
              <a:extLst>
                <a:ext uri="{FF2B5EF4-FFF2-40B4-BE49-F238E27FC236}">
                  <a16:creationId xmlns:a16="http://schemas.microsoft.com/office/drawing/2014/main" id="{1F89DB7A-7029-DED9-8760-C4732B22F11D}"/>
                </a:ext>
              </a:extLst>
            </p:cNvPr>
            <p:cNvSpPr/>
            <p:nvPr/>
          </p:nvSpPr>
          <p:spPr>
            <a:xfrm>
              <a:off x="7310685" y="4521620"/>
              <a:ext cx="72390" cy="45719"/>
            </a:xfrm>
            <a:prstGeom prst="mathMinus">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grpSp>
      <p:grpSp>
        <p:nvGrpSpPr>
          <p:cNvPr id="55" name="Group 54">
            <a:extLst>
              <a:ext uri="{FF2B5EF4-FFF2-40B4-BE49-F238E27FC236}">
                <a16:creationId xmlns:a16="http://schemas.microsoft.com/office/drawing/2014/main" id="{A8E56025-D5B4-7BC7-9B41-39E0E1A62360}"/>
              </a:ext>
            </a:extLst>
          </p:cNvPr>
          <p:cNvGrpSpPr/>
          <p:nvPr/>
        </p:nvGrpSpPr>
        <p:grpSpPr>
          <a:xfrm>
            <a:off x="9614661" y="5338504"/>
            <a:ext cx="464746" cy="135935"/>
            <a:chOff x="7310685" y="4470485"/>
            <a:chExt cx="464746" cy="135935"/>
          </a:xfrm>
        </p:grpSpPr>
        <p:sp>
          <p:nvSpPr>
            <p:cNvPr id="56" name="object 84">
              <a:extLst>
                <a:ext uri="{FF2B5EF4-FFF2-40B4-BE49-F238E27FC236}">
                  <a16:creationId xmlns:a16="http://schemas.microsoft.com/office/drawing/2014/main" id="{FE1CA59C-C895-2E35-FCED-C53363D6B388}"/>
                </a:ext>
              </a:extLst>
            </p:cNvPr>
            <p:cNvSpPr txBox="1"/>
            <p:nvPr/>
          </p:nvSpPr>
          <p:spPr>
            <a:xfrm>
              <a:off x="7405861" y="4470485"/>
              <a:ext cx="369570" cy="135935"/>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lang="en-US" sz="800" b="1" spc="-10">
                  <a:latin typeface="Museo Sans 700"/>
                  <a:cs typeface="Museo Sans 700"/>
                </a:rPr>
                <a:t>0</a:t>
              </a:r>
              <a:r>
                <a:rPr sz="800" b="1" spc="-10">
                  <a:latin typeface="Museo Sans 700"/>
                  <a:cs typeface="Museo Sans 700"/>
                </a:rPr>
                <a:t>bps</a:t>
              </a:r>
              <a:endParaRPr sz="800">
                <a:latin typeface="Museo Sans 700"/>
                <a:cs typeface="Museo Sans 700"/>
              </a:endParaRPr>
            </a:p>
          </p:txBody>
        </p:sp>
        <p:sp>
          <p:nvSpPr>
            <p:cNvPr id="57" name="Minus Sign 56">
              <a:extLst>
                <a:ext uri="{FF2B5EF4-FFF2-40B4-BE49-F238E27FC236}">
                  <a16:creationId xmlns:a16="http://schemas.microsoft.com/office/drawing/2014/main" id="{CF986B98-E347-DB3E-76C8-AC8190D217A2}"/>
                </a:ext>
              </a:extLst>
            </p:cNvPr>
            <p:cNvSpPr/>
            <p:nvPr/>
          </p:nvSpPr>
          <p:spPr>
            <a:xfrm>
              <a:off x="7310685" y="4521620"/>
              <a:ext cx="72390" cy="45719"/>
            </a:xfrm>
            <a:prstGeom prst="mathMinus">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grpSp>
      <p:graphicFrame>
        <p:nvGraphicFramePr>
          <p:cNvPr id="34" name="object 24">
            <a:extLst>
              <a:ext uri="{FF2B5EF4-FFF2-40B4-BE49-F238E27FC236}">
                <a16:creationId xmlns:a16="http://schemas.microsoft.com/office/drawing/2014/main" id="{D88EFDD9-2F6D-6731-0E7D-E0DE089A9BD0}"/>
              </a:ext>
            </a:extLst>
          </p:cNvPr>
          <p:cNvGraphicFramePr>
            <a:graphicFrameLocks noGrp="1"/>
          </p:cNvGraphicFramePr>
          <p:nvPr>
            <p:extLst>
              <p:ext uri="{D42A27DB-BD31-4B8C-83A1-F6EECF244321}">
                <p14:modId xmlns:p14="http://schemas.microsoft.com/office/powerpoint/2010/main" val="1163242891"/>
              </p:ext>
            </p:extLst>
          </p:nvPr>
        </p:nvGraphicFramePr>
        <p:xfrm>
          <a:off x="304036" y="12164086"/>
          <a:ext cx="10069701" cy="1736237"/>
        </p:xfrm>
        <a:graphic>
          <a:graphicData uri="http://schemas.openxmlformats.org/drawingml/2006/table">
            <a:tbl>
              <a:tblPr firstRow="1" bandRow="1">
                <a:tableStyleId>{2D5ABB26-0587-4C30-8999-92F81FD0307C}</a:tableStyleId>
              </a:tblPr>
              <a:tblGrid>
                <a:gridCol w="2518869">
                  <a:extLst>
                    <a:ext uri="{9D8B030D-6E8A-4147-A177-3AD203B41FA5}">
                      <a16:colId xmlns:a16="http://schemas.microsoft.com/office/drawing/2014/main" val="20000"/>
                    </a:ext>
                  </a:extLst>
                </a:gridCol>
                <a:gridCol w="2516944">
                  <a:extLst>
                    <a:ext uri="{9D8B030D-6E8A-4147-A177-3AD203B41FA5}">
                      <a16:colId xmlns:a16="http://schemas.microsoft.com/office/drawing/2014/main" val="20004"/>
                    </a:ext>
                  </a:extLst>
                </a:gridCol>
                <a:gridCol w="2516944">
                  <a:extLst>
                    <a:ext uri="{9D8B030D-6E8A-4147-A177-3AD203B41FA5}">
                      <a16:colId xmlns:a16="http://schemas.microsoft.com/office/drawing/2014/main" val="2927607754"/>
                    </a:ext>
                  </a:extLst>
                </a:gridCol>
                <a:gridCol w="2516944">
                  <a:extLst>
                    <a:ext uri="{9D8B030D-6E8A-4147-A177-3AD203B41FA5}">
                      <a16:colId xmlns:a16="http://schemas.microsoft.com/office/drawing/2014/main" val="3614246855"/>
                    </a:ext>
                  </a:extLst>
                </a:gridCol>
              </a:tblGrid>
              <a:tr h="223022">
                <a:tc>
                  <a:txBody>
                    <a:bodyPr/>
                    <a:lstStyle/>
                    <a:p>
                      <a:pPr marL="12700" algn="l">
                        <a:lnSpc>
                          <a:spcPct val="100000"/>
                        </a:lnSpc>
                        <a:spcBef>
                          <a:spcPts val="180"/>
                        </a:spcBef>
                      </a:pPr>
                      <a:r>
                        <a:rPr sz="800" b="1">
                          <a:solidFill>
                            <a:srgbClr val="FFFFFF"/>
                          </a:solidFill>
                          <a:latin typeface="Museo Sans 300" panose="02000000000000000000" pitchFamily="50" charset="0"/>
                          <a:cs typeface="Museo Sans 900"/>
                        </a:rPr>
                        <a:t>CO</a:t>
                      </a:r>
                      <a:r>
                        <a:rPr lang="en-US" sz="800" b="1">
                          <a:solidFill>
                            <a:srgbClr val="FFFFFF"/>
                          </a:solidFill>
                          <a:latin typeface="Museo Sans 300" panose="02000000000000000000" pitchFamily="50" charset="0"/>
                          <a:cs typeface="Museo Sans 900"/>
                        </a:rPr>
                        <a:t>MMERCIAL PAPERS</a:t>
                      </a:r>
                      <a:endParaRPr sz="800" b="1">
                        <a:latin typeface="Museo Sans 300" panose="02000000000000000000" pitchFamily="50" charset="0"/>
                        <a:cs typeface="Museo Sans 900"/>
                      </a:endParaRPr>
                    </a:p>
                  </a:txBody>
                  <a:tcPr marL="72000" marR="0" marT="2286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lnSpc>
                          <a:spcPct val="100000"/>
                        </a:lnSpc>
                        <a:spcBef>
                          <a:spcPts val="180"/>
                        </a:spcBef>
                      </a:pPr>
                      <a:r>
                        <a:rPr lang="en-US" sz="800" b="1">
                          <a:solidFill>
                            <a:srgbClr val="FFFFFF"/>
                          </a:solidFill>
                          <a:latin typeface="Museo Sans 300" panose="02000000000000000000" pitchFamily="50" charset="0"/>
                          <a:cs typeface="+mn-cs"/>
                        </a:rPr>
                        <a:t>Maturity Date</a:t>
                      </a:r>
                      <a:endParaRPr sz="800" b="1">
                        <a:latin typeface="Museo Sans 300" panose="02000000000000000000" pitchFamily="50" charset="0"/>
                        <a:cs typeface="+mn-cs"/>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marL="0" marR="0" lvl="0" indent="0" algn="ctr" defTabSz="914400" eaLnBrk="1" fontAlgn="auto" latinLnBrk="0" hangingPunct="1">
                        <a:lnSpc>
                          <a:spcPct val="100000"/>
                        </a:lnSpc>
                        <a:spcBef>
                          <a:spcPts val="180"/>
                        </a:spcBef>
                        <a:spcAft>
                          <a:spcPts val="0"/>
                        </a:spcAft>
                        <a:buClrTx/>
                        <a:buSzTx/>
                        <a:buFontTx/>
                        <a:buNone/>
                        <a:tabLst/>
                        <a:defRPr/>
                      </a:pPr>
                      <a:r>
                        <a:rPr lang="en-US" sz="800" b="1">
                          <a:solidFill>
                            <a:srgbClr val="FFFFFF"/>
                          </a:solidFill>
                          <a:latin typeface="Museo Sans 300" panose="02000000000000000000" pitchFamily="50" charset="0"/>
                          <a:cs typeface="+mn-cs"/>
                        </a:rPr>
                        <a:t>Valuation Yield (%)</a:t>
                      </a:r>
                      <a:endParaRPr lang="en-US" sz="800" b="1">
                        <a:latin typeface="Museo Sans 300" panose="02000000000000000000" pitchFamily="50" charset="0"/>
                        <a:cs typeface="+mn-cs"/>
                      </a:endParaRPr>
                    </a:p>
                  </a:txBody>
                  <a:tcPr marL="0" marR="0" marT="22860" marB="0" anchor="ctr">
                    <a:lnL w="6350">
                      <a:solidFill>
                        <a:srgbClr val="CCCCCC"/>
                      </a:solidFill>
                      <a:prstDash val="soli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marL="0" marR="0" lvl="0" indent="0" algn="ctr" defTabSz="914400" eaLnBrk="1" fontAlgn="auto" latinLnBrk="0" hangingPunct="1">
                        <a:lnSpc>
                          <a:spcPct val="100000"/>
                        </a:lnSpc>
                        <a:spcBef>
                          <a:spcPts val="180"/>
                        </a:spcBef>
                        <a:spcAft>
                          <a:spcPts val="0"/>
                        </a:spcAft>
                        <a:buClrTx/>
                        <a:buSzTx/>
                        <a:buFontTx/>
                        <a:buNone/>
                        <a:tabLst/>
                        <a:defRPr/>
                      </a:pPr>
                      <a:r>
                        <a:rPr lang="en-US" sz="800" b="1">
                          <a:solidFill>
                            <a:srgbClr val="FFFFFF"/>
                          </a:solidFill>
                          <a:latin typeface="Museo Sans 300" panose="02000000000000000000" pitchFamily="50" charset="0"/>
                          <a:cs typeface="+mn-cs"/>
                        </a:rPr>
                        <a:t>Discount Rate (%)</a:t>
                      </a:r>
                      <a:endParaRPr lang="en-US" sz="800" b="1">
                        <a:latin typeface="Museo Sans 300" panose="02000000000000000000" pitchFamily="50" charset="0"/>
                        <a:cs typeface="+mn-cs"/>
                      </a:endParaRPr>
                    </a:p>
                  </a:txBody>
                  <a:tcPr marL="0" marR="0" marT="2286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0000"/>
                  </a:ext>
                </a:extLst>
              </a:tr>
              <a:tr h="188958">
                <a:tc>
                  <a:txBody>
                    <a:bodyPr/>
                    <a:lstStyle/>
                    <a:p>
                      <a:pPr marL="0" algn="ctr" rtl="0" fontAlgn="ctr">
                        <a:buNone/>
                      </a:pPr>
                      <a:r>
                        <a:rPr lang="en-US" sz="800" b="0" i="0" u="none" strike="noStrike">
                          <a:solidFill>
                            <a:srgbClr val="000000"/>
                          </a:solidFill>
                          <a:effectLst/>
                          <a:latin typeface="Museo Sans 300" panose="02000000000000000000" pitchFamily="2" charset="77"/>
                          <a:ea typeface="+mn-ea"/>
                          <a:cs typeface="+mn-cs"/>
                        </a:rPr>
                        <a:t>SARO LIFECARE LIMITED</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algn="ctr" fontAlgn="ctr">
                        <a:buNone/>
                      </a:pPr>
                      <a:r>
                        <a:rPr lang="en-US" sz="800" b="0" i="0" u="none" strike="noStrike">
                          <a:solidFill>
                            <a:srgbClr val="000000"/>
                          </a:solidFill>
                          <a:effectLst/>
                          <a:latin typeface="Museo Sans 300" panose="02000000000000000000" pitchFamily="2" charset="77"/>
                          <a:ea typeface="+mn-ea"/>
                          <a:cs typeface="+mn-cs"/>
                        </a:rPr>
                        <a:t>03-Oct-25</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0.85</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0.76</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4"/>
                  </a:ext>
                </a:extLst>
              </a:tr>
              <a:tr h="188958">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DLM CAPITAL GROUP LIMITED</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fontAlgn="ctr">
                        <a:buNone/>
                      </a:pPr>
                      <a:r>
                        <a:rPr lang="en-US" sz="800" b="0" i="0" u="none" strike="noStrike" dirty="0">
                          <a:solidFill>
                            <a:srgbClr val="000000"/>
                          </a:solidFill>
                          <a:effectLst/>
                          <a:latin typeface="Museo Sans 300" panose="02000000000000000000" pitchFamily="2" charset="77"/>
                          <a:ea typeface="+mn-ea"/>
                          <a:cs typeface="+mn-cs"/>
                        </a:rPr>
                        <a:t>02-Nov-25</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3.57</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3.02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188958">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STANBIC IBTC BANK PLC</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algn="ctr" fontAlgn="ctr">
                        <a:buNone/>
                      </a:pPr>
                      <a:r>
                        <a:rPr lang="en-US" sz="800" b="0" i="0" u="none" strike="noStrike" dirty="0">
                          <a:solidFill>
                            <a:srgbClr val="000000"/>
                          </a:solidFill>
                          <a:effectLst/>
                          <a:latin typeface="Museo Sans 300" panose="02000000000000000000" pitchFamily="2" charset="77"/>
                          <a:ea typeface="+mn-ea"/>
                          <a:cs typeface="+mn-cs"/>
                        </a:rPr>
                        <a:t>11-Dec-25</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US" sz="800" b="0" i="0" u="none" strike="noStrike" dirty="0">
                          <a:solidFill>
                            <a:srgbClr val="000000"/>
                          </a:solidFill>
                          <a:effectLst/>
                          <a:latin typeface="Museo Sans 300" panose="02000000000000000000" pitchFamily="2" charset="77"/>
                          <a:ea typeface="+mn-ea"/>
                          <a:cs typeface="+mn-cs"/>
                        </a:rPr>
                        <a:t>20.17</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1</a:t>
                      </a:r>
                      <a:r>
                        <a:rPr lang="en-US" sz="800" b="0" i="0" u="none" strike="noStrike" dirty="0">
                          <a:solidFill>
                            <a:srgbClr val="000000"/>
                          </a:solidFill>
                          <a:effectLst/>
                          <a:latin typeface="Museo Sans 300" panose="02000000000000000000" pitchFamily="2" charset="77"/>
                          <a:ea typeface="+mn-ea"/>
                          <a:cs typeface="+mn-cs"/>
                        </a:rPr>
                        <a:t>9.36</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6"/>
                  </a:ext>
                </a:extLst>
              </a:tr>
              <a:tr h="188958">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C&amp;I LEASING PLC</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fontAlgn="ctr">
                        <a:buNone/>
                      </a:pPr>
                      <a:r>
                        <a:rPr lang="en-US" sz="800" b="0" i="0" u="none" strike="noStrike" dirty="0">
                          <a:solidFill>
                            <a:srgbClr val="000000"/>
                          </a:solidFill>
                          <a:effectLst/>
                          <a:latin typeface="Museo Sans 300" panose="02000000000000000000" pitchFamily="2" charset="77"/>
                          <a:ea typeface="+mn-ea"/>
                          <a:cs typeface="+mn-cs"/>
                        </a:rPr>
                        <a:t>11-Dec-25</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4.14</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22.</a:t>
                      </a:r>
                      <a:r>
                        <a:rPr lang="en-US" sz="800" b="0" i="0" u="none" strike="noStrike" dirty="0">
                          <a:solidFill>
                            <a:srgbClr val="000000"/>
                          </a:solidFill>
                          <a:effectLst/>
                          <a:latin typeface="Museo Sans 300" panose="02000000000000000000" pitchFamily="2" charset="77"/>
                          <a:ea typeface="+mn-ea"/>
                          <a:cs typeface="+mn-cs"/>
                        </a:rPr>
                        <a:t>99</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188958">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EUNISELL LIMITED</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algn="ctr" fontAlgn="ctr">
                        <a:buNone/>
                      </a:pPr>
                      <a:r>
                        <a:rPr lang="en-US" sz="800" b="0" i="0" u="none" strike="noStrike" dirty="0">
                          <a:solidFill>
                            <a:srgbClr val="000000"/>
                          </a:solidFill>
                          <a:effectLst/>
                          <a:latin typeface="Museo Sans 300" panose="02000000000000000000" pitchFamily="2" charset="77"/>
                          <a:ea typeface="+mn-ea"/>
                          <a:cs typeface="+mn-cs"/>
                        </a:rPr>
                        <a:t>18-Jan-26</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1.42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algn="ctr" fontAlgn="ctr">
                        <a:buNone/>
                      </a:pPr>
                      <a:r>
                        <a:rPr lang="en-US" sz="800" b="0" i="0" u="none" strike="noStrike" dirty="0">
                          <a:solidFill>
                            <a:srgbClr val="000000"/>
                          </a:solidFill>
                          <a:effectLst/>
                          <a:latin typeface="Museo Sans 300" panose="02000000000000000000" pitchFamily="2" charset="77"/>
                          <a:ea typeface="+mn-ea"/>
                          <a:cs typeface="+mn-cs"/>
                        </a:rPr>
                        <a:t>20.08</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10008"/>
                  </a:ext>
                </a:extLst>
              </a:tr>
              <a:tr h="189475">
                <a:tc>
                  <a:txBody>
                    <a:bodyPr/>
                    <a:lstStyle/>
                    <a:p>
                      <a:pPr marL="0" algn="ctr" rtl="0" fontAlgn="ctr">
                        <a:buNone/>
                      </a:pPr>
                      <a:r>
                        <a:rPr lang="en-US" sz="800" b="0" i="0" u="none" strike="noStrike">
                          <a:solidFill>
                            <a:srgbClr val="000000"/>
                          </a:solidFill>
                          <a:effectLst/>
                          <a:latin typeface="Museo Sans 300" panose="02000000000000000000" pitchFamily="2" charset="77"/>
                          <a:ea typeface="+mn-ea"/>
                          <a:cs typeface="+mn-cs"/>
                        </a:rPr>
                        <a:t>SKLD INTEGRATED SERVICES LIMITED</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Museo Sans 300" panose="02000000000000000000" pitchFamily="2" charset="77"/>
                          <a:ea typeface="+mn-ea"/>
                          <a:cs typeface="+mn-cs"/>
                        </a:rPr>
                        <a:t>23-Jan-26</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2.04</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20</a:t>
                      </a:r>
                      <a:r>
                        <a:rPr lang="en-US" sz="800" b="0" i="0" u="none" strike="noStrike" dirty="0">
                          <a:solidFill>
                            <a:srgbClr val="000000"/>
                          </a:solidFill>
                          <a:effectLst/>
                          <a:latin typeface="Museo Sans 300" panose="02000000000000000000" pitchFamily="2" charset="77"/>
                          <a:ea typeface="+mn-ea"/>
                          <a:cs typeface="+mn-cs"/>
                        </a:rPr>
                        <a:t>.57</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15038407"/>
                  </a:ext>
                </a:extLst>
              </a:tr>
              <a:tr h="189475">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VALENCY AGRO NIGERIA LIMITED</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BFCE"/>
                    </a:solidFill>
                  </a:tcPr>
                </a:tc>
                <a:tc>
                  <a:txBody>
                    <a:bodyPr/>
                    <a:lstStyle/>
                    <a:p>
                      <a:pPr algn="ctr" fontAlgn="ctr">
                        <a:buNone/>
                      </a:pPr>
                      <a:r>
                        <a:rPr lang="en-US" sz="800" b="0" i="0" u="none" strike="noStrike" dirty="0">
                          <a:solidFill>
                            <a:srgbClr val="000000"/>
                          </a:solidFill>
                          <a:effectLst/>
                          <a:latin typeface="Museo Sans 300" panose="02000000000000000000" pitchFamily="2" charset="77"/>
                          <a:ea typeface="+mn-ea"/>
                          <a:cs typeface="+mn-cs"/>
                        </a:rPr>
                        <a:t>02-Feb-26</a:t>
                      </a: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BFCE"/>
                    </a:solidFill>
                  </a:tcPr>
                </a:tc>
                <a:tc>
                  <a:txBody>
                    <a:bodyPr/>
                    <a:lstStyle/>
                    <a:p>
                      <a:pPr marL="0" algn="ctr" fontAlgn="ctr">
                        <a:buNone/>
                      </a:pPr>
                      <a:r>
                        <a:rPr lang="en-US" sz="800" b="0" i="0" u="none" strike="noStrike" dirty="0">
                          <a:solidFill>
                            <a:srgbClr val="000000"/>
                          </a:solidFill>
                          <a:effectLst/>
                          <a:latin typeface="Museo Sans 300" panose="02000000000000000000" pitchFamily="2" charset="77"/>
                          <a:ea typeface="+mn-ea"/>
                          <a:cs typeface="+mn-cs"/>
                        </a:rPr>
                        <a:t>23.02</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BFCE"/>
                    </a:solidFill>
                  </a:tcPr>
                </a:tc>
                <a:tc>
                  <a:txBody>
                    <a:bodyPr/>
                    <a:lstStyle/>
                    <a:p>
                      <a:pPr marL="0" algn="ctr" fontAlgn="ctr">
                        <a:buNone/>
                      </a:pPr>
                      <a:r>
                        <a:rPr lang="en-NG" sz="800" b="0" i="0" u="none" strike="noStrike" dirty="0">
                          <a:solidFill>
                            <a:srgbClr val="000000"/>
                          </a:solidFill>
                          <a:effectLst/>
                          <a:latin typeface="Museo Sans 300" panose="02000000000000000000" pitchFamily="2" charset="77"/>
                          <a:ea typeface="+mn-ea"/>
                          <a:cs typeface="+mn-cs"/>
                        </a:rPr>
                        <a:t>2</a:t>
                      </a:r>
                      <a:r>
                        <a:rPr lang="en-US" sz="800" b="0" i="0" u="none" strike="noStrike" dirty="0">
                          <a:solidFill>
                            <a:srgbClr val="000000"/>
                          </a:solidFill>
                          <a:effectLst/>
                          <a:latin typeface="Museo Sans 300" panose="02000000000000000000" pitchFamily="2" charset="77"/>
                          <a:ea typeface="+mn-ea"/>
                          <a:cs typeface="+mn-cs"/>
                        </a:rPr>
                        <a:t>1.29</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BFCE"/>
                    </a:solidFill>
                  </a:tcPr>
                </a:tc>
                <a:extLst>
                  <a:ext uri="{0D108BD9-81ED-4DB2-BD59-A6C34878D82A}">
                    <a16:rowId xmlns:a16="http://schemas.microsoft.com/office/drawing/2014/main" val="2254094886"/>
                  </a:ext>
                </a:extLst>
              </a:tr>
              <a:tr h="189475">
                <a:tc>
                  <a:txBody>
                    <a:bodyPr/>
                    <a:lstStyle/>
                    <a:p>
                      <a:pPr marL="0" algn="ctr" rtl="0" fontAlgn="ctr">
                        <a:buNone/>
                      </a:pPr>
                      <a:r>
                        <a:rPr lang="en-US" sz="800" b="0" i="0" u="none" strike="noStrike" dirty="0">
                          <a:solidFill>
                            <a:srgbClr val="000000"/>
                          </a:solidFill>
                          <a:effectLst/>
                          <a:latin typeface="Museo Sans 300" panose="02000000000000000000" pitchFamily="2" charset="77"/>
                          <a:ea typeface="+mn-ea"/>
                          <a:cs typeface="+mn-cs"/>
                        </a:rPr>
                        <a:t>DANGOTE CEMENT PLC</a:t>
                      </a:r>
                    </a:p>
                  </a:txBody>
                  <a:tcPr marL="0" marR="0" marT="0"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ctr" fontAlgn="ctr">
                        <a:buNone/>
                      </a:pPr>
                      <a:r>
                        <a:rPr lang="en-US" sz="800" b="0" i="0" u="none" strike="noStrike">
                          <a:solidFill>
                            <a:srgbClr val="000000"/>
                          </a:solidFill>
                          <a:effectLst/>
                          <a:latin typeface="Museo Sans 300" panose="02000000000000000000" pitchFamily="2" charset="77"/>
                          <a:ea typeface="+mn-ea"/>
                          <a:cs typeface="+mn-cs"/>
                        </a:rPr>
                        <a:t>11-Mar-26</a:t>
                      </a:r>
                      <a:endParaRPr lang="en-US"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marL="0" algn="ctr" fontAlgn="ctr">
                        <a:buNone/>
                      </a:pPr>
                      <a:r>
                        <a:rPr lang="en-US" sz="800" b="0" i="0" u="none" strike="noStrike" dirty="0">
                          <a:solidFill>
                            <a:srgbClr val="000000"/>
                          </a:solidFill>
                          <a:effectLst/>
                          <a:latin typeface="Museo Sans 300" panose="02000000000000000000" pitchFamily="2" charset="77"/>
                          <a:ea typeface="+mn-ea"/>
                          <a:cs typeface="+mn-cs"/>
                        </a:rPr>
                        <a:t>20.31</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marL="0" algn="ctr" fontAlgn="ctr">
                        <a:buNone/>
                      </a:pPr>
                      <a:r>
                        <a:rPr lang="en-US" sz="800" b="0" i="0" u="none" strike="noStrike" dirty="0">
                          <a:solidFill>
                            <a:srgbClr val="000000"/>
                          </a:solidFill>
                          <a:effectLst/>
                          <a:latin typeface="Museo Sans 300" panose="02000000000000000000" pitchFamily="2" charset="77"/>
                          <a:ea typeface="+mn-ea"/>
                          <a:cs typeface="+mn-cs"/>
                        </a:rPr>
                        <a:t>18.60</a:t>
                      </a:r>
                      <a:endParaRPr lang="en-NG" sz="800" b="0" i="0" u="none" strike="noStrike" dirty="0">
                        <a:solidFill>
                          <a:srgbClr val="000000"/>
                        </a:solidFill>
                        <a:effectLst/>
                        <a:latin typeface="Museo Sans 300" panose="02000000000000000000" pitchFamily="2" charset="77"/>
                        <a:ea typeface="+mn-ea"/>
                        <a:cs typeface="+mn-cs"/>
                      </a:endParaRPr>
                    </a:p>
                  </a:txBody>
                  <a:tcPr marL="0" marR="0" marT="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783698521"/>
                  </a:ext>
                </a:extLst>
              </a:tr>
            </a:tbl>
          </a:graphicData>
        </a:graphic>
      </p:graphicFrame>
      <p:sp>
        <p:nvSpPr>
          <p:cNvPr id="44" name="object 84">
            <a:extLst>
              <a:ext uri="{FF2B5EF4-FFF2-40B4-BE49-F238E27FC236}">
                <a16:creationId xmlns:a16="http://schemas.microsoft.com/office/drawing/2014/main" id="{7EF75A70-6108-59B7-5D2A-F085CD1376A1}"/>
              </a:ext>
            </a:extLst>
          </p:cNvPr>
          <p:cNvSpPr txBox="1"/>
          <p:nvPr/>
        </p:nvSpPr>
        <p:spPr>
          <a:xfrm>
            <a:off x="9721560" y="3656241"/>
            <a:ext cx="369570" cy="135935"/>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lang="en-US" sz="800" b="1" spc="-10">
                <a:latin typeface="Museo Sans 700"/>
                <a:cs typeface="Museo Sans 700"/>
              </a:rPr>
              <a:t>0.38%</a:t>
            </a:r>
            <a:endParaRPr sz="800">
              <a:latin typeface="Museo Sans 700"/>
              <a:cs typeface="Museo Sans 700"/>
            </a:endParaRPr>
          </a:p>
        </p:txBody>
      </p:sp>
      <p:sp>
        <p:nvSpPr>
          <p:cNvPr id="58" name="object 71">
            <a:extLst>
              <a:ext uri="{FF2B5EF4-FFF2-40B4-BE49-F238E27FC236}">
                <a16:creationId xmlns:a16="http://schemas.microsoft.com/office/drawing/2014/main" id="{52DF2B85-9D1E-7CF4-39E1-0F80130A5701}"/>
              </a:ext>
            </a:extLst>
          </p:cNvPr>
          <p:cNvSpPr/>
          <p:nvPr/>
        </p:nvSpPr>
        <p:spPr>
          <a:xfrm rot="10800000" flipH="1">
            <a:off x="7286724" y="3697699"/>
            <a:ext cx="72390" cy="72390"/>
          </a:xfrm>
          <a:custGeom>
            <a:avLst/>
            <a:gdLst/>
            <a:ahLst/>
            <a:cxnLst/>
            <a:rect l="l" t="t" r="r" b="b"/>
            <a:pathLst>
              <a:path w="72390" h="72389">
                <a:moveTo>
                  <a:pt x="36004" y="0"/>
                </a:moveTo>
                <a:lnTo>
                  <a:pt x="0" y="71996"/>
                </a:lnTo>
                <a:lnTo>
                  <a:pt x="71996" y="71996"/>
                </a:lnTo>
                <a:lnTo>
                  <a:pt x="36004" y="0"/>
                </a:lnTo>
                <a:close/>
              </a:path>
            </a:pathLst>
          </a:custGeom>
          <a:solidFill>
            <a:srgbClr val="C00000"/>
          </a:solidFill>
        </p:spPr>
        <p:txBody>
          <a:bodyPr wrap="square" lIns="0" tIns="0" rIns="0" bIns="0" rtlCol="0"/>
          <a:lstStyle>
            <a:defPPr>
              <a:defRPr kern="0"/>
            </a:defPPr>
          </a:lstStyle>
          <a:p>
            <a:endParaRPr/>
          </a:p>
        </p:txBody>
      </p:sp>
      <p:sp>
        <p:nvSpPr>
          <p:cNvPr id="61" name="Rectangle 3">
            <a:extLst>
              <a:ext uri="{FF2B5EF4-FFF2-40B4-BE49-F238E27FC236}">
                <a16:creationId xmlns:a16="http://schemas.microsoft.com/office/drawing/2014/main" id="{BBEABD4D-8D90-9AEE-F966-8FEC4C2AEF56}"/>
              </a:ext>
            </a:extLst>
          </p:cNvPr>
          <p:cNvSpPr>
            <a:spLocks noChangeArrowheads="1"/>
          </p:cNvSpPr>
          <p:nvPr/>
        </p:nvSpPr>
        <p:spPr bwMode="auto">
          <a:xfrm>
            <a:off x="304800" y="2102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eaLnBrk="0" fontAlgn="base" hangingPunct="0">
              <a:spcBef>
                <a:spcPct val="0"/>
              </a:spcBef>
              <a:spcAft>
                <a:spcPct val="0"/>
              </a:spcAft>
            </a:pPr>
            <a:endParaRPr lang="en-US" sz="1800" b="1" i="0" u="none" strike="noStrike" cap="none" normalizeH="0" baseline="0">
              <a:ln>
                <a:noFill/>
              </a:ln>
              <a:solidFill>
                <a:schemeClr val="tx1"/>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G" altLang="en-NG" sz="1800" b="0" i="0" u="none" strike="noStrike" cap="none" normalizeH="0" baseline="0">
              <a:ln>
                <a:noFill/>
              </a:ln>
              <a:solidFill>
                <a:schemeClr val="tx1"/>
              </a:solidFill>
              <a:effectLst/>
              <a:latin typeface="Arial" panose="020B0604020202020204" pitchFamily="34" charset="0"/>
            </a:endParaRPr>
          </a:p>
        </p:txBody>
      </p:sp>
      <p:sp>
        <p:nvSpPr>
          <p:cNvPr id="70" name="Rectangle 6">
            <a:extLst>
              <a:ext uri="{FF2B5EF4-FFF2-40B4-BE49-F238E27FC236}">
                <a16:creationId xmlns:a16="http://schemas.microsoft.com/office/drawing/2014/main" id="{1888C6FC-3F69-9411-50DD-F3F53471EB33}"/>
              </a:ext>
            </a:extLst>
          </p:cNvPr>
          <p:cNvSpPr>
            <a:spLocks noChangeArrowheads="1"/>
          </p:cNvSpPr>
          <p:nvPr/>
        </p:nvSpPr>
        <p:spPr bwMode="auto">
          <a:xfrm>
            <a:off x="762000" y="805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800" b="1" i="0" u="none" strike="noStrike" cap="none" normalizeH="0" baseline="0">
              <a:ln>
                <a:noFill/>
              </a:ln>
              <a:solidFill>
                <a:schemeClr val="tx1"/>
              </a:solidFill>
              <a:effectLst/>
              <a:latin typeface="Arial" panose="020B0604020202020204" pitchFamily="34" charset="0"/>
              <a:cs typeface="Arial"/>
            </a:endParaRPr>
          </a:p>
        </p:txBody>
      </p:sp>
      <p:sp>
        <p:nvSpPr>
          <p:cNvPr id="59" name="Rectangle 1">
            <a:extLst>
              <a:ext uri="{FF2B5EF4-FFF2-40B4-BE49-F238E27FC236}">
                <a16:creationId xmlns:a16="http://schemas.microsoft.com/office/drawing/2014/main" id="{310FA23B-3220-60A5-1113-68F35EFBAD00}"/>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G" altLang="en-NG" sz="1800" b="0" i="0" u="none" strike="noStrike" cap="none" normalizeH="0" baseline="0">
              <a:ln>
                <a:noFill/>
              </a:ln>
              <a:solidFill>
                <a:schemeClr val="tx1"/>
              </a:solidFill>
              <a:effectLst/>
              <a:latin typeface="Arial" panose="020B0604020202020204" pitchFamily="34" charset="0"/>
            </a:endParaRPr>
          </a:p>
        </p:txBody>
      </p:sp>
      <p:sp>
        <p:nvSpPr>
          <p:cNvPr id="60" name="object 86">
            <a:extLst>
              <a:ext uri="{FF2B5EF4-FFF2-40B4-BE49-F238E27FC236}">
                <a16:creationId xmlns:a16="http://schemas.microsoft.com/office/drawing/2014/main" id="{E1E454D5-4C62-3F16-1DFA-F2A0471D0164}"/>
              </a:ext>
            </a:extLst>
          </p:cNvPr>
          <p:cNvSpPr/>
          <p:nvPr/>
        </p:nvSpPr>
        <p:spPr>
          <a:xfrm>
            <a:off x="9613037" y="3699756"/>
            <a:ext cx="72390" cy="72390"/>
          </a:xfrm>
          <a:custGeom>
            <a:avLst/>
            <a:gdLst/>
            <a:ahLst/>
            <a:cxnLst/>
            <a:rect l="l" t="t" r="r" b="b"/>
            <a:pathLst>
              <a:path w="72390" h="72389">
                <a:moveTo>
                  <a:pt x="36004" y="0"/>
                </a:moveTo>
                <a:lnTo>
                  <a:pt x="0" y="71996"/>
                </a:lnTo>
                <a:lnTo>
                  <a:pt x="71996" y="71996"/>
                </a:lnTo>
                <a:lnTo>
                  <a:pt x="36004" y="0"/>
                </a:lnTo>
                <a:close/>
              </a:path>
            </a:pathLst>
          </a:custGeom>
          <a:solidFill>
            <a:srgbClr val="00AF50"/>
          </a:solidFill>
        </p:spPr>
        <p:txBody>
          <a:bodyPr wrap="square" lIns="0" tIns="0" rIns="0" bIns="0" rtlCol="0"/>
          <a:lstStyle>
            <a:defPPr>
              <a:defRPr kern="0"/>
            </a:defPPr>
          </a:lstStyle>
          <a:p>
            <a:endParaRPr/>
          </a:p>
        </p:txBody>
      </p:sp>
    </p:spTree>
    <p:extLst>
      <p:ext uri="{BB962C8B-B14F-4D97-AF65-F5344CB8AC3E}">
        <p14:creationId xmlns:p14="http://schemas.microsoft.com/office/powerpoint/2010/main" val="305696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90F5-03FE-48DA-4C72-FEB9A5CB6856}"/>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0A60E5FE-2099-B040-53A8-C9BD0295F284}"/>
              </a:ext>
            </a:extLst>
          </p:cNvPr>
          <p:cNvSpPr/>
          <p:nvPr/>
        </p:nvSpPr>
        <p:spPr>
          <a:xfrm>
            <a:off x="5599113" y="6109558"/>
            <a:ext cx="4787900" cy="356167"/>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EB60DB96-2A64-F7E4-97A7-A58D4D840861}"/>
              </a:ext>
            </a:extLst>
          </p:cNvPr>
          <p:cNvSpPr/>
          <p:nvPr/>
        </p:nvSpPr>
        <p:spPr>
          <a:xfrm>
            <a:off x="5576221" y="2797448"/>
            <a:ext cx="4810792" cy="356167"/>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 name="object 2">
            <a:extLst>
              <a:ext uri="{FF2B5EF4-FFF2-40B4-BE49-F238E27FC236}">
                <a16:creationId xmlns:a16="http://schemas.microsoft.com/office/drawing/2014/main" id="{ABEC1FC8-D535-0501-13D6-721DF45E5993}"/>
              </a:ext>
            </a:extLst>
          </p:cNvPr>
          <p:cNvSpPr txBox="1"/>
          <p:nvPr/>
        </p:nvSpPr>
        <p:spPr>
          <a:xfrm>
            <a:off x="994917" y="1740535"/>
            <a:ext cx="150685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Museo Sans 500"/>
                <a:cs typeface="Museo Sans 500"/>
              </a:rPr>
              <a:t>R</a:t>
            </a:r>
            <a:r>
              <a:rPr kumimoji="0" sz="1800" b="0" i="0" u="none" strike="noStrike" kern="0" cap="none" spc="-114"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E</a:t>
            </a:r>
            <a:r>
              <a:rPr kumimoji="0" sz="1800" b="0" i="0" u="none" strike="noStrike" kern="0" cap="none" spc="-110"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S</a:t>
            </a:r>
            <a:r>
              <a:rPr kumimoji="0" sz="1800" b="0" i="0" u="none" strike="noStrike" kern="0" cap="none" spc="-105"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E</a:t>
            </a:r>
            <a:r>
              <a:rPr kumimoji="0" sz="1800" b="0" i="0" u="none" strike="noStrike" kern="0" cap="none" spc="-110"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A</a:t>
            </a:r>
            <a:r>
              <a:rPr kumimoji="0" sz="1800" b="0" i="0" u="none" strike="noStrike" kern="0" cap="none" spc="-110"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R</a:t>
            </a:r>
            <a:r>
              <a:rPr kumimoji="0" sz="1800" b="0" i="0" u="none" strike="noStrike" kern="0" cap="none" spc="-105" normalizeH="0" baseline="0" noProof="0">
                <a:ln>
                  <a:noFill/>
                </a:ln>
                <a:solidFill>
                  <a:srgbClr val="FFFFFF"/>
                </a:solidFill>
                <a:effectLst/>
                <a:uLnTx/>
                <a:uFillTx/>
                <a:latin typeface="Museo Sans 500"/>
                <a:cs typeface="Museo Sans 500"/>
              </a:rPr>
              <a:t> </a:t>
            </a:r>
            <a:r>
              <a:rPr kumimoji="0" sz="1800" b="0" i="0" u="none" strike="noStrike" kern="0" cap="none" spc="-20" normalizeH="0" baseline="0" noProof="0">
                <a:ln>
                  <a:noFill/>
                </a:ln>
                <a:solidFill>
                  <a:srgbClr val="FFFFFF"/>
                </a:solidFill>
                <a:effectLst/>
                <a:uLnTx/>
                <a:uFillTx/>
                <a:latin typeface="Museo Sans 500"/>
                <a:cs typeface="Museo Sans 500"/>
              </a:rPr>
              <a:t>C</a:t>
            </a:r>
            <a:r>
              <a:rPr kumimoji="0" sz="1800" b="0" i="0" u="none" strike="noStrike" kern="0" cap="none" spc="-105" normalizeH="0" baseline="0" noProof="0">
                <a:ln>
                  <a:noFill/>
                </a:ln>
                <a:solidFill>
                  <a:srgbClr val="FFFFFF"/>
                </a:solidFill>
                <a:effectLst/>
                <a:uLnTx/>
                <a:uFillTx/>
                <a:latin typeface="Museo Sans 500"/>
                <a:cs typeface="Museo Sans 500"/>
              </a:rPr>
              <a:t> </a:t>
            </a:r>
            <a:r>
              <a:rPr kumimoji="0" sz="1800" b="0" i="0" u="none" strike="noStrike" kern="0" cap="none" spc="-50" normalizeH="0" baseline="0" noProof="0">
                <a:ln>
                  <a:noFill/>
                </a:ln>
                <a:solidFill>
                  <a:srgbClr val="FFFFFF"/>
                </a:solidFill>
                <a:effectLst/>
                <a:uLnTx/>
                <a:uFillTx/>
                <a:latin typeface="Museo Sans 500"/>
                <a:cs typeface="Museo Sans 500"/>
              </a:rPr>
              <a:t>H</a:t>
            </a:r>
            <a:endParaRPr kumimoji="0" sz="1800" b="0" i="0" u="none" strike="noStrike" kern="0" cap="none" spc="0" normalizeH="0" baseline="0" noProof="0">
              <a:ln>
                <a:noFill/>
              </a:ln>
              <a:solidFill>
                <a:sysClr val="windowText" lastClr="000000"/>
              </a:solidFill>
              <a:effectLst/>
              <a:uLnTx/>
              <a:uFillTx/>
              <a:latin typeface="Museo Sans 500"/>
              <a:cs typeface="Museo Sans 500"/>
            </a:endParaRPr>
          </a:p>
        </p:txBody>
      </p:sp>
      <p:sp>
        <p:nvSpPr>
          <p:cNvPr id="3" name="object 3">
            <a:extLst>
              <a:ext uri="{FF2B5EF4-FFF2-40B4-BE49-F238E27FC236}">
                <a16:creationId xmlns:a16="http://schemas.microsoft.com/office/drawing/2014/main" id="{57C05650-1707-9100-9AB7-1534A0112D24}"/>
              </a:ext>
            </a:extLst>
          </p:cNvPr>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180">
                <a:solidFill>
                  <a:srgbClr val="27D2A9"/>
                </a:solidFill>
              </a:rPr>
              <a:t>WEEK</a:t>
            </a:r>
            <a:r>
              <a:rPr spc="-355">
                <a:solidFill>
                  <a:srgbClr val="27D2A9"/>
                </a:solidFill>
              </a:rPr>
              <a:t>L</a:t>
            </a:r>
            <a:r>
              <a:rPr>
                <a:solidFill>
                  <a:srgbClr val="27D2A9"/>
                </a:solidFill>
              </a:rPr>
              <a:t>Y</a:t>
            </a:r>
            <a:r>
              <a:rPr spc="370">
                <a:solidFill>
                  <a:srgbClr val="27D2A9"/>
                </a:solidFill>
              </a:rPr>
              <a:t> </a:t>
            </a:r>
            <a:r>
              <a:rPr spc="150"/>
              <a:t>MARKET</a:t>
            </a:r>
            <a:r>
              <a:rPr spc="370"/>
              <a:t> </a:t>
            </a:r>
            <a:r>
              <a:rPr spc="125"/>
              <a:t>REPORT</a:t>
            </a:r>
          </a:p>
        </p:txBody>
      </p:sp>
      <p:sp>
        <p:nvSpPr>
          <p:cNvPr id="5" name="object 5">
            <a:extLst>
              <a:ext uri="{FF2B5EF4-FFF2-40B4-BE49-F238E27FC236}">
                <a16:creationId xmlns:a16="http://schemas.microsoft.com/office/drawing/2014/main" id="{10B59CF6-1FB6-690E-EB12-A5D9CEF3B0E9}"/>
              </a:ext>
            </a:extLst>
          </p:cNvPr>
          <p:cNvSpPr/>
          <p:nvPr/>
        </p:nvSpPr>
        <p:spPr>
          <a:xfrm>
            <a:off x="0" y="2393428"/>
            <a:ext cx="10692130" cy="345440"/>
          </a:xfrm>
          <a:custGeom>
            <a:avLst/>
            <a:gdLst/>
            <a:ahLst/>
            <a:cxnLst/>
            <a:rect l="l" t="t" r="r" b="b"/>
            <a:pathLst>
              <a:path w="10692130" h="345439">
                <a:moveTo>
                  <a:pt x="10692003" y="0"/>
                </a:moveTo>
                <a:lnTo>
                  <a:pt x="0" y="0"/>
                </a:lnTo>
                <a:lnTo>
                  <a:pt x="0" y="344818"/>
                </a:lnTo>
                <a:lnTo>
                  <a:pt x="10692003" y="344818"/>
                </a:lnTo>
                <a:lnTo>
                  <a:pt x="10692003" y="0"/>
                </a:lnTo>
                <a:close/>
              </a:path>
            </a:pathLst>
          </a:custGeom>
          <a:solidFill>
            <a:srgbClr val="001D54">
              <a:alpha val="5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FF2B5EF4-FFF2-40B4-BE49-F238E27FC236}">
                <a16:creationId xmlns:a16="http://schemas.microsoft.com/office/drawing/2014/main" id="{737B1FC5-E0E2-1000-2D23-B514220D5E7C}"/>
              </a:ext>
            </a:extLst>
          </p:cNvPr>
          <p:cNvSpPr/>
          <p:nvPr/>
        </p:nvSpPr>
        <p:spPr>
          <a:xfrm>
            <a:off x="0" y="13817724"/>
            <a:ext cx="10692130" cy="794385"/>
          </a:xfrm>
          <a:custGeom>
            <a:avLst/>
            <a:gdLst/>
            <a:ahLst/>
            <a:cxnLst/>
            <a:rect l="l" t="t" r="r" b="b"/>
            <a:pathLst>
              <a:path w="10692130" h="794384">
                <a:moveTo>
                  <a:pt x="0" y="0"/>
                </a:moveTo>
                <a:lnTo>
                  <a:pt x="0" y="794125"/>
                </a:lnTo>
                <a:lnTo>
                  <a:pt x="10692003" y="794125"/>
                </a:lnTo>
                <a:lnTo>
                  <a:pt x="10692003" y="0"/>
                </a:lnTo>
                <a:lnTo>
                  <a:pt x="0" y="0"/>
                </a:lnTo>
                <a:close/>
              </a:path>
            </a:pathLst>
          </a:custGeom>
          <a:solidFill>
            <a:srgbClr val="001D54">
              <a:alpha val="5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 name="object 8">
            <a:extLst>
              <a:ext uri="{FF2B5EF4-FFF2-40B4-BE49-F238E27FC236}">
                <a16:creationId xmlns:a16="http://schemas.microsoft.com/office/drawing/2014/main" id="{5D2B8FB3-2B25-DB3B-E3B8-117714B5A321}"/>
              </a:ext>
            </a:extLst>
          </p:cNvPr>
          <p:cNvGrpSpPr/>
          <p:nvPr/>
        </p:nvGrpSpPr>
        <p:grpSpPr>
          <a:xfrm>
            <a:off x="0" y="14611849"/>
            <a:ext cx="10692130" cy="508634"/>
            <a:chOff x="0" y="14611849"/>
            <a:chExt cx="10692130" cy="508634"/>
          </a:xfrm>
        </p:grpSpPr>
        <p:sp>
          <p:nvSpPr>
            <p:cNvPr id="9" name="object 9">
              <a:extLst>
                <a:ext uri="{FF2B5EF4-FFF2-40B4-BE49-F238E27FC236}">
                  <a16:creationId xmlns:a16="http://schemas.microsoft.com/office/drawing/2014/main" id="{F5EB91C3-6FDF-CDC8-C6B0-2E1F5416D442}"/>
                </a:ext>
              </a:extLst>
            </p:cNvPr>
            <p:cNvSpPr/>
            <p:nvPr/>
          </p:nvSpPr>
          <p:spPr>
            <a:xfrm>
              <a:off x="0" y="14611849"/>
              <a:ext cx="10692130" cy="508634"/>
            </a:xfrm>
            <a:custGeom>
              <a:avLst/>
              <a:gdLst/>
              <a:ahLst/>
              <a:cxnLst/>
              <a:rect l="l" t="t" r="r" b="b"/>
              <a:pathLst>
                <a:path w="10692130" h="508634">
                  <a:moveTo>
                    <a:pt x="0" y="0"/>
                  </a:moveTo>
                  <a:lnTo>
                    <a:pt x="0" y="508135"/>
                  </a:lnTo>
                  <a:lnTo>
                    <a:pt x="10692003" y="508135"/>
                  </a:lnTo>
                  <a:lnTo>
                    <a:pt x="10692003" y="0"/>
                  </a:lnTo>
                  <a:lnTo>
                    <a:pt x="0" y="0"/>
                  </a:lnTo>
                  <a:close/>
                </a:path>
              </a:pathLst>
            </a:custGeom>
            <a:solidFill>
              <a:srgbClr val="001D5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a:extLst>
                <a:ext uri="{FF2B5EF4-FFF2-40B4-BE49-F238E27FC236}">
                  <a16:creationId xmlns:a16="http://schemas.microsoft.com/office/drawing/2014/main" id="{DDDF3291-1D2A-1081-2351-CC384FD65631}"/>
                </a:ext>
              </a:extLst>
            </p:cNvPr>
            <p:cNvPicPr/>
            <p:nvPr/>
          </p:nvPicPr>
          <p:blipFill>
            <a:blip r:embed="rId2" cstate="print"/>
            <a:stretch>
              <a:fillRect/>
            </a:stretch>
          </p:blipFill>
          <p:spPr>
            <a:xfrm>
              <a:off x="719999" y="14778546"/>
              <a:ext cx="182879" cy="182880"/>
            </a:xfrm>
            <a:prstGeom prst="rect">
              <a:avLst/>
            </a:prstGeom>
          </p:spPr>
        </p:pic>
        <p:pic>
          <p:nvPicPr>
            <p:cNvPr id="11" name="object 11">
              <a:extLst>
                <a:ext uri="{FF2B5EF4-FFF2-40B4-BE49-F238E27FC236}">
                  <a16:creationId xmlns:a16="http://schemas.microsoft.com/office/drawing/2014/main" id="{E6262C53-E256-11BE-FAA9-5B036F519E05}"/>
                </a:ext>
              </a:extLst>
            </p:cNvPr>
            <p:cNvPicPr/>
            <p:nvPr/>
          </p:nvPicPr>
          <p:blipFill>
            <a:blip r:embed="rId3" cstate="print"/>
            <a:stretch>
              <a:fillRect/>
            </a:stretch>
          </p:blipFill>
          <p:spPr>
            <a:xfrm>
              <a:off x="758098" y="14816663"/>
              <a:ext cx="106679" cy="106679"/>
            </a:xfrm>
            <a:prstGeom prst="rect">
              <a:avLst/>
            </a:prstGeom>
          </p:spPr>
        </p:pic>
        <p:pic>
          <p:nvPicPr>
            <p:cNvPr id="12" name="object 12">
              <a:extLst>
                <a:ext uri="{FF2B5EF4-FFF2-40B4-BE49-F238E27FC236}">
                  <a16:creationId xmlns:a16="http://schemas.microsoft.com/office/drawing/2014/main" id="{10E03C75-53EB-712C-1B38-0F4FB0C11FA8}"/>
                </a:ext>
              </a:extLst>
            </p:cNvPr>
            <p:cNvPicPr/>
            <p:nvPr/>
          </p:nvPicPr>
          <p:blipFill>
            <a:blip r:embed="rId2" cstate="print"/>
            <a:stretch>
              <a:fillRect/>
            </a:stretch>
          </p:blipFill>
          <p:spPr>
            <a:xfrm>
              <a:off x="3082493" y="14778546"/>
              <a:ext cx="182879" cy="182880"/>
            </a:xfrm>
            <a:prstGeom prst="rect">
              <a:avLst/>
            </a:prstGeom>
          </p:spPr>
        </p:pic>
        <p:pic>
          <p:nvPicPr>
            <p:cNvPr id="13" name="object 13">
              <a:extLst>
                <a:ext uri="{FF2B5EF4-FFF2-40B4-BE49-F238E27FC236}">
                  <a16:creationId xmlns:a16="http://schemas.microsoft.com/office/drawing/2014/main" id="{DD4B95C8-3EAA-1285-EFD2-5E549A2F84F8}"/>
                </a:ext>
              </a:extLst>
            </p:cNvPr>
            <p:cNvPicPr/>
            <p:nvPr/>
          </p:nvPicPr>
          <p:blipFill>
            <a:blip r:embed="rId4" cstate="print"/>
            <a:stretch>
              <a:fillRect/>
            </a:stretch>
          </p:blipFill>
          <p:spPr>
            <a:xfrm>
              <a:off x="3120603" y="14831903"/>
              <a:ext cx="106680" cy="76200"/>
            </a:xfrm>
            <a:prstGeom prst="rect">
              <a:avLst/>
            </a:prstGeom>
          </p:spPr>
        </p:pic>
        <p:pic>
          <p:nvPicPr>
            <p:cNvPr id="14" name="object 14">
              <a:extLst>
                <a:ext uri="{FF2B5EF4-FFF2-40B4-BE49-F238E27FC236}">
                  <a16:creationId xmlns:a16="http://schemas.microsoft.com/office/drawing/2014/main" id="{A958B2DF-9BED-4048-5B69-97137DCD64B8}"/>
                </a:ext>
              </a:extLst>
            </p:cNvPr>
            <p:cNvPicPr/>
            <p:nvPr/>
          </p:nvPicPr>
          <p:blipFill>
            <a:blip r:embed="rId5" cstate="print"/>
            <a:stretch>
              <a:fillRect/>
            </a:stretch>
          </p:blipFill>
          <p:spPr>
            <a:xfrm>
              <a:off x="5446686" y="14778546"/>
              <a:ext cx="182880" cy="182880"/>
            </a:xfrm>
            <a:prstGeom prst="rect">
              <a:avLst/>
            </a:prstGeom>
          </p:spPr>
        </p:pic>
        <p:pic>
          <p:nvPicPr>
            <p:cNvPr id="15" name="object 15">
              <a:extLst>
                <a:ext uri="{FF2B5EF4-FFF2-40B4-BE49-F238E27FC236}">
                  <a16:creationId xmlns:a16="http://schemas.microsoft.com/office/drawing/2014/main" id="{622D8CC3-7848-2B9F-E041-6501127ED3A0}"/>
                </a:ext>
              </a:extLst>
            </p:cNvPr>
            <p:cNvPicPr/>
            <p:nvPr/>
          </p:nvPicPr>
          <p:blipFill>
            <a:blip r:embed="rId6" cstate="print"/>
            <a:stretch>
              <a:fillRect/>
            </a:stretch>
          </p:blipFill>
          <p:spPr>
            <a:xfrm>
              <a:off x="5500024" y="14816663"/>
              <a:ext cx="76200" cy="106679"/>
            </a:xfrm>
            <a:prstGeom prst="rect">
              <a:avLst/>
            </a:prstGeom>
          </p:spPr>
        </p:pic>
        <p:pic>
          <p:nvPicPr>
            <p:cNvPr id="16" name="object 16">
              <a:extLst>
                <a:ext uri="{FF2B5EF4-FFF2-40B4-BE49-F238E27FC236}">
                  <a16:creationId xmlns:a16="http://schemas.microsoft.com/office/drawing/2014/main" id="{B8313C6E-815D-3FA3-68F9-BF74ECC34FA2}"/>
                </a:ext>
              </a:extLst>
            </p:cNvPr>
            <p:cNvPicPr/>
            <p:nvPr/>
          </p:nvPicPr>
          <p:blipFill>
            <a:blip r:embed="rId5" cstate="print"/>
            <a:stretch>
              <a:fillRect/>
            </a:stretch>
          </p:blipFill>
          <p:spPr>
            <a:xfrm>
              <a:off x="8544229" y="14778546"/>
              <a:ext cx="182879" cy="182880"/>
            </a:xfrm>
            <a:prstGeom prst="rect">
              <a:avLst/>
            </a:prstGeom>
          </p:spPr>
        </p:pic>
        <p:pic>
          <p:nvPicPr>
            <p:cNvPr id="17" name="object 17">
              <a:extLst>
                <a:ext uri="{FF2B5EF4-FFF2-40B4-BE49-F238E27FC236}">
                  <a16:creationId xmlns:a16="http://schemas.microsoft.com/office/drawing/2014/main" id="{B3F2E030-2438-4771-2761-0E0322C4A2D7}"/>
                </a:ext>
              </a:extLst>
            </p:cNvPr>
            <p:cNvPicPr/>
            <p:nvPr/>
          </p:nvPicPr>
          <p:blipFill>
            <a:blip r:embed="rId7" cstate="print"/>
            <a:stretch>
              <a:fillRect/>
            </a:stretch>
          </p:blipFill>
          <p:spPr>
            <a:xfrm>
              <a:off x="8582345" y="14816663"/>
              <a:ext cx="106679" cy="106679"/>
            </a:xfrm>
            <a:prstGeom prst="rect">
              <a:avLst/>
            </a:prstGeom>
          </p:spPr>
        </p:pic>
      </p:grpSp>
      <p:grpSp>
        <p:nvGrpSpPr>
          <p:cNvPr id="22" name="object 22">
            <a:extLst>
              <a:ext uri="{FF2B5EF4-FFF2-40B4-BE49-F238E27FC236}">
                <a16:creationId xmlns:a16="http://schemas.microsoft.com/office/drawing/2014/main" id="{3E2D0881-D6D6-240D-3DD1-E93213A7D1E2}"/>
              </a:ext>
            </a:extLst>
          </p:cNvPr>
          <p:cNvGrpSpPr/>
          <p:nvPr/>
        </p:nvGrpSpPr>
        <p:grpSpPr>
          <a:xfrm>
            <a:off x="5576221" y="11041394"/>
            <a:ext cx="4868291" cy="2576701"/>
            <a:chOff x="5599648" y="10939485"/>
            <a:chExt cx="4868291" cy="2175428"/>
          </a:xfrm>
        </p:grpSpPr>
        <p:sp>
          <p:nvSpPr>
            <p:cNvPr id="23" name="object 23">
              <a:extLst>
                <a:ext uri="{FF2B5EF4-FFF2-40B4-BE49-F238E27FC236}">
                  <a16:creationId xmlns:a16="http://schemas.microsoft.com/office/drawing/2014/main" id="{DD42E73A-0BC7-D264-364B-6E5D14F0CAD0}"/>
                </a:ext>
              </a:extLst>
            </p:cNvPr>
            <p:cNvSpPr/>
            <p:nvPr/>
          </p:nvSpPr>
          <p:spPr>
            <a:xfrm>
              <a:off x="5599648" y="10939485"/>
              <a:ext cx="4868291" cy="2168367"/>
            </a:xfrm>
            <a:custGeom>
              <a:avLst/>
              <a:gdLst/>
              <a:ahLst/>
              <a:cxnLst/>
              <a:rect l="l" t="t" r="r" b="b"/>
              <a:pathLst>
                <a:path w="4511675" h="2115184">
                  <a:moveTo>
                    <a:pt x="4511598" y="0"/>
                  </a:moveTo>
                  <a:lnTo>
                    <a:pt x="0" y="0"/>
                  </a:lnTo>
                  <a:lnTo>
                    <a:pt x="0" y="2114791"/>
                  </a:lnTo>
                  <a:lnTo>
                    <a:pt x="4511598" y="2114791"/>
                  </a:lnTo>
                  <a:lnTo>
                    <a:pt x="4511598" y="0"/>
                  </a:lnTo>
                  <a:close/>
                </a:path>
              </a:pathLst>
            </a:custGeom>
            <a:solidFill>
              <a:srgbClr val="001D5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4" name="object 24">
              <a:extLst>
                <a:ext uri="{FF2B5EF4-FFF2-40B4-BE49-F238E27FC236}">
                  <a16:creationId xmlns:a16="http://schemas.microsoft.com/office/drawing/2014/main" id="{FDD9CDFC-5A1D-3A5A-587F-EA519CB1D3B7}"/>
                </a:ext>
              </a:extLst>
            </p:cNvPr>
            <p:cNvPicPr/>
            <p:nvPr/>
          </p:nvPicPr>
          <p:blipFill>
            <a:blip r:embed="rId8" cstate="print"/>
            <a:stretch>
              <a:fillRect/>
            </a:stretch>
          </p:blipFill>
          <p:spPr>
            <a:xfrm>
              <a:off x="7636059" y="11649379"/>
              <a:ext cx="2450592" cy="1465534"/>
            </a:xfrm>
            <a:prstGeom prst="rect">
              <a:avLst/>
            </a:prstGeom>
          </p:spPr>
        </p:pic>
      </p:grpSp>
      <p:sp>
        <p:nvSpPr>
          <p:cNvPr id="25" name="object 25">
            <a:extLst>
              <a:ext uri="{FF2B5EF4-FFF2-40B4-BE49-F238E27FC236}">
                <a16:creationId xmlns:a16="http://schemas.microsoft.com/office/drawing/2014/main" id="{3B71ABB1-979B-0240-2348-EDDF4F4139F6}"/>
              </a:ext>
            </a:extLst>
          </p:cNvPr>
          <p:cNvSpPr txBox="1"/>
          <p:nvPr/>
        </p:nvSpPr>
        <p:spPr>
          <a:xfrm>
            <a:off x="5695565" y="11313278"/>
            <a:ext cx="4511675" cy="1160895"/>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1130"/>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Times New Roman"/>
              <a:cs typeface="Times New Roman"/>
            </a:endParaRPr>
          </a:p>
          <a:p>
            <a:pPr marL="137160" marR="1874520" lvl="0" indent="0" defTabSz="914400" eaLnBrk="1" fontAlgn="auto" latinLnBrk="0" hangingPunct="1">
              <a:lnSpc>
                <a:spcPct val="121400"/>
              </a:lnSpc>
              <a:spcBef>
                <a:spcPts val="5"/>
              </a:spcBef>
              <a:spcAft>
                <a:spcPts val="0"/>
              </a:spcAft>
              <a:buClrTx/>
              <a:buSzTx/>
              <a:buFontTx/>
              <a:buNone/>
              <a:tabLst/>
              <a:defRPr/>
            </a:pPr>
            <a:r>
              <a:rPr kumimoji="0" sz="1250" b="1" i="0" u="none" strike="noStrike" kern="0" cap="none" spc="0" normalizeH="0" baseline="0" noProof="0">
                <a:ln>
                  <a:noFill/>
                </a:ln>
                <a:solidFill>
                  <a:srgbClr val="FFFFFF"/>
                </a:solidFill>
                <a:effectLst/>
                <a:uLnTx/>
                <a:uFillTx/>
                <a:latin typeface="LEMON MILK Bold"/>
                <a:cs typeface="LEMON MILK Bold"/>
              </a:rPr>
              <a:t>GROW</a:t>
            </a:r>
            <a:r>
              <a:rPr kumimoji="0" sz="1250" b="1" i="0" u="none" strike="noStrike" kern="0" cap="none" spc="160" normalizeH="0" baseline="0" noProof="0">
                <a:ln>
                  <a:noFill/>
                </a:ln>
                <a:solidFill>
                  <a:srgbClr val="FFFFFF"/>
                </a:solidFill>
                <a:effectLst/>
                <a:uLnTx/>
                <a:uFillTx/>
                <a:latin typeface="LEMON MILK Bold"/>
                <a:cs typeface="LEMON MILK Bold"/>
              </a:rPr>
              <a:t> </a:t>
            </a:r>
            <a:r>
              <a:rPr kumimoji="0" sz="1250" b="1" i="0" u="none" strike="noStrike" kern="0" cap="none" spc="0" normalizeH="0" baseline="0" noProof="0">
                <a:ln>
                  <a:noFill/>
                </a:ln>
                <a:solidFill>
                  <a:srgbClr val="27D2A9"/>
                </a:solidFill>
                <a:effectLst/>
                <a:uLnTx/>
                <a:uFillTx/>
                <a:latin typeface="LEMON MILK Bold"/>
                <a:cs typeface="LEMON MILK Bold"/>
              </a:rPr>
              <a:t>YOUR</a:t>
            </a:r>
            <a:r>
              <a:rPr kumimoji="0" sz="1250" b="1" i="0" u="none" strike="noStrike" kern="0" cap="none" spc="165" normalizeH="0" baseline="0" noProof="0">
                <a:ln>
                  <a:noFill/>
                </a:ln>
                <a:solidFill>
                  <a:srgbClr val="27D2A9"/>
                </a:solidFill>
                <a:effectLst/>
                <a:uLnTx/>
                <a:uFillTx/>
                <a:latin typeface="LEMON MILK Bold"/>
                <a:cs typeface="LEMON MILK Bold"/>
              </a:rPr>
              <a:t> </a:t>
            </a:r>
            <a:r>
              <a:rPr kumimoji="0" sz="1250" b="1" i="0" u="none" strike="noStrike" kern="0" cap="none" spc="0" normalizeH="0" baseline="0" noProof="0">
                <a:ln>
                  <a:noFill/>
                </a:ln>
                <a:solidFill>
                  <a:srgbClr val="27D2A9"/>
                </a:solidFill>
                <a:effectLst/>
                <a:uLnTx/>
                <a:uFillTx/>
                <a:latin typeface="LEMON MILK Bold"/>
                <a:cs typeface="LEMON MILK Bold"/>
              </a:rPr>
              <a:t>WEALTH</a:t>
            </a:r>
            <a:r>
              <a:rPr kumimoji="0" sz="1250" b="1" i="0" u="none" strike="noStrike" kern="0" cap="none" spc="160" normalizeH="0" baseline="0" noProof="0">
                <a:ln>
                  <a:noFill/>
                </a:ln>
                <a:solidFill>
                  <a:srgbClr val="27D2A9"/>
                </a:solidFill>
                <a:effectLst/>
                <a:uLnTx/>
                <a:uFillTx/>
                <a:latin typeface="LEMON MILK Bold"/>
                <a:cs typeface="LEMON MILK Bold"/>
              </a:rPr>
              <a:t> </a:t>
            </a:r>
            <a:r>
              <a:rPr kumimoji="0" sz="1250" b="1" i="0" u="none" strike="noStrike" kern="0" cap="none" spc="-25" normalizeH="0" baseline="0" noProof="0">
                <a:ln>
                  <a:noFill/>
                </a:ln>
                <a:solidFill>
                  <a:srgbClr val="FFFFFF"/>
                </a:solidFill>
                <a:effectLst/>
                <a:uLnTx/>
                <a:uFillTx/>
                <a:latin typeface="LEMON MILK Bold"/>
                <a:cs typeface="LEMON MILK Bold"/>
              </a:rPr>
              <a:t>BY </a:t>
            </a:r>
            <a:r>
              <a:rPr lang="en-US" sz="1250" b="1">
                <a:solidFill>
                  <a:srgbClr val="FFFFFF"/>
                </a:solidFill>
                <a:latin typeface="LEMON MILK Bold"/>
                <a:cs typeface="LEMON MILK Bold"/>
              </a:rPr>
              <a:t>I</a:t>
            </a:r>
            <a:r>
              <a:rPr kumimoji="0" sz="1250" b="1" i="0" u="none" strike="noStrike" kern="0" cap="none" spc="0" normalizeH="0" baseline="0" noProof="0">
                <a:ln>
                  <a:noFill/>
                </a:ln>
                <a:solidFill>
                  <a:srgbClr val="FFFFFF"/>
                </a:solidFill>
                <a:effectLst/>
                <a:uLnTx/>
                <a:uFillTx/>
                <a:latin typeface="LEMON MILK Bold"/>
                <a:cs typeface="LEMON MILK Bold"/>
              </a:rPr>
              <a:t>NVEST</a:t>
            </a:r>
            <a:r>
              <a:rPr kumimoji="0" lang="en-US" sz="1250" b="1" i="0" u="none" strike="noStrike" kern="0" cap="none" spc="0" normalizeH="0" baseline="0" noProof="0">
                <a:ln>
                  <a:noFill/>
                </a:ln>
                <a:solidFill>
                  <a:srgbClr val="FFFFFF"/>
                </a:solidFill>
                <a:effectLst/>
                <a:uLnTx/>
                <a:uFillTx/>
                <a:latin typeface="LEMON MILK Bold"/>
                <a:cs typeface="LEMON MILK Bold"/>
              </a:rPr>
              <a:t>I</a:t>
            </a:r>
            <a:r>
              <a:rPr kumimoji="0" sz="1250" b="1" i="0" u="none" strike="noStrike" kern="0" cap="none" spc="0" normalizeH="0" baseline="0" noProof="0">
                <a:ln>
                  <a:noFill/>
                </a:ln>
                <a:solidFill>
                  <a:srgbClr val="FFFFFF"/>
                </a:solidFill>
                <a:effectLst/>
                <a:uLnTx/>
                <a:uFillTx/>
                <a:latin typeface="LEMON MILK Bold"/>
                <a:cs typeface="LEMON MILK Bold"/>
              </a:rPr>
              <a:t>NG</a:t>
            </a:r>
            <a:r>
              <a:rPr kumimoji="0" sz="1250" b="1" i="0" u="none" strike="noStrike" kern="0" cap="none" spc="285" normalizeH="0" baseline="0" noProof="0">
                <a:ln>
                  <a:noFill/>
                </a:ln>
                <a:solidFill>
                  <a:srgbClr val="FFFFFF"/>
                </a:solidFill>
                <a:effectLst/>
                <a:uLnTx/>
                <a:uFillTx/>
                <a:latin typeface="LEMON MILK Bold"/>
                <a:cs typeface="LEMON MILK Bold"/>
              </a:rPr>
              <a:t> </a:t>
            </a:r>
            <a:r>
              <a:rPr kumimoji="0" sz="1250" b="1" i="0" u="none" strike="noStrike" kern="0" cap="none" spc="0" normalizeH="0" baseline="0" noProof="0">
                <a:ln>
                  <a:noFill/>
                </a:ln>
                <a:solidFill>
                  <a:srgbClr val="FFFFFF"/>
                </a:solidFill>
                <a:effectLst/>
                <a:uLnTx/>
                <a:uFillTx/>
                <a:latin typeface="LEMON MILK Bold"/>
                <a:cs typeface="LEMON MILK Bold"/>
              </a:rPr>
              <a:t>W</a:t>
            </a:r>
            <a:r>
              <a:rPr kumimoji="0" lang="en-US" sz="1250" b="1" i="0" u="none" strike="noStrike" kern="0" cap="none" spc="0" normalizeH="0" baseline="0" noProof="0">
                <a:ln>
                  <a:noFill/>
                </a:ln>
                <a:solidFill>
                  <a:srgbClr val="FFFFFF"/>
                </a:solidFill>
                <a:effectLst/>
                <a:uLnTx/>
                <a:uFillTx/>
                <a:latin typeface="LEMON MILK Bold"/>
                <a:cs typeface="LEMON MILK Bold"/>
              </a:rPr>
              <a:t>I</a:t>
            </a:r>
            <a:r>
              <a:rPr kumimoji="0" sz="1250" b="1" i="0" u="none" strike="noStrike" kern="0" cap="none" spc="0" normalizeH="0" baseline="0" noProof="0">
                <a:ln>
                  <a:noFill/>
                </a:ln>
                <a:solidFill>
                  <a:srgbClr val="FFFFFF"/>
                </a:solidFill>
                <a:effectLst/>
                <a:uLnTx/>
                <a:uFillTx/>
                <a:latin typeface="LEMON MILK Bold"/>
                <a:cs typeface="LEMON MILK Bold"/>
              </a:rPr>
              <a:t>TH</a:t>
            </a:r>
            <a:r>
              <a:rPr kumimoji="0" sz="1250" b="1" i="0" u="none" strike="noStrike" kern="0" cap="none" spc="285" normalizeH="0" baseline="0" noProof="0">
                <a:ln>
                  <a:noFill/>
                </a:ln>
                <a:solidFill>
                  <a:srgbClr val="FFFFFF"/>
                </a:solidFill>
                <a:effectLst/>
                <a:uLnTx/>
                <a:uFillTx/>
                <a:latin typeface="LEMON MILK Bold"/>
                <a:cs typeface="LEMON MILK Bold"/>
              </a:rPr>
              <a:t> </a:t>
            </a:r>
            <a:r>
              <a:rPr kumimoji="0" sz="1250" b="1" i="0" u="none" strike="noStrike" kern="0" cap="none" spc="0" normalizeH="0" baseline="0" noProof="0">
                <a:ln>
                  <a:noFill/>
                </a:ln>
                <a:solidFill>
                  <a:srgbClr val="FFFFFF"/>
                </a:solidFill>
                <a:effectLst/>
                <a:uLnTx/>
                <a:uFillTx/>
                <a:latin typeface="LEMON MILK Bold"/>
                <a:cs typeface="LEMON MILK Bold"/>
              </a:rPr>
              <a:t>US</a:t>
            </a:r>
            <a:r>
              <a:rPr kumimoji="0" sz="1250" b="1" i="0" u="none" strike="noStrike" kern="0" cap="none" spc="290" normalizeH="0" baseline="0" noProof="0">
                <a:ln>
                  <a:noFill/>
                </a:ln>
                <a:solidFill>
                  <a:srgbClr val="FFFFFF"/>
                </a:solidFill>
                <a:effectLst/>
                <a:uLnTx/>
                <a:uFillTx/>
                <a:latin typeface="LEMON MILK Bold"/>
                <a:cs typeface="LEMON MILK Bold"/>
              </a:rPr>
              <a:t> </a:t>
            </a:r>
            <a:r>
              <a:rPr kumimoji="0" sz="1250" b="1" i="0" u="none" strike="noStrike" kern="0" cap="none" spc="-25" normalizeH="0" baseline="0" noProof="0">
                <a:ln>
                  <a:noFill/>
                </a:ln>
                <a:solidFill>
                  <a:srgbClr val="FFFFFF"/>
                </a:solidFill>
                <a:effectLst/>
                <a:uLnTx/>
                <a:uFillTx/>
                <a:latin typeface="LEMON MILK Bold"/>
                <a:cs typeface="LEMON MILK Bold"/>
              </a:rPr>
              <a:t>TODAY</a:t>
            </a:r>
            <a:endParaRPr kumimoji="0" sz="1250" b="0" i="0" u="none" strike="noStrike" kern="0" cap="none" spc="0" normalizeH="0" baseline="0" noProof="0">
              <a:ln>
                <a:noFill/>
              </a:ln>
              <a:solidFill>
                <a:sysClr val="windowText" lastClr="000000"/>
              </a:solidFill>
              <a:effectLst/>
              <a:uLnTx/>
              <a:uFillTx/>
              <a:latin typeface="LEMON MILK"/>
              <a:cs typeface="LEMON MILK"/>
            </a:endParaRPr>
          </a:p>
        </p:txBody>
      </p:sp>
      <p:pic>
        <p:nvPicPr>
          <p:cNvPr id="26" name="object 26">
            <a:extLst>
              <a:ext uri="{FF2B5EF4-FFF2-40B4-BE49-F238E27FC236}">
                <a16:creationId xmlns:a16="http://schemas.microsoft.com/office/drawing/2014/main" id="{26A4E834-3D46-F569-9B03-85C054B79193}"/>
              </a:ext>
            </a:extLst>
          </p:cNvPr>
          <p:cNvPicPr/>
          <p:nvPr/>
        </p:nvPicPr>
        <p:blipFill>
          <a:blip r:embed="rId9" cstate="print"/>
          <a:stretch>
            <a:fillRect/>
          </a:stretch>
        </p:blipFill>
        <p:spPr>
          <a:xfrm>
            <a:off x="5744260" y="11105848"/>
            <a:ext cx="923998" cy="376743"/>
          </a:xfrm>
          <a:prstGeom prst="rect">
            <a:avLst/>
          </a:prstGeom>
        </p:spPr>
      </p:pic>
      <p:sp>
        <p:nvSpPr>
          <p:cNvPr id="46" name="object 46">
            <a:extLst>
              <a:ext uri="{FF2B5EF4-FFF2-40B4-BE49-F238E27FC236}">
                <a16:creationId xmlns:a16="http://schemas.microsoft.com/office/drawing/2014/main" id="{00634896-C5C1-5D8A-448B-A0ADB5040AB4}"/>
              </a:ext>
            </a:extLst>
          </p:cNvPr>
          <p:cNvSpPr txBox="1">
            <a:spLocks noGrp="1"/>
          </p:cNvSpPr>
          <p:nvPr>
            <p:ph type="dt" sz="half" idx="6"/>
          </p:nvPr>
        </p:nvSpPr>
        <p:spPr>
          <a:xfrm>
            <a:off x="5744260" y="14725829"/>
            <a:ext cx="2209676" cy="279435"/>
          </a:xfrm>
          <a:prstGeom prst="rect">
            <a:avLst/>
          </a:prstGeom>
        </p:spPr>
        <p:txBody>
          <a:bodyPr vert="horz" wrap="square" lIns="0" tIns="2540" rIns="0" bIns="0" rtlCol="0">
            <a:spAutoFit/>
          </a:bodyPr>
          <a:lstStyle/>
          <a:p>
            <a:pPr marL="12700" marR="5080" lvl="0" indent="0" defTabSz="914400" eaLnBrk="1" fontAlgn="auto" latinLnBrk="0" hangingPunct="1">
              <a:lnSpc>
                <a:spcPts val="1100"/>
              </a:lnSpc>
              <a:spcBef>
                <a:spcPts val="20"/>
              </a:spcBef>
              <a:spcAft>
                <a:spcPts val="0"/>
              </a:spcAft>
              <a:buClrTx/>
              <a:buSzTx/>
              <a:buFontTx/>
              <a:buNone/>
              <a:tabLst/>
              <a:defRPr/>
            </a:pPr>
            <a:r>
              <a:rPr kumimoji="0" sz="900" b="0" i="0" u="none" strike="noStrike" kern="0" cap="none" spc="0" normalizeH="0" baseline="0" noProof="0">
                <a:ln>
                  <a:noFill/>
                </a:ln>
                <a:solidFill>
                  <a:prstClr val="white"/>
                </a:solidFill>
                <a:effectLst/>
                <a:uLnTx/>
                <a:uFillTx/>
                <a:latin typeface="Museo Sans 500"/>
              </a:rPr>
              <a:t>4th</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Floor,</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KPMG</a:t>
            </a:r>
            <a:r>
              <a:rPr kumimoji="0" sz="900" b="0" i="0" u="none" strike="noStrike" kern="0" cap="none" spc="-20" normalizeH="0" baseline="0" noProof="0">
                <a:ln>
                  <a:noFill/>
                </a:ln>
                <a:solidFill>
                  <a:prstClr val="white"/>
                </a:solidFill>
                <a:effectLst/>
                <a:uLnTx/>
                <a:uFillTx/>
                <a:latin typeface="Museo Sans 500"/>
              </a:rPr>
              <a:t> </a:t>
            </a:r>
            <a:r>
              <a:rPr kumimoji="0" lang="en-US" sz="900" b="0" i="0" u="none" strike="noStrike" kern="0" cap="none" spc="0" normalizeH="0" baseline="0" noProof="0">
                <a:ln>
                  <a:noFill/>
                </a:ln>
                <a:solidFill>
                  <a:prstClr val="white"/>
                </a:solidFill>
                <a:effectLst/>
                <a:uLnTx/>
                <a:uFillTx/>
                <a:latin typeface="Museo Sans 500"/>
              </a:rPr>
              <a:t>Tower</a:t>
            </a:r>
            <a:r>
              <a:rPr kumimoji="0" sz="900" b="0" i="0" u="none" strike="noStrike" kern="0" cap="none" spc="0" normalizeH="0" baseline="0" noProof="0">
                <a:ln>
                  <a:noFill/>
                </a:ln>
                <a:solidFill>
                  <a:prstClr val="white"/>
                </a:solidFill>
                <a:effectLst/>
                <a:uLnTx/>
                <a:uFillTx/>
                <a:latin typeface="Museo Sans 500"/>
              </a:rPr>
              <a:t>,</a:t>
            </a:r>
            <a:r>
              <a:rPr kumimoji="0" sz="900" b="0" i="0" u="none" strike="noStrike" kern="0" cap="none" spc="-15"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Bishop</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10" normalizeH="0" baseline="0" noProof="0" err="1">
                <a:ln>
                  <a:noFill/>
                </a:ln>
                <a:solidFill>
                  <a:prstClr val="white"/>
                </a:solidFill>
                <a:effectLst/>
                <a:uLnTx/>
                <a:uFillTx/>
                <a:latin typeface="Museo Sans 500"/>
              </a:rPr>
              <a:t>Aboyade</a:t>
            </a:r>
            <a:r>
              <a:rPr kumimoji="0" sz="900" b="0" i="0" u="none" strike="noStrike" kern="0" cap="none" spc="-1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Cole</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Street,</a:t>
            </a:r>
            <a:r>
              <a:rPr kumimoji="0" sz="900" b="0" i="0" u="none" strike="noStrike" kern="0" cap="none" spc="-15"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Victoria</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Island,</a:t>
            </a:r>
            <a:r>
              <a:rPr kumimoji="0" sz="900" b="0" i="0" u="none" strike="noStrike" kern="0" cap="none" spc="-15" normalizeH="0" baseline="0" noProof="0">
                <a:ln>
                  <a:noFill/>
                </a:ln>
                <a:solidFill>
                  <a:prstClr val="white"/>
                </a:solidFill>
                <a:effectLst/>
                <a:uLnTx/>
                <a:uFillTx/>
                <a:latin typeface="Museo Sans 500"/>
              </a:rPr>
              <a:t> </a:t>
            </a:r>
            <a:r>
              <a:rPr kumimoji="0" sz="900" b="0" i="0" u="none" strike="noStrike" kern="0" cap="none" spc="-10" normalizeH="0" baseline="0" noProof="0">
                <a:ln>
                  <a:noFill/>
                </a:ln>
                <a:solidFill>
                  <a:prstClr val="white"/>
                </a:solidFill>
                <a:effectLst/>
                <a:uLnTx/>
                <a:uFillTx/>
                <a:latin typeface="Museo Sans 500"/>
              </a:rPr>
              <a:t>Lagos</a:t>
            </a:r>
          </a:p>
        </p:txBody>
      </p:sp>
      <p:sp>
        <p:nvSpPr>
          <p:cNvPr id="48" name="object 48">
            <a:extLst>
              <a:ext uri="{FF2B5EF4-FFF2-40B4-BE49-F238E27FC236}">
                <a16:creationId xmlns:a16="http://schemas.microsoft.com/office/drawing/2014/main" id="{EAD9ECE5-396B-EECD-38FA-1CA817203AD2}"/>
              </a:ext>
            </a:extLst>
          </p:cNvPr>
          <p:cNvSpPr txBox="1"/>
          <p:nvPr/>
        </p:nvSpPr>
        <p:spPr>
          <a:xfrm>
            <a:off x="1014482" y="14795679"/>
            <a:ext cx="1061085" cy="15176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10" normalizeH="0" baseline="0" noProof="0">
                <a:ln>
                  <a:noFill/>
                </a:ln>
                <a:solidFill>
                  <a:srgbClr val="FFFFFF"/>
                </a:solidFill>
                <a:effectLst/>
                <a:uLnTx/>
                <a:uFillTx/>
                <a:latin typeface="Museo Sans 500"/>
                <a:cs typeface="Museo Sans 500"/>
                <a:hlinkClick r:id="rId10"/>
              </a:rPr>
              <a:t>www.cfgafrica.com</a:t>
            </a:r>
            <a:endParaRPr kumimoji="0" sz="900" b="0" i="0" u="none" strike="noStrike" kern="0" cap="none" spc="0" normalizeH="0" baseline="0" noProof="0">
              <a:ln>
                <a:noFill/>
              </a:ln>
              <a:solidFill>
                <a:sysClr val="windowText" lastClr="000000"/>
              </a:solidFill>
              <a:effectLst/>
              <a:uLnTx/>
              <a:uFillTx/>
              <a:latin typeface="Museo Sans 500"/>
              <a:cs typeface="Museo Sans 500"/>
            </a:endParaRPr>
          </a:p>
        </p:txBody>
      </p:sp>
      <p:sp>
        <p:nvSpPr>
          <p:cNvPr id="49" name="object 49">
            <a:extLst>
              <a:ext uri="{FF2B5EF4-FFF2-40B4-BE49-F238E27FC236}">
                <a16:creationId xmlns:a16="http://schemas.microsoft.com/office/drawing/2014/main" id="{D408EAAD-2B30-4DA1-BC2B-A56661C3AC91}"/>
              </a:ext>
            </a:extLst>
          </p:cNvPr>
          <p:cNvSpPr txBox="1"/>
          <p:nvPr/>
        </p:nvSpPr>
        <p:spPr>
          <a:xfrm>
            <a:off x="3378682" y="14795679"/>
            <a:ext cx="1054735" cy="15176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10" normalizeH="0" baseline="0" noProof="0">
                <a:ln>
                  <a:noFill/>
                </a:ln>
                <a:solidFill>
                  <a:srgbClr val="FFFFFF"/>
                </a:solidFill>
                <a:effectLst/>
                <a:uLnTx/>
                <a:uFillTx/>
                <a:latin typeface="Museo Sans 500"/>
                <a:cs typeface="Museo Sans 500"/>
                <a:hlinkClick r:id="rId11"/>
              </a:rPr>
              <a:t>info@cfgafrica.com</a:t>
            </a:r>
            <a:endParaRPr kumimoji="0" sz="900" b="0" i="0" u="none" strike="noStrike" kern="0" cap="none" spc="0" normalizeH="0" baseline="0" noProof="0">
              <a:ln>
                <a:noFill/>
              </a:ln>
              <a:solidFill>
                <a:sysClr val="windowText" lastClr="000000"/>
              </a:solidFill>
              <a:effectLst/>
              <a:uLnTx/>
              <a:uFillTx/>
              <a:latin typeface="Museo Sans 500"/>
              <a:cs typeface="Museo Sans 500"/>
            </a:endParaRPr>
          </a:p>
        </p:txBody>
      </p:sp>
      <p:sp>
        <p:nvSpPr>
          <p:cNvPr id="50" name="object 4">
            <a:extLst>
              <a:ext uri="{FF2B5EF4-FFF2-40B4-BE49-F238E27FC236}">
                <a16:creationId xmlns:a16="http://schemas.microsoft.com/office/drawing/2014/main" id="{C57BAB95-4EF6-2CFD-6525-EB78F04D86F4}"/>
              </a:ext>
            </a:extLst>
          </p:cNvPr>
          <p:cNvSpPr txBox="1"/>
          <p:nvPr/>
        </p:nvSpPr>
        <p:spPr>
          <a:xfrm>
            <a:off x="3578421" y="1599384"/>
            <a:ext cx="5503545"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1200" b="0" i="0" u="none" strike="noStrike" kern="100" cap="none" spc="0" normalizeH="0" baseline="0" noProof="0">
                <a:ln>
                  <a:noFill/>
                </a:ln>
                <a:solidFill>
                  <a:srgbClr val="FFFFFF"/>
                </a:solidFill>
                <a:effectLst/>
                <a:uLnTx/>
                <a:uFillTx/>
                <a:latin typeface="Museo Sans 300" panose="02000000000000000000" pitchFamily="2" charset="0"/>
              </a:rPr>
              <a:t>Nigerian Market Highlight: Equity, Fixed Income &amp; Money Market Review</a:t>
            </a:r>
            <a:endParaRPr kumimoji="0" sz="1050" b="0" i="0" u="none" strike="noStrike" kern="0" cap="none" spc="0" normalizeH="0" baseline="0" noProof="0">
              <a:ln>
                <a:noFill/>
              </a:ln>
              <a:solidFill>
                <a:sysClr val="windowText" lastClr="000000"/>
              </a:solidFill>
              <a:effectLst/>
              <a:uLnTx/>
              <a:uFillTx/>
              <a:latin typeface="Museo Sans 300"/>
              <a:cs typeface="Museo Sans 300"/>
            </a:endParaRPr>
          </a:p>
        </p:txBody>
      </p:sp>
      <p:sp>
        <p:nvSpPr>
          <p:cNvPr id="28" name="object 18">
            <a:extLst>
              <a:ext uri="{FF2B5EF4-FFF2-40B4-BE49-F238E27FC236}">
                <a16:creationId xmlns:a16="http://schemas.microsoft.com/office/drawing/2014/main" id="{7C9B9AE6-8666-C526-A4A7-4E431B18E1D5}"/>
              </a:ext>
            </a:extLst>
          </p:cNvPr>
          <p:cNvSpPr txBox="1"/>
          <p:nvPr/>
        </p:nvSpPr>
        <p:spPr>
          <a:xfrm>
            <a:off x="275887" y="11977295"/>
            <a:ext cx="5006945" cy="1538883"/>
          </a:xfrm>
          <a:prstGeom prst="rect">
            <a:avLst/>
          </a:prstGeom>
          <a:solidFill>
            <a:srgbClr val="F2F2F2"/>
          </a:solidFill>
        </p:spPr>
        <p:txBody>
          <a:bodyPr vert="horz" wrap="square" lIns="108000" tIns="0" rIns="0" bIns="0" rtlCol="0" anchor="t">
            <a:spAutoFit/>
          </a:bodyPr>
          <a:lstStyle>
            <a:defPPr>
              <a:defRPr kern="0"/>
            </a:defPPr>
          </a:lstStyle>
          <a:p>
            <a:pPr>
              <a:lnSpc>
                <a:spcPct val="200000"/>
              </a:lnSpc>
              <a:spcBef>
                <a:spcPts val="940"/>
              </a:spcBef>
            </a:pPr>
            <a:r>
              <a:rPr lang="en-US" sz="1400" b="1" dirty="0">
                <a:solidFill>
                  <a:srgbClr val="002060"/>
                </a:solidFill>
                <a:latin typeface="Museo Sans 900"/>
                <a:cs typeface="Museo Sans 900"/>
              </a:rPr>
              <a:t>Outlook for the </a:t>
            </a:r>
            <a:r>
              <a:rPr lang="en-US" sz="1400" b="1" spc="-20" dirty="0">
                <a:solidFill>
                  <a:srgbClr val="002060"/>
                </a:solidFill>
                <a:latin typeface="Museo Sans 900"/>
                <a:cs typeface="Museo Sans 900"/>
              </a:rPr>
              <a:t>Week</a:t>
            </a:r>
            <a:endParaRPr lang="en-US" sz="1000" dirty="0">
              <a:solidFill>
                <a:prstClr val="black"/>
              </a:solidFill>
              <a:latin typeface="Museo Sans 300" panose="02000000000000000000" pitchFamily="2" charset="77"/>
            </a:endParaRPr>
          </a:p>
          <a:p>
            <a:pPr marL="171450" indent="-171450" algn="l">
              <a:spcBef>
                <a:spcPct val="0"/>
              </a:spcBef>
              <a:spcAft>
                <a:spcPct val="0"/>
              </a:spcAft>
              <a:buFont typeface="Arial" panose="020B0604020202020204" pitchFamily="34" charset="0"/>
              <a:buChar char="•"/>
            </a:pPr>
            <a:r>
              <a:rPr lang="en-US" sz="900" dirty="0">
                <a:solidFill>
                  <a:schemeClr val="tx1"/>
                </a:solidFill>
                <a:latin typeface="Museo Sans 300"/>
              </a:rPr>
              <a:t>We expect inflows of N731.14bn from OMO maturities to improve system liquidity.</a:t>
            </a:r>
          </a:p>
          <a:p>
            <a:pPr marL="171450" indent="-171450" algn="l">
              <a:spcBef>
                <a:spcPct val="0"/>
              </a:spcBef>
              <a:spcAft>
                <a:spcPct val="0"/>
              </a:spcAft>
              <a:buFont typeface="Arial" panose="020B0604020202020204" pitchFamily="34" charset="0"/>
              <a:buChar char="•"/>
            </a:pPr>
            <a:endParaRPr lang="en-US" sz="900" dirty="0">
              <a:solidFill>
                <a:schemeClr val="tx1"/>
              </a:solidFill>
              <a:latin typeface="Museo Sans 300"/>
            </a:endParaRPr>
          </a:p>
          <a:p>
            <a:pPr marL="171450" indent="-171450" algn="l">
              <a:spcBef>
                <a:spcPct val="0"/>
              </a:spcBef>
              <a:spcAft>
                <a:spcPct val="0"/>
              </a:spcAft>
              <a:buFont typeface="Arial" panose="020B0604020202020204" pitchFamily="34" charset="0"/>
              <a:buChar char="•"/>
            </a:pPr>
            <a:r>
              <a:rPr lang="en-US" sz="900" dirty="0">
                <a:solidFill>
                  <a:schemeClr val="tx1"/>
                </a:solidFill>
                <a:latin typeface="Museo Sans 300"/>
              </a:rPr>
              <a:t>We expect a calm start in both the Treasury bills and FGN bonds markets as focus shifts to Monday’s bond auction, where the DMO is offering N200bn across re-openings of 2030s and the 2032s.</a:t>
            </a:r>
          </a:p>
          <a:p>
            <a:pPr marL="171450" indent="-171450" algn="l">
              <a:spcBef>
                <a:spcPct val="0"/>
              </a:spcBef>
              <a:spcAft>
                <a:spcPct val="0"/>
              </a:spcAft>
              <a:buFont typeface="Arial" panose="020B0604020202020204" pitchFamily="34" charset="0"/>
              <a:buChar char="•"/>
            </a:pPr>
            <a:endParaRPr lang="en-US" sz="900" dirty="0">
              <a:solidFill>
                <a:schemeClr val="tx1"/>
              </a:solidFill>
              <a:latin typeface="Museo Sans 300"/>
            </a:endParaRPr>
          </a:p>
          <a:p>
            <a:pPr marL="171450" indent="-171450" algn="l">
              <a:spcBef>
                <a:spcPct val="0"/>
              </a:spcBef>
              <a:spcAft>
                <a:spcPct val="0"/>
              </a:spcAft>
              <a:buFont typeface="Arial" panose="020B0604020202020204" pitchFamily="34" charset="0"/>
              <a:buChar char="•"/>
            </a:pPr>
            <a:r>
              <a:rPr lang="en-US" sz="900" dirty="0">
                <a:solidFill>
                  <a:schemeClr val="tx1"/>
                </a:solidFill>
                <a:latin typeface="Museo Sans 300"/>
              </a:rPr>
              <a:t>We expect mixed sentiment to persist as investors remain sensitive to global developments.</a:t>
            </a:r>
          </a:p>
        </p:txBody>
      </p:sp>
      <p:sp>
        <p:nvSpPr>
          <p:cNvPr id="33" name="object 40">
            <a:extLst>
              <a:ext uri="{FF2B5EF4-FFF2-40B4-BE49-F238E27FC236}">
                <a16:creationId xmlns:a16="http://schemas.microsoft.com/office/drawing/2014/main" id="{9D2BD636-B5C1-DE3B-B2AE-976A759A372A}"/>
              </a:ext>
            </a:extLst>
          </p:cNvPr>
          <p:cNvSpPr txBox="1"/>
          <p:nvPr/>
        </p:nvSpPr>
        <p:spPr>
          <a:xfrm>
            <a:off x="6181626" y="2867553"/>
            <a:ext cx="3634087" cy="228268"/>
          </a:xfrm>
          <a:prstGeom prst="rect">
            <a:avLst/>
          </a:prstGeom>
        </p:spPr>
        <p:txBody>
          <a:bodyPr vert="horz" wrap="square" lIns="0" tIns="12700" rIns="0" bIns="0" rtlCol="0">
            <a:spAutoFit/>
          </a:bodyPr>
          <a:lstStyle>
            <a:defPPr>
              <a:defRPr kern="0"/>
            </a:defPPr>
          </a:lstStyle>
          <a:p>
            <a:pPr marL="222250" algn="just">
              <a:spcBef>
                <a:spcPts val="940"/>
              </a:spcBef>
              <a:defRPr/>
            </a:pPr>
            <a:r>
              <a:rPr sz="1400" b="1">
                <a:solidFill>
                  <a:srgbClr val="002060"/>
                </a:solidFill>
                <a:latin typeface="Museo Sans 900"/>
              </a:rPr>
              <a:t>DISTRIBUTION OF QUANTITY TRADED</a:t>
            </a:r>
          </a:p>
        </p:txBody>
      </p:sp>
      <p:graphicFrame>
        <p:nvGraphicFramePr>
          <p:cNvPr id="38" name="Chart 37">
            <a:extLst>
              <a:ext uri="{FF2B5EF4-FFF2-40B4-BE49-F238E27FC236}">
                <a16:creationId xmlns:a16="http://schemas.microsoft.com/office/drawing/2014/main" id="{B7E77024-3ADE-C2C6-DB61-5E844102EC6A}"/>
              </a:ext>
            </a:extLst>
          </p:cNvPr>
          <p:cNvGraphicFramePr/>
          <p:nvPr>
            <p:extLst>
              <p:ext uri="{D42A27DB-BD31-4B8C-83A1-F6EECF244321}">
                <p14:modId xmlns:p14="http://schemas.microsoft.com/office/powerpoint/2010/main" val="1405923307"/>
              </p:ext>
            </p:extLst>
          </p:nvPr>
        </p:nvGraphicFramePr>
        <p:xfrm>
          <a:off x="5751443" y="3321800"/>
          <a:ext cx="4642266" cy="2803866"/>
        </p:xfrm>
        <a:graphic>
          <a:graphicData uri="http://schemas.openxmlformats.org/drawingml/2006/chart">
            <c:chart xmlns:c="http://schemas.openxmlformats.org/drawingml/2006/chart" xmlns:r="http://schemas.openxmlformats.org/officeDocument/2006/relationships" r:id="rId12"/>
          </a:graphicData>
        </a:graphic>
      </p:graphicFrame>
      <p:sp>
        <p:nvSpPr>
          <p:cNvPr id="18" name="object 18">
            <a:extLst>
              <a:ext uri="{FF2B5EF4-FFF2-40B4-BE49-F238E27FC236}">
                <a16:creationId xmlns:a16="http://schemas.microsoft.com/office/drawing/2014/main" id="{2B492C30-3278-38D5-D95B-AD07791995E2}"/>
              </a:ext>
            </a:extLst>
          </p:cNvPr>
          <p:cNvSpPr txBox="1"/>
          <p:nvPr/>
        </p:nvSpPr>
        <p:spPr>
          <a:xfrm>
            <a:off x="5568649" y="6147258"/>
            <a:ext cx="4968875" cy="4438395"/>
          </a:xfrm>
          <a:prstGeom prst="rect">
            <a:avLst/>
          </a:prstGeom>
          <a:noFill/>
        </p:spPr>
        <p:txBody>
          <a:bodyPr vert="horz" wrap="square" lIns="0" tIns="0" rIns="0" bIns="0" rtlCol="0" anchor="t">
            <a:spAutoFit/>
          </a:bodyPr>
          <a:lstStyle/>
          <a:p>
            <a:pPr marR="0" lvl="0" indent="0" algn="just" defTabSz="914400" eaLnBrk="1" fontAlgn="auto" latinLnBrk="0" hangingPunct="1">
              <a:lnSpc>
                <a:spcPct val="114000"/>
              </a:lnSpc>
              <a:spcBef>
                <a:spcPts val="300"/>
              </a:spcBef>
              <a:spcAft>
                <a:spcPts val="300"/>
              </a:spcAft>
              <a:buClrTx/>
              <a:buSzTx/>
              <a:buFontTx/>
              <a:buNone/>
              <a:tabLst/>
              <a:defRPr/>
            </a:pPr>
            <a:r>
              <a:rPr lang="en-GB" sz="1400" b="1" dirty="0">
                <a:solidFill>
                  <a:srgbClr val="002060"/>
                </a:solidFill>
                <a:latin typeface="Museo Sans 900"/>
              </a:rPr>
              <a:t>Economy</a:t>
            </a:r>
          </a:p>
          <a:p>
            <a:pPr algn="just">
              <a:lnSpc>
                <a:spcPct val="113999"/>
              </a:lnSpc>
              <a:spcBef>
                <a:spcPts val="300"/>
              </a:spcBef>
              <a:spcAft>
                <a:spcPts val="300"/>
              </a:spcAft>
              <a:defRPr/>
            </a:pPr>
            <a:r>
              <a:rPr lang="en-US" sz="1100" b="1" dirty="0">
                <a:latin typeface="Museo Sans 300"/>
              </a:rPr>
              <a:t>Otedola, Calvados acquire 64.8m First </a:t>
            </a:r>
            <a:r>
              <a:rPr lang="en-US" sz="1100" b="1" dirty="0" err="1">
                <a:latin typeface="Museo Sans 300"/>
              </a:rPr>
              <a:t>HoldCo</a:t>
            </a:r>
            <a:r>
              <a:rPr lang="en-US" sz="1100" b="1" dirty="0">
                <a:latin typeface="Museo Sans 300"/>
              </a:rPr>
              <a:t> shares worth N2bn</a:t>
            </a:r>
          </a:p>
          <a:p>
            <a:pPr algn="just">
              <a:lnSpc>
                <a:spcPct val="150000"/>
              </a:lnSpc>
              <a:spcBef>
                <a:spcPts val="300"/>
              </a:spcBef>
              <a:spcAft>
                <a:spcPts val="300"/>
              </a:spcAft>
              <a:defRPr/>
            </a:pPr>
            <a:r>
              <a:rPr lang="en-US" sz="1000" dirty="0">
                <a:latin typeface="Museo Sans 300"/>
              </a:rPr>
              <a:t>Olufemi Otedola, Chairman of First </a:t>
            </a:r>
            <a:r>
              <a:rPr lang="en-US" sz="1000" dirty="0" err="1">
                <a:latin typeface="Museo Sans 300"/>
              </a:rPr>
              <a:t>HoldCo</a:t>
            </a:r>
            <a:r>
              <a:rPr lang="en-US" sz="1000" dirty="0">
                <a:latin typeface="Museo Sans 300"/>
              </a:rPr>
              <a:t> Plc, alongside his affiliated company, Calvados Global Services, has acquired 64.9m shares of the group valued at about ₦2.01bn. According to a regulatory filing, Otedola directly bought 39.3m shares at ₦31 each, while Calvados purchased 25.6m shares at the same price, with both transactions executed on September 23, 2025, on the NGX. The acquisition, in line with insider dealing rules, further consolidates his position as a leading shareholder in First </a:t>
            </a:r>
            <a:r>
              <a:rPr lang="en-US" sz="1000" dirty="0" err="1">
                <a:latin typeface="Museo Sans 300"/>
              </a:rPr>
              <a:t>HoldCo</a:t>
            </a:r>
            <a:r>
              <a:rPr lang="en-US" sz="1000">
                <a:latin typeface="Museo Sans 300"/>
              </a:rPr>
              <a:t>.</a:t>
            </a:r>
            <a:endParaRPr lang="en-US" sz="1000" b="1" dirty="0">
              <a:latin typeface="Museo Sans 300"/>
            </a:endParaRPr>
          </a:p>
          <a:p>
            <a:pPr algn="just">
              <a:lnSpc>
                <a:spcPct val="150000"/>
              </a:lnSpc>
              <a:spcBef>
                <a:spcPts val="300"/>
              </a:spcBef>
              <a:spcAft>
                <a:spcPts val="300"/>
              </a:spcAft>
              <a:defRPr/>
            </a:pPr>
            <a:r>
              <a:rPr lang="en-US" sz="1100" b="1" dirty="0">
                <a:latin typeface="Museo Sans 300"/>
              </a:rPr>
              <a:t>NGX records N5.46tn domestic transactions in eight months</a:t>
            </a:r>
          </a:p>
          <a:p>
            <a:pPr algn="just">
              <a:lnSpc>
                <a:spcPct val="150000"/>
              </a:lnSpc>
              <a:spcBef>
                <a:spcPts val="300"/>
              </a:spcBef>
              <a:spcAft>
                <a:spcPts val="300"/>
              </a:spcAft>
              <a:defRPr/>
            </a:pPr>
            <a:r>
              <a:rPr lang="en-US" sz="1000" dirty="0">
                <a:latin typeface="Museo Sans 300"/>
              </a:rPr>
              <a:t>Domestic transactions on the Nigerian Exchange hit ₦5.46tn in the first eight months of 2025, accounting for 79% of total equity trading compared with foreign inflows of ₦1.45tn (21%). However, activity slowed in August, with total trades falling 49.95% month-on-month to ₦908.38bn, largely due to a 55.9% drop in domestic transactions following the absence of block trades. Despite the dip, year-to-date domestic activity nearly doubled from ₦2.82tn in 2024, while foreign transactions also grew 122% to ₦1.45tn, highlighting stronger overall participation but renewed volatility in monthly flows.</a:t>
            </a:r>
          </a:p>
        </p:txBody>
      </p:sp>
      <p:sp>
        <p:nvSpPr>
          <p:cNvPr id="30" name="TextBox 29">
            <a:extLst>
              <a:ext uri="{FF2B5EF4-FFF2-40B4-BE49-F238E27FC236}">
                <a16:creationId xmlns:a16="http://schemas.microsoft.com/office/drawing/2014/main" id="{864E56D9-6D59-0CD3-150E-40A2D8639683}"/>
              </a:ext>
            </a:extLst>
          </p:cNvPr>
          <p:cNvSpPr txBox="1"/>
          <p:nvPr/>
        </p:nvSpPr>
        <p:spPr>
          <a:xfrm>
            <a:off x="299692" y="5734203"/>
            <a:ext cx="5108746" cy="1477712"/>
          </a:xfrm>
          <a:prstGeom prst="rect">
            <a:avLst/>
          </a:prstGeom>
          <a:noFill/>
        </p:spPr>
        <p:txBody>
          <a:bodyPr wrap="square" lIns="0" tIns="45720" rIns="91440" bIns="45720" anchor="t">
            <a:spAutoFit/>
          </a:bodyPr>
          <a:lstStyle/>
          <a:p>
            <a:pPr algn="just" rtl="0">
              <a:lnSpc>
                <a:spcPts val="1540"/>
              </a:lnSpc>
              <a:spcBef>
                <a:spcPts val="100"/>
              </a:spcBef>
              <a:spcAft>
                <a:spcPts val="400"/>
              </a:spcAft>
              <a:defRPr/>
            </a:pPr>
            <a:r>
              <a:rPr lang="en-US" sz="1200" b="1" dirty="0">
                <a:solidFill>
                  <a:srgbClr val="002060"/>
                </a:solidFill>
                <a:latin typeface="Museo Sans 900"/>
              </a:rPr>
              <a:t>FGN Bond</a:t>
            </a:r>
          </a:p>
          <a:p>
            <a:pPr algn="just">
              <a:lnSpc>
                <a:spcPct val="150000"/>
              </a:lnSpc>
              <a:spcBef>
                <a:spcPts val="100"/>
              </a:spcBef>
              <a:spcAft>
                <a:spcPts val="400"/>
              </a:spcAft>
              <a:defRPr/>
            </a:pPr>
            <a:r>
              <a:rPr lang="en-US" sz="1000" dirty="0">
                <a:latin typeface="Museo Sans 300"/>
              </a:rPr>
              <a:t>The FGN bonds secondary market opened mixed with selective demand in the 2029s and 2035s, as average yields began at 16.49%. Midweek saw interest extend to the 2029s, 2031s, 2033s, and 2053s, though activity was concentrated in short- to mid-tenured instruments. By week’s end, trading was calm with moderate demand across select maturities, leaving average yields flat at 16.52%.</a:t>
            </a:r>
            <a:endParaRPr lang="en-GB" dirty="0"/>
          </a:p>
        </p:txBody>
      </p:sp>
      <p:sp>
        <p:nvSpPr>
          <p:cNvPr id="31" name="object 21">
            <a:extLst>
              <a:ext uri="{FF2B5EF4-FFF2-40B4-BE49-F238E27FC236}">
                <a16:creationId xmlns:a16="http://schemas.microsoft.com/office/drawing/2014/main" id="{770AFA05-71EE-F8F2-8FAB-09002DAEC1D7}"/>
              </a:ext>
            </a:extLst>
          </p:cNvPr>
          <p:cNvSpPr txBox="1"/>
          <p:nvPr/>
        </p:nvSpPr>
        <p:spPr>
          <a:xfrm>
            <a:off x="313958" y="3159934"/>
            <a:ext cx="5140298" cy="1258037"/>
          </a:xfrm>
          <a:prstGeom prst="rect">
            <a:avLst/>
          </a:prstGeom>
        </p:spPr>
        <p:txBody>
          <a:bodyPr vert="horz" wrap="square" lIns="0" tIns="12700" rIns="0" bIns="0" rtlCol="0" anchor="t">
            <a:spAutoFit/>
          </a:bodyPr>
          <a:lstStyle/>
          <a:p>
            <a:pPr algn="just">
              <a:lnSpc>
                <a:spcPts val="1540"/>
              </a:lnSpc>
              <a:spcBef>
                <a:spcPts val="100"/>
              </a:spcBef>
              <a:spcAft>
                <a:spcPts val="400"/>
              </a:spcAft>
              <a:defRPr/>
            </a:pPr>
            <a:r>
              <a:rPr sz="1200" b="1" dirty="0">
                <a:solidFill>
                  <a:srgbClr val="002060"/>
                </a:solidFill>
                <a:latin typeface="Museo Sans 900"/>
              </a:rPr>
              <a:t>Money Marke</a:t>
            </a:r>
            <a:r>
              <a:rPr lang="en-US" sz="1200" b="1" dirty="0">
                <a:solidFill>
                  <a:srgbClr val="002060"/>
                </a:solidFill>
                <a:latin typeface="Museo Sans 900"/>
              </a:rPr>
              <a:t>t</a:t>
            </a:r>
          </a:p>
          <a:p>
            <a:pPr algn="just">
              <a:lnSpc>
                <a:spcPct val="150000"/>
              </a:lnSpc>
              <a:spcBef>
                <a:spcPts val="100"/>
              </a:spcBef>
              <a:spcAft>
                <a:spcPts val="600"/>
              </a:spcAft>
              <a:defRPr/>
            </a:pPr>
            <a:r>
              <a:rPr lang="en-US" sz="1000" dirty="0">
                <a:solidFill>
                  <a:prstClr val="black"/>
                </a:solidFill>
                <a:latin typeface="Museo Sans 300"/>
              </a:rPr>
              <a:t>Interbank liquidity closed the week at N4.019 trillion long. The OBB rate decreased by 100 basis points while the OVN rate decreased by 207 basis points, closing the week at 24.50% and 24.88%, respectively.</a:t>
            </a:r>
          </a:p>
          <a:p>
            <a:pPr algn="just">
              <a:lnSpc>
                <a:spcPct val="150000"/>
              </a:lnSpc>
              <a:spcBef>
                <a:spcPts val="100"/>
              </a:spcBef>
              <a:spcAft>
                <a:spcPts val="600"/>
              </a:spcAft>
              <a:defRPr/>
            </a:pPr>
            <a:r>
              <a:rPr lang="en-US" sz="1000" dirty="0">
                <a:solidFill>
                  <a:prstClr val="black"/>
                </a:solidFill>
                <a:latin typeface="Museo Sans 300"/>
              </a:rPr>
              <a:t>.</a:t>
            </a:r>
          </a:p>
        </p:txBody>
      </p:sp>
      <p:sp>
        <p:nvSpPr>
          <p:cNvPr id="35" name="object 21">
            <a:extLst>
              <a:ext uri="{FF2B5EF4-FFF2-40B4-BE49-F238E27FC236}">
                <a16:creationId xmlns:a16="http://schemas.microsoft.com/office/drawing/2014/main" id="{8AF11315-6F03-6A1E-B826-8002382264B5}"/>
              </a:ext>
            </a:extLst>
          </p:cNvPr>
          <p:cNvSpPr txBox="1"/>
          <p:nvPr/>
        </p:nvSpPr>
        <p:spPr>
          <a:xfrm>
            <a:off x="306387" y="4199250"/>
            <a:ext cx="5170798" cy="1398203"/>
          </a:xfrm>
          <a:prstGeom prst="rect">
            <a:avLst/>
          </a:prstGeom>
        </p:spPr>
        <p:txBody>
          <a:bodyPr vert="horz" wrap="square" lIns="0" tIns="12700" rIns="0" bIns="0" rtlCol="0" anchor="t">
            <a:spAutoFit/>
          </a:bodyPr>
          <a:lstStyle/>
          <a:p>
            <a:pPr algn="just">
              <a:lnSpc>
                <a:spcPts val="1540"/>
              </a:lnSpc>
              <a:spcBef>
                <a:spcPts val="100"/>
              </a:spcBef>
              <a:spcAft>
                <a:spcPts val="400"/>
              </a:spcAft>
              <a:defRPr/>
            </a:pPr>
            <a:r>
              <a:rPr lang="en-US" sz="1200" b="1" dirty="0">
                <a:solidFill>
                  <a:srgbClr val="002060"/>
                </a:solidFill>
                <a:latin typeface="Museo Sans 900"/>
              </a:rPr>
              <a:t>T-Bills</a:t>
            </a:r>
          </a:p>
          <a:p>
            <a:pPr algn="just">
              <a:lnSpc>
                <a:spcPct val="150000"/>
              </a:lnSpc>
              <a:spcBef>
                <a:spcPts val="100"/>
              </a:spcBef>
              <a:spcAft>
                <a:spcPts val="400"/>
              </a:spcAft>
              <a:defRPr/>
            </a:pPr>
            <a:r>
              <a:rPr lang="en-US" sz="1000" dirty="0">
                <a:solidFill>
                  <a:schemeClr val="tx1"/>
                </a:solidFill>
                <a:latin typeface="Museo Sans 300"/>
                <a:cs typeface="Segoe UI"/>
              </a:rPr>
              <a:t>The treasury bills secondary market opened bullish with demand in the 17-Sep, 4-Dec, and 6-Aug papers, supported midweek by ample liquidity and the MPC’s 50bps rate cut, which boosted short-dated instruments and drove average NTB rates down</a:t>
            </a:r>
            <a:r>
              <a:rPr lang="en-US" sz="1000">
                <a:solidFill>
                  <a:schemeClr val="tx1"/>
                </a:solidFill>
                <a:latin typeface="Museo Sans 300"/>
                <a:cs typeface="Segoe UI"/>
              </a:rPr>
              <a:t>. </a:t>
            </a:r>
            <a:r>
              <a:rPr lang="en-US" sz="1000" dirty="0">
                <a:solidFill>
                  <a:schemeClr val="tx1"/>
                </a:solidFill>
                <a:latin typeface="Museo Sans 300"/>
                <a:cs typeface="Segoe UI"/>
              </a:rPr>
              <a:t>Activity slowed towards week’s end, with some interest in the 26-Mar, 3-Sep, and 17-Sep papers, leaving the average NTB rate to close slightly higher at 16.82%.</a:t>
            </a:r>
            <a:endParaRPr lang="en-GB" dirty="0"/>
          </a:p>
        </p:txBody>
      </p:sp>
      <p:sp>
        <p:nvSpPr>
          <p:cNvPr id="34" name="Rectangle 33">
            <a:extLst>
              <a:ext uri="{FF2B5EF4-FFF2-40B4-BE49-F238E27FC236}">
                <a16:creationId xmlns:a16="http://schemas.microsoft.com/office/drawing/2014/main" id="{14C9AC8F-2F77-E63D-87D7-2FB938B233B7}"/>
              </a:ext>
            </a:extLst>
          </p:cNvPr>
          <p:cNvSpPr/>
          <p:nvPr/>
        </p:nvSpPr>
        <p:spPr>
          <a:xfrm>
            <a:off x="299692" y="2797448"/>
            <a:ext cx="4967998" cy="356167"/>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7" name="object 21">
            <a:extLst>
              <a:ext uri="{FF2B5EF4-FFF2-40B4-BE49-F238E27FC236}">
                <a16:creationId xmlns:a16="http://schemas.microsoft.com/office/drawing/2014/main" id="{BEAB4EEB-3E8B-6057-9C61-3572D94340B5}"/>
              </a:ext>
            </a:extLst>
          </p:cNvPr>
          <p:cNvSpPr txBox="1"/>
          <p:nvPr/>
        </p:nvSpPr>
        <p:spPr>
          <a:xfrm>
            <a:off x="307729" y="2863348"/>
            <a:ext cx="4968000" cy="205184"/>
          </a:xfrm>
          <a:prstGeom prst="rect">
            <a:avLst/>
          </a:prstGeom>
        </p:spPr>
        <p:txBody>
          <a:bodyPr vert="horz" wrap="square" lIns="0" tIns="12700" rIns="0" bIns="0" rtlCol="0">
            <a:spAutoFit/>
          </a:bodyPr>
          <a:lstStyle/>
          <a:p>
            <a:pPr algn="just">
              <a:lnSpc>
                <a:spcPts val="1540"/>
              </a:lnSpc>
              <a:spcBef>
                <a:spcPts val="100"/>
              </a:spcBef>
              <a:spcAft>
                <a:spcPts val="600"/>
              </a:spcAft>
            </a:pPr>
            <a:r>
              <a:rPr sz="1400" b="1">
                <a:solidFill>
                  <a:srgbClr val="002060"/>
                </a:solidFill>
                <a:latin typeface="Museo Sans 900"/>
                <a:cs typeface="Museo Sans 900"/>
              </a:rPr>
              <a:t>Money</a:t>
            </a:r>
            <a:r>
              <a:rPr sz="1400" b="1" spc="-15">
                <a:solidFill>
                  <a:srgbClr val="002060"/>
                </a:solidFill>
                <a:latin typeface="Museo Sans 900"/>
                <a:cs typeface="Museo Sans 900"/>
              </a:rPr>
              <a:t> </a:t>
            </a:r>
            <a:r>
              <a:rPr sz="1400" b="1" spc="-10">
                <a:solidFill>
                  <a:srgbClr val="002060"/>
                </a:solidFill>
                <a:latin typeface="Museo Sans 900"/>
                <a:cs typeface="Museo Sans 900"/>
              </a:rPr>
              <a:t>Market</a:t>
            </a:r>
            <a:r>
              <a:rPr lang="en-US" sz="1400" b="1" spc="-10">
                <a:solidFill>
                  <a:srgbClr val="002060"/>
                </a:solidFill>
                <a:latin typeface="Museo Sans 900"/>
                <a:cs typeface="Museo Sans 900"/>
              </a:rPr>
              <a:t> &amp; Fixed Income Market</a:t>
            </a:r>
          </a:p>
        </p:txBody>
      </p:sp>
      <p:sp>
        <p:nvSpPr>
          <p:cNvPr id="20" name="object 7">
            <a:extLst>
              <a:ext uri="{FF2B5EF4-FFF2-40B4-BE49-F238E27FC236}">
                <a16:creationId xmlns:a16="http://schemas.microsoft.com/office/drawing/2014/main" id="{2F664FF3-9CD2-E2A4-9DBF-FD5F49306EBB}"/>
              </a:ext>
            </a:extLst>
          </p:cNvPr>
          <p:cNvSpPr txBox="1"/>
          <p:nvPr/>
        </p:nvSpPr>
        <p:spPr>
          <a:xfrm>
            <a:off x="306388" y="13909167"/>
            <a:ext cx="10080625" cy="635000"/>
          </a:xfrm>
          <a:prstGeom prst="rect">
            <a:avLst/>
          </a:prstGeom>
        </p:spPr>
        <p:txBody>
          <a:bodyPr vert="horz" wrap="square" lIns="0" tIns="53340" rIns="0" bIns="0" rtlCol="0">
            <a:spAutoFit/>
          </a:bodyPr>
          <a:lstStyle/>
          <a:p>
            <a:pPr marL="12700">
              <a:lnSpc>
                <a:spcPct val="100000"/>
              </a:lnSpc>
              <a:spcBef>
                <a:spcPts val="420"/>
              </a:spcBef>
            </a:pPr>
            <a:r>
              <a:rPr sz="900" b="1" i="1" spc="-10">
                <a:solidFill>
                  <a:srgbClr val="FFFFFF"/>
                </a:solidFill>
                <a:latin typeface="Museo Sans 700"/>
                <a:cs typeface="Museo Sans 700"/>
              </a:rPr>
              <a:t>Disclaimer:</a:t>
            </a:r>
            <a:endParaRPr sz="900">
              <a:latin typeface="Museo Sans 700"/>
              <a:cs typeface="Museo Sans 700"/>
            </a:endParaRPr>
          </a:p>
          <a:p>
            <a:pPr marL="12700" marR="5080" algn="just">
              <a:lnSpc>
                <a:spcPts val="1000"/>
              </a:lnSpc>
              <a:spcBef>
                <a:spcPts val="420"/>
              </a:spcBef>
            </a:pPr>
            <a:r>
              <a:rPr sz="900" i="1" spc="-20">
                <a:solidFill>
                  <a:srgbClr val="FFFFFF"/>
                </a:solidFill>
                <a:latin typeface="Museo Sans 300"/>
                <a:cs typeface="Museo Sans 300"/>
              </a:rPr>
              <a:t>This </a:t>
            </a:r>
            <a:r>
              <a:rPr sz="900" i="1" spc="-30">
                <a:solidFill>
                  <a:srgbClr val="FFFFFF"/>
                </a:solidFill>
                <a:latin typeface="Museo Sans 300"/>
                <a:cs typeface="Museo Sans 300"/>
              </a:rPr>
              <a:t>report's</a:t>
            </a:r>
            <a:r>
              <a:rPr sz="900" i="1" spc="-15">
                <a:solidFill>
                  <a:srgbClr val="FFFFFF"/>
                </a:solidFill>
                <a:latin typeface="Museo Sans 300"/>
                <a:cs typeface="Museo Sans 300"/>
              </a:rPr>
              <a:t> </a:t>
            </a:r>
            <a:r>
              <a:rPr sz="900" i="1" spc="-30">
                <a:solidFill>
                  <a:srgbClr val="FFFFFF"/>
                </a:solidFill>
                <a:latin typeface="Museo Sans 300"/>
                <a:cs typeface="Museo Sans 300"/>
              </a:rPr>
              <a:t>content</a:t>
            </a:r>
            <a:r>
              <a:rPr sz="900" i="1" spc="-15">
                <a:solidFill>
                  <a:srgbClr val="FFFFFF"/>
                </a:solidFill>
                <a:latin typeface="Museo Sans 300"/>
                <a:cs typeface="Museo Sans 300"/>
              </a:rPr>
              <a:t> </a:t>
            </a:r>
            <a:r>
              <a:rPr sz="900" i="1" spc="-10">
                <a:solidFill>
                  <a:srgbClr val="FFFFFF"/>
                </a:solidFill>
                <a:latin typeface="Museo Sans 300"/>
                <a:cs typeface="Museo Sans 300"/>
              </a:rPr>
              <a:t>is</a:t>
            </a:r>
            <a:r>
              <a:rPr sz="900" i="1" spc="-15">
                <a:solidFill>
                  <a:srgbClr val="FFFFFF"/>
                </a:solidFill>
                <a:latin typeface="Museo Sans 300"/>
                <a:cs typeface="Museo Sans 300"/>
              </a:rPr>
              <a:t> </a:t>
            </a:r>
            <a:r>
              <a:rPr sz="900" i="1" spc="-25">
                <a:solidFill>
                  <a:srgbClr val="FFFFFF"/>
                </a:solidFill>
                <a:latin typeface="Museo Sans 300"/>
                <a:cs typeface="Museo Sans 300"/>
              </a:rPr>
              <a:t>solely</a:t>
            </a:r>
            <a:r>
              <a:rPr sz="900" i="1" spc="-20">
                <a:solidFill>
                  <a:srgbClr val="FFFFFF"/>
                </a:solidFill>
                <a:latin typeface="Museo Sans 300"/>
                <a:cs typeface="Museo Sans 300"/>
              </a:rPr>
              <a:t> for</a:t>
            </a:r>
            <a:r>
              <a:rPr sz="900" i="1" spc="-15">
                <a:solidFill>
                  <a:srgbClr val="FFFFFF"/>
                </a:solidFill>
                <a:latin typeface="Museo Sans 300"/>
                <a:cs typeface="Museo Sans 300"/>
              </a:rPr>
              <a:t> </a:t>
            </a:r>
            <a:r>
              <a:rPr sz="900" i="1" spc="-30">
                <a:solidFill>
                  <a:srgbClr val="FFFFFF"/>
                </a:solidFill>
                <a:latin typeface="Museo Sans 300"/>
                <a:cs typeface="Museo Sans 300"/>
              </a:rPr>
              <a:t>informational</a:t>
            </a:r>
            <a:r>
              <a:rPr sz="900" i="1" spc="-15">
                <a:solidFill>
                  <a:srgbClr val="FFFFFF"/>
                </a:solidFill>
                <a:latin typeface="Museo Sans 300"/>
                <a:cs typeface="Museo Sans 300"/>
              </a:rPr>
              <a:t> </a:t>
            </a:r>
            <a:r>
              <a:rPr sz="900" i="1" spc="-30">
                <a:solidFill>
                  <a:srgbClr val="FFFFFF"/>
                </a:solidFill>
                <a:latin typeface="Museo Sans 300"/>
                <a:cs typeface="Museo Sans 300"/>
              </a:rPr>
              <a:t>purposes</a:t>
            </a:r>
            <a:r>
              <a:rPr sz="900" i="1" spc="-15">
                <a:solidFill>
                  <a:srgbClr val="FFFFFF"/>
                </a:solidFill>
                <a:latin typeface="Museo Sans 300"/>
                <a:cs typeface="Museo Sans 300"/>
              </a:rPr>
              <a:t> </a:t>
            </a:r>
            <a:r>
              <a:rPr sz="900" i="1" spc="-30">
                <a:solidFill>
                  <a:srgbClr val="FFFFFF"/>
                </a:solidFill>
                <a:latin typeface="Museo Sans 300"/>
                <a:cs typeface="Museo Sans 300"/>
              </a:rPr>
              <a:t>and</a:t>
            </a:r>
            <a:r>
              <a:rPr sz="900" i="1" spc="-20">
                <a:solidFill>
                  <a:srgbClr val="FFFFFF"/>
                </a:solidFill>
                <a:latin typeface="Museo Sans 300"/>
                <a:cs typeface="Museo Sans 300"/>
              </a:rPr>
              <a:t> </a:t>
            </a:r>
            <a:r>
              <a:rPr sz="900" i="1" spc="-25">
                <a:solidFill>
                  <a:srgbClr val="FFFFFF"/>
                </a:solidFill>
                <a:latin typeface="Museo Sans 300"/>
                <a:cs typeface="Museo Sans 300"/>
              </a:rPr>
              <a:t>should</a:t>
            </a:r>
            <a:r>
              <a:rPr sz="900" i="1" spc="-15">
                <a:solidFill>
                  <a:srgbClr val="FFFFFF"/>
                </a:solidFill>
                <a:latin typeface="Museo Sans 300"/>
                <a:cs typeface="Museo Sans 300"/>
              </a:rPr>
              <a:t> </a:t>
            </a:r>
            <a:r>
              <a:rPr sz="900" i="1" spc="-20">
                <a:solidFill>
                  <a:srgbClr val="FFFFFF"/>
                </a:solidFill>
                <a:latin typeface="Museo Sans 300"/>
                <a:cs typeface="Museo Sans 300"/>
              </a:rPr>
              <a:t>not</a:t>
            </a:r>
            <a:r>
              <a:rPr sz="900" i="1" spc="-15">
                <a:solidFill>
                  <a:srgbClr val="FFFFFF"/>
                </a:solidFill>
                <a:latin typeface="Museo Sans 300"/>
                <a:cs typeface="Museo Sans 300"/>
              </a:rPr>
              <a:t> </a:t>
            </a:r>
            <a:r>
              <a:rPr sz="900" i="1" spc="-20">
                <a:solidFill>
                  <a:srgbClr val="FFFFFF"/>
                </a:solidFill>
                <a:latin typeface="Museo Sans 300"/>
                <a:cs typeface="Museo Sans 300"/>
              </a:rPr>
              <a:t>be</a:t>
            </a:r>
            <a:r>
              <a:rPr sz="900" i="1" spc="-15">
                <a:solidFill>
                  <a:srgbClr val="FFFFFF"/>
                </a:solidFill>
                <a:latin typeface="Museo Sans 300"/>
                <a:cs typeface="Museo Sans 300"/>
              </a:rPr>
              <a:t> </a:t>
            </a:r>
            <a:r>
              <a:rPr sz="900" i="1" spc="-30">
                <a:solidFill>
                  <a:srgbClr val="FFFFFF"/>
                </a:solidFill>
                <a:latin typeface="Museo Sans 300"/>
                <a:cs typeface="Museo Sans 300"/>
              </a:rPr>
              <a:t>considered</a:t>
            </a:r>
            <a:r>
              <a:rPr sz="900" i="1" spc="-20">
                <a:solidFill>
                  <a:srgbClr val="FFFFFF"/>
                </a:solidFill>
                <a:latin typeface="Museo Sans 300"/>
                <a:cs typeface="Museo Sans 300"/>
              </a:rPr>
              <a:t> </a:t>
            </a:r>
            <a:r>
              <a:rPr sz="900" i="1" spc="-30">
                <a:solidFill>
                  <a:srgbClr val="FFFFFF"/>
                </a:solidFill>
                <a:latin typeface="Museo Sans 300"/>
                <a:cs typeface="Museo Sans 300"/>
              </a:rPr>
              <a:t>investment</a:t>
            </a:r>
            <a:r>
              <a:rPr sz="900" i="1" spc="-15">
                <a:solidFill>
                  <a:srgbClr val="FFFFFF"/>
                </a:solidFill>
                <a:latin typeface="Museo Sans 300"/>
                <a:cs typeface="Museo Sans 300"/>
              </a:rPr>
              <a:t> </a:t>
            </a:r>
            <a:r>
              <a:rPr sz="900" i="1" spc="-10">
                <a:solidFill>
                  <a:srgbClr val="FFFFFF"/>
                </a:solidFill>
                <a:latin typeface="Museo Sans 300"/>
                <a:cs typeface="Museo Sans 300"/>
              </a:rPr>
              <a:t>or</a:t>
            </a:r>
            <a:r>
              <a:rPr sz="900" i="1" spc="-15">
                <a:solidFill>
                  <a:srgbClr val="FFFFFF"/>
                </a:solidFill>
                <a:latin typeface="Museo Sans 300"/>
                <a:cs typeface="Museo Sans 300"/>
              </a:rPr>
              <a:t> </a:t>
            </a:r>
            <a:r>
              <a:rPr sz="900" i="1" spc="-25">
                <a:solidFill>
                  <a:srgbClr val="FFFFFF"/>
                </a:solidFill>
                <a:latin typeface="Museo Sans 300"/>
                <a:cs typeface="Museo Sans 300"/>
              </a:rPr>
              <a:t>financial</a:t>
            </a:r>
            <a:r>
              <a:rPr sz="900" i="1" spc="-15">
                <a:solidFill>
                  <a:srgbClr val="FFFFFF"/>
                </a:solidFill>
                <a:latin typeface="Museo Sans 300"/>
                <a:cs typeface="Museo Sans 300"/>
              </a:rPr>
              <a:t> </a:t>
            </a:r>
            <a:r>
              <a:rPr sz="900" i="1" spc="-25">
                <a:solidFill>
                  <a:srgbClr val="FFFFFF"/>
                </a:solidFill>
                <a:latin typeface="Museo Sans 300"/>
                <a:cs typeface="Museo Sans 300"/>
              </a:rPr>
              <a:t>advice</a:t>
            </a:r>
            <a:r>
              <a:rPr sz="900" i="1" spc="-20">
                <a:solidFill>
                  <a:srgbClr val="FFFFFF"/>
                </a:solidFill>
                <a:latin typeface="Museo Sans 300"/>
                <a:cs typeface="Museo Sans 300"/>
              </a:rPr>
              <a:t> nor</a:t>
            </a:r>
            <a:r>
              <a:rPr sz="900" i="1" spc="-15">
                <a:solidFill>
                  <a:srgbClr val="FFFFFF"/>
                </a:solidFill>
                <a:latin typeface="Museo Sans 300"/>
                <a:cs typeface="Museo Sans 300"/>
              </a:rPr>
              <a:t> </a:t>
            </a:r>
            <a:r>
              <a:rPr sz="900" i="1" spc="-20">
                <a:solidFill>
                  <a:srgbClr val="FFFFFF"/>
                </a:solidFill>
                <a:latin typeface="Museo Sans 300"/>
                <a:cs typeface="Museo Sans 300"/>
              </a:rPr>
              <a:t>as</a:t>
            </a:r>
            <a:r>
              <a:rPr sz="900" i="1" spc="-15">
                <a:solidFill>
                  <a:srgbClr val="FFFFFF"/>
                </a:solidFill>
                <a:latin typeface="Museo Sans 300"/>
                <a:cs typeface="Museo Sans 300"/>
              </a:rPr>
              <a:t> </a:t>
            </a:r>
            <a:r>
              <a:rPr sz="900" i="1">
                <a:solidFill>
                  <a:srgbClr val="FFFFFF"/>
                </a:solidFill>
                <a:latin typeface="Museo Sans 300"/>
                <a:cs typeface="Museo Sans 300"/>
              </a:rPr>
              <a:t>a</a:t>
            </a:r>
            <a:r>
              <a:rPr sz="900" i="1" spc="-15">
                <a:solidFill>
                  <a:srgbClr val="FFFFFF"/>
                </a:solidFill>
                <a:latin typeface="Museo Sans 300"/>
                <a:cs typeface="Museo Sans 300"/>
              </a:rPr>
              <a:t> </a:t>
            </a:r>
            <a:r>
              <a:rPr sz="900" i="1" spc="-30">
                <a:solidFill>
                  <a:srgbClr val="FFFFFF"/>
                </a:solidFill>
                <a:latin typeface="Museo Sans 300"/>
                <a:cs typeface="Museo Sans 300"/>
              </a:rPr>
              <a:t>recommendation</a:t>
            </a:r>
            <a:r>
              <a:rPr sz="900" i="1" spc="-20">
                <a:solidFill>
                  <a:srgbClr val="FFFFFF"/>
                </a:solidFill>
                <a:latin typeface="Museo Sans 300"/>
                <a:cs typeface="Museo Sans 300"/>
              </a:rPr>
              <a:t> </a:t>
            </a:r>
            <a:r>
              <a:rPr sz="900" i="1" spc="-10">
                <a:solidFill>
                  <a:srgbClr val="FFFFFF"/>
                </a:solidFill>
                <a:latin typeface="Museo Sans 300"/>
                <a:cs typeface="Museo Sans 300"/>
              </a:rPr>
              <a:t>of</a:t>
            </a:r>
            <a:r>
              <a:rPr sz="900" i="1" spc="-15">
                <a:solidFill>
                  <a:srgbClr val="FFFFFF"/>
                </a:solidFill>
                <a:latin typeface="Museo Sans 300"/>
                <a:cs typeface="Museo Sans 300"/>
              </a:rPr>
              <a:t> </a:t>
            </a:r>
            <a:r>
              <a:rPr sz="900" i="1" spc="-20">
                <a:solidFill>
                  <a:srgbClr val="FFFFFF"/>
                </a:solidFill>
                <a:latin typeface="Museo Sans 300"/>
                <a:cs typeface="Museo Sans 300"/>
              </a:rPr>
              <a:t>any</a:t>
            </a:r>
            <a:r>
              <a:rPr sz="900" i="1" spc="-15">
                <a:solidFill>
                  <a:srgbClr val="FFFFFF"/>
                </a:solidFill>
                <a:latin typeface="Museo Sans 300"/>
                <a:cs typeface="Museo Sans 300"/>
              </a:rPr>
              <a:t> </a:t>
            </a:r>
            <a:r>
              <a:rPr sz="900" i="1" spc="-30">
                <a:solidFill>
                  <a:srgbClr val="FFFFFF"/>
                </a:solidFill>
                <a:latin typeface="Museo Sans 300"/>
                <a:cs typeface="Museo Sans 300"/>
              </a:rPr>
              <a:t>investment</a:t>
            </a:r>
            <a:r>
              <a:rPr sz="900" i="1" spc="-15">
                <a:solidFill>
                  <a:srgbClr val="FFFFFF"/>
                </a:solidFill>
                <a:latin typeface="Museo Sans 300"/>
                <a:cs typeface="Museo Sans 300"/>
              </a:rPr>
              <a:t> </a:t>
            </a:r>
            <a:r>
              <a:rPr sz="900" i="1" spc="-30">
                <a:solidFill>
                  <a:srgbClr val="FFFFFF"/>
                </a:solidFill>
                <a:latin typeface="Museo Sans 300"/>
                <a:cs typeface="Museo Sans 300"/>
              </a:rPr>
              <a:t>product.</a:t>
            </a:r>
            <a:r>
              <a:rPr sz="900" i="1" spc="-20">
                <a:solidFill>
                  <a:srgbClr val="FFFFFF"/>
                </a:solidFill>
                <a:latin typeface="Museo Sans 300"/>
                <a:cs typeface="Museo Sans 300"/>
              </a:rPr>
              <a:t> </a:t>
            </a:r>
            <a:r>
              <a:rPr sz="900" i="1" spc="-10">
                <a:solidFill>
                  <a:srgbClr val="FFFFFF"/>
                </a:solidFill>
                <a:latin typeface="Museo Sans 300"/>
                <a:cs typeface="Museo Sans 300"/>
              </a:rPr>
              <a:t>It</a:t>
            </a:r>
            <a:r>
              <a:rPr sz="900" i="1" spc="-15">
                <a:solidFill>
                  <a:srgbClr val="FFFFFF"/>
                </a:solidFill>
                <a:latin typeface="Museo Sans 300"/>
                <a:cs typeface="Museo Sans 300"/>
              </a:rPr>
              <a:t> </a:t>
            </a:r>
            <a:r>
              <a:rPr sz="900" i="1" spc="-25">
                <a:solidFill>
                  <a:srgbClr val="FFFFFF"/>
                </a:solidFill>
                <a:latin typeface="Museo Sans 300"/>
                <a:cs typeface="Museo Sans 300"/>
              </a:rPr>
              <a:t>does</a:t>
            </a:r>
            <a:r>
              <a:rPr sz="900" i="1" spc="-15">
                <a:solidFill>
                  <a:srgbClr val="FFFFFF"/>
                </a:solidFill>
                <a:latin typeface="Museo Sans 300"/>
                <a:cs typeface="Museo Sans 300"/>
              </a:rPr>
              <a:t> </a:t>
            </a:r>
            <a:r>
              <a:rPr sz="900" i="1" spc="-25">
                <a:solidFill>
                  <a:srgbClr val="FFFFFF"/>
                </a:solidFill>
                <a:latin typeface="Museo Sans 300"/>
                <a:cs typeface="Museo Sans 300"/>
              </a:rPr>
              <a:t>not take</a:t>
            </a:r>
            <a:r>
              <a:rPr sz="900" i="1" spc="-10">
                <a:solidFill>
                  <a:srgbClr val="FFFFFF"/>
                </a:solidFill>
                <a:latin typeface="Museo Sans 300"/>
                <a:cs typeface="Museo Sans 300"/>
              </a:rPr>
              <a:t> </a:t>
            </a:r>
            <a:r>
              <a:rPr sz="900" i="1" spc="-25">
                <a:solidFill>
                  <a:srgbClr val="FFFFFF"/>
                </a:solidFill>
                <a:latin typeface="Museo Sans 300"/>
                <a:cs typeface="Museo Sans 300"/>
              </a:rPr>
              <a:t>into</a:t>
            </a:r>
            <a:r>
              <a:rPr sz="900" i="1" spc="-10">
                <a:solidFill>
                  <a:srgbClr val="FFFFFF"/>
                </a:solidFill>
                <a:latin typeface="Museo Sans 300"/>
                <a:cs typeface="Museo Sans 300"/>
              </a:rPr>
              <a:t> </a:t>
            </a:r>
            <a:r>
              <a:rPr sz="900" i="1" spc="-30">
                <a:solidFill>
                  <a:srgbClr val="FFFFFF"/>
                </a:solidFill>
                <a:latin typeface="Museo Sans 300"/>
                <a:cs typeface="Museo Sans 300"/>
              </a:rPr>
              <a:t>account</a:t>
            </a:r>
            <a:r>
              <a:rPr sz="900" i="1" spc="-10">
                <a:solidFill>
                  <a:srgbClr val="FFFFFF"/>
                </a:solidFill>
                <a:latin typeface="Museo Sans 300"/>
                <a:cs typeface="Museo Sans 300"/>
              </a:rPr>
              <a:t> </a:t>
            </a:r>
            <a:r>
              <a:rPr sz="900" i="1" spc="-20">
                <a:solidFill>
                  <a:srgbClr val="FFFFFF"/>
                </a:solidFill>
                <a:latin typeface="Museo Sans 300"/>
                <a:cs typeface="Museo Sans 300"/>
              </a:rPr>
              <a:t>the</a:t>
            </a:r>
            <a:r>
              <a:rPr sz="900" i="1" spc="-5">
                <a:solidFill>
                  <a:srgbClr val="FFFFFF"/>
                </a:solidFill>
                <a:latin typeface="Museo Sans 300"/>
                <a:cs typeface="Museo Sans 300"/>
              </a:rPr>
              <a:t> </a:t>
            </a:r>
            <a:r>
              <a:rPr sz="900" i="1" spc="-25">
                <a:solidFill>
                  <a:srgbClr val="FFFFFF"/>
                </a:solidFill>
                <a:latin typeface="Museo Sans 300"/>
                <a:cs typeface="Museo Sans 300"/>
              </a:rPr>
              <a:t>specific</a:t>
            </a:r>
            <a:r>
              <a:rPr sz="900" i="1" spc="-10">
                <a:solidFill>
                  <a:srgbClr val="FFFFFF"/>
                </a:solidFill>
                <a:latin typeface="Museo Sans 300"/>
                <a:cs typeface="Museo Sans 300"/>
              </a:rPr>
              <a:t> </a:t>
            </a:r>
            <a:r>
              <a:rPr sz="900" i="1" spc="-30">
                <a:solidFill>
                  <a:srgbClr val="FFFFFF"/>
                </a:solidFill>
                <a:latin typeface="Museo Sans 300"/>
                <a:cs typeface="Museo Sans 300"/>
              </a:rPr>
              <a:t>circumstances,</a:t>
            </a:r>
            <a:r>
              <a:rPr sz="900" i="1" spc="-10">
                <a:solidFill>
                  <a:srgbClr val="FFFFFF"/>
                </a:solidFill>
                <a:latin typeface="Museo Sans 300"/>
                <a:cs typeface="Museo Sans 300"/>
              </a:rPr>
              <a:t> </a:t>
            </a:r>
            <a:r>
              <a:rPr sz="900" i="1" spc="-30">
                <a:solidFill>
                  <a:srgbClr val="FFFFFF"/>
                </a:solidFill>
                <a:latin typeface="Museo Sans 300"/>
                <a:cs typeface="Museo Sans 300"/>
              </a:rPr>
              <a:t>investment</a:t>
            </a:r>
            <a:r>
              <a:rPr sz="900" i="1" spc="-5">
                <a:solidFill>
                  <a:srgbClr val="FFFFFF"/>
                </a:solidFill>
                <a:latin typeface="Museo Sans 300"/>
                <a:cs typeface="Museo Sans 300"/>
              </a:rPr>
              <a:t> </a:t>
            </a:r>
            <a:r>
              <a:rPr sz="900" i="1" spc="-25">
                <a:solidFill>
                  <a:srgbClr val="FFFFFF"/>
                </a:solidFill>
                <a:latin typeface="Museo Sans 300"/>
                <a:cs typeface="Museo Sans 300"/>
              </a:rPr>
              <a:t>goals,</a:t>
            </a:r>
            <a:r>
              <a:rPr sz="900" i="1" spc="-10">
                <a:solidFill>
                  <a:srgbClr val="FFFFFF"/>
                </a:solidFill>
                <a:latin typeface="Museo Sans 300"/>
                <a:cs typeface="Museo Sans 300"/>
              </a:rPr>
              <a:t> or </a:t>
            </a:r>
            <a:r>
              <a:rPr sz="900" i="1" spc="-25">
                <a:solidFill>
                  <a:srgbClr val="FFFFFF"/>
                </a:solidFill>
                <a:latin typeface="Museo Sans 300"/>
                <a:cs typeface="Museo Sans 300"/>
              </a:rPr>
              <a:t>financial</a:t>
            </a:r>
            <a:r>
              <a:rPr sz="900" i="1" spc="-10">
                <a:solidFill>
                  <a:srgbClr val="FFFFFF"/>
                </a:solidFill>
                <a:latin typeface="Museo Sans 300"/>
                <a:cs typeface="Museo Sans 300"/>
              </a:rPr>
              <a:t> </a:t>
            </a:r>
            <a:r>
              <a:rPr sz="900" i="1" spc="-30">
                <a:solidFill>
                  <a:srgbClr val="FFFFFF"/>
                </a:solidFill>
                <a:latin typeface="Museo Sans 300"/>
                <a:cs typeface="Museo Sans 300"/>
              </a:rPr>
              <a:t>situations</a:t>
            </a:r>
            <a:r>
              <a:rPr sz="900" i="1" spc="-5">
                <a:solidFill>
                  <a:srgbClr val="FFFFFF"/>
                </a:solidFill>
                <a:latin typeface="Museo Sans 300"/>
                <a:cs typeface="Museo Sans 300"/>
              </a:rPr>
              <a:t> </a:t>
            </a:r>
            <a:r>
              <a:rPr sz="900" i="1" spc="-10">
                <a:solidFill>
                  <a:srgbClr val="FFFFFF"/>
                </a:solidFill>
                <a:latin typeface="Museo Sans 300"/>
                <a:cs typeface="Museo Sans 300"/>
              </a:rPr>
              <a:t>of </a:t>
            </a:r>
            <a:r>
              <a:rPr sz="900" i="1" spc="-20">
                <a:solidFill>
                  <a:srgbClr val="FFFFFF"/>
                </a:solidFill>
                <a:latin typeface="Museo Sans 300"/>
                <a:cs typeface="Museo Sans 300"/>
              </a:rPr>
              <a:t>any</a:t>
            </a:r>
            <a:r>
              <a:rPr sz="900" i="1" spc="-10">
                <a:solidFill>
                  <a:srgbClr val="FFFFFF"/>
                </a:solidFill>
                <a:latin typeface="Museo Sans 300"/>
                <a:cs typeface="Museo Sans 300"/>
              </a:rPr>
              <a:t> </a:t>
            </a:r>
            <a:r>
              <a:rPr sz="900" i="1" spc="-30">
                <a:solidFill>
                  <a:srgbClr val="FFFFFF"/>
                </a:solidFill>
                <a:latin typeface="Museo Sans 300"/>
                <a:cs typeface="Museo Sans 300"/>
              </a:rPr>
              <a:t>individual</a:t>
            </a:r>
            <a:r>
              <a:rPr sz="900" i="1" spc="-5">
                <a:solidFill>
                  <a:srgbClr val="FFFFFF"/>
                </a:solidFill>
                <a:latin typeface="Museo Sans 300"/>
                <a:cs typeface="Museo Sans 300"/>
              </a:rPr>
              <a:t> </a:t>
            </a:r>
            <a:r>
              <a:rPr sz="900" i="1" spc="-10">
                <a:solidFill>
                  <a:srgbClr val="FFFFFF"/>
                </a:solidFill>
                <a:latin typeface="Museo Sans 300"/>
                <a:cs typeface="Museo Sans 300"/>
              </a:rPr>
              <a:t>or </a:t>
            </a:r>
            <a:r>
              <a:rPr sz="900" i="1" spc="-30">
                <a:solidFill>
                  <a:srgbClr val="FFFFFF"/>
                </a:solidFill>
                <a:latin typeface="Museo Sans 300"/>
                <a:cs typeface="Museo Sans 300"/>
              </a:rPr>
              <a:t>entity.</a:t>
            </a:r>
            <a:r>
              <a:rPr sz="900" i="1" spc="-10">
                <a:solidFill>
                  <a:srgbClr val="FFFFFF"/>
                </a:solidFill>
                <a:latin typeface="Museo Sans 300"/>
                <a:cs typeface="Museo Sans 300"/>
              </a:rPr>
              <a:t> </a:t>
            </a:r>
            <a:r>
              <a:rPr lang="en-US" sz="900" i="1" spc="-25">
                <a:solidFill>
                  <a:srgbClr val="FFFFFF"/>
                </a:solidFill>
                <a:latin typeface="Museo Sans 300"/>
                <a:cs typeface="Museo Sans 300"/>
              </a:rPr>
              <a:t>CFG Africa</a:t>
            </a:r>
            <a:r>
              <a:rPr sz="900" i="1" spc="-25">
                <a:solidFill>
                  <a:srgbClr val="FFFFFF"/>
                </a:solidFill>
                <a:latin typeface="Museo Sans 300"/>
                <a:cs typeface="Museo Sans 300"/>
              </a:rPr>
              <a:t>,</a:t>
            </a:r>
            <a:r>
              <a:rPr sz="900" i="1" spc="-10">
                <a:solidFill>
                  <a:srgbClr val="FFFFFF"/>
                </a:solidFill>
                <a:latin typeface="Museo Sans 300"/>
                <a:cs typeface="Museo Sans 300"/>
              </a:rPr>
              <a:t> </a:t>
            </a:r>
            <a:r>
              <a:rPr sz="900" i="1" spc="-20">
                <a:solidFill>
                  <a:srgbClr val="FFFFFF"/>
                </a:solidFill>
                <a:latin typeface="Museo Sans 300"/>
                <a:cs typeface="Museo Sans 300"/>
              </a:rPr>
              <a:t>its</a:t>
            </a:r>
            <a:r>
              <a:rPr sz="900" i="1" spc="-10">
                <a:solidFill>
                  <a:srgbClr val="FFFFFF"/>
                </a:solidFill>
                <a:latin typeface="Museo Sans 300"/>
                <a:cs typeface="Museo Sans 300"/>
              </a:rPr>
              <a:t> </a:t>
            </a:r>
            <a:r>
              <a:rPr sz="900" i="1" spc="-25">
                <a:solidFill>
                  <a:srgbClr val="FFFFFF"/>
                </a:solidFill>
                <a:latin typeface="Museo Sans 300"/>
                <a:cs typeface="Museo Sans 300"/>
              </a:rPr>
              <a:t>affiliates,</a:t>
            </a:r>
            <a:r>
              <a:rPr sz="900" i="1" spc="-5">
                <a:solidFill>
                  <a:srgbClr val="FFFFFF"/>
                </a:solidFill>
                <a:latin typeface="Museo Sans 300"/>
                <a:cs typeface="Museo Sans 300"/>
              </a:rPr>
              <a:t> </a:t>
            </a:r>
            <a:r>
              <a:rPr sz="900" i="1" spc="-30">
                <a:solidFill>
                  <a:srgbClr val="FFFFFF"/>
                </a:solidFill>
                <a:latin typeface="Museo Sans 300"/>
                <a:cs typeface="Museo Sans 300"/>
              </a:rPr>
              <a:t>successors,</a:t>
            </a:r>
            <a:r>
              <a:rPr sz="900" i="1" spc="-10">
                <a:solidFill>
                  <a:srgbClr val="FFFFFF"/>
                </a:solidFill>
                <a:latin typeface="Museo Sans 300"/>
                <a:cs typeface="Museo Sans 300"/>
              </a:rPr>
              <a:t> </a:t>
            </a:r>
            <a:r>
              <a:rPr sz="900" i="1" spc="-30">
                <a:solidFill>
                  <a:srgbClr val="FFFFFF"/>
                </a:solidFill>
                <a:latin typeface="Museo Sans 300"/>
                <a:cs typeface="Museo Sans 300"/>
              </a:rPr>
              <a:t>employees,</a:t>
            </a:r>
            <a:r>
              <a:rPr sz="900" i="1" spc="-10">
                <a:solidFill>
                  <a:srgbClr val="FFFFFF"/>
                </a:solidFill>
                <a:latin typeface="Museo Sans 300"/>
                <a:cs typeface="Museo Sans 300"/>
              </a:rPr>
              <a:t> </a:t>
            </a:r>
            <a:r>
              <a:rPr sz="900" i="1" spc="-30">
                <a:solidFill>
                  <a:srgbClr val="FFFFFF"/>
                </a:solidFill>
                <a:latin typeface="Museo Sans 300"/>
                <a:cs typeface="Museo Sans 300"/>
              </a:rPr>
              <a:t>and</a:t>
            </a:r>
            <a:r>
              <a:rPr sz="900" i="1" spc="-5">
                <a:solidFill>
                  <a:srgbClr val="FFFFFF"/>
                </a:solidFill>
                <a:latin typeface="Museo Sans 300"/>
                <a:cs typeface="Museo Sans 300"/>
              </a:rPr>
              <a:t> </a:t>
            </a:r>
            <a:r>
              <a:rPr sz="900" i="1" spc="-25">
                <a:solidFill>
                  <a:srgbClr val="FFFFFF"/>
                </a:solidFill>
                <a:latin typeface="Museo Sans 300"/>
                <a:cs typeface="Museo Sans 300"/>
              </a:rPr>
              <a:t>third-</a:t>
            </a:r>
            <a:r>
              <a:rPr sz="900" i="1" spc="-10">
                <a:solidFill>
                  <a:srgbClr val="FFFFFF"/>
                </a:solidFill>
                <a:latin typeface="Museo Sans 300"/>
                <a:cs typeface="Museo Sans 300"/>
              </a:rPr>
              <a:t>party </a:t>
            </a:r>
            <a:r>
              <a:rPr sz="900" i="1" spc="-25">
                <a:solidFill>
                  <a:srgbClr val="FFFFFF"/>
                </a:solidFill>
                <a:latin typeface="Museo Sans 300"/>
                <a:cs typeface="Museo Sans 300"/>
              </a:rPr>
              <a:t>service</a:t>
            </a:r>
            <a:r>
              <a:rPr sz="900" i="1" spc="-20">
                <a:solidFill>
                  <a:srgbClr val="FFFFFF"/>
                </a:solidFill>
                <a:latin typeface="Museo Sans 300"/>
                <a:cs typeface="Museo Sans 300"/>
              </a:rPr>
              <a:t> </a:t>
            </a:r>
            <a:r>
              <a:rPr sz="900" i="1" spc="-30">
                <a:solidFill>
                  <a:srgbClr val="FFFFFF"/>
                </a:solidFill>
                <a:latin typeface="Museo Sans 300"/>
                <a:cs typeface="Museo Sans 300"/>
              </a:rPr>
              <a:t>providers</a:t>
            </a:r>
            <a:r>
              <a:rPr sz="900" i="1" spc="-20">
                <a:solidFill>
                  <a:srgbClr val="FFFFFF"/>
                </a:solidFill>
                <a:latin typeface="Museo Sans 300"/>
                <a:cs typeface="Museo Sans 300"/>
              </a:rPr>
              <a:t> </a:t>
            </a:r>
            <a:r>
              <a:rPr sz="900" i="1" spc="-30">
                <a:solidFill>
                  <a:srgbClr val="FFFFFF"/>
                </a:solidFill>
                <a:latin typeface="Museo Sans 300"/>
                <a:cs typeface="Museo Sans 300"/>
              </a:rPr>
              <a:t>are</a:t>
            </a:r>
            <a:r>
              <a:rPr sz="900" i="1" spc="-20">
                <a:solidFill>
                  <a:srgbClr val="FFFFFF"/>
                </a:solidFill>
                <a:latin typeface="Museo Sans 300"/>
                <a:cs typeface="Museo Sans 300"/>
              </a:rPr>
              <a:t> not</a:t>
            </a:r>
            <a:r>
              <a:rPr sz="900" i="1" spc="-15">
                <a:solidFill>
                  <a:srgbClr val="FFFFFF"/>
                </a:solidFill>
                <a:latin typeface="Museo Sans 300"/>
                <a:cs typeface="Museo Sans 300"/>
              </a:rPr>
              <a:t> </a:t>
            </a:r>
            <a:r>
              <a:rPr sz="900" i="1" spc="-25">
                <a:solidFill>
                  <a:srgbClr val="FFFFFF"/>
                </a:solidFill>
                <a:latin typeface="Museo Sans 300"/>
                <a:cs typeface="Museo Sans 300"/>
              </a:rPr>
              <a:t>liable</a:t>
            </a:r>
            <a:r>
              <a:rPr sz="900" i="1" spc="-20">
                <a:solidFill>
                  <a:srgbClr val="FFFFFF"/>
                </a:solidFill>
                <a:latin typeface="Museo Sans 300"/>
                <a:cs typeface="Museo Sans 300"/>
              </a:rPr>
              <a:t> for any </a:t>
            </a:r>
            <a:r>
              <a:rPr sz="900" i="1" spc="-30">
                <a:solidFill>
                  <a:srgbClr val="FFFFFF"/>
                </a:solidFill>
                <a:latin typeface="Museo Sans 300"/>
                <a:cs typeface="Museo Sans 300"/>
              </a:rPr>
              <a:t>consequences</a:t>
            </a:r>
            <a:r>
              <a:rPr sz="900" i="1" spc="-15">
                <a:solidFill>
                  <a:srgbClr val="FFFFFF"/>
                </a:solidFill>
                <a:latin typeface="Museo Sans 300"/>
                <a:cs typeface="Museo Sans 300"/>
              </a:rPr>
              <a:t> </a:t>
            </a:r>
            <a:r>
              <a:rPr sz="900" i="1" spc="-25">
                <a:solidFill>
                  <a:srgbClr val="FFFFFF"/>
                </a:solidFill>
                <a:latin typeface="Museo Sans 300"/>
                <a:cs typeface="Museo Sans 300"/>
              </a:rPr>
              <a:t>arising</a:t>
            </a:r>
            <a:r>
              <a:rPr sz="900" i="1" spc="-20">
                <a:solidFill>
                  <a:srgbClr val="FFFFFF"/>
                </a:solidFill>
                <a:latin typeface="Museo Sans 300"/>
                <a:cs typeface="Museo Sans 300"/>
              </a:rPr>
              <a:t> </a:t>
            </a:r>
            <a:r>
              <a:rPr sz="900" i="1" spc="-25">
                <a:solidFill>
                  <a:srgbClr val="FFFFFF"/>
                </a:solidFill>
                <a:latin typeface="Museo Sans 300"/>
                <a:cs typeface="Museo Sans 300"/>
              </a:rPr>
              <a:t>from</a:t>
            </a:r>
            <a:r>
              <a:rPr sz="900" i="1" spc="-20">
                <a:solidFill>
                  <a:srgbClr val="FFFFFF"/>
                </a:solidFill>
                <a:latin typeface="Museo Sans 300"/>
                <a:cs typeface="Museo Sans 300"/>
              </a:rPr>
              <a:t> </a:t>
            </a:r>
            <a:r>
              <a:rPr sz="900" i="1" spc="-30">
                <a:solidFill>
                  <a:srgbClr val="FFFFFF"/>
                </a:solidFill>
                <a:latin typeface="Museo Sans 300"/>
                <a:cs typeface="Museo Sans 300"/>
              </a:rPr>
              <a:t>reliance</a:t>
            </a:r>
            <a:r>
              <a:rPr sz="900" i="1" spc="-15">
                <a:solidFill>
                  <a:srgbClr val="FFFFFF"/>
                </a:solidFill>
                <a:latin typeface="Museo Sans 300"/>
                <a:cs typeface="Museo Sans 300"/>
              </a:rPr>
              <a:t> </a:t>
            </a:r>
            <a:r>
              <a:rPr sz="900" i="1" spc="-10">
                <a:solidFill>
                  <a:srgbClr val="FFFFFF"/>
                </a:solidFill>
                <a:latin typeface="Museo Sans 300"/>
                <a:cs typeface="Museo Sans 300"/>
              </a:rPr>
              <a:t>on</a:t>
            </a:r>
            <a:r>
              <a:rPr sz="900" i="1" spc="-20">
                <a:solidFill>
                  <a:srgbClr val="FFFFFF"/>
                </a:solidFill>
                <a:latin typeface="Museo Sans 300"/>
                <a:cs typeface="Museo Sans 300"/>
              </a:rPr>
              <a:t> the </a:t>
            </a:r>
            <a:r>
              <a:rPr sz="900" i="1" spc="-30">
                <a:solidFill>
                  <a:srgbClr val="FFFFFF"/>
                </a:solidFill>
                <a:latin typeface="Museo Sans 300"/>
                <a:cs typeface="Museo Sans 300"/>
              </a:rPr>
              <a:t>information</a:t>
            </a:r>
            <a:r>
              <a:rPr sz="900" i="1" spc="-20">
                <a:solidFill>
                  <a:srgbClr val="FFFFFF"/>
                </a:solidFill>
                <a:latin typeface="Museo Sans 300"/>
                <a:cs typeface="Museo Sans 300"/>
              </a:rPr>
              <a:t> </a:t>
            </a:r>
            <a:r>
              <a:rPr sz="900" i="1" spc="-10">
                <a:solidFill>
                  <a:srgbClr val="FFFFFF"/>
                </a:solidFill>
                <a:latin typeface="Museo Sans 300"/>
                <a:cs typeface="Museo Sans 300"/>
              </a:rPr>
              <a:t>or</a:t>
            </a:r>
            <a:r>
              <a:rPr sz="900" i="1" spc="-15">
                <a:solidFill>
                  <a:srgbClr val="FFFFFF"/>
                </a:solidFill>
                <a:latin typeface="Museo Sans 300"/>
                <a:cs typeface="Museo Sans 300"/>
              </a:rPr>
              <a:t> </a:t>
            </a:r>
            <a:r>
              <a:rPr sz="900" i="1" spc="-30">
                <a:solidFill>
                  <a:srgbClr val="FFFFFF"/>
                </a:solidFill>
                <a:latin typeface="Museo Sans 300"/>
                <a:cs typeface="Museo Sans 300"/>
              </a:rPr>
              <a:t>content</a:t>
            </a:r>
            <a:r>
              <a:rPr sz="900" i="1" spc="-20">
                <a:solidFill>
                  <a:srgbClr val="FFFFFF"/>
                </a:solidFill>
                <a:latin typeface="Museo Sans 300"/>
                <a:cs typeface="Museo Sans 300"/>
              </a:rPr>
              <a:t> </a:t>
            </a:r>
            <a:r>
              <a:rPr sz="900" i="1" spc="-30">
                <a:solidFill>
                  <a:srgbClr val="FFFFFF"/>
                </a:solidFill>
                <a:latin typeface="Museo Sans 300"/>
                <a:cs typeface="Museo Sans 300"/>
              </a:rPr>
              <a:t>presented</a:t>
            </a:r>
            <a:r>
              <a:rPr sz="900" i="1" spc="-20">
                <a:solidFill>
                  <a:srgbClr val="FFFFFF"/>
                </a:solidFill>
                <a:latin typeface="Museo Sans 300"/>
                <a:cs typeface="Museo Sans 300"/>
              </a:rPr>
              <a:t> </a:t>
            </a:r>
            <a:r>
              <a:rPr sz="900" i="1" spc="-10">
                <a:solidFill>
                  <a:srgbClr val="FFFFFF"/>
                </a:solidFill>
                <a:latin typeface="Museo Sans 300"/>
                <a:cs typeface="Museo Sans 300"/>
              </a:rPr>
              <a:t>in</a:t>
            </a:r>
            <a:r>
              <a:rPr sz="900" i="1" spc="-20">
                <a:solidFill>
                  <a:srgbClr val="FFFFFF"/>
                </a:solidFill>
                <a:latin typeface="Museo Sans 300"/>
                <a:cs typeface="Museo Sans 300"/>
              </a:rPr>
              <a:t> this</a:t>
            </a:r>
            <a:r>
              <a:rPr sz="900" i="1" spc="-15">
                <a:solidFill>
                  <a:srgbClr val="FFFFFF"/>
                </a:solidFill>
                <a:latin typeface="Museo Sans 300"/>
                <a:cs typeface="Museo Sans 300"/>
              </a:rPr>
              <a:t> </a:t>
            </a:r>
            <a:r>
              <a:rPr sz="900" i="1" spc="-10">
                <a:solidFill>
                  <a:srgbClr val="FFFFFF"/>
                </a:solidFill>
                <a:latin typeface="Museo Sans 300"/>
                <a:cs typeface="Museo Sans 300"/>
              </a:rPr>
              <a:t>report.</a:t>
            </a:r>
            <a:endParaRPr sz="900">
              <a:latin typeface="Museo Sans 300"/>
              <a:cs typeface="Museo Sans 300"/>
            </a:endParaRPr>
          </a:p>
        </p:txBody>
      </p:sp>
      <p:sp>
        <p:nvSpPr>
          <p:cNvPr id="32" name="Rectangle 31">
            <a:extLst>
              <a:ext uri="{FF2B5EF4-FFF2-40B4-BE49-F238E27FC236}">
                <a16:creationId xmlns:a16="http://schemas.microsoft.com/office/drawing/2014/main" id="{067F176C-56CD-B620-9DB8-F370B58C7FD7}"/>
              </a:ext>
            </a:extLst>
          </p:cNvPr>
          <p:cNvSpPr/>
          <p:nvPr/>
        </p:nvSpPr>
        <p:spPr>
          <a:xfrm>
            <a:off x="306387" y="9364610"/>
            <a:ext cx="4968875" cy="356167"/>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9" name="object 40">
            <a:extLst>
              <a:ext uri="{FF2B5EF4-FFF2-40B4-BE49-F238E27FC236}">
                <a16:creationId xmlns:a16="http://schemas.microsoft.com/office/drawing/2014/main" id="{2684E78A-BDBB-9D57-2185-7C8FF199207F}"/>
              </a:ext>
            </a:extLst>
          </p:cNvPr>
          <p:cNvSpPr txBox="1"/>
          <p:nvPr/>
        </p:nvSpPr>
        <p:spPr>
          <a:xfrm>
            <a:off x="811437" y="9429903"/>
            <a:ext cx="3634087" cy="228268"/>
          </a:xfrm>
          <a:prstGeom prst="rect">
            <a:avLst/>
          </a:prstGeom>
        </p:spPr>
        <p:txBody>
          <a:bodyPr vert="horz" wrap="square" lIns="0" tIns="12700" rIns="0" bIns="0" rtlCol="0">
            <a:spAutoFit/>
          </a:bodyPr>
          <a:lstStyle>
            <a:defPPr>
              <a:defRPr kern="0"/>
            </a:defPPr>
          </a:lstStyle>
          <a:p>
            <a:pPr marL="222250" algn="ctr">
              <a:spcBef>
                <a:spcPts val="940"/>
              </a:spcBef>
              <a:defRPr/>
            </a:pPr>
            <a:r>
              <a:rPr lang="en-US" sz="1400" b="1" spc="-10">
                <a:solidFill>
                  <a:srgbClr val="002060"/>
                </a:solidFill>
                <a:latin typeface="Museo Sans 900"/>
              </a:rPr>
              <a:t>FGN BOND YIELD CURVE</a:t>
            </a:r>
          </a:p>
        </p:txBody>
      </p:sp>
      <p:sp>
        <p:nvSpPr>
          <p:cNvPr id="40" name="object 47">
            <a:extLst>
              <a:ext uri="{FF2B5EF4-FFF2-40B4-BE49-F238E27FC236}">
                <a16:creationId xmlns:a16="http://schemas.microsoft.com/office/drawing/2014/main" id="{A478967A-FFDD-1444-5FE3-D0769D95F016}"/>
              </a:ext>
            </a:extLst>
          </p:cNvPr>
          <p:cNvSpPr txBox="1">
            <a:spLocks noGrp="1"/>
          </p:cNvSpPr>
          <p:nvPr>
            <p:ph type="ftr" sz="quarter" idx="5"/>
          </p:nvPr>
        </p:nvSpPr>
        <p:spPr>
          <a:xfrm>
            <a:off x="8833822" y="14803983"/>
            <a:ext cx="1453178" cy="13849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Museo Sans 500"/>
              </a:rPr>
              <a:t>+234-(0)-2018870020</a:t>
            </a:r>
            <a:endParaRPr kumimoji="0" lang="en-US" sz="900" b="0" i="0" u="none" strike="noStrike" kern="0" cap="none" spc="-10" normalizeH="0" baseline="0" noProof="0">
              <a:ln>
                <a:noFill/>
              </a:ln>
              <a:solidFill>
                <a:prstClr val="white"/>
              </a:solidFill>
              <a:effectLst/>
              <a:uLnTx/>
              <a:uFillTx/>
              <a:latin typeface="Museo Sans 500"/>
            </a:endParaRPr>
          </a:p>
        </p:txBody>
      </p:sp>
      <p:sp>
        <p:nvSpPr>
          <p:cNvPr id="7" name="TextBox 6">
            <a:extLst>
              <a:ext uri="{FF2B5EF4-FFF2-40B4-BE49-F238E27FC236}">
                <a16:creationId xmlns:a16="http://schemas.microsoft.com/office/drawing/2014/main" id="{E7892C1F-8F39-500E-19A5-E2DF5D8A662D}"/>
              </a:ext>
            </a:extLst>
          </p:cNvPr>
          <p:cNvSpPr txBox="1"/>
          <p:nvPr/>
        </p:nvSpPr>
        <p:spPr>
          <a:xfrm>
            <a:off x="299692" y="7328077"/>
            <a:ext cx="4937502" cy="1709442"/>
          </a:xfrm>
          <a:prstGeom prst="rect">
            <a:avLst/>
          </a:prstGeom>
          <a:noFill/>
        </p:spPr>
        <p:txBody>
          <a:bodyPr wrap="square" lIns="0" tIns="45720" rIns="91440" bIns="45720" anchor="t">
            <a:spAutoFit/>
          </a:bodyPr>
          <a:lstStyle/>
          <a:p>
            <a:pPr algn="just" rtl="0">
              <a:lnSpc>
                <a:spcPts val="1540"/>
              </a:lnSpc>
              <a:spcBef>
                <a:spcPts val="100"/>
              </a:spcBef>
              <a:spcAft>
                <a:spcPts val="400"/>
              </a:spcAft>
              <a:defRPr/>
            </a:pPr>
            <a:r>
              <a:rPr lang="en-US" sz="1200" b="1" dirty="0">
                <a:solidFill>
                  <a:srgbClr val="002060"/>
                </a:solidFill>
                <a:latin typeface="Museo Sans 900"/>
              </a:rPr>
              <a:t>Eurobond</a:t>
            </a:r>
          </a:p>
          <a:p>
            <a:pPr algn="just">
              <a:lnSpc>
                <a:spcPct val="150000"/>
              </a:lnSpc>
              <a:spcBef>
                <a:spcPts val="100"/>
              </a:spcBef>
              <a:spcAft>
                <a:spcPts val="400"/>
              </a:spcAft>
              <a:defRPr/>
            </a:pPr>
            <a:r>
              <a:rPr lang="en-US" sz="1000" dirty="0">
                <a:latin typeface="Museo Sans 300"/>
              </a:rPr>
              <a:t>SSA Eurobonds opened bearish on weaker oil prices, with selling in mid- to long-dated instruments pushing Nigerian yields to 7.86%. Midweek sentiment improved on stronger oil demand and dovish Fed signals, lifting appetite and pulling Nigerian yields down to 7.77%. However, risk-off sentiment later returned on stronger U.S. jobless claims data, prompting profit-taking across maturities and reversing gains, with Nigerian yields ending the week back at 7.86%.</a:t>
            </a:r>
            <a:endParaRPr lang="en-GB" sz="1000" dirty="0">
              <a:latin typeface="Museo Sans 300"/>
            </a:endParaRPr>
          </a:p>
        </p:txBody>
      </p:sp>
      <p:sp>
        <p:nvSpPr>
          <p:cNvPr id="21" name="object 21">
            <a:extLst>
              <a:ext uri="{FF2B5EF4-FFF2-40B4-BE49-F238E27FC236}">
                <a16:creationId xmlns:a16="http://schemas.microsoft.com/office/drawing/2014/main" id="{A9558253-1E7F-0B7F-D672-AB33D6342239}"/>
              </a:ext>
            </a:extLst>
          </p:cNvPr>
          <p:cNvSpPr txBox="1"/>
          <p:nvPr/>
        </p:nvSpPr>
        <p:spPr>
          <a:xfrm>
            <a:off x="4750421" y="2475674"/>
            <a:ext cx="5841349" cy="197490"/>
          </a:xfrm>
          <a:prstGeom prst="rect">
            <a:avLst/>
          </a:prstGeom>
        </p:spPr>
        <p:txBody>
          <a:bodyPr vert="horz" wrap="square" lIns="0" tIns="12700" rIns="0" bIns="0" rtlCol="0">
            <a:spAutoFit/>
          </a:bodyPr>
          <a:lstStyle/>
          <a:p>
            <a:pPr marL="12700" marR="0" lvl="0" indent="0" algn="r" defTabSz="914400" eaLnBrk="1" fontAlgn="auto" latinLnBrk="0" hangingPunct="1">
              <a:lnSpc>
                <a:spcPct val="100000"/>
              </a:lnSpc>
              <a:spcBef>
                <a:spcPts val="100"/>
              </a:spcBef>
              <a:spcAft>
                <a:spcPts val="0"/>
              </a:spcAft>
              <a:buClrTx/>
              <a:buSzTx/>
              <a:buFontTx/>
              <a:buNone/>
              <a:tabLst>
                <a:tab pos="1475740" algn="l"/>
                <a:tab pos="2183130" algn="l"/>
                <a:tab pos="2630170" algn="l"/>
                <a:tab pos="2888615" algn="l"/>
                <a:tab pos="4034790" algn="l"/>
                <a:tab pos="4741545" algn="l"/>
                <a:tab pos="5283200" algn="l"/>
              </a:tabLst>
              <a:defRPr/>
            </a:pPr>
            <a:r>
              <a:rPr lang="en-US" sz="1200" spc="100" dirty="0">
                <a:solidFill>
                  <a:srgbClr val="FFFFFF"/>
                </a:solidFill>
                <a:latin typeface="Museo Sans 500"/>
                <a:cs typeface="Museo Sans 500"/>
              </a:rPr>
              <a:t>MONDAY, SEPTEMBER 22</a:t>
            </a:r>
            <a:r>
              <a:rPr lang="en-US" sz="1200" spc="100" baseline="30000" dirty="0">
                <a:solidFill>
                  <a:srgbClr val="FFFFFF"/>
                </a:solidFill>
                <a:latin typeface="Museo Sans 500"/>
                <a:cs typeface="Museo Sans 500"/>
              </a:rPr>
              <a:t>ND</a:t>
            </a:r>
            <a:r>
              <a:rPr lang="en-US" sz="1200" spc="100" dirty="0">
                <a:solidFill>
                  <a:srgbClr val="FFFFFF"/>
                </a:solidFill>
                <a:latin typeface="Museo Sans 500"/>
                <a:cs typeface="Museo Sans 500"/>
              </a:rPr>
              <a:t> 2025 - FRIDAY, SEPTEMBER 26</a:t>
            </a:r>
            <a:r>
              <a:rPr lang="en-US" sz="1200" spc="100" baseline="30000" dirty="0">
                <a:solidFill>
                  <a:srgbClr val="FFFFFF"/>
                </a:solidFill>
                <a:latin typeface="Museo Sans 500"/>
                <a:cs typeface="Museo Sans 500"/>
              </a:rPr>
              <a:t>TH</a:t>
            </a:r>
            <a:r>
              <a:rPr lang="en-US" sz="1200" spc="100" dirty="0">
                <a:solidFill>
                  <a:srgbClr val="FFFFFF"/>
                </a:solidFill>
                <a:latin typeface="Museo Sans 500"/>
                <a:cs typeface="Museo Sans 500"/>
              </a:rPr>
              <a:t> 2025</a:t>
            </a:r>
          </a:p>
        </p:txBody>
      </p:sp>
      <p:graphicFrame>
        <p:nvGraphicFramePr>
          <p:cNvPr id="19" name="Chart 18">
            <a:extLst>
              <a:ext uri="{FF2B5EF4-FFF2-40B4-BE49-F238E27FC236}">
                <a16:creationId xmlns:a16="http://schemas.microsoft.com/office/drawing/2014/main" id="{1DE42673-C4D5-C2B3-6184-D32A872D0594}"/>
              </a:ext>
              <a:ext uri="{147F2762-F138-4A5C-976F-8EAC2B608ADB}">
                <a16:predDERef xmlns:a16="http://schemas.microsoft.com/office/drawing/2014/main" pred="{AF4CE995-8383-FDE9-25B9-990D08B1DC59}"/>
              </a:ext>
            </a:extLst>
          </p:cNvPr>
          <p:cNvGraphicFramePr>
            <a:graphicFrameLocks/>
          </p:cNvGraphicFramePr>
          <p:nvPr>
            <p:extLst>
              <p:ext uri="{D42A27DB-BD31-4B8C-83A1-F6EECF244321}">
                <p14:modId xmlns:p14="http://schemas.microsoft.com/office/powerpoint/2010/main" val="242514448"/>
              </p:ext>
            </p:extLst>
          </p:nvPr>
        </p:nvGraphicFramePr>
        <p:xfrm>
          <a:off x="534801" y="9770984"/>
          <a:ext cx="4504128" cy="2184273"/>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46238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Stock PNGs for Free Download">
            <a:extLst>
              <a:ext uri="{FF2B5EF4-FFF2-40B4-BE49-F238E27FC236}">
                <a16:creationId xmlns:a16="http://schemas.microsoft.com/office/drawing/2014/main" id="{40ED0ABE-B540-6234-0274-25F9BA20C7CD}"/>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6951" y="9765718"/>
            <a:ext cx="1671621" cy="6686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rrency Png Transparent Image - Forex Money Exchange Png, Png Download -  kindpng">
            <a:extLst>
              <a:ext uri="{FF2B5EF4-FFF2-40B4-BE49-F238E27FC236}">
                <a16:creationId xmlns:a16="http://schemas.microsoft.com/office/drawing/2014/main" id="{6C68592C-A9A6-7754-A7F5-D9A709CA61AE}"/>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4544" y="8489701"/>
            <a:ext cx="1724010" cy="10464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ld PNGs for Free Download">
            <a:extLst>
              <a:ext uri="{FF2B5EF4-FFF2-40B4-BE49-F238E27FC236}">
                <a16:creationId xmlns:a16="http://schemas.microsoft.com/office/drawing/2014/main" id="{EAEF5D0A-4407-D8B9-EABC-C8A7020AB27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4068" y="9940980"/>
            <a:ext cx="1068691" cy="6403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il PNG Vector Images with Transparent background ...">
            <a:extLst>
              <a:ext uri="{FF2B5EF4-FFF2-40B4-BE49-F238E27FC236}">
                <a16:creationId xmlns:a16="http://schemas.microsoft.com/office/drawing/2014/main" id="{F8BB9D07-B2CB-CEC3-C3FB-50D3EE66E774}"/>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3666" y="8818410"/>
            <a:ext cx="805016" cy="717725"/>
          </a:xfrm>
          <a:prstGeom prst="rect">
            <a:avLst/>
          </a:prstGeom>
          <a:noFill/>
          <a:extLst>
            <a:ext uri="{909E8E84-426E-40DD-AFC4-6F175D3DCCD1}">
              <a14:hiddenFill xmlns:a14="http://schemas.microsoft.com/office/drawing/2010/main">
                <a:solidFill>
                  <a:srgbClr val="FFFFFF"/>
                </a:solidFill>
              </a14:hiddenFill>
            </a:ext>
          </a:extLst>
        </p:spPr>
      </p:pic>
      <p:sp>
        <p:nvSpPr>
          <p:cNvPr id="315" name="Rectangle 314">
            <a:extLst>
              <a:ext uri="{FF2B5EF4-FFF2-40B4-BE49-F238E27FC236}">
                <a16:creationId xmlns:a16="http://schemas.microsoft.com/office/drawing/2014/main" id="{9730643C-3DBA-D517-2543-D8A702D299F9}"/>
              </a:ext>
            </a:extLst>
          </p:cNvPr>
          <p:cNvSpPr/>
          <p:nvPr/>
        </p:nvSpPr>
        <p:spPr>
          <a:xfrm>
            <a:off x="40441" y="8373255"/>
            <a:ext cx="10172251" cy="38331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grpSp>
        <p:nvGrpSpPr>
          <p:cNvPr id="165" name="Group 164">
            <a:extLst>
              <a:ext uri="{FF2B5EF4-FFF2-40B4-BE49-F238E27FC236}">
                <a16:creationId xmlns:a16="http://schemas.microsoft.com/office/drawing/2014/main" id="{D32FE5CC-9734-03DC-DE28-8413CEEA7E14}"/>
              </a:ext>
            </a:extLst>
          </p:cNvPr>
          <p:cNvGrpSpPr/>
          <p:nvPr/>
        </p:nvGrpSpPr>
        <p:grpSpPr>
          <a:xfrm>
            <a:off x="7171832" y="3609553"/>
            <a:ext cx="2109355" cy="1626078"/>
            <a:chOff x="3998645" y="687519"/>
            <a:chExt cx="5016406" cy="4322850"/>
          </a:xfrm>
          <a:solidFill>
            <a:schemeClr val="bg1">
              <a:lumMod val="95000"/>
            </a:schemeClr>
          </a:solidFill>
        </p:grpSpPr>
        <p:sp>
          <p:nvSpPr>
            <p:cNvPr id="166" name="Freeform 50">
              <a:extLst>
                <a:ext uri="{FF2B5EF4-FFF2-40B4-BE49-F238E27FC236}">
                  <a16:creationId xmlns:a16="http://schemas.microsoft.com/office/drawing/2014/main" id="{55CDD523-ED7F-A64C-870E-C8B32A285473}"/>
                </a:ext>
              </a:extLst>
            </p:cNvPr>
            <p:cNvSpPr>
              <a:spLocks/>
            </p:cNvSpPr>
            <p:nvPr/>
          </p:nvSpPr>
          <p:spPr bwMode="auto">
            <a:xfrm>
              <a:off x="7745075" y="4259466"/>
              <a:ext cx="57149" cy="57151"/>
            </a:xfrm>
            <a:custGeom>
              <a:avLst/>
              <a:gdLst>
                <a:gd name="T0" fmla="*/ 0 w 28"/>
                <a:gd name="T1" fmla="*/ 17 h 28"/>
                <a:gd name="T2" fmla="*/ 9 w 28"/>
                <a:gd name="T3" fmla="*/ 28 h 28"/>
                <a:gd name="T4" fmla="*/ 18 w 28"/>
                <a:gd name="T5" fmla="*/ 13 h 28"/>
                <a:gd name="T6" fmla="*/ 25 w 28"/>
                <a:gd name="T7" fmla="*/ 19 h 28"/>
                <a:gd name="T8" fmla="*/ 28 w 28"/>
                <a:gd name="T9" fmla="*/ 18 h 28"/>
                <a:gd name="T10" fmla="*/ 28 w 28"/>
                <a:gd name="T11" fmla="*/ 15 h 28"/>
                <a:gd name="T12" fmla="*/ 25 w 28"/>
                <a:gd name="T13" fmla="*/ 3 h 28"/>
                <a:gd name="T14" fmla="*/ 25 w 28"/>
                <a:gd name="T15" fmla="*/ 3 h 28"/>
                <a:gd name="T16" fmla="*/ 24 w 28"/>
                <a:gd name="T17" fmla="*/ 3 h 28"/>
                <a:gd name="T18" fmla="*/ 20 w 28"/>
                <a:gd name="T19" fmla="*/ 0 h 28"/>
                <a:gd name="T20" fmla="*/ 17 w 28"/>
                <a:gd name="T21" fmla="*/ 2 h 28"/>
                <a:gd name="T22" fmla="*/ 15 w 28"/>
                <a:gd name="T23" fmla="*/ 5 h 28"/>
                <a:gd name="T24" fmla="*/ 7 w 28"/>
                <a:gd name="T25" fmla="*/ 11 h 28"/>
                <a:gd name="T26" fmla="*/ 0 w 28"/>
                <a:gd name="T27"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8">
                  <a:moveTo>
                    <a:pt x="0" y="17"/>
                  </a:moveTo>
                  <a:cubicBezTo>
                    <a:pt x="4" y="20"/>
                    <a:pt x="6" y="24"/>
                    <a:pt x="9" y="28"/>
                  </a:cubicBezTo>
                  <a:cubicBezTo>
                    <a:pt x="15" y="24"/>
                    <a:pt x="11" y="13"/>
                    <a:pt x="18" y="13"/>
                  </a:cubicBezTo>
                  <a:cubicBezTo>
                    <a:pt x="21" y="13"/>
                    <a:pt x="22" y="19"/>
                    <a:pt x="25" y="19"/>
                  </a:cubicBezTo>
                  <a:cubicBezTo>
                    <a:pt x="26" y="19"/>
                    <a:pt x="27" y="18"/>
                    <a:pt x="28" y="18"/>
                  </a:cubicBezTo>
                  <a:cubicBezTo>
                    <a:pt x="28" y="15"/>
                    <a:pt x="28" y="15"/>
                    <a:pt x="28" y="15"/>
                  </a:cubicBezTo>
                  <a:cubicBezTo>
                    <a:pt x="28" y="10"/>
                    <a:pt x="27" y="8"/>
                    <a:pt x="25" y="3"/>
                  </a:cubicBezTo>
                  <a:cubicBezTo>
                    <a:pt x="25" y="3"/>
                    <a:pt x="25" y="3"/>
                    <a:pt x="25" y="3"/>
                  </a:cubicBezTo>
                  <a:cubicBezTo>
                    <a:pt x="25" y="3"/>
                    <a:pt x="24" y="3"/>
                    <a:pt x="24" y="3"/>
                  </a:cubicBezTo>
                  <a:cubicBezTo>
                    <a:pt x="22" y="3"/>
                    <a:pt x="22" y="0"/>
                    <a:pt x="20" y="0"/>
                  </a:cubicBezTo>
                  <a:cubicBezTo>
                    <a:pt x="18" y="0"/>
                    <a:pt x="18" y="1"/>
                    <a:pt x="17" y="2"/>
                  </a:cubicBezTo>
                  <a:cubicBezTo>
                    <a:pt x="16" y="3"/>
                    <a:pt x="16" y="4"/>
                    <a:pt x="15" y="5"/>
                  </a:cubicBezTo>
                  <a:cubicBezTo>
                    <a:pt x="12" y="7"/>
                    <a:pt x="10" y="8"/>
                    <a:pt x="7" y="11"/>
                  </a:cubicBezTo>
                  <a:cubicBezTo>
                    <a:pt x="4" y="13"/>
                    <a:pt x="2" y="15"/>
                    <a:pt x="0" y="17"/>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51">
              <a:extLst>
                <a:ext uri="{FF2B5EF4-FFF2-40B4-BE49-F238E27FC236}">
                  <a16:creationId xmlns:a16="http://schemas.microsoft.com/office/drawing/2014/main" id="{23BBC807-7FB1-5F32-E98E-B5023D8CFF58}"/>
                </a:ext>
              </a:extLst>
            </p:cNvPr>
            <p:cNvSpPr>
              <a:spLocks/>
            </p:cNvSpPr>
            <p:nvPr/>
          </p:nvSpPr>
          <p:spPr bwMode="auto">
            <a:xfrm>
              <a:off x="8241953" y="4794465"/>
              <a:ext cx="114298" cy="84139"/>
            </a:xfrm>
            <a:custGeom>
              <a:avLst/>
              <a:gdLst>
                <a:gd name="T0" fmla="*/ 0 w 56"/>
                <a:gd name="T1" fmla="*/ 29 h 41"/>
                <a:gd name="T2" fmla="*/ 1 w 56"/>
                <a:gd name="T3" fmla="*/ 34 h 41"/>
                <a:gd name="T4" fmla="*/ 4 w 56"/>
                <a:gd name="T5" fmla="*/ 34 h 41"/>
                <a:gd name="T6" fmla="*/ 10 w 56"/>
                <a:gd name="T7" fmla="*/ 30 h 41"/>
                <a:gd name="T8" fmla="*/ 11 w 56"/>
                <a:gd name="T9" fmla="*/ 33 h 41"/>
                <a:gd name="T10" fmla="*/ 9 w 56"/>
                <a:gd name="T11" fmla="*/ 40 h 41"/>
                <a:gd name="T12" fmla="*/ 10 w 56"/>
                <a:gd name="T13" fmla="*/ 41 h 41"/>
                <a:gd name="T14" fmla="*/ 10 w 56"/>
                <a:gd name="T15" fmla="*/ 41 h 41"/>
                <a:gd name="T16" fmla="*/ 12 w 56"/>
                <a:gd name="T17" fmla="*/ 39 h 41"/>
                <a:gd name="T18" fmla="*/ 26 w 56"/>
                <a:gd name="T19" fmla="*/ 24 h 41"/>
                <a:gd name="T20" fmla="*/ 35 w 56"/>
                <a:gd name="T21" fmla="*/ 16 h 41"/>
                <a:gd name="T22" fmla="*/ 44 w 56"/>
                <a:gd name="T23" fmla="*/ 12 h 41"/>
                <a:gd name="T24" fmla="*/ 46 w 56"/>
                <a:gd name="T25" fmla="*/ 9 h 41"/>
                <a:gd name="T26" fmla="*/ 51 w 56"/>
                <a:gd name="T27" fmla="*/ 5 h 41"/>
                <a:gd name="T28" fmla="*/ 56 w 56"/>
                <a:gd name="T29" fmla="*/ 0 h 41"/>
                <a:gd name="T30" fmla="*/ 56 w 56"/>
                <a:gd name="T31" fmla="*/ 0 h 41"/>
                <a:gd name="T32" fmla="*/ 46 w 56"/>
                <a:gd name="T33" fmla="*/ 2 h 41"/>
                <a:gd name="T34" fmla="*/ 45 w 56"/>
                <a:gd name="T35" fmla="*/ 4 h 41"/>
                <a:gd name="T36" fmla="*/ 43 w 56"/>
                <a:gd name="T37" fmla="*/ 6 h 41"/>
                <a:gd name="T38" fmla="*/ 32 w 56"/>
                <a:gd name="T39" fmla="*/ 10 h 41"/>
                <a:gd name="T40" fmla="*/ 19 w 56"/>
                <a:gd name="T41" fmla="*/ 16 h 41"/>
                <a:gd name="T42" fmla="*/ 5 w 56"/>
                <a:gd name="T43" fmla="*/ 21 h 41"/>
                <a:gd name="T44" fmla="*/ 0 w 56"/>
                <a:gd name="T4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41">
                  <a:moveTo>
                    <a:pt x="0" y="29"/>
                  </a:moveTo>
                  <a:cubicBezTo>
                    <a:pt x="1" y="34"/>
                    <a:pt x="1" y="34"/>
                    <a:pt x="1" y="34"/>
                  </a:cubicBezTo>
                  <a:cubicBezTo>
                    <a:pt x="4" y="34"/>
                    <a:pt x="4" y="34"/>
                    <a:pt x="4" y="34"/>
                  </a:cubicBezTo>
                  <a:cubicBezTo>
                    <a:pt x="7" y="34"/>
                    <a:pt x="7" y="31"/>
                    <a:pt x="10" y="30"/>
                  </a:cubicBezTo>
                  <a:cubicBezTo>
                    <a:pt x="10" y="31"/>
                    <a:pt x="11" y="32"/>
                    <a:pt x="11" y="33"/>
                  </a:cubicBezTo>
                  <a:cubicBezTo>
                    <a:pt x="11" y="36"/>
                    <a:pt x="9" y="37"/>
                    <a:pt x="9" y="40"/>
                  </a:cubicBezTo>
                  <a:cubicBezTo>
                    <a:pt x="9" y="40"/>
                    <a:pt x="10" y="41"/>
                    <a:pt x="10" y="41"/>
                  </a:cubicBezTo>
                  <a:cubicBezTo>
                    <a:pt x="10" y="41"/>
                    <a:pt x="10" y="41"/>
                    <a:pt x="10" y="41"/>
                  </a:cubicBezTo>
                  <a:cubicBezTo>
                    <a:pt x="10" y="41"/>
                    <a:pt x="11" y="40"/>
                    <a:pt x="12" y="39"/>
                  </a:cubicBezTo>
                  <a:cubicBezTo>
                    <a:pt x="18" y="33"/>
                    <a:pt x="20" y="30"/>
                    <a:pt x="26" y="24"/>
                  </a:cubicBezTo>
                  <a:cubicBezTo>
                    <a:pt x="29" y="21"/>
                    <a:pt x="30" y="18"/>
                    <a:pt x="35" y="16"/>
                  </a:cubicBezTo>
                  <a:cubicBezTo>
                    <a:pt x="39" y="15"/>
                    <a:pt x="41" y="15"/>
                    <a:pt x="44" y="12"/>
                  </a:cubicBezTo>
                  <a:cubicBezTo>
                    <a:pt x="45" y="11"/>
                    <a:pt x="45" y="10"/>
                    <a:pt x="46" y="9"/>
                  </a:cubicBezTo>
                  <a:cubicBezTo>
                    <a:pt x="48" y="8"/>
                    <a:pt x="49" y="6"/>
                    <a:pt x="51" y="5"/>
                  </a:cubicBezTo>
                  <a:cubicBezTo>
                    <a:pt x="54" y="4"/>
                    <a:pt x="56" y="3"/>
                    <a:pt x="56" y="0"/>
                  </a:cubicBezTo>
                  <a:cubicBezTo>
                    <a:pt x="56" y="0"/>
                    <a:pt x="56" y="0"/>
                    <a:pt x="56" y="0"/>
                  </a:cubicBezTo>
                  <a:cubicBezTo>
                    <a:pt x="52" y="0"/>
                    <a:pt x="49" y="0"/>
                    <a:pt x="46" y="2"/>
                  </a:cubicBezTo>
                  <a:cubicBezTo>
                    <a:pt x="45" y="3"/>
                    <a:pt x="45" y="4"/>
                    <a:pt x="45" y="4"/>
                  </a:cubicBezTo>
                  <a:cubicBezTo>
                    <a:pt x="44" y="5"/>
                    <a:pt x="43" y="5"/>
                    <a:pt x="43" y="6"/>
                  </a:cubicBezTo>
                  <a:cubicBezTo>
                    <a:pt x="39" y="9"/>
                    <a:pt x="36" y="10"/>
                    <a:pt x="32" y="10"/>
                  </a:cubicBezTo>
                  <a:cubicBezTo>
                    <a:pt x="26" y="10"/>
                    <a:pt x="24" y="13"/>
                    <a:pt x="19" y="16"/>
                  </a:cubicBezTo>
                  <a:cubicBezTo>
                    <a:pt x="14" y="19"/>
                    <a:pt x="10" y="19"/>
                    <a:pt x="5" y="21"/>
                  </a:cubicBezTo>
                  <a:cubicBezTo>
                    <a:pt x="2" y="23"/>
                    <a:pt x="1" y="26"/>
                    <a:pt x="0" y="29"/>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8" name="Group 167">
              <a:extLst>
                <a:ext uri="{FF2B5EF4-FFF2-40B4-BE49-F238E27FC236}">
                  <a16:creationId xmlns:a16="http://schemas.microsoft.com/office/drawing/2014/main" id="{BF7EC04A-9568-1592-702E-1BBF84E0A94A}"/>
                </a:ext>
              </a:extLst>
            </p:cNvPr>
            <p:cNvGrpSpPr/>
            <p:nvPr/>
          </p:nvGrpSpPr>
          <p:grpSpPr>
            <a:xfrm>
              <a:off x="3998645" y="687519"/>
              <a:ext cx="5016406" cy="4322850"/>
              <a:chOff x="3998645" y="687519"/>
              <a:chExt cx="5016406" cy="4322850"/>
            </a:xfrm>
            <a:grpFill/>
          </p:grpSpPr>
          <p:sp>
            <p:nvSpPr>
              <p:cNvPr id="169" name="Freeform 19">
                <a:extLst>
                  <a:ext uri="{FF2B5EF4-FFF2-40B4-BE49-F238E27FC236}">
                    <a16:creationId xmlns:a16="http://schemas.microsoft.com/office/drawing/2014/main" id="{031C1126-8338-C67F-07F6-E7668D21678B}"/>
                  </a:ext>
                </a:extLst>
              </p:cNvPr>
              <p:cNvSpPr>
                <a:spLocks/>
              </p:cNvSpPr>
              <p:nvPr/>
            </p:nvSpPr>
            <p:spPr bwMode="auto">
              <a:xfrm>
                <a:off x="4612996" y="3081517"/>
                <a:ext cx="57149" cy="65089"/>
              </a:xfrm>
              <a:custGeom>
                <a:avLst/>
                <a:gdLst>
                  <a:gd name="T0" fmla="*/ 0 w 28"/>
                  <a:gd name="T1" fmla="*/ 13 h 32"/>
                  <a:gd name="T2" fmla="*/ 10 w 28"/>
                  <a:gd name="T3" fmla="*/ 4 h 32"/>
                  <a:gd name="T4" fmla="*/ 15 w 28"/>
                  <a:gd name="T5" fmla="*/ 0 h 32"/>
                  <a:gd name="T6" fmla="*/ 27 w 28"/>
                  <a:gd name="T7" fmla="*/ 0 h 32"/>
                  <a:gd name="T8" fmla="*/ 27 w 28"/>
                  <a:gd name="T9" fmla="*/ 0 h 32"/>
                  <a:gd name="T10" fmla="*/ 28 w 28"/>
                  <a:gd name="T11" fmla="*/ 6 h 32"/>
                  <a:gd name="T12" fmla="*/ 26 w 28"/>
                  <a:gd name="T13" fmla="*/ 13 h 32"/>
                  <a:gd name="T14" fmla="*/ 22 w 28"/>
                  <a:gd name="T15" fmla="*/ 19 h 32"/>
                  <a:gd name="T16" fmla="*/ 25 w 28"/>
                  <a:gd name="T17" fmla="*/ 27 h 32"/>
                  <a:gd name="T18" fmla="*/ 27 w 28"/>
                  <a:gd name="T19" fmla="*/ 30 h 32"/>
                  <a:gd name="T20" fmla="*/ 27 w 28"/>
                  <a:gd name="T21" fmla="*/ 31 h 32"/>
                  <a:gd name="T22" fmla="*/ 27 w 28"/>
                  <a:gd name="T23" fmla="*/ 31 h 32"/>
                  <a:gd name="T24" fmla="*/ 19 w 28"/>
                  <a:gd name="T25" fmla="*/ 32 h 32"/>
                  <a:gd name="T26" fmla="*/ 11 w 28"/>
                  <a:gd name="T27" fmla="*/ 25 h 32"/>
                  <a:gd name="T28" fmla="*/ 8 w 28"/>
                  <a:gd name="T29" fmla="*/ 18 h 32"/>
                  <a:gd name="T30" fmla="*/ 0 w 28"/>
                  <a:gd name="T3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2">
                    <a:moveTo>
                      <a:pt x="0" y="13"/>
                    </a:moveTo>
                    <a:cubicBezTo>
                      <a:pt x="5" y="11"/>
                      <a:pt x="6" y="7"/>
                      <a:pt x="10" y="4"/>
                    </a:cubicBezTo>
                    <a:cubicBezTo>
                      <a:pt x="11" y="2"/>
                      <a:pt x="12" y="0"/>
                      <a:pt x="15" y="0"/>
                    </a:cubicBezTo>
                    <a:cubicBezTo>
                      <a:pt x="19" y="0"/>
                      <a:pt x="23" y="1"/>
                      <a:pt x="27" y="0"/>
                    </a:cubicBezTo>
                    <a:cubicBezTo>
                      <a:pt x="27" y="0"/>
                      <a:pt x="27" y="0"/>
                      <a:pt x="27" y="0"/>
                    </a:cubicBezTo>
                    <a:cubicBezTo>
                      <a:pt x="27" y="1"/>
                      <a:pt x="28" y="3"/>
                      <a:pt x="28" y="6"/>
                    </a:cubicBezTo>
                    <a:cubicBezTo>
                      <a:pt x="28" y="9"/>
                      <a:pt x="27" y="11"/>
                      <a:pt x="26" y="13"/>
                    </a:cubicBezTo>
                    <a:cubicBezTo>
                      <a:pt x="25" y="15"/>
                      <a:pt x="25" y="18"/>
                      <a:pt x="22" y="19"/>
                    </a:cubicBezTo>
                    <a:cubicBezTo>
                      <a:pt x="23" y="22"/>
                      <a:pt x="24" y="24"/>
                      <a:pt x="25" y="27"/>
                    </a:cubicBezTo>
                    <a:cubicBezTo>
                      <a:pt x="25" y="29"/>
                      <a:pt x="26" y="29"/>
                      <a:pt x="27" y="30"/>
                    </a:cubicBezTo>
                    <a:cubicBezTo>
                      <a:pt x="27" y="30"/>
                      <a:pt x="27" y="31"/>
                      <a:pt x="27" y="31"/>
                    </a:cubicBezTo>
                    <a:cubicBezTo>
                      <a:pt x="27" y="31"/>
                      <a:pt x="27" y="31"/>
                      <a:pt x="27" y="31"/>
                    </a:cubicBezTo>
                    <a:cubicBezTo>
                      <a:pt x="24" y="31"/>
                      <a:pt x="21" y="32"/>
                      <a:pt x="19" y="32"/>
                    </a:cubicBezTo>
                    <a:cubicBezTo>
                      <a:pt x="15" y="32"/>
                      <a:pt x="12" y="29"/>
                      <a:pt x="11" y="25"/>
                    </a:cubicBezTo>
                    <a:cubicBezTo>
                      <a:pt x="10" y="22"/>
                      <a:pt x="11" y="19"/>
                      <a:pt x="8" y="18"/>
                    </a:cubicBezTo>
                    <a:cubicBezTo>
                      <a:pt x="5" y="16"/>
                      <a:pt x="3" y="15"/>
                      <a:pt x="0" y="13"/>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20">
                <a:extLst>
                  <a:ext uri="{FF2B5EF4-FFF2-40B4-BE49-F238E27FC236}">
                    <a16:creationId xmlns:a16="http://schemas.microsoft.com/office/drawing/2014/main" id="{713FF6C0-8C90-884C-D3D5-DE26D65F8C08}"/>
                  </a:ext>
                </a:extLst>
              </p:cNvPr>
              <p:cNvSpPr>
                <a:spLocks/>
              </p:cNvSpPr>
              <p:nvPr/>
            </p:nvSpPr>
            <p:spPr bwMode="auto">
              <a:xfrm>
                <a:off x="4747931" y="3354573"/>
                <a:ext cx="242883" cy="163516"/>
              </a:xfrm>
              <a:custGeom>
                <a:avLst/>
                <a:gdLst>
                  <a:gd name="T0" fmla="*/ 2 w 119"/>
                  <a:gd name="T1" fmla="*/ 26 h 80"/>
                  <a:gd name="T2" fmla="*/ 3 w 119"/>
                  <a:gd name="T3" fmla="*/ 26 h 80"/>
                  <a:gd name="T4" fmla="*/ 5 w 119"/>
                  <a:gd name="T5" fmla="*/ 25 h 80"/>
                  <a:gd name="T6" fmla="*/ 7 w 119"/>
                  <a:gd name="T7" fmla="*/ 25 h 80"/>
                  <a:gd name="T8" fmla="*/ 7 w 119"/>
                  <a:gd name="T9" fmla="*/ 30 h 80"/>
                  <a:gd name="T10" fmla="*/ 13 w 119"/>
                  <a:gd name="T11" fmla="*/ 33 h 80"/>
                  <a:gd name="T12" fmla="*/ 20 w 119"/>
                  <a:gd name="T13" fmla="*/ 37 h 80"/>
                  <a:gd name="T14" fmla="*/ 25 w 119"/>
                  <a:gd name="T15" fmla="*/ 34 h 80"/>
                  <a:gd name="T16" fmla="*/ 29 w 119"/>
                  <a:gd name="T17" fmla="*/ 30 h 80"/>
                  <a:gd name="T18" fmla="*/ 38 w 119"/>
                  <a:gd name="T19" fmla="*/ 37 h 80"/>
                  <a:gd name="T20" fmla="*/ 46 w 119"/>
                  <a:gd name="T21" fmla="*/ 40 h 80"/>
                  <a:gd name="T22" fmla="*/ 50 w 119"/>
                  <a:gd name="T23" fmla="*/ 42 h 80"/>
                  <a:gd name="T24" fmla="*/ 54 w 119"/>
                  <a:gd name="T25" fmla="*/ 42 h 80"/>
                  <a:gd name="T26" fmla="*/ 59 w 119"/>
                  <a:gd name="T27" fmla="*/ 41 h 80"/>
                  <a:gd name="T28" fmla="*/ 63 w 119"/>
                  <a:gd name="T29" fmla="*/ 42 h 80"/>
                  <a:gd name="T30" fmla="*/ 67 w 119"/>
                  <a:gd name="T31" fmla="*/ 35 h 80"/>
                  <a:gd name="T32" fmla="*/ 69 w 119"/>
                  <a:gd name="T33" fmla="*/ 31 h 80"/>
                  <a:gd name="T34" fmla="*/ 72 w 119"/>
                  <a:gd name="T35" fmla="*/ 30 h 80"/>
                  <a:gd name="T36" fmla="*/ 79 w 119"/>
                  <a:gd name="T37" fmla="*/ 27 h 80"/>
                  <a:gd name="T38" fmla="*/ 88 w 119"/>
                  <a:gd name="T39" fmla="*/ 20 h 80"/>
                  <a:gd name="T40" fmla="*/ 94 w 119"/>
                  <a:gd name="T41" fmla="*/ 15 h 80"/>
                  <a:gd name="T42" fmla="*/ 96 w 119"/>
                  <a:gd name="T43" fmla="*/ 13 h 80"/>
                  <a:gd name="T44" fmla="*/ 101 w 119"/>
                  <a:gd name="T45" fmla="*/ 11 h 80"/>
                  <a:gd name="T46" fmla="*/ 103 w 119"/>
                  <a:gd name="T47" fmla="*/ 10 h 80"/>
                  <a:gd name="T48" fmla="*/ 111 w 119"/>
                  <a:gd name="T49" fmla="*/ 5 h 80"/>
                  <a:gd name="T50" fmla="*/ 112 w 119"/>
                  <a:gd name="T51" fmla="*/ 2 h 80"/>
                  <a:gd name="T52" fmla="*/ 113 w 119"/>
                  <a:gd name="T53" fmla="*/ 0 h 80"/>
                  <a:gd name="T54" fmla="*/ 116 w 119"/>
                  <a:gd name="T55" fmla="*/ 0 h 80"/>
                  <a:gd name="T56" fmla="*/ 119 w 119"/>
                  <a:gd name="T57" fmla="*/ 0 h 80"/>
                  <a:gd name="T58" fmla="*/ 119 w 119"/>
                  <a:gd name="T59" fmla="*/ 2 h 80"/>
                  <a:gd name="T60" fmla="*/ 117 w 119"/>
                  <a:gd name="T61" fmla="*/ 11 h 80"/>
                  <a:gd name="T62" fmla="*/ 115 w 119"/>
                  <a:gd name="T63" fmla="*/ 15 h 80"/>
                  <a:gd name="T64" fmla="*/ 117 w 119"/>
                  <a:gd name="T65" fmla="*/ 21 h 80"/>
                  <a:gd name="T66" fmla="*/ 117 w 119"/>
                  <a:gd name="T67" fmla="*/ 25 h 80"/>
                  <a:gd name="T68" fmla="*/ 117 w 119"/>
                  <a:gd name="T69" fmla="*/ 25 h 80"/>
                  <a:gd name="T70" fmla="*/ 106 w 119"/>
                  <a:gd name="T71" fmla="*/ 32 h 80"/>
                  <a:gd name="T72" fmla="*/ 100 w 119"/>
                  <a:gd name="T73" fmla="*/ 34 h 80"/>
                  <a:gd name="T74" fmla="*/ 94 w 119"/>
                  <a:gd name="T75" fmla="*/ 52 h 80"/>
                  <a:gd name="T76" fmla="*/ 90 w 119"/>
                  <a:gd name="T77" fmla="*/ 73 h 80"/>
                  <a:gd name="T78" fmla="*/ 87 w 119"/>
                  <a:gd name="T79" fmla="*/ 80 h 80"/>
                  <a:gd name="T80" fmla="*/ 87 w 119"/>
                  <a:gd name="T81" fmla="*/ 80 h 80"/>
                  <a:gd name="T82" fmla="*/ 78 w 119"/>
                  <a:gd name="T83" fmla="*/ 76 h 80"/>
                  <a:gd name="T84" fmla="*/ 66 w 119"/>
                  <a:gd name="T85" fmla="*/ 72 h 80"/>
                  <a:gd name="T86" fmla="*/ 54 w 119"/>
                  <a:gd name="T87" fmla="*/ 67 h 80"/>
                  <a:gd name="T88" fmla="*/ 28 w 119"/>
                  <a:gd name="T89" fmla="*/ 58 h 80"/>
                  <a:gd name="T90" fmla="*/ 17 w 119"/>
                  <a:gd name="T91" fmla="*/ 53 h 80"/>
                  <a:gd name="T92" fmla="*/ 8 w 119"/>
                  <a:gd name="T93" fmla="*/ 50 h 80"/>
                  <a:gd name="T94" fmla="*/ 5 w 119"/>
                  <a:gd name="T95" fmla="*/ 39 h 80"/>
                  <a:gd name="T96" fmla="*/ 2 w 119"/>
                  <a:gd name="T97"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80">
                    <a:moveTo>
                      <a:pt x="2" y="26"/>
                    </a:moveTo>
                    <a:cubicBezTo>
                      <a:pt x="3" y="26"/>
                      <a:pt x="3" y="26"/>
                      <a:pt x="3" y="26"/>
                    </a:cubicBezTo>
                    <a:cubicBezTo>
                      <a:pt x="4" y="25"/>
                      <a:pt x="4" y="25"/>
                      <a:pt x="5" y="25"/>
                    </a:cubicBezTo>
                    <a:cubicBezTo>
                      <a:pt x="7" y="25"/>
                      <a:pt x="7" y="25"/>
                      <a:pt x="7" y="25"/>
                    </a:cubicBezTo>
                    <a:cubicBezTo>
                      <a:pt x="7" y="30"/>
                      <a:pt x="7" y="30"/>
                      <a:pt x="7" y="30"/>
                    </a:cubicBezTo>
                    <a:cubicBezTo>
                      <a:pt x="7" y="32"/>
                      <a:pt x="10" y="33"/>
                      <a:pt x="13" y="33"/>
                    </a:cubicBezTo>
                    <a:cubicBezTo>
                      <a:pt x="16" y="33"/>
                      <a:pt x="17" y="37"/>
                      <a:pt x="20" y="37"/>
                    </a:cubicBezTo>
                    <a:cubicBezTo>
                      <a:pt x="22" y="37"/>
                      <a:pt x="24" y="36"/>
                      <a:pt x="25" y="34"/>
                    </a:cubicBezTo>
                    <a:cubicBezTo>
                      <a:pt x="26" y="33"/>
                      <a:pt x="27" y="30"/>
                      <a:pt x="29" y="30"/>
                    </a:cubicBezTo>
                    <a:cubicBezTo>
                      <a:pt x="33" y="30"/>
                      <a:pt x="35" y="34"/>
                      <a:pt x="38" y="37"/>
                    </a:cubicBezTo>
                    <a:cubicBezTo>
                      <a:pt x="41" y="39"/>
                      <a:pt x="43" y="39"/>
                      <a:pt x="46" y="40"/>
                    </a:cubicBezTo>
                    <a:cubicBezTo>
                      <a:pt x="47" y="41"/>
                      <a:pt x="48" y="42"/>
                      <a:pt x="50" y="42"/>
                    </a:cubicBezTo>
                    <a:cubicBezTo>
                      <a:pt x="54" y="42"/>
                      <a:pt x="54" y="42"/>
                      <a:pt x="54" y="42"/>
                    </a:cubicBezTo>
                    <a:cubicBezTo>
                      <a:pt x="56" y="42"/>
                      <a:pt x="57" y="41"/>
                      <a:pt x="59" y="41"/>
                    </a:cubicBezTo>
                    <a:cubicBezTo>
                      <a:pt x="61" y="41"/>
                      <a:pt x="62" y="42"/>
                      <a:pt x="63" y="42"/>
                    </a:cubicBezTo>
                    <a:cubicBezTo>
                      <a:pt x="66" y="42"/>
                      <a:pt x="66" y="38"/>
                      <a:pt x="67" y="35"/>
                    </a:cubicBezTo>
                    <a:cubicBezTo>
                      <a:pt x="67" y="33"/>
                      <a:pt x="67" y="31"/>
                      <a:pt x="69" y="31"/>
                    </a:cubicBezTo>
                    <a:cubicBezTo>
                      <a:pt x="70" y="30"/>
                      <a:pt x="71" y="30"/>
                      <a:pt x="72" y="30"/>
                    </a:cubicBezTo>
                    <a:cubicBezTo>
                      <a:pt x="75" y="28"/>
                      <a:pt x="76" y="28"/>
                      <a:pt x="79" y="27"/>
                    </a:cubicBezTo>
                    <a:cubicBezTo>
                      <a:pt x="83" y="25"/>
                      <a:pt x="85" y="23"/>
                      <a:pt x="88" y="20"/>
                    </a:cubicBezTo>
                    <a:cubicBezTo>
                      <a:pt x="90" y="18"/>
                      <a:pt x="92" y="18"/>
                      <a:pt x="94" y="15"/>
                    </a:cubicBezTo>
                    <a:cubicBezTo>
                      <a:pt x="95" y="14"/>
                      <a:pt x="95" y="13"/>
                      <a:pt x="96" y="13"/>
                    </a:cubicBezTo>
                    <a:cubicBezTo>
                      <a:pt x="97" y="12"/>
                      <a:pt x="99" y="12"/>
                      <a:pt x="101" y="11"/>
                    </a:cubicBezTo>
                    <a:cubicBezTo>
                      <a:pt x="102" y="11"/>
                      <a:pt x="102" y="10"/>
                      <a:pt x="103" y="10"/>
                    </a:cubicBezTo>
                    <a:cubicBezTo>
                      <a:pt x="107" y="9"/>
                      <a:pt x="109" y="7"/>
                      <a:pt x="111" y="5"/>
                    </a:cubicBezTo>
                    <a:cubicBezTo>
                      <a:pt x="111" y="4"/>
                      <a:pt x="112" y="3"/>
                      <a:pt x="112" y="2"/>
                    </a:cubicBezTo>
                    <a:cubicBezTo>
                      <a:pt x="113" y="1"/>
                      <a:pt x="112" y="0"/>
                      <a:pt x="113" y="0"/>
                    </a:cubicBezTo>
                    <a:cubicBezTo>
                      <a:pt x="114" y="0"/>
                      <a:pt x="115" y="0"/>
                      <a:pt x="116" y="0"/>
                    </a:cubicBezTo>
                    <a:cubicBezTo>
                      <a:pt x="118" y="0"/>
                      <a:pt x="118" y="0"/>
                      <a:pt x="119" y="0"/>
                    </a:cubicBezTo>
                    <a:cubicBezTo>
                      <a:pt x="119" y="2"/>
                      <a:pt x="119" y="2"/>
                      <a:pt x="119" y="2"/>
                    </a:cubicBezTo>
                    <a:cubicBezTo>
                      <a:pt x="119" y="6"/>
                      <a:pt x="119" y="7"/>
                      <a:pt x="117" y="11"/>
                    </a:cubicBezTo>
                    <a:cubicBezTo>
                      <a:pt x="117" y="12"/>
                      <a:pt x="115" y="13"/>
                      <a:pt x="115" y="15"/>
                    </a:cubicBezTo>
                    <a:cubicBezTo>
                      <a:pt x="115" y="17"/>
                      <a:pt x="117" y="19"/>
                      <a:pt x="117" y="21"/>
                    </a:cubicBezTo>
                    <a:cubicBezTo>
                      <a:pt x="117" y="25"/>
                      <a:pt x="117" y="25"/>
                      <a:pt x="117" y="25"/>
                    </a:cubicBezTo>
                    <a:cubicBezTo>
                      <a:pt x="117" y="25"/>
                      <a:pt x="117" y="25"/>
                      <a:pt x="117" y="25"/>
                    </a:cubicBezTo>
                    <a:cubicBezTo>
                      <a:pt x="112" y="28"/>
                      <a:pt x="111" y="31"/>
                      <a:pt x="106" y="32"/>
                    </a:cubicBezTo>
                    <a:cubicBezTo>
                      <a:pt x="104" y="33"/>
                      <a:pt x="102" y="32"/>
                      <a:pt x="100" y="34"/>
                    </a:cubicBezTo>
                    <a:cubicBezTo>
                      <a:pt x="95" y="39"/>
                      <a:pt x="96" y="45"/>
                      <a:pt x="94" y="52"/>
                    </a:cubicBezTo>
                    <a:cubicBezTo>
                      <a:pt x="93" y="60"/>
                      <a:pt x="93" y="66"/>
                      <a:pt x="90" y="73"/>
                    </a:cubicBezTo>
                    <a:cubicBezTo>
                      <a:pt x="89" y="76"/>
                      <a:pt x="87" y="77"/>
                      <a:pt x="87" y="80"/>
                    </a:cubicBezTo>
                    <a:cubicBezTo>
                      <a:pt x="87" y="80"/>
                      <a:pt x="87" y="80"/>
                      <a:pt x="87" y="80"/>
                    </a:cubicBezTo>
                    <a:cubicBezTo>
                      <a:pt x="85" y="78"/>
                      <a:pt x="82" y="77"/>
                      <a:pt x="78" y="76"/>
                    </a:cubicBezTo>
                    <a:cubicBezTo>
                      <a:pt x="74" y="74"/>
                      <a:pt x="71" y="73"/>
                      <a:pt x="66" y="72"/>
                    </a:cubicBezTo>
                    <a:cubicBezTo>
                      <a:pt x="61" y="71"/>
                      <a:pt x="59" y="69"/>
                      <a:pt x="54" y="67"/>
                    </a:cubicBezTo>
                    <a:cubicBezTo>
                      <a:pt x="44" y="64"/>
                      <a:pt x="38" y="63"/>
                      <a:pt x="28" y="58"/>
                    </a:cubicBezTo>
                    <a:cubicBezTo>
                      <a:pt x="24" y="56"/>
                      <a:pt x="21" y="55"/>
                      <a:pt x="17" y="53"/>
                    </a:cubicBezTo>
                    <a:cubicBezTo>
                      <a:pt x="13" y="52"/>
                      <a:pt x="9" y="53"/>
                      <a:pt x="8" y="50"/>
                    </a:cubicBezTo>
                    <a:cubicBezTo>
                      <a:pt x="6" y="45"/>
                      <a:pt x="7" y="43"/>
                      <a:pt x="5" y="39"/>
                    </a:cubicBezTo>
                    <a:cubicBezTo>
                      <a:pt x="0" y="30"/>
                      <a:pt x="4" y="35"/>
                      <a:pt x="2" y="26"/>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21">
                <a:extLst>
                  <a:ext uri="{FF2B5EF4-FFF2-40B4-BE49-F238E27FC236}">
                    <a16:creationId xmlns:a16="http://schemas.microsoft.com/office/drawing/2014/main" id="{C1C799CF-BE73-AD45-DF04-63E33892E56D}"/>
                  </a:ext>
                </a:extLst>
              </p:cNvPr>
              <p:cNvSpPr>
                <a:spLocks/>
              </p:cNvSpPr>
              <p:nvPr/>
            </p:nvSpPr>
            <p:spPr bwMode="auto">
              <a:xfrm>
                <a:off x="4730469" y="3308535"/>
                <a:ext cx="39687" cy="80964"/>
              </a:xfrm>
              <a:custGeom>
                <a:avLst/>
                <a:gdLst>
                  <a:gd name="T0" fmla="*/ 0 w 19"/>
                  <a:gd name="T1" fmla="*/ 28 h 39"/>
                  <a:gd name="T2" fmla="*/ 11 w 19"/>
                  <a:gd name="T3" fmla="*/ 39 h 39"/>
                  <a:gd name="T4" fmla="*/ 11 w 19"/>
                  <a:gd name="T5" fmla="*/ 39 h 39"/>
                  <a:gd name="T6" fmla="*/ 12 w 19"/>
                  <a:gd name="T7" fmla="*/ 37 h 39"/>
                  <a:gd name="T8" fmla="*/ 15 w 19"/>
                  <a:gd name="T9" fmla="*/ 35 h 39"/>
                  <a:gd name="T10" fmla="*/ 17 w 19"/>
                  <a:gd name="T11" fmla="*/ 26 h 39"/>
                  <a:gd name="T12" fmla="*/ 17 w 19"/>
                  <a:gd name="T13" fmla="*/ 19 h 39"/>
                  <a:gd name="T14" fmla="*/ 19 w 19"/>
                  <a:gd name="T15" fmla="*/ 11 h 39"/>
                  <a:gd name="T16" fmla="*/ 17 w 19"/>
                  <a:gd name="T17" fmla="*/ 4 h 39"/>
                  <a:gd name="T18" fmla="*/ 15 w 19"/>
                  <a:gd name="T19" fmla="*/ 2 h 39"/>
                  <a:gd name="T20" fmla="*/ 13 w 19"/>
                  <a:gd name="T21" fmla="*/ 0 h 39"/>
                  <a:gd name="T22" fmla="*/ 10 w 19"/>
                  <a:gd name="T23" fmla="*/ 6 h 39"/>
                  <a:gd name="T24" fmla="*/ 1 w 19"/>
                  <a:gd name="T25" fmla="*/ 17 h 39"/>
                  <a:gd name="T26" fmla="*/ 1 w 19"/>
                  <a:gd name="T27" fmla="*/ 28 h 39"/>
                  <a:gd name="T28" fmla="*/ 0 w 19"/>
                  <a:gd name="T2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39">
                    <a:moveTo>
                      <a:pt x="0" y="28"/>
                    </a:moveTo>
                    <a:cubicBezTo>
                      <a:pt x="6" y="30"/>
                      <a:pt x="7" y="35"/>
                      <a:pt x="11" y="39"/>
                    </a:cubicBezTo>
                    <a:cubicBezTo>
                      <a:pt x="11" y="39"/>
                      <a:pt x="11" y="39"/>
                      <a:pt x="11" y="39"/>
                    </a:cubicBezTo>
                    <a:cubicBezTo>
                      <a:pt x="11" y="38"/>
                      <a:pt x="12" y="37"/>
                      <a:pt x="12" y="37"/>
                    </a:cubicBezTo>
                    <a:cubicBezTo>
                      <a:pt x="12" y="36"/>
                      <a:pt x="14" y="36"/>
                      <a:pt x="15" y="35"/>
                    </a:cubicBezTo>
                    <a:cubicBezTo>
                      <a:pt x="17" y="32"/>
                      <a:pt x="17" y="30"/>
                      <a:pt x="17" y="26"/>
                    </a:cubicBezTo>
                    <a:cubicBezTo>
                      <a:pt x="17" y="19"/>
                      <a:pt x="17" y="19"/>
                      <a:pt x="17" y="19"/>
                    </a:cubicBezTo>
                    <a:cubicBezTo>
                      <a:pt x="17" y="16"/>
                      <a:pt x="19" y="14"/>
                      <a:pt x="19" y="11"/>
                    </a:cubicBezTo>
                    <a:cubicBezTo>
                      <a:pt x="19" y="8"/>
                      <a:pt x="19" y="6"/>
                      <a:pt x="17" y="4"/>
                    </a:cubicBezTo>
                    <a:cubicBezTo>
                      <a:pt x="17" y="4"/>
                      <a:pt x="16" y="3"/>
                      <a:pt x="15" y="2"/>
                    </a:cubicBezTo>
                    <a:cubicBezTo>
                      <a:pt x="15" y="1"/>
                      <a:pt x="14" y="0"/>
                      <a:pt x="13" y="0"/>
                    </a:cubicBezTo>
                    <a:cubicBezTo>
                      <a:pt x="12" y="2"/>
                      <a:pt x="12" y="4"/>
                      <a:pt x="10" y="6"/>
                    </a:cubicBezTo>
                    <a:cubicBezTo>
                      <a:pt x="8" y="11"/>
                      <a:pt x="4" y="12"/>
                      <a:pt x="1" y="17"/>
                    </a:cubicBezTo>
                    <a:cubicBezTo>
                      <a:pt x="1" y="28"/>
                      <a:pt x="1" y="28"/>
                      <a:pt x="1" y="28"/>
                    </a:cubicBezTo>
                    <a:cubicBezTo>
                      <a:pt x="1" y="28"/>
                      <a:pt x="1" y="28"/>
                      <a:pt x="0" y="28"/>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2" name="Group 171">
                <a:extLst>
                  <a:ext uri="{FF2B5EF4-FFF2-40B4-BE49-F238E27FC236}">
                    <a16:creationId xmlns:a16="http://schemas.microsoft.com/office/drawing/2014/main" id="{204B3211-166F-3A5F-FE44-91261CDCCC7A}"/>
                  </a:ext>
                </a:extLst>
              </p:cNvPr>
              <p:cNvGrpSpPr/>
              <p:nvPr/>
            </p:nvGrpSpPr>
            <p:grpSpPr>
              <a:xfrm>
                <a:off x="3998645" y="687519"/>
                <a:ext cx="5016406" cy="4322850"/>
                <a:chOff x="3998645" y="687519"/>
                <a:chExt cx="5016406" cy="4322850"/>
              </a:xfrm>
              <a:grpFill/>
            </p:grpSpPr>
            <p:sp>
              <p:nvSpPr>
                <p:cNvPr id="173" name="Freeform 26">
                  <a:extLst>
                    <a:ext uri="{FF2B5EF4-FFF2-40B4-BE49-F238E27FC236}">
                      <a16:creationId xmlns:a16="http://schemas.microsoft.com/office/drawing/2014/main" id="{5C45B9C2-E2BC-13D4-F9B7-99696FDD0FA3}"/>
                    </a:ext>
                  </a:extLst>
                </p:cNvPr>
                <p:cNvSpPr>
                  <a:spLocks/>
                </p:cNvSpPr>
                <p:nvPr/>
              </p:nvSpPr>
              <p:spPr bwMode="auto">
                <a:xfrm>
                  <a:off x="4743169" y="2527469"/>
                  <a:ext cx="166684" cy="192091"/>
                </a:xfrm>
                <a:custGeom>
                  <a:avLst/>
                  <a:gdLst>
                    <a:gd name="T0" fmla="*/ 15 w 82"/>
                    <a:gd name="T1" fmla="*/ 60 h 94"/>
                    <a:gd name="T2" fmla="*/ 19 w 82"/>
                    <a:gd name="T3" fmla="*/ 60 h 94"/>
                    <a:gd name="T4" fmla="*/ 33 w 82"/>
                    <a:gd name="T5" fmla="*/ 55 h 94"/>
                    <a:gd name="T6" fmla="*/ 36 w 82"/>
                    <a:gd name="T7" fmla="*/ 59 h 94"/>
                    <a:gd name="T8" fmla="*/ 34 w 82"/>
                    <a:gd name="T9" fmla="*/ 65 h 94"/>
                    <a:gd name="T10" fmla="*/ 31 w 82"/>
                    <a:gd name="T11" fmla="*/ 69 h 94"/>
                    <a:gd name="T12" fmla="*/ 32 w 82"/>
                    <a:gd name="T13" fmla="*/ 74 h 94"/>
                    <a:gd name="T14" fmla="*/ 30 w 82"/>
                    <a:gd name="T15" fmla="*/ 79 h 94"/>
                    <a:gd name="T16" fmla="*/ 37 w 82"/>
                    <a:gd name="T17" fmla="*/ 85 h 94"/>
                    <a:gd name="T18" fmla="*/ 37 w 82"/>
                    <a:gd name="T19" fmla="*/ 91 h 94"/>
                    <a:gd name="T20" fmla="*/ 43 w 82"/>
                    <a:gd name="T21" fmla="*/ 94 h 94"/>
                    <a:gd name="T22" fmla="*/ 43 w 82"/>
                    <a:gd name="T23" fmla="*/ 94 h 94"/>
                    <a:gd name="T24" fmla="*/ 43 w 82"/>
                    <a:gd name="T25" fmla="*/ 94 h 94"/>
                    <a:gd name="T26" fmla="*/ 43 w 82"/>
                    <a:gd name="T27" fmla="*/ 89 h 94"/>
                    <a:gd name="T28" fmla="*/ 47 w 82"/>
                    <a:gd name="T29" fmla="*/ 62 h 94"/>
                    <a:gd name="T30" fmla="*/ 51 w 82"/>
                    <a:gd name="T31" fmla="*/ 72 h 94"/>
                    <a:gd name="T32" fmla="*/ 58 w 82"/>
                    <a:gd name="T33" fmla="*/ 65 h 94"/>
                    <a:gd name="T34" fmla="*/ 60 w 82"/>
                    <a:gd name="T35" fmla="*/ 61 h 94"/>
                    <a:gd name="T36" fmla="*/ 59 w 82"/>
                    <a:gd name="T37" fmla="*/ 57 h 94"/>
                    <a:gd name="T38" fmla="*/ 63 w 82"/>
                    <a:gd name="T39" fmla="*/ 54 h 94"/>
                    <a:gd name="T40" fmla="*/ 67 w 82"/>
                    <a:gd name="T41" fmla="*/ 49 h 94"/>
                    <a:gd name="T42" fmla="*/ 71 w 82"/>
                    <a:gd name="T43" fmla="*/ 47 h 94"/>
                    <a:gd name="T44" fmla="*/ 77 w 82"/>
                    <a:gd name="T45" fmla="*/ 47 h 94"/>
                    <a:gd name="T46" fmla="*/ 79 w 82"/>
                    <a:gd name="T47" fmla="*/ 47 h 94"/>
                    <a:gd name="T48" fmla="*/ 81 w 82"/>
                    <a:gd name="T49" fmla="*/ 47 h 94"/>
                    <a:gd name="T50" fmla="*/ 82 w 82"/>
                    <a:gd name="T51" fmla="*/ 47 h 94"/>
                    <a:gd name="T52" fmla="*/ 81 w 82"/>
                    <a:gd name="T53" fmla="*/ 44 h 94"/>
                    <a:gd name="T54" fmla="*/ 78 w 82"/>
                    <a:gd name="T55" fmla="*/ 39 h 94"/>
                    <a:gd name="T56" fmla="*/ 76 w 82"/>
                    <a:gd name="T57" fmla="*/ 37 h 94"/>
                    <a:gd name="T58" fmla="*/ 74 w 82"/>
                    <a:gd name="T59" fmla="*/ 31 h 94"/>
                    <a:gd name="T60" fmla="*/ 70 w 82"/>
                    <a:gd name="T61" fmla="*/ 26 h 94"/>
                    <a:gd name="T62" fmla="*/ 70 w 82"/>
                    <a:gd name="T63" fmla="*/ 19 h 94"/>
                    <a:gd name="T64" fmla="*/ 68 w 82"/>
                    <a:gd name="T65" fmla="*/ 15 h 94"/>
                    <a:gd name="T66" fmla="*/ 67 w 82"/>
                    <a:gd name="T67" fmla="*/ 11 h 94"/>
                    <a:gd name="T68" fmla="*/ 67 w 82"/>
                    <a:gd name="T69" fmla="*/ 11 h 94"/>
                    <a:gd name="T70" fmla="*/ 57 w 82"/>
                    <a:gd name="T71" fmla="*/ 14 h 94"/>
                    <a:gd name="T72" fmla="*/ 52 w 82"/>
                    <a:gd name="T73" fmla="*/ 17 h 94"/>
                    <a:gd name="T74" fmla="*/ 43 w 82"/>
                    <a:gd name="T75" fmla="*/ 11 h 94"/>
                    <a:gd name="T76" fmla="*/ 28 w 82"/>
                    <a:gd name="T77" fmla="*/ 0 h 94"/>
                    <a:gd name="T78" fmla="*/ 28 w 82"/>
                    <a:gd name="T79" fmla="*/ 0 h 94"/>
                    <a:gd name="T80" fmla="*/ 26 w 82"/>
                    <a:gd name="T81" fmla="*/ 4 h 94"/>
                    <a:gd name="T82" fmla="*/ 29 w 82"/>
                    <a:gd name="T83" fmla="*/ 10 h 94"/>
                    <a:gd name="T84" fmla="*/ 25 w 82"/>
                    <a:gd name="T85" fmla="*/ 11 h 94"/>
                    <a:gd name="T86" fmla="*/ 22 w 82"/>
                    <a:gd name="T87" fmla="*/ 14 h 94"/>
                    <a:gd name="T88" fmla="*/ 18 w 82"/>
                    <a:gd name="T89" fmla="*/ 10 h 94"/>
                    <a:gd name="T90" fmla="*/ 10 w 82"/>
                    <a:gd name="T91" fmla="*/ 7 h 94"/>
                    <a:gd name="T92" fmla="*/ 0 w 82"/>
                    <a:gd name="T93" fmla="*/ 2 h 94"/>
                    <a:gd name="T94" fmla="*/ 0 w 82"/>
                    <a:gd name="T95" fmla="*/ 2 h 94"/>
                    <a:gd name="T96" fmla="*/ 0 w 82"/>
                    <a:gd name="T97" fmla="*/ 10 h 94"/>
                    <a:gd name="T98" fmla="*/ 2 w 82"/>
                    <a:gd name="T99" fmla="*/ 23 h 94"/>
                    <a:gd name="T100" fmla="*/ 10 w 82"/>
                    <a:gd name="T101" fmla="*/ 29 h 94"/>
                    <a:gd name="T102" fmla="*/ 8 w 82"/>
                    <a:gd name="T103" fmla="*/ 37 h 94"/>
                    <a:gd name="T104" fmla="*/ 16 w 82"/>
                    <a:gd name="T105" fmla="*/ 47 h 94"/>
                    <a:gd name="T106" fmla="*/ 14 w 82"/>
                    <a:gd name="T107" fmla="*/ 59 h 94"/>
                    <a:gd name="T108" fmla="*/ 15 w 82"/>
                    <a:gd name="T109" fmla="*/ 6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94">
                      <a:moveTo>
                        <a:pt x="15" y="60"/>
                      </a:moveTo>
                      <a:cubicBezTo>
                        <a:pt x="17" y="60"/>
                        <a:pt x="17" y="60"/>
                        <a:pt x="19" y="60"/>
                      </a:cubicBezTo>
                      <a:cubicBezTo>
                        <a:pt x="25" y="60"/>
                        <a:pt x="27" y="55"/>
                        <a:pt x="33" y="55"/>
                      </a:cubicBezTo>
                      <a:cubicBezTo>
                        <a:pt x="35" y="55"/>
                        <a:pt x="36" y="57"/>
                        <a:pt x="36" y="59"/>
                      </a:cubicBezTo>
                      <a:cubicBezTo>
                        <a:pt x="36" y="62"/>
                        <a:pt x="36" y="63"/>
                        <a:pt x="34" y="65"/>
                      </a:cubicBezTo>
                      <a:cubicBezTo>
                        <a:pt x="33" y="67"/>
                        <a:pt x="31" y="67"/>
                        <a:pt x="31" y="69"/>
                      </a:cubicBezTo>
                      <a:cubicBezTo>
                        <a:pt x="31" y="71"/>
                        <a:pt x="32" y="72"/>
                        <a:pt x="32" y="74"/>
                      </a:cubicBezTo>
                      <a:cubicBezTo>
                        <a:pt x="32" y="76"/>
                        <a:pt x="30" y="77"/>
                        <a:pt x="30" y="79"/>
                      </a:cubicBezTo>
                      <a:cubicBezTo>
                        <a:pt x="30" y="82"/>
                        <a:pt x="35" y="82"/>
                        <a:pt x="37" y="85"/>
                      </a:cubicBezTo>
                      <a:cubicBezTo>
                        <a:pt x="38" y="87"/>
                        <a:pt x="36" y="89"/>
                        <a:pt x="37" y="91"/>
                      </a:cubicBezTo>
                      <a:cubicBezTo>
                        <a:pt x="38" y="93"/>
                        <a:pt x="41" y="93"/>
                        <a:pt x="43" y="94"/>
                      </a:cubicBezTo>
                      <a:cubicBezTo>
                        <a:pt x="43" y="94"/>
                        <a:pt x="43" y="94"/>
                        <a:pt x="43" y="94"/>
                      </a:cubicBezTo>
                      <a:cubicBezTo>
                        <a:pt x="43" y="94"/>
                        <a:pt x="43" y="94"/>
                        <a:pt x="43" y="94"/>
                      </a:cubicBezTo>
                      <a:cubicBezTo>
                        <a:pt x="43" y="89"/>
                        <a:pt x="43" y="89"/>
                        <a:pt x="43" y="89"/>
                      </a:cubicBezTo>
                      <a:cubicBezTo>
                        <a:pt x="47" y="62"/>
                        <a:pt x="47" y="62"/>
                        <a:pt x="47" y="62"/>
                      </a:cubicBezTo>
                      <a:cubicBezTo>
                        <a:pt x="51" y="64"/>
                        <a:pt x="49" y="69"/>
                        <a:pt x="51" y="72"/>
                      </a:cubicBezTo>
                      <a:cubicBezTo>
                        <a:pt x="55" y="70"/>
                        <a:pt x="56" y="68"/>
                        <a:pt x="58" y="65"/>
                      </a:cubicBezTo>
                      <a:cubicBezTo>
                        <a:pt x="59" y="63"/>
                        <a:pt x="60" y="63"/>
                        <a:pt x="60" y="61"/>
                      </a:cubicBezTo>
                      <a:cubicBezTo>
                        <a:pt x="60" y="60"/>
                        <a:pt x="59" y="59"/>
                        <a:pt x="59" y="57"/>
                      </a:cubicBezTo>
                      <a:cubicBezTo>
                        <a:pt x="59" y="55"/>
                        <a:pt x="62" y="55"/>
                        <a:pt x="63" y="54"/>
                      </a:cubicBezTo>
                      <a:cubicBezTo>
                        <a:pt x="64" y="51"/>
                        <a:pt x="65" y="50"/>
                        <a:pt x="67" y="49"/>
                      </a:cubicBezTo>
                      <a:cubicBezTo>
                        <a:pt x="68" y="47"/>
                        <a:pt x="70" y="47"/>
                        <a:pt x="71" y="47"/>
                      </a:cubicBezTo>
                      <a:cubicBezTo>
                        <a:pt x="77" y="47"/>
                        <a:pt x="77" y="47"/>
                        <a:pt x="77" y="47"/>
                      </a:cubicBezTo>
                      <a:cubicBezTo>
                        <a:pt x="78" y="47"/>
                        <a:pt x="78" y="47"/>
                        <a:pt x="79" y="47"/>
                      </a:cubicBezTo>
                      <a:cubicBezTo>
                        <a:pt x="81" y="47"/>
                        <a:pt x="81" y="47"/>
                        <a:pt x="81" y="47"/>
                      </a:cubicBezTo>
                      <a:cubicBezTo>
                        <a:pt x="81" y="47"/>
                        <a:pt x="82" y="47"/>
                        <a:pt x="82" y="47"/>
                      </a:cubicBezTo>
                      <a:cubicBezTo>
                        <a:pt x="82" y="46"/>
                        <a:pt x="81" y="45"/>
                        <a:pt x="81" y="44"/>
                      </a:cubicBezTo>
                      <a:cubicBezTo>
                        <a:pt x="80" y="42"/>
                        <a:pt x="79" y="40"/>
                        <a:pt x="78" y="39"/>
                      </a:cubicBezTo>
                      <a:cubicBezTo>
                        <a:pt x="77" y="38"/>
                        <a:pt x="76" y="38"/>
                        <a:pt x="76" y="37"/>
                      </a:cubicBezTo>
                      <a:cubicBezTo>
                        <a:pt x="75" y="35"/>
                        <a:pt x="75" y="33"/>
                        <a:pt x="74" y="31"/>
                      </a:cubicBezTo>
                      <a:cubicBezTo>
                        <a:pt x="72" y="29"/>
                        <a:pt x="70" y="29"/>
                        <a:pt x="70" y="26"/>
                      </a:cubicBezTo>
                      <a:cubicBezTo>
                        <a:pt x="70" y="19"/>
                        <a:pt x="70" y="19"/>
                        <a:pt x="70" y="19"/>
                      </a:cubicBezTo>
                      <a:cubicBezTo>
                        <a:pt x="70" y="17"/>
                        <a:pt x="68" y="17"/>
                        <a:pt x="68" y="15"/>
                      </a:cubicBezTo>
                      <a:cubicBezTo>
                        <a:pt x="67" y="13"/>
                        <a:pt x="67" y="12"/>
                        <a:pt x="67" y="11"/>
                      </a:cubicBezTo>
                      <a:cubicBezTo>
                        <a:pt x="67" y="11"/>
                        <a:pt x="67" y="11"/>
                        <a:pt x="67" y="11"/>
                      </a:cubicBezTo>
                      <a:cubicBezTo>
                        <a:pt x="63" y="12"/>
                        <a:pt x="61" y="12"/>
                        <a:pt x="57" y="14"/>
                      </a:cubicBezTo>
                      <a:cubicBezTo>
                        <a:pt x="55" y="15"/>
                        <a:pt x="54" y="17"/>
                        <a:pt x="52" y="17"/>
                      </a:cubicBezTo>
                      <a:cubicBezTo>
                        <a:pt x="48" y="17"/>
                        <a:pt x="46" y="14"/>
                        <a:pt x="43" y="11"/>
                      </a:cubicBezTo>
                      <a:cubicBezTo>
                        <a:pt x="37" y="6"/>
                        <a:pt x="33" y="5"/>
                        <a:pt x="28" y="0"/>
                      </a:cubicBezTo>
                      <a:cubicBezTo>
                        <a:pt x="28" y="0"/>
                        <a:pt x="28" y="0"/>
                        <a:pt x="28" y="0"/>
                      </a:cubicBezTo>
                      <a:cubicBezTo>
                        <a:pt x="27" y="1"/>
                        <a:pt x="27" y="2"/>
                        <a:pt x="26" y="4"/>
                      </a:cubicBezTo>
                      <a:cubicBezTo>
                        <a:pt x="29" y="10"/>
                        <a:pt x="29" y="10"/>
                        <a:pt x="29" y="10"/>
                      </a:cubicBezTo>
                      <a:cubicBezTo>
                        <a:pt x="28" y="11"/>
                        <a:pt x="26" y="11"/>
                        <a:pt x="25" y="11"/>
                      </a:cubicBezTo>
                      <a:cubicBezTo>
                        <a:pt x="24" y="12"/>
                        <a:pt x="23" y="14"/>
                        <a:pt x="22" y="14"/>
                      </a:cubicBezTo>
                      <a:cubicBezTo>
                        <a:pt x="20" y="14"/>
                        <a:pt x="19" y="11"/>
                        <a:pt x="18" y="10"/>
                      </a:cubicBezTo>
                      <a:cubicBezTo>
                        <a:pt x="15" y="9"/>
                        <a:pt x="13" y="9"/>
                        <a:pt x="10" y="7"/>
                      </a:cubicBezTo>
                      <a:cubicBezTo>
                        <a:pt x="7" y="4"/>
                        <a:pt x="5" y="3"/>
                        <a:pt x="0" y="2"/>
                      </a:cubicBezTo>
                      <a:cubicBezTo>
                        <a:pt x="0" y="2"/>
                        <a:pt x="0" y="2"/>
                        <a:pt x="0" y="2"/>
                      </a:cubicBezTo>
                      <a:cubicBezTo>
                        <a:pt x="0" y="5"/>
                        <a:pt x="0" y="7"/>
                        <a:pt x="0" y="10"/>
                      </a:cubicBezTo>
                      <a:cubicBezTo>
                        <a:pt x="0" y="15"/>
                        <a:pt x="2" y="18"/>
                        <a:pt x="2" y="23"/>
                      </a:cubicBezTo>
                      <a:cubicBezTo>
                        <a:pt x="6" y="23"/>
                        <a:pt x="10" y="25"/>
                        <a:pt x="10" y="29"/>
                      </a:cubicBezTo>
                      <a:cubicBezTo>
                        <a:pt x="10" y="33"/>
                        <a:pt x="8" y="34"/>
                        <a:pt x="8" y="37"/>
                      </a:cubicBezTo>
                      <a:cubicBezTo>
                        <a:pt x="8" y="42"/>
                        <a:pt x="16" y="42"/>
                        <a:pt x="16" y="47"/>
                      </a:cubicBezTo>
                      <a:cubicBezTo>
                        <a:pt x="16" y="52"/>
                        <a:pt x="14" y="54"/>
                        <a:pt x="14" y="59"/>
                      </a:cubicBezTo>
                      <a:cubicBezTo>
                        <a:pt x="14" y="60"/>
                        <a:pt x="14" y="59"/>
                        <a:pt x="15" y="6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4" name="Group 173">
                  <a:extLst>
                    <a:ext uri="{FF2B5EF4-FFF2-40B4-BE49-F238E27FC236}">
                      <a16:creationId xmlns:a16="http://schemas.microsoft.com/office/drawing/2014/main" id="{11D514D5-7875-7F3D-AF34-DDEBDBED7F40}"/>
                    </a:ext>
                  </a:extLst>
                </p:cNvPr>
                <p:cNvGrpSpPr/>
                <p:nvPr/>
              </p:nvGrpSpPr>
              <p:grpSpPr>
                <a:xfrm>
                  <a:off x="3998645" y="687519"/>
                  <a:ext cx="5016406" cy="4322850"/>
                  <a:chOff x="3998645" y="687519"/>
                  <a:chExt cx="5016406" cy="4322850"/>
                </a:xfrm>
                <a:grpFill/>
              </p:grpSpPr>
              <p:grpSp>
                <p:nvGrpSpPr>
                  <p:cNvPr id="175" name="Group 174">
                    <a:extLst>
                      <a:ext uri="{FF2B5EF4-FFF2-40B4-BE49-F238E27FC236}">
                        <a16:creationId xmlns:a16="http://schemas.microsoft.com/office/drawing/2014/main" id="{E87F8829-7569-2B3E-2E8C-0A415C7FF757}"/>
                      </a:ext>
                    </a:extLst>
                  </p:cNvPr>
                  <p:cNvGrpSpPr/>
                  <p:nvPr/>
                </p:nvGrpSpPr>
                <p:grpSpPr>
                  <a:xfrm>
                    <a:off x="4605059" y="2368716"/>
                    <a:ext cx="196846" cy="292106"/>
                    <a:chOff x="4605059" y="2368716"/>
                    <a:chExt cx="196846" cy="292106"/>
                  </a:xfrm>
                  <a:grpFill/>
                </p:grpSpPr>
                <p:sp>
                  <p:nvSpPr>
                    <p:cNvPr id="219" name="Freeform 24">
                      <a:extLst>
                        <a:ext uri="{FF2B5EF4-FFF2-40B4-BE49-F238E27FC236}">
                          <a16:creationId xmlns:a16="http://schemas.microsoft.com/office/drawing/2014/main" id="{5E24AF19-B0A4-CE27-1ADF-C26231DD65FF}"/>
                        </a:ext>
                      </a:extLst>
                    </p:cNvPr>
                    <p:cNvSpPr>
                      <a:spLocks/>
                    </p:cNvSpPr>
                    <p:nvPr/>
                  </p:nvSpPr>
                  <p:spPr bwMode="auto">
                    <a:xfrm>
                      <a:off x="4605059" y="2368716"/>
                      <a:ext cx="196846" cy="187329"/>
                    </a:xfrm>
                    <a:custGeom>
                      <a:avLst/>
                      <a:gdLst>
                        <a:gd name="T0" fmla="*/ 68 w 97"/>
                        <a:gd name="T1" fmla="*/ 80 h 92"/>
                        <a:gd name="T2" fmla="*/ 78 w 97"/>
                        <a:gd name="T3" fmla="*/ 85 h 92"/>
                        <a:gd name="T4" fmla="*/ 86 w 97"/>
                        <a:gd name="T5" fmla="*/ 88 h 92"/>
                        <a:gd name="T6" fmla="*/ 90 w 97"/>
                        <a:gd name="T7" fmla="*/ 92 h 92"/>
                        <a:gd name="T8" fmla="*/ 93 w 97"/>
                        <a:gd name="T9" fmla="*/ 89 h 92"/>
                        <a:gd name="T10" fmla="*/ 97 w 97"/>
                        <a:gd name="T11" fmla="*/ 88 h 92"/>
                        <a:gd name="T12" fmla="*/ 94 w 97"/>
                        <a:gd name="T13" fmla="*/ 82 h 92"/>
                        <a:gd name="T14" fmla="*/ 96 w 97"/>
                        <a:gd name="T15" fmla="*/ 78 h 92"/>
                        <a:gd name="T16" fmla="*/ 96 w 97"/>
                        <a:gd name="T17" fmla="*/ 78 h 92"/>
                        <a:gd name="T18" fmla="*/ 87 w 97"/>
                        <a:gd name="T19" fmla="*/ 67 h 92"/>
                        <a:gd name="T20" fmla="*/ 89 w 97"/>
                        <a:gd name="T21" fmla="*/ 59 h 92"/>
                        <a:gd name="T22" fmla="*/ 76 w 97"/>
                        <a:gd name="T23" fmla="*/ 49 h 92"/>
                        <a:gd name="T24" fmla="*/ 65 w 97"/>
                        <a:gd name="T25" fmla="*/ 51 h 92"/>
                        <a:gd name="T26" fmla="*/ 54 w 97"/>
                        <a:gd name="T27" fmla="*/ 42 h 92"/>
                        <a:gd name="T28" fmla="*/ 46 w 97"/>
                        <a:gd name="T29" fmla="*/ 36 h 92"/>
                        <a:gd name="T30" fmla="*/ 46 w 97"/>
                        <a:gd name="T31" fmla="*/ 19 h 92"/>
                        <a:gd name="T32" fmla="*/ 26 w 97"/>
                        <a:gd name="T33" fmla="*/ 19 h 92"/>
                        <a:gd name="T34" fmla="*/ 21 w 97"/>
                        <a:gd name="T35" fmla="*/ 13 h 92"/>
                        <a:gd name="T36" fmla="*/ 17 w 97"/>
                        <a:gd name="T37" fmla="*/ 10 h 92"/>
                        <a:gd name="T38" fmla="*/ 11 w 97"/>
                        <a:gd name="T39" fmla="*/ 6 h 92"/>
                        <a:gd name="T40" fmla="*/ 5 w 97"/>
                        <a:gd name="T41" fmla="*/ 1 h 92"/>
                        <a:gd name="T42" fmla="*/ 0 w 97"/>
                        <a:gd name="T43" fmla="*/ 1 h 92"/>
                        <a:gd name="T44" fmla="*/ 0 w 97"/>
                        <a:gd name="T45" fmla="*/ 1 h 92"/>
                        <a:gd name="T46" fmla="*/ 5 w 97"/>
                        <a:gd name="T47" fmla="*/ 6 h 92"/>
                        <a:gd name="T48" fmla="*/ 12 w 97"/>
                        <a:gd name="T49" fmla="*/ 12 h 92"/>
                        <a:gd name="T50" fmla="*/ 15 w 97"/>
                        <a:gd name="T51" fmla="*/ 27 h 92"/>
                        <a:gd name="T52" fmla="*/ 13 w 97"/>
                        <a:gd name="T53" fmla="*/ 42 h 92"/>
                        <a:gd name="T54" fmla="*/ 5 w 97"/>
                        <a:gd name="T55" fmla="*/ 49 h 92"/>
                        <a:gd name="T56" fmla="*/ 5 w 97"/>
                        <a:gd name="T57" fmla="*/ 49 h 92"/>
                        <a:gd name="T58" fmla="*/ 5 w 97"/>
                        <a:gd name="T59" fmla="*/ 49 h 92"/>
                        <a:gd name="T60" fmla="*/ 24 w 97"/>
                        <a:gd name="T61" fmla="*/ 59 h 92"/>
                        <a:gd name="T62" fmla="*/ 27 w 97"/>
                        <a:gd name="T63" fmla="*/ 59 h 92"/>
                        <a:gd name="T64" fmla="*/ 33 w 97"/>
                        <a:gd name="T65" fmla="*/ 66 h 92"/>
                        <a:gd name="T66" fmla="*/ 40 w 97"/>
                        <a:gd name="T67" fmla="*/ 76 h 92"/>
                        <a:gd name="T68" fmla="*/ 40 w 97"/>
                        <a:gd name="T69" fmla="*/ 76 h 92"/>
                        <a:gd name="T70" fmla="*/ 68 w 97"/>
                        <a:gd name="T71"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92">
                          <a:moveTo>
                            <a:pt x="68" y="80"/>
                          </a:moveTo>
                          <a:cubicBezTo>
                            <a:pt x="73" y="81"/>
                            <a:pt x="75" y="82"/>
                            <a:pt x="78" y="85"/>
                          </a:cubicBezTo>
                          <a:cubicBezTo>
                            <a:pt x="81" y="87"/>
                            <a:pt x="83" y="87"/>
                            <a:pt x="86" y="88"/>
                          </a:cubicBezTo>
                          <a:cubicBezTo>
                            <a:pt x="87" y="89"/>
                            <a:pt x="88" y="92"/>
                            <a:pt x="90" y="92"/>
                          </a:cubicBezTo>
                          <a:cubicBezTo>
                            <a:pt x="91" y="92"/>
                            <a:pt x="92" y="90"/>
                            <a:pt x="93" y="89"/>
                          </a:cubicBezTo>
                          <a:cubicBezTo>
                            <a:pt x="94" y="89"/>
                            <a:pt x="96" y="89"/>
                            <a:pt x="97" y="88"/>
                          </a:cubicBezTo>
                          <a:cubicBezTo>
                            <a:pt x="94" y="82"/>
                            <a:pt x="94" y="82"/>
                            <a:pt x="94" y="82"/>
                          </a:cubicBezTo>
                          <a:cubicBezTo>
                            <a:pt x="95" y="80"/>
                            <a:pt x="95" y="79"/>
                            <a:pt x="96" y="78"/>
                          </a:cubicBezTo>
                          <a:cubicBezTo>
                            <a:pt x="96" y="78"/>
                            <a:pt x="96" y="78"/>
                            <a:pt x="96" y="78"/>
                          </a:cubicBezTo>
                          <a:cubicBezTo>
                            <a:pt x="92" y="74"/>
                            <a:pt x="87" y="72"/>
                            <a:pt x="87" y="67"/>
                          </a:cubicBezTo>
                          <a:cubicBezTo>
                            <a:pt x="87" y="64"/>
                            <a:pt x="89" y="62"/>
                            <a:pt x="89" y="59"/>
                          </a:cubicBezTo>
                          <a:cubicBezTo>
                            <a:pt x="89" y="53"/>
                            <a:pt x="83" y="49"/>
                            <a:pt x="76" y="49"/>
                          </a:cubicBezTo>
                          <a:cubicBezTo>
                            <a:pt x="72" y="49"/>
                            <a:pt x="69" y="51"/>
                            <a:pt x="65" y="51"/>
                          </a:cubicBezTo>
                          <a:cubicBezTo>
                            <a:pt x="59" y="51"/>
                            <a:pt x="58" y="46"/>
                            <a:pt x="54" y="42"/>
                          </a:cubicBezTo>
                          <a:cubicBezTo>
                            <a:pt x="52" y="39"/>
                            <a:pt x="49" y="38"/>
                            <a:pt x="46" y="36"/>
                          </a:cubicBezTo>
                          <a:cubicBezTo>
                            <a:pt x="46" y="19"/>
                            <a:pt x="46" y="19"/>
                            <a:pt x="46" y="19"/>
                          </a:cubicBezTo>
                          <a:cubicBezTo>
                            <a:pt x="26" y="19"/>
                            <a:pt x="26" y="19"/>
                            <a:pt x="26" y="19"/>
                          </a:cubicBezTo>
                          <a:cubicBezTo>
                            <a:pt x="23" y="19"/>
                            <a:pt x="23" y="15"/>
                            <a:pt x="21" y="13"/>
                          </a:cubicBezTo>
                          <a:cubicBezTo>
                            <a:pt x="20" y="11"/>
                            <a:pt x="19" y="11"/>
                            <a:pt x="17" y="10"/>
                          </a:cubicBezTo>
                          <a:cubicBezTo>
                            <a:pt x="15" y="8"/>
                            <a:pt x="13" y="8"/>
                            <a:pt x="11" y="6"/>
                          </a:cubicBezTo>
                          <a:cubicBezTo>
                            <a:pt x="9" y="3"/>
                            <a:pt x="8" y="1"/>
                            <a:pt x="5" y="1"/>
                          </a:cubicBezTo>
                          <a:cubicBezTo>
                            <a:pt x="3" y="0"/>
                            <a:pt x="2" y="1"/>
                            <a:pt x="0" y="1"/>
                          </a:cubicBezTo>
                          <a:cubicBezTo>
                            <a:pt x="0" y="1"/>
                            <a:pt x="0" y="1"/>
                            <a:pt x="0" y="1"/>
                          </a:cubicBezTo>
                          <a:cubicBezTo>
                            <a:pt x="2" y="3"/>
                            <a:pt x="3" y="4"/>
                            <a:pt x="5" y="6"/>
                          </a:cubicBezTo>
                          <a:cubicBezTo>
                            <a:pt x="8" y="8"/>
                            <a:pt x="10" y="9"/>
                            <a:pt x="12" y="12"/>
                          </a:cubicBezTo>
                          <a:cubicBezTo>
                            <a:pt x="15" y="17"/>
                            <a:pt x="15" y="21"/>
                            <a:pt x="15" y="27"/>
                          </a:cubicBezTo>
                          <a:cubicBezTo>
                            <a:pt x="15" y="33"/>
                            <a:pt x="15" y="36"/>
                            <a:pt x="13" y="42"/>
                          </a:cubicBezTo>
                          <a:cubicBezTo>
                            <a:pt x="12" y="45"/>
                            <a:pt x="9" y="47"/>
                            <a:pt x="5" y="49"/>
                          </a:cubicBezTo>
                          <a:cubicBezTo>
                            <a:pt x="5" y="49"/>
                            <a:pt x="5" y="49"/>
                            <a:pt x="5" y="49"/>
                          </a:cubicBezTo>
                          <a:cubicBezTo>
                            <a:pt x="5" y="49"/>
                            <a:pt x="5" y="49"/>
                            <a:pt x="5" y="49"/>
                          </a:cubicBezTo>
                          <a:cubicBezTo>
                            <a:pt x="10" y="55"/>
                            <a:pt x="15" y="59"/>
                            <a:pt x="24" y="59"/>
                          </a:cubicBezTo>
                          <a:cubicBezTo>
                            <a:pt x="25" y="59"/>
                            <a:pt x="26" y="59"/>
                            <a:pt x="27" y="59"/>
                          </a:cubicBezTo>
                          <a:cubicBezTo>
                            <a:pt x="31" y="59"/>
                            <a:pt x="31" y="63"/>
                            <a:pt x="33" y="66"/>
                          </a:cubicBezTo>
                          <a:cubicBezTo>
                            <a:pt x="35" y="70"/>
                            <a:pt x="36" y="73"/>
                            <a:pt x="40" y="76"/>
                          </a:cubicBezTo>
                          <a:cubicBezTo>
                            <a:pt x="40" y="76"/>
                            <a:pt x="40" y="76"/>
                            <a:pt x="40" y="76"/>
                          </a:cubicBezTo>
                          <a:cubicBezTo>
                            <a:pt x="50" y="79"/>
                            <a:pt x="57" y="80"/>
                            <a:pt x="68" y="8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25">
                      <a:extLst>
                        <a:ext uri="{FF2B5EF4-FFF2-40B4-BE49-F238E27FC236}">
                          <a16:creationId xmlns:a16="http://schemas.microsoft.com/office/drawing/2014/main" id="{156C9963-3509-D5B8-49D3-FDF8028BF51B}"/>
                        </a:ext>
                      </a:extLst>
                    </p:cNvPr>
                    <p:cNvSpPr>
                      <a:spLocks/>
                    </p:cNvSpPr>
                    <p:nvPr/>
                  </p:nvSpPr>
                  <p:spPr bwMode="auto">
                    <a:xfrm>
                      <a:off x="4670145" y="2524294"/>
                      <a:ext cx="106361" cy="136528"/>
                    </a:xfrm>
                    <a:custGeom>
                      <a:avLst/>
                      <a:gdLst>
                        <a:gd name="T0" fmla="*/ 8 w 52"/>
                        <a:gd name="T1" fmla="*/ 0 h 67"/>
                        <a:gd name="T2" fmla="*/ 36 w 52"/>
                        <a:gd name="T3" fmla="*/ 4 h 67"/>
                        <a:gd name="T4" fmla="*/ 36 w 52"/>
                        <a:gd name="T5" fmla="*/ 4 h 67"/>
                        <a:gd name="T6" fmla="*/ 36 w 52"/>
                        <a:gd name="T7" fmla="*/ 12 h 67"/>
                        <a:gd name="T8" fmla="*/ 38 w 52"/>
                        <a:gd name="T9" fmla="*/ 25 h 67"/>
                        <a:gd name="T10" fmla="*/ 46 w 52"/>
                        <a:gd name="T11" fmla="*/ 31 h 67"/>
                        <a:gd name="T12" fmla="*/ 44 w 52"/>
                        <a:gd name="T13" fmla="*/ 39 h 67"/>
                        <a:gd name="T14" fmla="*/ 52 w 52"/>
                        <a:gd name="T15" fmla="*/ 49 h 67"/>
                        <a:gd name="T16" fmla="*/ 50 w 52"/>
                        <a:gd name="T17" fmla="*/ 61 h 67"/>
                        <a:gd name="T18" fmla="*/ 51 w 52"/>
                        <a:gd name="T19" fmla="*/ 62 h 67"/>
                        <a:gd name="T20" fmla="*/ 51 w 52"/>
                        <a:gd name="T21" fmla="*/ 62 h 67"/>
                        <a:gd name="T22" fmla="*/ 41 w 52"/>
                        <a:gd name="T23" fmla="*/ 67 h 67"/>
                        <a:gd name="T24" fmla="*/ 20 w 52"/>
                        <a:gd name="T25" fmla="*/ 51 h 67"/>
                        <a:gd name="T26" fmla="*/ 9 w 52"/>
                        <a:gd name="T27" fmla="*/ 31 h 67"/>
                        <a:gd name="T28" fmla="*/ 9 w 52"/>
                        <a:gd name="T29" fmla="*/ 31 h 67"/>
                        <a:gd name="T30" fmla="*/ 7 w 52"/>
                        <a:gd name="T31" fmla="*/ 21 h 67"/>
                        <a:gd name="T32" fmla="*/ 0 w 52"/>
                        <a:gd name="T33" fmla="*/ 12 h 67"/>
                        <a:gd name="T34" fmla="*/ 8 w 52"/>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67">
                          <a:moveTo>
                            <a:pt x="8" y="0"/>
                          </a:moveTo>
                          <a:cubicBezTo>
                            <a:pt x="18" y="3"/>
                            <a:pt x="25" y="4"/>
                            <a:pt x="36" y="4"/>
                          </a:cubicBezTo>
                          <a:cubicBezTo>
                            <a:pt x="36" y="4"/>
                            <a:pt x="36" y="4"/>
                            <a:pt x="36" y="4"/>
                          </a:cubicBezTo>
                          <a:cubicBezTo>
                            <a:pt x="36" y="7"/>
                            <a:pt x="36" y="9"/>
                            <a:pt x="36" y="12"/>
                          </a:cubicBezTo>
                          <a:cubicBezTo>
                            <a:pt x="36" y="17"/>
                            <a:pt x="38" y="20"/>
                            <a:pt x="38" y="25"/>
                          </a:cubicBezTo>
                          <a:cubicBezTo>
                            <a:pt x="42" y="25"/>
                            <a:pt x="46" y="27"/>
                            <a:pt x="46" y="31"/>
                          </a:cubicBezTo>
                          <a:cubicBezTo>
                            <a:pt x="46" y="35"/>
                            <a:pt x="44" y="36"/>
                            <a:pt x="44" y="39"/>
                          </a:cubicBezTo>
                          <a:cubicBezTo>
                            <a:pt x="44" y="44"/>
                            <a:pt x="52" y="44"/>
                            <a:pt x="52" y="49"/>
                          </a:cubicBezTo>
                          <a:cubicBezTo>
                            <a:pt x="52" y="54"/>
                            <a:pt x="50" y="56"/>
                            <a:pt x="50" y="61"/>
                          </a:cubicBezTo>
                          <a:cubicBezTo>
                            <a:pt x="50" y="62"/>
                            <a:pt x="50" y="61"/>
                            <a:pt x="51" y="62"/>
                          </a:cubicBezTo>
                          <a:cubicBezTo>
                            <a:pt x="51" y="62"/>
                            <a:pt x="51" y="62"/>
                            <a:pt x="51" y="62"/>
                          </a:cubicBezTo>
                          <a:cubicBezTo>
                            <a:pt x="47" y="64"/>
                            <a:pt x="45" y="67"/>
                            <a:pt x="41" y="67"/>
                          </a:cubicBezTo>
                          <a:cubicBezTo>
                            <a:pt x="31" y="67"/>
                            <a:pt x="24" y="60"/>
                            <a:pt x="20" y="51"/>
                          </a:cubicBezTo>
                          <a:cubicBezTo>
                            <a:pt x="17" y="43"/>
                            <a:pt x="16" y="37"/>
                            <a:pt x="9" y="31"/>
                          </a:cubicBezTo>
                          <a:cubicBezTo>
                            <a:pt x="9" y="31"/>
                            <a:pt x="9" y="31"/>
                            <a:pt x="9" y="31"/>
                          </a:cubicBezTo>
                          <a:cubicBezTo>
                            <a:pt x="8" y="27"/>
                            <a:pt x="9" y="24"/>
                            <a:pt x="7" y="21"/>
                          </a:cubicBezTo>
                          <a:cubicBezTo>
                            <a:pt x="4" y="18"/>
                            <a:pt x="0" y="16"/>
                            <a:pt x="0" y="12"/>
                          </a:cubicBezTo>
                          <a:cubicBezTo>
                            <a:pt x="0" y="6"/>
                            <a:pt x="6" y="5"/>
                            <a:pt x="8"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6" name="Group 175">
                    <a:extLst>
                      <a:ext uri="{FF2B5EF4-FFF2-40B4-BE49-F238E27FC236}">
                        <a16:creationId xmlns:a16="http://schemas.microsoft.com/office/drawing/2014/main" id="{8146447B-6528-AC22-0897-B3007DD65858}"/>
                      </a:ext>
                    </a:extLst>
                  </p:cNvPr>
                  <p:cNvGrpSpPr/>
                  <p:nvPr/>
                </p:nvGrpSpPr>
                <p:grpSpPr>
                  <a:xfrm>
                    <a:off x="3998645" y="687519"/>
                    <a:ext cx="5016406" cy="4322850"/>
                    <a:chOff x="3998645" y="687519"/>
                    <a:chExt cx="5016406" cy="4322850"/>
                  </a:xfrm>
                  <a:grpFill/>
                </p:grpSpPr>
                <p:sp>
                  <p:nvSpPr>
                    <p:cNvPr id="177" name="Freeform 44">
                      <a:extLst>
                        <a:ext uri="{FF2B5EF4-FFF2-40B4-BE49-F238E27FC236}">
                          <a16:creationId xmlns:a16="http://schemas.microsoft.com/office/drawing/2014/main" id="{E9F5B245-214A-7AE0-59A0-8550189FB362}"/>
                        </a:ext>
                      </a:extLst>
                    </p:cNvPr>
                    <p:cNvSpPr>
                      <a:spLocks/>
                    </p:cNvSpPr>
                    <p:nvPr/>
                  </p:nvSpPr>
                  <p:spPr bwMode="auto">
                    <a:xfrm>
                      <a:off x="7733963" y="2241713"/>
                      <a:ext cx="174622" cy="296869"/>
                    </a:xfrm>
                    <a:custGeom>
                      <a:avLst/>
                      <a:gdLst>
                        <a:gd name="T0" fmla="*/ 71 w 85"/>
                        <a:gd name="T1" fmla="*/ 8 h 145"/>
                        <a:gd name="T2" fmla="*/ 70 w 85"/>
                        <a:gd name="T3" fmla="*/ 10 h 145"/>
                        <a:gd name="T4" fmla="*/ 66 w 85"/>
                        <a:gd name="T5" fmla="*/ 18 h 145"/>
                        <a:gd name="T6" fmla="*/ 65 w 85"/>
                        <a:gd name="T7" fmla="*/ 35 h 145"/>
                        <a:gd name="T8" fmla="*/ 70 w 85"/>
                        <a:gd name="T9" fmla="*/ 47 h 145"/>
                        <a:gd name="T10" fmla="*/ 70 w 85"/>
                        <a:gd name="T11" fmla="*/ 53 h 145"/>
                        <a:gd name="T12" fmla="*/ 66 w 85"/>
                        <a:gd name="T13" fmla="*/ 58 h 145"/>
                        <a:gd name="T14" fmla="*/ 56 w 85"/>
                        <a:gd name="T15" fmla="*/ 76 h 145"/>
                        <a:gd name="T16" fmla="*/ 56 w 85"/>
                        <a:gd name="T17" fmla="*/ 93 h 145"/>
                        <a:gd name="T18" fmla="*/ 58 w 85"/>
                        <a:gd name="T19" fmla="*/ 98 h 145"/>
                        <a:gd name="T20" fmla="*/ 77 w 85"/>
                        <a:gd name="T21" fmla="*/ 104 h 145"/>
                        <a:gd name="T22" fmla="*/ 85 w 85"/>
                        <a:gd name="T23" fmla="*/ 109 h 145"/>
                        <a:gd name="T24" fmla="*/ 75 w 85"/>
                        <a:gd name="T25" fmla="*/ 118 h 145"/>
                        <a:gd name="T26" fmla="*/ 65 w 85"/>
                        <a:gd name="T27" fmla="*/ 123 h 145"/>
                        <a:gd name="T28" fmla="*/ 63 w 85"/>
                        <a:gd name="T29" fmla="*/ 135 h 145"/>
                        <a:gd name="T30" fmla="*/ 56 w 85"/>
                        <a:gd name="T31" fmla="*/ 139 h 145"/>
                        <a:gd name="T32" fmla="*/ 46 w 85"/>
                        <a:gd name="T33" fmla="*/ 137 h 145"/>
                        <a:gd name="T34" fmla="*/ 40 w 85"/>
                        <a:gd name="T35" fmla="*/ 145 h 145"/>
                        <a:gd name="T36" fmla="*/ 29 w 85"/>
                        <a:gd name="T37" fmla="*/ 139 h 145"/>
                        <a:gd name="T38" fmla="*/ 22 w 85"/>
                        <a:gd name="T39" fmla="*/ 137 h 145"/>
                        <a:gd name="T40" fmla="*/ 25 w 85"/>
                        <a:gd name="T41" fmla="*/ 130 h 145"/>
                        <a:gd name="T42" fmla="*/ 29 w 85"/>
                        <a:gd name="T43" fmla="*/ 124 h 145"/>
                        <a:gd name="T44" fmla="*/ 26 w 85"/>
                        <a:gd name="T45" fmla="*/ 110 h 145"/>
                        <a:gd name="T46" fmla="*/ 7 w 85"/>
                        <a:gd name="T47" fmla="*/ 113 h 145"/>
                        <a:gd name="T48" fmla="*/ 3 w 85"/>
                        <a:gd name="T49" fmla="*/ 111 h 145"/>
                        <a:gd name="T50" fmla="*/ 1 w 85"/>
                        <a:gd name="T51" fmla="*/ 109 h 145"/>
                        <a:gd name="T52" fmla="*/ 10 w 85"/>
                        <a:gd name="T53" fmla="*/ 88 h 145"/>
                        <a:gd name="T54" fmla="*/ 14 w 85"/>
                        <a:gd name="T55" fmla="*/ 70 h 145"/>
                        <a:gd name="T56" fmla="*/ 13 w 85"/>
                        <a:gd name="T57" fmla="*/ 57 h 145"/>
                        <a:gd name="T58" fmla="*/ 16 w 85"/>
                        <a:gd name="T59" fmla="*/ 51 h 145"/>
                        <a:gd name="T60" fmla="*/ 37 w 85"/>
                        <a:gd name="T61" fmla="*/ 49 h 145"/>
                        <a:gd name="T62" fmla="*/ 41 w 85"/>
                        <a:gd name="T63" fmla="*/ 41 h 145"/>
                        <a:gd name="T64" fmla="*/ 48 w 85"/>
                        <a:gd name="T65" fmla="*/ 34 h 145"/>
                        <a:gd name="T66" fmla="*/ 57 w 85"/>
                        <a:gd name="T67" fmla="*/ 19 h 145"/>
                        <a:gd name="T68" fmla="*/ 56 w 85"/>
                        <a:gd name="T69" fmla="*/ 4 h 145"/>
                        <a:gd name="T70" fmla="*/ 63 w 85"/>
                        <a:gd name="T7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145">
                          <a:moveTo>
                            <a:pt x="63" y="0"/>
                          </a:moveTo>
                          <a:cubicBezTo>
                            <a:pt x="65" y="3"/>
                            <a:pt x="67" y="5"/>
                            <a:pt x="71" y="8"/>
                          </a:cubicBezTo>
                          <a:cubicBezTo>
                            <a:pt x="71" y="8"/>
                            <a:pt x="71" y="8"/>
                            <a:pt x="71" y="8"/>
                          </a:cubicBezTo>
                          <a:cubicBezTo>
                            <a:pt x="71" y="9"/>
                            <a:pt x="71" y="9"/>
                            <a:pt x="70" y="10"/>
                          </a:cubicBezTo>
                          <a:cubicBezTo>
                            <a:pt x="70" y="12"/>
                            <a:pt x="67" y="11"/>
                            <a:pt x="66" y="14"/>
                          </a:cubicBezTo>
                          <a:cubicBezTo>
                            <a:pt x="66" y="15"/>
                            <a:pt x="66" y="17"/>
                            <a:pt x="66" y="18"/>
                          </a:cubicBezTo>
                          <a:cubicBezTo>
                            <a:pt x="66" y="19"/>
                            <a:pt x="65" y="20"/>
                            <a:pt x="65" y="21"/>
                          </a:cubicBezTo>
                          <a:cubicBezTo>
                            <a:pt x="65" y="27"/>
                            <a:pt x="65" y="30"/>
                            <a:pt x="65" y="35"/>
                          </a:cubicBezTo>
                          <a:cubicBezTo>
                            <a:pt x="68" y="36"/>
                            <a:pt x="70" y="37"/>
                            <a:pt x="70" y="40"/>
                          </a:cubicBezTo>
                          <a:cubicBezTo>
                            <a:pt x="70" y="47"/>
                            <a:pt x="70" y="47"/>
                            <a:pt x="70" y="47"/>
                          </a:cubicBezTo>
                          <a:cubicBezTo>
                            <a:pt x="70" y="48"/>
                            <a:pt x="71" y="48"/>
                            <a:pt x="71" y="50"/>
                          </a:cubicBezTo>
                          <a:cubicBezTo>
                            <a:pt x="71" y="51"/>
                            <a:pt x="71" y="52"/>
                            <a:pt x="70" y="53"/>
                          </a:cubicBezTo>
                          <a:cubicBezTo>
                            <a:pt x="69" y="54"/>
                            <a:pt x="68" y="54"/>
                            <a:pt x="67" y="55"/>
                          </a:cubicBezTo>
                          <a:cubicBezTo>
                            <a:pt x="66" y="56"/>
                            <a:pt x="66" y="57"/>
                            <a:pt x="66" y="58"/>
                          </a:cubicBezTo>
                          <a:cubicBezTo>
                            <a:pt x="65" y="63"/>
                            <a:pt x="62" y="65"/>
                            <a:pt x="60" y="70"/>
                          </a:cubicBezTo>
                          <a:cubicBezTo>
                            <a:pt x="59" y="72"/>
                            <a:pt x="58" y="73"/>
                            <a:pt x="56" y="76"/>
                          </a:cubicBezTo>
                          <a:cubicBezTo>
                            <a:pt x="54" y="81"/>
                            <a:pt x="53" y="84"/>
                            <a:pt x="53" y="89"/>
                          </a:cubicBezTo>
                          <a:cubicBezTo>
                            <a:pt x="53" y="91"/>
                            <a:pt x="56" y="91"/>
                            <a:pt x="56" y="93"/>
                          </a:cubicBezTo>
                          <a:cubicBezTo>
                            <a:pt x="56" y="94"/>
                            <a:pt x="55" y="95"/>
                            <a:pt x="55" y="96"/>
                          </a:cubicBezTo>
                          <a:cubicBezTo>
                            <a:pt x="55" y="98"/>
                            <a:pt x="57" y="98"/>
                            <a:pt x="58" y="98"/>
                          </a:cubicBezTo>
                          <a:cubicBezTo>
                            <a:pt x="61" y="99"/>
                            <a:pt x="63" y="100"/>
                            <a:pt x="66" y="101"/>
                          </a:cubicBezTo>
                          <a:cubicBezTo>
                            <a:pt x="71" y="102"/>
                            <a:pt x="73" y="104"/>
                            <a:pt x="77" y="104"/>
                          </a:cubicBezTo>
                          <a:cubicBezTo>
                            <a:pt x="80" y="105"/>
                            <a:pt x="81" y="106"/>
                            <a:pt x="83" y="108"/>
                          </a:cubicBezTo>
                          <a:cubicBezTo>
                            <a:pt x="84" y="108"/>
                            <a:pt x="85" y="109"/>
                            <a:pt x="85" y="109"/>
                          </a:cubicBezTo>
                          <a:cubicBezTo>
                            <a:pt x="85" y="109"/>
                            <a:pt x="85" y="109"/>
                            <a:pt x="85" y="109"/>
                          </a:cubicBezTo>
                          <a:cubicBezTo>
                            <a:pt x="83" y="114"/>
                            <a:pt x="81" y="118"/>
                            <a:pt x="75" y="118"/>
                          </a:cubicBezTo>
                          <a:cubicBezTo>
                            <a:pt x="68" y="118"/>
                            <a:pt x="68" y="118"/>
                            <a:pt x="68" y="118"/>
                          </a:cubicBezTo>
                          <a:cubicBezTo>
                            <a:pt x="66" y="118"/>
                            <a:pt x="65" y="121"/>
                            <a:pt x="65" y="123"/>
                          </a:cubicBezTo>
                          <a:cubicBezTo>
                            <a:pt x="63" y="126"/>
                            <a:pt x="61" y="128"/>
                            <a:pt x="61" y="132"/>
                          </a:cubicBezTo>
                          <a:cubicBezTo>
                            <a:pt x="61" y="133"/>
                            <a:pt x="62" y="134"/>
                            <a:pt x="63" y="135"/>
                          </a:cubicBezTo>
                          <a:cubicBezTo>
                            <a:pt x="63" y="135"/>
                            <a:pt x="63" y="135"/>
                            <a:pt x="63" y="135"/>
                          </a:cubicBezTo>
                          <a:cubicBezTo>
                            <a:pt x="60" y="135"/>
                            <a:pt x="59" y="139"/>
                            <a:pt x="56" y="139"/>
                          </a:cubicBezTo>
                          <a:cubicBezTo>
                            <a:pt x="54" y="139"/>
                            <a:pt x="53" y="137"/>
                            <a:pt x="51" y="137"/>
                          </a:cubicBezTo>
                          <a:cubicBezTo>
                            <a:pt x="46" y="137"/>
                            <a:pt x="46" y="137"/>
                            <a:pt x="46" y="137"/>
                          </a:cubicBezTo>
                          <a:cubicBezTo>
                            <a:pt x="45" y="137"/>
                            <a:pt x="45" y="136"/>
                            <a:pt x="44" y="135"/>
                          </a:cubicBezTo>
                          <a:cubicBezTo>
                            <a:pt x="43" y="139"/>
                            <a:pt x="44" y="145"/>
                            <a:pt x="40" y="145"/>
                          </a:cubicBezTo>
                          <a:cubicBezTo>
                            <a:pt x="39" y="145"/>
                            <a:pt x="38" y="144"/>
                            <a:pt x="37" y="143"/>
                          </a:cubicBezTo>
                          <a:cubicBezTo>
                            <a:pt x="34" y="141"/>
                            <a:pt x="32" y="139"/>
                            <a:pt x="29" y="139"/>
                          </a:cubicBezTo>
                          <a:cubicBezTo>
                            <a:pt x="27" y="139"/>
                            <a:pt x="26" y="139"/>
                            <a:pt x="24" y="139"/>
                          </a:cubicBezTo>
                          <a:cubicBezTo>
                            <a:pt x="23" y="139"/>
                            <a:pt x="22" y="138"/>
                            <a:pt x="22" y="137"/>
                          </a:cubicBezTo>
                          <a:cubicBezTo>
                            <a:pt x="22" y="136"/>
                            <a:pt x="22" y="136"/>
                            <a:pt x="23" y="135"/>
                          </a:cubicBezTo>
                          <a:cubicBezTo>
                            <a:pt x="24" y="133"/>
                            <a:pt x="24" y="132"/>
                            <a:pt x="25" y="130"/>
                          </a:cubicBezTo>
                          <a:cubicBezTo>
                            <a:pt x="26" y="128"/>
                            <a:pt x="25" y="127"/>
                            <a:pt x="26" y="125"/>
                          </a:cubicBezTo>
                          <a:cubicBezTo>
                            <a:pt x="26" y="124"/>
                            <a:pt x="28" y="125"/>
                            <a:pt x="29" y="124"/>
                          </a:cubicBezTo>
                          <a:cubicBezTo>
                            <a:pt x="31" y="122"/>
                            <a:pt x="31" y="120"/>
                            <a:pt x="31" y="118"/>
                          </a:cubicBezTo>
                          <a:cubicBezTo>
                            <a:pt x="31" y="114"/>
                            <a:pt x="30" y="112"/>
                            <a:pt x="26" y="110"/>
                          </a:cubicBezTo>
                          <a:cubicBezTo>
                            <a:pt x="24" y="109"/>
                            <a:pt x="23" y="108"/>
                            <a:pt x="20" y="108"/>
                          </a:cubicBezTo>
                          <a:cubicBezTo>
                            <a:pt x="15" y="108"/>
                            <a:pt x="13" y="113"/>
                            <a:pt x="7" y="113"/>
                          </a:cubicBezTo>
                          <a:cubicBezTo>
                            <a:pt x="6" y="113"/>
                            <a:pt x="6" y="112"/>
                            <a:pt x="6" y="112"/>
                          </a:cubicBezTo>
                          <a:cubicBezTo>
                            <a:pt x="5" y="111"/>
                            <a:pt x="4" y="111"/>
                            <a:pt x="3" y="111"/>
                          </a:cubicBezTo>
                          <a:cubicBezTo>
                            <a:pt x="2" y="110"/>
                            <a:pt x="1" y="109"/>
                            <a:pt x="1" y="109"/>
                          </a:cubicBezTo>
                          <a:cubicBezTo>
                            <a:pt x="1" y="109"/>
                            <a:pt x="1" y="109"/>
                            <a:pt x="1" y="109"/>
                          </a:cubicBezTo>
                          <a:cubicBezTo>
                            <a:pt x="1" y="106"/>
                            <a:pt x="0" y="106"/>
                            <a:pt x="0" y="104"/>
                          </a:cubicBezTo>
                          <a:cubicBezTo>
                            <a:pt x="0" y="96"/>
                            <a:pt x="7" y="94"/>
                            <a:pt x="10" y="88"/>
                          </a:cubicBezTo>
                          <a:cubicBezTo>
                            <a:pt x="12" y="84"/>
                            <a:pt x="12" y="82"/>
                            <a:pt x="12" y="79"/>
                          </a:cubicBezTo>
                          <a:cubicBezTo>
                            <a:pt x="13" y="76"/>
                            <a:pt x="14" y="74"/>
                            <a:pt x="14" y="70"/>
                          </a:cubicBezTo>
                          <a:cubicBezTo>
                            <a:pt x="14" y="67"/>
                            <a:pt x="14" y="65"/>
                            <a:pt x="13" y="63"/>
                          </a:cubicBezTo>
                          <a:cubicBezTo>
                            <a:pt x="13" y="61"/>
                            <a:pt x="14" y="59"/>
                            <a:pt x="13" y="57"/>
                          </a:cubicBezTo>
                          <a:cubicBezTo>
                            <a:pt x="13" y="57"/>
                            <a:pt x="12" y="56"/>
                            <a:pt x="12" y="55"/>
                          </a:cubicBezTo>
                          <a:cubicBezTo>
                            <a:pt x="12" y="53"/>
                            <a:pt x="14" y="51"/>
                            <a:pt x="16" y="51"/>
                          </a:cubicBezTo>
                          <a:cubicBezTo>
                            <a:pt x="23" y="51"/>
                            <a:pt x="28" y="51"/>
                            <a:pt x="35" y="51"/>
                          </a:cubicBezTo>
                          <a:cubicBezTo>
                            <a:pt x="36" y="51"/>
                            <a:pt x="37" y="50"/>
                            <a:pt x="37" y="49"/>
                          </a:cubicBezTo>
                          <a:cubicBezTo>
                            <a:pt x="38" y="48"/>
                            <a:pt x="39" y="47"/>
                            <a:pt x="39" y="46"/>
                          </a:cubicBezTo>
                          <a:cubicBezTo>
                            <a:pt x="40" y="44"/>
                            <a:pt x="41" y="43"/>
                            <a:pt x="41" y="41"/>
                          </a:cubicBezTo>
                          <a:cubicBezTo>
                            <a:pt x="41" y="37"/>
                            <a:pt x="41" y="37"/>
                            <a:pt x="41" y="37"/>
                          </a:cubicBezTo>
                          <a:cubicBezTo>
                            <a:pt x="41" y="34"/>
                            <a:pt x="45" y="35"/>
                            <a:pt x="48" y="34"/>
                          </a:cubicBezTo>
                          <a:cubicBezTo>
                            <a:pt x="49" y="32"/>
                            <a:pt x="49" y="31"/>
                            <a:pt x="49" y="29"/>
                          </a:cubicBezTo>
                          <a:cubicBezTo>
                            <a:pt x="50" y="24"/>
                            <a:pt x="57" y="24"/>
                            <a:pt x="57" y="19"/>
                          </a:cubicBezTo>
                          <a:cubicBezTo>
                            <a:pt x="57" y="7"/>
                            <a:pt x="57" y="7"/>
                            <a:pt x="57" y="7"/>
                          </a:cubicBezTo>
                          <a:cubicBezTo>
                            <a:pt x="57" y="6"/>
                            <a:pt x="56" y="5"/>
                            <a:pt x="56" y="4"/>
                          </a:cubicBezTo>
                          <a:cubicBezTo>
                            <a:pt x="56" y="3"/>
                            <a:pt x="56" y="2"/>
                            <a:pt x="56" y="1"/>
                          </a:cubicBezTo>
                          <a:cubicBezTo>
                            <a:pt x="59" y="1"/>
                            <a:pt x="61" y="2"/>
                            <a:pt x="63"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45">
                      <a:extLst>
                        <a:ext uri="{FF2B5EF4-FFF2-40B4-BE49-F238E27FC236}">
                          <a16:creationId xmlns:a16="http://schemas.microsoft.com/office/drawing/2014/main" id="{FE84C1CC-A82F-4582-AED1-990ECC2960ED}"/>
                        </a:ext>
                      </a:extLst>
                    </p:cNvPr>
                    <p:cNvSpPr>
                      <a:spLocks noEditPoints="1"/>
                    </p:cNvSpPr>
                    <p:nvPr/>
                  </p:nvSpPr>
                  <p:spPr bwMode="auto">
                    <a:xfrm>
                      <a:off x="7859373" y="2463967"/>
                      <a:ext cx="150810" cy="261943"/>
                    </a:xfrm>
                    <a:custGeom>
                      <a:avLst/>
                      <a:gdLst>
                        <a:gd name="T0" fmla="*/ 42 w 74"/>
                        <a:gd name="T1" fmla="*/ 128 h 128"/>
                        <a:gd name="T2" fmla="*/ 51 w 74"/>
                        <a:gd name="T3" fmla="*/ 123 h 128"/>
                        <a:gd name="T4" fmla="*/ 47 w 74"/>
                        <a:gd name="T5" fmla="*/ 120 h 128"/>
                        <a:gd name="T6" fmla="*/ 40 w 74"/>
                        <a:gd name="T7" fmla="*/ 125 h 128"/>
                        <a:gd name="T8" fmla="*/ 0 w 74"/>
                        <a:gd name="T9" fmla="*/ 23 h 128"/>
                        <a:gd name="T10" fmla="*/ 7 w 74"/>
                        <a:gd name="T11" fmla="*/ 9 h 128"/>
                        <a:gd name="T12" fmla="*/ 24 w 74"/>
                        <a:gd name="T13" fmla="*/ 0 h 128"/>
                        <a:gd name="T14" fmla="*/ 29 w 74"/>
                        <a:gd name="T15" fmla="*/ 2 h 128"/>
                        <a:gd name="T16" fmla="*/ 40 w 74"/>
                        <a:gd name="T17" fmla="*/ 12 h 128"/>
                        <a:gd name="T18" fmla="*/ 56 w 74"/>
                        <a:gd name="T19" fmla="*/ 25 h 128"/>
                        <a:gd name="T20" fmla="*/ 63 w 74"/>
                        <a:gd name="T21" fmla="*/ 41 h 128"/>
                        <a:gd name="T22" fmla="*/ 65 w 74"/>
                        <a:gd name="T23" fmla="*/ 43 h 128"/>
                        <a:gd name="T24" fmla="*/ 70 w 74"/>
                        <a:gd name="T25" fmla="*/ 48 h 128"/>
                        <a:gd name="T26" fmla="*/ 71 w 74"/>
                        <a:gd name="T27" fmla="*/ 66 h 128"/>
                        <a:gd name="T28" fmla="*/ 65 w 74"/>
                        <a:gd name="T29" fmla="*/ 66 h 128"/>
                        <a:gd name="T30" fmla="*/ 63 w 74"/>
                        <a:gd name="T31" fmla="*/ 72 h 128"/>
                        <a:gd name="T32" fmla="*/ 55 w 74"/>
                        <a:gd name="T33" fmla="*/ 76 h 128"/>
                        <a:gd name="T34" fmla="*/ 48 w 74"/>
                        <a:gd name="T35" fmla="*/ 85 h 128"/>
                        <a:gd name="T36" fmla="*/ 40 w 74"/>
                        <a:gd name="T37" fmla="*/ 89 h 128"/>
                        <a:gd name="T38" fmla="*/ 36 w 74"/>
                        <a:gd name="T39" fmla="*/ 95 h 128"/>
                        <a:gd name="T40" fmla="*/ 30 w 74"/>
                        <a:gd name="T41" fmla="*/ 97 h 128"/>
                        <a:gd name="T42" fmla="*/ 26 w 74"/>
                        <a:gd name="T43" fmla="*/ 92 h 128"/>
                        <a:gd name="T44" fmla="*/ 22 w 74"/>
                        <a:gd name="T45" fmla="*/ 83 h 128"/>
                        <a:gd name="T46" fmla="*/ 22 w 74"/>
                        <a:gd name="T47" fmla="*/ 74 h 128"/>
                        <a:gd name="T48" fmla="*/ 22 w 74"/>
                        <a:gd name="T49" fmla="*/ 66 h 128"/>
                        <a:gd name="T50" fmla="*/ 17 w 74"/>
                        <a:gd name="T51" fmla="*/ 64 h 128"/>
                        <a:gd name="T52" fmla="*/ 10 w 74"/>
                        <a:gd name="T53" fmla="*/ 52 h 128"/>
                        <a:gd name="T54" fmla="*/ 7 w 74"/>
                        <a:gd name="T55" fmla="*/ 55 h 128"/>
                        <a:gd name="T56" fmla="*/ 4 w 74"/>
                        <a:gd name="T57" fmla="*/ 49 h 128"/>
                        <a:gd name="T58" fmla="*/ 11 w 74"/>
                        <a:gd name="T59" fmla="*/ 42 h 128"/>
                        <a:gd name="T60" fmla="*/ 14 w 74"/>
                        <a:gd name="T61" fmla="*/ 41 h 128"/>
                        <a:gd name="T62" fmla="*/ 6 w 74"/>
                        <a:gd name="T63" fmla="*/ 29 h 128"/>
                        <a:gd name="T64" fmla="*/ 2 w 74"/>
                        <a:gd name="T65"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28">
                          <a:moveTo>
                            <a:pt x="40" y="125"/>
                          </a:moveTo>
                          <a:cubicBezTo>
                            <a:pt x="40" y="127"/>
                            <a:pt x="41" y="128"/>
                            <a:pt x="42" y="128"/>
                          </a:cubicBezTo>
                          <a:cubicBezTo>
                            <a:pt x="44" y="128"/>
                            <a:pt x="45" y="128"/>
                            <a:pt x="46" y="127"/>
                          </a:cubicBezTo>
                          <a:cubicBezTo>
                            <a:pt x="49" y="126"/>
                            <a:pt x="51" y="126"/>
                            <a:pt x="51" y="123"/>
                          </a:cubicBezTo>
                          <a:cubicBezTo>
                            <a:pt x="51" y="121"/>
                            <a:pt x="51" y="119"/>
                            <a:pt x="49" y="119"/>
                          </a:cubicBezTo>
                          <a:cubicBezTo>
                            <a:pt x="48" y="118"/>
                            <a:pt x="48" y="119"/>
                            <a:pt x="47" y="120"/>
                          </a:cubicBezTo>
                          <a:cubicBezTo>
                            <a:pt x="46" y="121"/>
                            <a:pt x="45" y="121"/>
                            <a:pt x="44" y="122"/>
                          </a:cubicBezTo>
                          <a:cubicBezTo>
                            <a:pt x="42" y="123"/>
                            <a:pt x="40" y="123"/>
                            <a:pt x="40" y="125"/>
                          </a:cubicBezTo>
                          <a:close/>
                          <a:moveTo>
                            <a:pt x="2" y="26"/>
                          </a:moveTo>
                          <a:cubicBezTo>
                            <a:pt x="1" y="25"/>
                            <a:pt x="0" y="24"/>
                            <a:pt x="0" y="23"/>
                          </a:cubicBezTo>
                          <a:cubicBezTo>
                            <a:pt x="0" y="19"/>
                            <a:pt x="2" y="17"/>
                            <a:pt x="4" y="14"/>
                          </a:cubicBezTo>
                          <a:cubicBezTo>
                            <a:pt x="4" y="12"/>
                            <a:pt x="5" y="9"/>
                            <a:pt x="7" y="9"/>
                          </a:cubicBezTo>
                          <a:cubicBezTo>
                            <a:pt x="14" y="9"/>
                            <a:pt x="14" y="9"/>
                            <a:pt x="14" y="9"/>
                          </a:cubicBezTo>
                          <a:cubicBezTo>
                            <a:pt x="20" y="9"/>
                            <a:pt x="22" y="5"/>
                            <a:pt x="24" y="0"/>
                          </a:cubicBezTo>
                          <a:cubicBezTo>
                            <a:pt x="24" y="0"/>
                            <a:pt x="24" y="0"/>
                            <a:pt x="24" y="0"/>
                          </a:cubicBezTo>
                          <a:cubicBezTo>
                            <a:pt x="26" y="1"/>
                            <a:pt x="27" y="1"/>
                            <a:pt x="29" y="2"/>
                          </a:cubicBezTo>
                          <a:cubicBezTo>
                            <a:pt x="33" y="4"/>
                            <a:pt x="34" y="6"/>
                            <a:pt x="37" y="9"/>
                          </a:cubicBezTo>
                          <a:cubicBezTo>
                            <a:pt x="38" y="10"/>
                            <a:pt x="39" y="11"/>
                            <a:pt x="40" y="12"/>
                          </a:cubicBezTo>
                          <a:cubicBezTo>
                            <a:pt x="44" y="15"/>
                            <a:pt x="48" y="15"/>
                            <a:pt x="52" y="19"/>
                          </a:cubicBezTo>
                          <a:cubicBezTo>
                            <a:pt x="55" y="21"/>
                            <a:pt x="55" y="23"/>
                            <a:pt x="56" y="25"/>
                          </a:cubicBezTo>
                          <a:cubicBezTo>
                            <a:pt x="59" y="29"/>
                            <a:pt x="61" y="32"/>
                            <a:pt x="62" y="36"/>
                          </a:cubicBezTo>
                          <a:cubicBezTo>
                            <a:pt x="62" y="38"/>
                            <a:pt x="63" y="39"/>
                            <a:pt x="63" y="41"/>
                          </a:cubicBezTo>
                          <a:cubicBezTo>
                            <a:pt x="63" y="43"/>
                            <a:pt x="63" y="45"/>
                            <a:pt x="65" y="46"/>
                          </a:cubicBezTo>
                          <a:cubicBezTo>
                            <a:pt x="65" y="45"/>
                            <a:pt x="65" y="44"/>
                            <a:pt x="65" y="43"/>
                          </a:cubicBezTo>
                          <a:cubicBezTo>
                            <a:pt x="68" y="43"/>
                            <a:pt x="68" y="43"/>
                            <a:pt x="68" y="43"/>
                          </a:cubicBezTo>
                          <a:cubicBezTo>
                            <a:pt x="70" y="44"/>
                            <a:pt x="69" y="46"/>
                            <a:pt x="70" y="48"/>
                          </a:cubicBezTo>
                          <a:cubicBezTo>
                            <a:pt x="73" y="53"/>
                            <a:pt x="74" y="57"/>
                            <a:pt x="74" y="63"/>
                          </a:cubicBezTo>
                          <a:cubicBezTo>
                            <a:pt x="74" y="65"/>
                            <a:pt x="73" y="66"/>
                            <a:pt x="71" y="66"/>
                          </a:cubicBezTo>
                          <a:cubicBezTo>
                            <a:pt x="70" y="66"/>
                            <a:pt x="69" y="66"/>
                            <a:pt x="69" y="66"/>
                          </a:cubicBezTo>
                          <a:cubicBezTo>
                            <a:pt x="65" y="66"/>
                            <a:pt x="65" y="66"/>
                            <a:pt x="65" y="66"/>
                          </a:cubicBezTo>
                          <a:cubicBezTo>
                            <a:pt x="65" y="70"/>
                            <a:pt x="65" y="70"/>
                            <a:pt x="65" y="70"/>
                          </a:cubicBezTo>
                          <a:cubicBezTo>
                            <a:pt x="65" y="71"/>
                            <a:pt x="64" y="72"/>
                            <a:pt x="63" y="72"/>
                          </a:cubicBezTo>
                          <a:cubicBezTo>
                            <a:pt x="62" y="73"/>
                            <a:pt x="61" y="74"/>
                            <a:pt x="60" y="75"/>
                          </a:cubicBezTo>
                          <a:cubicBezTo>
                            <a:pt x="58" y="76"/>
                            <a:pt x="57" y="75"/>
                            <a:pt x="55" y="76"/>
                          </a:cubicBezTo>
                          <a:cubicBezTo>
                            <a:pt x="52" y="77"/>
                            <a:pt x="52" y="80"/>
                            <a:pt x="52" y="82"/>
                          </a:cubicBezTo>
                          <a:cubicBezTo>
                            <a:pt x="51" y="84"/>
                            <a:pt x="49" y="84"/>
                            <a:pt x="48" y="85"/>
                          </a:cubicBezTo>
                          <a:cubicBezTo>
                            <a:pt x="47" y="86"/>
                            <a:pt x="47" y="87"/>
                            <a:pt x="45" y="87"/>
                          </a:cubicBezTo>
                          <a:cubicBezTo>
                            <a:pt x="43" y="88"/>
                            <a:pt x="41" y="87"/>
                            <a:pt x="40" y="89"/>
                          </a:cubicBezTo>
                          <a:cubicBezTo>
                            <a:pt x="40" y="90"/>
                            <a:pt x="40" y="90"/>
                            <a:pt x="40" y="91"/>
                          </a:cubicBezTo>
                          <a:cubicBezTo>
                            <a:pt x="40" y="93"/>
                            <a:pt x="38" y="94"/>
                            <a:pt x="36" y="95"/>
                          </a:cubicBezTo>
                          <a:cubicBezTo>
                            <a:pt x="35" y="96"/>
                            <a:pt x="34" y="98"/>
                            <a:pt x="32" y="98"/>
                          </a:cubicBezTo>
                          <a:cubicBezTo>
                            <a:pt x="31" y="98"/>
                            <a:pt x="31" y="97"/>
                            <a:pt x="30" y="97"/>
                          </a:cubicBezTo>
                          <a:cubicBezTo>
                            <a:pt x="29" y="96"/>
                            <a:pt x="28" y="96"/>
                            <a:pt x="28" y="95"/>
                          </a:cubicBezTo>
                          <a:cubicBezTo>
                            <a:pt x="27" y="94"/>
                            <a:pt x="27" y="93"/>
                            <a:pt x="26" y="92"/>
                          </a:cubicBezTo>
                          <a:cubicBezTo>
                            <a:pt x="24" y="90"/>
                            <a:pt x="22" y="89"/>
                            <a:pt x="22" y="86"/>
                          </a:cubicBezTo>
                          <a:cubicBezTo>
                            <a:pt x="22" y="85"/>
                            <a:pt x="22" y="84"/>
                            <a:pt x="22" y="83"/>
                          </a:cubicBezTo>
                          <a:cubicBezTo>
                            <a:pt x="22" y="80"/>
                            <a:pt x="21" y="78"/>
                            <a:pt x="21" y="75"/>
                          </a:cubicBezTo>
                          <a:cubicBezTo>
                            <a:pt x="21" y="74"/>
                            <a:pt x="21" y="74"/>
                            <a:pt x="22" y="74"/>
                          </a:cubicBezTo>
                          <a:cubicBezTo>
                            <a:pt x="23" y="72"/>
                            <a:pt x="24" y="71"/>
                            <a:pt x="24" y="69"/>
                          </a:cubicBezTo>
                          <a:cubicBezTo>
                            <a:pt x="24" y="68"/>
                            <a:pt x="22" y="67"/>
                            <a:pt x="22" y="66"/>
                          </a:cubicBezTo>
                          <a:cubicBezTo>
                            <a:pt x="21" y="64"/>
                            <a:pt x="21" y="63"/>
                            <a:pt x="20" y="63"/>
                          </a:cubicBezTo>
                          <a:cubicBezTo>
                            <a:pt x="19" y="63"/>
                            <a:pt x="18" y="64"/>
                            <a:pt x="17" y="64"/>
                          </a:cubicBezTo>
                          <a:cubicBezTo>
                            <a:pt x="14" y="64"/>
                            <a:pt x="15" y="60"/>
                            <a:pt x="14" y="58"/>
                          </a:cubicBezTo>
                          <a:cubicBezTo>
                            <a:pt x="12" y="55"/>
                            <a:pt x="10" y="54"/>
                            <a:pt x="10" y="52"/>
                          </a:cubicBezTo>
                          <a:cubicBezTo>
                            <a:pt x="8" y="52"/>
                            <a:pt x="8" y="52"/>
                            <a:pt x="8" y="52"/>
                          </a:cubicBezTo>
                          <a:cubicBezTo>
                            <a:pt x="7" y="52"/>
                            <a:pt x="7" y="53"/>
                            <a:pt x="7" y="55"/>
                          </a:cubicBezTo>
                          <a:cubicBezTo>
                            <a:pt x="5" y="54"/>
                            <a:pt x="3" y="54"/>
                            <a:pt x="3" y="52"/>
                          </a:cubicBezTo>
                          <a:cubicBezTo>
                            <a:pt x="3" y="51"/>
                            <a:pt x="4" y="50"/>
                            <a:pt x="4" y="49"/>
                          </a:cubicBezTo>
                          <a:cubicBezTo>
                            <a:pt x="4" y="47"/>
                            <a:pt x="5" y="46"/>
                            <a:pt x="6" y="45"/>
                          </a:cubicBezTo>
                          <a:cubicBezTo>
                            <a:pt x="8" y="43"/>
                            <a:pt x="9" y="42"/>
                            <a:pt x="11" y="42"/>
                          </a:cubicBezTo>
                          <a:cubicBezTo>
                            <a:pt x="12" y="42"/>
                            <a:pt x="13" y="42"/>
                            <a:pt x="14" y="42"/>
                          </a:cubicBezTo>
                          <a:cubicBezTo>
                            <a:pt x="14" y="42"/>
                            <a:pt x="14" y="41"/>
                            <a:pt x="14" y="41"/>
                          </a:cubicBezTo>
                          <a:cubicBezTo>
                            <a:pt x="12" y="38"/>
                            <a:pt x="11" y="36"/>
                            <a:pt x="9" y="33"/>
                          </a:cubicBezTo>
                          <a:cubicBezTo>
                            <a:pt x="8" y="31"/>
                            <a:pt x="7" y="31"/>
                            <a:pt x="6" y="29"/>
                          </a:cubicBezTo>
                          <a:cubicBezTo>
                            <a:pt x="5" y="27"/>
                            <a:pt x="5" y="26"/>
                            <a:pt x="3" y="26"/>
                          </a:cubicBezTo>
                          <a:cubicBezTo>
                            <a:pt x="2" y="26"/>
                            <a:pt x="2" y="26"/>
                            <a:pt x="2" y="26"/>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48">
                      <a:extLst>
                        <a:ext uri="{FF2B5EF4-FFF2-40B4-BE49-F238E27FC236}">
                          <a16:creationId xmlns:a16="http://schemas.microsoft.com/office/drawing/2014/main" id="{457AFDA4-79A8-A728-2911-C628F59F8B96}"/>
                        </a:ext>
                      </a:extLst>
                    </p:cNvPr>
                    <p:cNvSpPr>
                      <a:spLocks noEditPoints="1"/>
                    </p:cNvSpPr>
                    <p:nvPr/>
                  </p:nvSpPr>
                  <p:spPr bwMode="auto">
                    <a:xfrm>
                      <a:off x="7876835" y="3497451"/>
                      <a:ext cx="447667" cy="708039"/>
                    </a:xfrm>
                    <a:custGeom>
                      <a:avLst/>
                      <a:gdLst>
                        <a:gd name="T0" fmla="*/ 35 w 219"/>
                        <a:gd name="T1" fmla="*/ 7 h 347"/>
                        <a:gd name="T2" fmla="*/ 34 w 219"/>
                        <a:gd name="T3" fmla="*/ 48 h 347"/>
                        <a:gd name="T4" fmla="*/ 26 w 219"/>
                        <a:gd name="T5" fmla="*/ 74 h 347"/>
                        <a:gd name="T6" fmla="*/ 52 w 219"/>
                        <a:gd name="T7" fmla="*/ 114 h 347"/>
                        <a:gd name="T8" fmla="*/ 82 w 219"/>
                        <a:gd name="T9" fmla="*/ 111 h 347"/>
                        <a:gd name="T10" fmla="*/ 97 w 219"/>
                        <a:gd name="T11" fmla="*/ 105 h 347"/>
                        <a:gd name="T12" fmla="*/ 131 w 219"/>
                        <a:gd name="T13" fmla="*/ 118 h 347"/>
                        <a:gd name="T14" fmla="*/ 134 w 219"/>
                        <a:gd name="T15" fmla="*/ 112 h 347"/>
                        <a:gd name="T16" fmla="*/ 125 w 219"/>
                        <a:gd name="T17" fmla="*/ 99 h 347"/>
                        <a:gd name="T18" fmla="*/ 116 w 219"/>
                        <a:gd name="T19" fmla="*/ 103 h 347"/>
                        <a:gd name="T20" fmla="*/ 90 w 219"/>
                        <a:gd name="T21" fmla="*/ 107 h 347"/>
                        <a:gd name="T22" fmla="*/ 68 w 219"/>
                        <a:gd name="T23" fmla="*/ 71 h 347"/>
                        <a:gd name="T24" fmla="*/ 83 w 219"/>
                        <a:gd name="T25" fmla="*/ 34 h 347"/>
                        <a:gd name="T26" fmla="*/ 136 w 219"/>
                        <a:gd name="T27" fmla="*/ 84 h 347"/>
                        <a:gd name="T28" fmla="*/ 136 w 219"/>
                        <a:gd name="T29" fmla="*/ 84 h 347"/>
                        <a:gd name="T30" fmla="*/ 89 w 219"/>
                        <a:gd name="T31" fmla="*/ 119 h 347"/>
                        <a:gd name="T32" fmla="*/ 63 w 219"/>
                        <a:gd name="T33" fmla="*/ 139 h 347"/>
                        <a:gd name="T34" fmla="*/ 78 w 219"/>
                        <a:gd name="T35" fmla="*/ 132 h 347"/>
                        <a:gd name="T36" fmla="*/ 121 w 219"/>
                        <a:gd name="T37" fmla="*/ 132 h 347"/>
                        <a:gd name="T38" fmla="*/ 135 w 219"/>
                        <a:gd name="T39" fmla="*/ 141 h 347"/>
                        <a:gd name="T40" fmla="*/ 132 w 219"/>
                        <a:gd name="T41" fmla="*/ 134 h 347"/>
                        <a:gd name="T42" fmla="*/ 99 w 219"/>
                        <a:gd name="T43" fmla="*/ 168 h 347"/>
                        <a:gd name="T44" fmla="*/ 113 w 219"/>
                        <a:gd name="T45" fmla="*/ 181 h 347"/>
                        <a:gd name="T46" fmla="*/ 105 w 219"/>
                        <a:gd name="T47" fmla="*/ 160 h 347"/>
                        <a:gd name="T48" fmla="*/ 150 w 219"/>
                        <a:gd name="T49" fmla="*/ 149 h 347"/>
                        <a:gd name="T50" fmla="*/ 163 w 219"/>
                        <a:gd name="T51" fmla="*/ 173 h 347"/>
                        <a:gd name="T52" fmla="*/ 167 w 219"/>
                        <a:gd name="T53" fmla="*/ 154 h 347"/>
                        <a:gd name="T54" fmla="*/ 149 w 219"/>
                        <a:gd name="T55" fmla="*/ 143 h 347"/>
                        <a:gd name="T56" fmla="*/ 96 w 219"/>
                        <a:gd name="T57" fmla="*/ 149 h 347"/>
                        <a:gd name="T58" fmla="*/ 102 w 219"/>
                        <a:gd name="T59" fmla="*/ 139 h 347"/>
                        <a:gd name="T60" fmla="*/ 39 w 219"/>
                        <a:gd name="T61" fmla="*/ 191 h 347"/>
                        <a:gd name="T62" fmla="*/ 20 w 219"/>
                        <a:gd name="T63" fmla="*/ 243 h 347"/>
                        <a:gd name="T64" fmla="*/ 4 w 219"/>
                        <a:gd name="T65" fmla="*/ 276 h 347"/>
                        <a:gd name="T66" fmla="*/ 27 w 219"/>
                        <a:gd name="T67" fmla="*/ 239 h 347"/>
                        <a:gd name="T68" fmla="*/ 45 w 219"/>
                        <a:gd name="T69" fmla="*/ 199 h 347"/>
                        <a:gd name="T70" fmla="*/ 135 w 219"/>
                        <a:gd name="T71" fmla="*/ 179 h 347"/>
                        <a:gd name="T72" fmla="*/ 124 w 219"/>
                        <a:gd name="T73" fmla="*/ 212 h 347"/>
                        <a:gd name="T74" fmla="*/ 114 w 219"/>
                        <a:gd name="T75" fmla="*/ 194 h 347"/>
                        <a:gd name="T76" fmla="*/ 142 w 219"/>
                        <a:gd name="T77" fmla="*/ 169 h 347"/>
                        <a:gd name="T78" fmla="*/ 144 w 219"/>
                        <a:gd name="T79" fmla="*/ 182 h 347"/>
                        <a:gd name="T80" fmla="*/ 156 w 219"/>
                        <a:gd name="T81" fmla="*/ 195 h 347"/>
                        <a:gd name="T82" fmla="*/ 153 w 219"/>
                        <a:gd name="T83" fmla="*/ 117 h 347"/>
                        <a:gd name="T84" fmla="*/ 173 w 219"/>
                        <a:gd name="T85" fmla="*/ 130 h 347"/>
                        <a:gd name="T86" fmla="*/ 161 w 219"/>
                        <a:gd name="T87" fmla="*/ 136 h 347"/>
                        <a:gd name="T88" fmla="*/ 200 w 219"/>
                        <a:gd name="T89" fmla="*/ 191 h 347"/>
                        <a:gd name="T90" fmla="*/ 212 w 219"/>
                        <a:gd name="T91" fmla="*/ 219 h 347"/>
                        <a:gd name="T92" fmla="*/ 208 w 219"/>
                        <a:gd name="T93" fmla="*/ 246 h 347"/>
                        <a:gd name="T94" fmla="*/ 198 w 219"/>
                        <a:gd name="T95" fmla="*/ 248 h 347"/>
                        <a:gd name="T96" fmla="*/ 195 w 219"/>
                        <a:gd name="T97" fmla="*/ 286 h 347"/>
                        <a:gd name="T98" fmla="*/ 159 w 219"/>
                        <a:gd name="T99" fmla="*/ 272 h 347"/>
                        <a:gd name="T100" fmla="*/ 145 w 219"/>
                        <a:gd name="T101" fmla="*/ 250 h 347"/>
                        <a:gd name="T102" fmla="*/ 139 w 219"/>
                        <a:gd name="T103" fmla="*/ 261 h 347"/>
                        <a:gd name="T104" fmla="*/ 122 w 219"/>
                        <a:gd name="T105" fmla="*/ 264 h 347"/>
                        <a:gd name="T106" fmla="*/ 114 w 219"/>
                        <a:gd name="T107" fmla="*/ 257 h 347"/>
                        <a:gd name="T108" fmla="*/ 144 w 219"/>
                        <a:gd name="T109" fmla="*/ 228 h 347"/>
                        <a:gd name="T110" fmla="*/ 161 w 219"/>
                        <a:gd name="T111" fmla="*/ 228 h 347"/>
                        <a:gd name="T112" fmla="*/ 176 w 219"/>
                        <a:gd name="T113" fmla="*/ 208 h 347"/>
                        <a:gd name="T114" fmla="*/ 184 w 219"/>
                        <a:gd name="T115" fmla="*/ 195 h 347"/>
                        <a:gd name="T116" fmla="*/ 111 w 219"/>
                        <a:gd name="T117" fmla="*/ 288 h 347"/>
                        <a:gd name="T118" fmla="*/ 95 w 219"/>
                        <a:gd name="T119" fmla="*/ 310 h 347"/>
                        <a:gd name="T120" fmla="*/ 67 w 219"/>
                        <a:gd name="T121" fmla="*/ 346 h 347"/>
                        <a:gd name="T122" fmla="*/ 67 w 219"/>
                        <a:gd name="T123" fmla="*/ 3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 h="347">
                          <a:moveTo>
                            <a:pt x="70" y="1"/>
                          </a:moveTo>
                          <a:cubicBezTo>
                            <a:pt x="70" y="1"/>
                            <a:pt x="69" y="0"/>
                            <a:pt x="68" y="0"/>
                          </a:cubicBezTo>
                          <a:cubicBezTo>
                            <a:pt x="66" y="0"/>
                            <a:pt x="67" y="3"/>
                            <a:pt x="67" y="4"/>
                          </a:cubicBezTo>
                          <a:cubicBezTo>
                            <a:pt x="66" y="5"/>
                            <a:pt x="65" y="6"/>
                            <a:pt x="64" y="7"/>
                          </a:cubicBezTo>
                          <a:cubicBezTo>
                            <a:pt x="63" y="8"/>
                            <a:pt x="62" y="10"/>
                            <a:pt x="59" y="10"/>
                          </a:cubicBezTo>
                          <a:cubicBezTo>
                            <a:pt x="51" y="10"/>
                            <a:pt x="48" y="4"/>
                            <a:pt x="40" y="4"/>
                          </a:cubicBezTo>
                          <a:cubicBezTo>
                            <a:pt x="38" y="4"/>
                            <a:pt x="37" y="5"/>
                            <a:pt x="35" y="7"/>
                          </a:cubicBezTo>
                          <a:cubicBezTo>
                            <a:pt x="34" y="8"/>
                            <a:pt x="32" y="9"/>
                            <a:pt x="32" y="11"/>
                          </a:cubicBezTo>
                          <a:cubicBezTo>
                            <a:pt x="32" y="13"/>
                            <a:pt x="33" y="14"/>
                            <a:pt x="33" y="15"/>
                          </a:cubicBezTo>
                          <a:cubicBezTo>
                            <a:pt x="33" y="25"/>
                            <a:pt x="33" y="25"/>
                            <a:pt x="33" y="25"/>
                          </a:cubicBezTo>
                          <a:cubicBezTo>
                            <a:pt x="33" y="26"/>
                            <a:pt x="34" y="27"/>
                            <a:pt x="33" y="28"/>
                          </a:cubicBezTo>
                          <a:cubicBezTo>
                            <a:pt x="33" y="30"/>
                            <a:pt x="32" y="30"/>
                            <a:pt x="32" y="31"/>
                          </a:cubicBezTo>
                          <a:cubicBezTo>
                            <a:pt x="32" y="33"/>
                            <a:pt x="34" y="34"/>
                            <a:pt x="34" y="36"/>
                          </a:cubicBezTo>
                          <a:cubicBezTo>
                            <a:pt x="34" y="48"/>
                            <a:pt x="34" y="48"/>
                            <a:pt x="34" y="48"/>
                          </a:cubicBezTo>
                          <a:cubicBezTo>
                            <a:pt x="32" y="50"/>
                            <a:pt x="31" y="51"/>
                            <a:pt x="31" y="54"/>
                          </a:cubicBezTo>
                          <a:cubicBezTo>
                            <a:pt x="31" y="60"/>
                            <a:pt x="38" y="61"/>
                            <a:pt x="38" y="67"/>
                          </a:cubicBezTo>
                          <a:cubicBezTo>
                            <a:pt x="38" y="69"/>
                            <a:pt x="36" y="70"/>
                            <a:pt x="34" y="70"/>
                          </a:cubicBezTo>
                          <a:cubicBezTo>
                            <a:pt x="33" y="70"/>
                            <a:pt x="33" y="71"/>
                            <a:pt x="31" y="71"/>
                          </a:cubicBezTo>
                          <a:cubicBezTo>
                            <a:pt x="29" y="71"/>
                            <a:pt x="29" y="68"/>
                            <a:pt x="27" y="67"/>
                          </a:cubicBezTo>
                          <a:cubicBezTo>
                            <a:pt x="26" y="67"/>
                            <a:pt x="25" y="67"/>
                            <a:pt x="24" y="66"/>
                          </a:cubicBezTo>
                          <a:cubicBezTo>
                            <a:pt x="24" y="69"/>
                            <a:pt x="25" y="71"/>
                            <a:pt x="26" y="74"/>
                          </a:cubicBezTo>
                          <a:cubicBezTo>
                            <a:pt x="26" y="75"/>
                            <a:pt x="26" y="76"/>
                            <a:pt x="26" y="77"/>
                          </a:cubicBezTo>
                          <a:cubicBezTo>
                            <a:pt x="26" y="78"/>
                            <a:pt x="28" y="78"/>
                            <a:pt x="29" y="78"/>
                          </a:cubicBezTo>
                          <a:cubicBezTo>
                            <a:pt x="30" y="79"/>
                            <a:pt x="31" y="79"/>
                            <a:pt x="31" y="81"/>
                          </a:cubicBezTo>
                          <a:cubicBezTo>
                            <a:pt x="32" y="83"/>
                            <a:pt x="32" y="84"/>
                            <a:pt x="32" y="87"/>
                          </a:cubicBezTo>
                          <a:cubicBezTo>
                            <a:pt x="36" y="89"/>
                            <a:pt x="36" y="92"/>
                            <a:pt x="38" y="96"/>
                          </a:cubicBezTo>
                          <a:cubicBezTo>
                            <a:pt x="40" y="100"/>
                            <a:pt x="43" y="100"/>
                            <a:pt x="46" y="104"/>
                          </a:cubicBezTo>
                          <a:cubicBezTo>
                            <a:pt x="49" y="107"/>
                            <a:pt x="50" y="109"/>
                            <a:pt x="52" y="114"/>
                          </a:cubicBezTo>
                          <a:cubicBezTo>
                            <a:pt x="52" y="115"/>
                            <a:pt x="53" y="116"/>
                            <a:pt x="54" y="117"/>
                          </a:cubicBezTo>
                          <a:cubicBezTo>
                            <a:pt x="54" y="119"/>
                            <a:pt x="55" y="122"/>
                            <a:pt x="57" y="122"/>
                          </a:cubicBezTo>
                          <a:cubicBezTo>
                            <a:pt x="59" y="122"/>
                            <a:pt x="60" y="119"/>
                            <a:pt x="62" y="119"/>
                          </a:cubicBezTo>
                          <a:cubicBezTo>
                            <a:pt x="65" y="119"/>
                            <a:pt x="66" y="122"/>
                            <a:pt x="68" y="122"/>
                          </a:cubicBezTo>
                          <a:cubicBezTo>
                            <a:pt x="71" y="122"/>
                            <a:pt x="71" y="119"/>
                            <a:pt x="73" y="117"/>
                          </a:cubicBezTo>
                          <a:cubicBezTo>
                            <a:pt x="74" y="116"/>
                            <a:pt x="75" y="115"/>
                            <a:pt x="77" y="114"/>
                          </a:cubicBezTo>
                          <a:cubicBezTo>
                            <a:pt x="79" y="113"/>
                            <a:pt x="80" y="111"/>
                            <a:pt x="82" y="111"/>
                          </a:cubicBezTo>
                          <a:cubicBezTo>
                            <a:pt x="83" y="111"/>
                            <a:pt x="84" y="113"/>
                            <a:pt x="86" y="113"/>
                          </a:cubicBezTo>
                          <a:cubicBezTo>
                            <a:pt x="89" y="113"/>
                            <a:pt x="92" y="112"/>
                            <a:pt x="95" y="114"/>
                          </a:cubicBezTo>
                          <a:cubicBezTo>
                            <a:pt x="99" y="116"/>
                            <a:pt x="100" y="120"/>
                            <a:pt x="105" y="121"/>
                          </a:cubicBezTo>
                          <a:cubicBezTo>
                            <a:pt x="105" y="121"/>
                            <a:pt x="105" y="121"/>
                            <a:pt x="105" y="120"/>
                          </a:cubicBezTo>
                          <a:cubicBezTo>
                            <a:pt x="105" y="119"/>
                            <a:pt x="103" y="119"/>
                            <a:pt x="102" y="118"/>
                          </a:cubicBezTo>
                          <a:cubicBezTo>
                            <a:pt x="101" y="116"/>
                            <a:pt x="100" y="115"/>
                            <a:pt x="99" y="113"/>
                          </a:cubicBezTo>
                          <a:cubicBezTo>
                            <a:pt x="97" y="110"/>
                            <a:pt x="97" y="108"/>
                            <a:pt x="97" y="105"/>
                          </a:cubicBezTo>
                          <a:cubicBezTo>
                            <a:pt x="97" y="105"/>
                            <a:pt x="97" y="105"/>
                            <a:pt x="97" y="105"/>
                          </a:cubicBezTo>
                          <a:cubicBezTo>
                            <a:pt x="100" y="105"/>
                            <a:pt x="100" y="106"/>
                            <a:pt x="103" y="106"/>
                          </a:cubicBezTo>
                          <a:cubicBezTo>
                            <a:pt x="106" y="107"/>
                            <a:pt x="108" y="107"/>
                            <a:pt x="111" y="108"/>
                          </a:cubicBezTo>
                          <a:cubicBezTo>
                            <a:pt x="112" y="109"/>
                            <a:pt x="113" y="111"/>
                            <a:pt x="115" y="112"/>
                          </a:cubicBezTo>
                          <a:cubicBezTo>
                            <a:pt x="117" y="113"/>
                            <a:pt x="119" y="112"/>
                            <a:pt x="122" y="113"/>
                          </a:cubicBezTo>
                          <a:cubicBezTo>
                            <a:pt x="124" y="114"/>
                            <a:pt x="124" y="116"/>
                            <a:pt x="126" y="117"/>
                          </a:cubicBezTo>
                          <a:cubicBezTo>
                            <a:pt x="127" y="118"/>
                            <a:pt x="129" y="118"/>
                            <a:pt x="131" y="118"/>
                          </a:cubicBezTo>
                          <a:cubicBezTo>
                            <a:pt x="132" y="118"/>
                            <a:pt x="132" y="117"/>
                            <a:pt x="132" y="116"/>
                          </a:cubicBezTo>
                          <a:cubicBezTo>
                            <a:pt x="135" y="117"/>
                            <a:pt x="134" y="121"/>
                            <a:pt x="137" y="121"/>
                          </a:cubicBezTo>
                          <a:cubicBezTo>
                            <a:pt x="138" y="121"/>
                            <a:pt x="138" y="121"/>
                            <a:pt x="139" y="121"/>
                          </a:cubicBezTo>
                          <a:cubicBezTo>
                            <a:pt x="139" y="118"/>
                            <a:pt x="139" y="118"/>
                            <a:pt x="139" y="118"/>
                          </a:cubicBezTo>
                          <a:cubicBezTo>
                            <a:pt x="139" y="118"/>
                            <a:pt x="138" y="117"/>
                            <a:pt x="138" y="117"/>
                          </a:cubicBezTo>
                          <a:cubicBezTo>
                            <a:pt x="138" y="108"/>
                            <a:pt x="138" y="108"/>
                            <a:pt x="138" y="108"/>
                          </a:cubicBezTo>
                          <a:cubicBezTo>
                            <a:pt x="136" y="109"/>
                            <a:pt x="136" y="111"/>
                            <a:pt x="134" y="112"/>
                          </a:cubicBezTo>
                          <a:cubicBezTo>
                            <a:pt x="133" y="112"/>
                            <a:pt x="132" y="112"/>
                            <a:pt x="131" y="112"/>
                          </a:cubicBezTo>
                          <a:cubicBezTo>
                            <a:pt x="128" y="112"/>
                            <a:pt x="128" y="110"/>
                            <a:pt x="128" y="107"/>
                          </a:cubicBezTo>
                          <a:cubicBezTo>
                            <a:pt x="129" y="107"/>
                            <a:pt x="129" y="107"/>
                            <a:pt x="130" y="107"/>
                          </a:cubicBezTo>
                          <a:cubicBezTo>
                            <a:pt x="130" y="107"/>
                            <a:pt x="130" y="107"/>
                            <a:pt x="130" y="106"/>
                          </a:cubicBezTo>
                          <a:cubicBezTo>
                            <a:pt x="130" y="105"/>
                            <a:pt x="128" y="105"/>
                            <a:pt x="127" y="104"/>
                          </a:cubicBezTo>
                          <a:cubicBezTo>
                            <a:pt x="125" y="103"/>
                            <a:pt x="124" y="102"/>
                            <a:pt x="124" y="100"/>
                          </a:cubicBezTo>
                          <a:cubicBezTo>
                            <a:pt x="124" y="99"/>
                            <a:pt x="125" y="99"/>
                            <a:pt x="125" y="99"/>
                          </a:cubicBezTo>
                          <a:cubicBezTo>
                            <a:pt x="128" y="96"/>
                            <a:pt x="131" y="96"/>
                            <a:pt x="131" y="93"/>
                          </a:cubicBezTo>
                          <a:cubicBezTo>
                            <a:pt x="131" y="92"/>
                            <a:pt x="131" y="91"/>
                            <a:pt x="130" y="91"/>
                          </a:cubicBezTo>
                          <a:cubicBezTo>
                            <a:pt x="129" y="91"/>
                            <a:pt x="128" y="91"/>
                            <a:pt x="127" y="91"/>
                          </a:cubicBezTo>
                          <a:cubicBezTo>
                            <a:pt x="125" y="91"/>
                            <a:pt x="124" y="90"/>
                            <a:pt x="122" y="90"/>
                          </a:cubicBezTo>
                          <a:cubicBezTo>
                            <a:pt x="119" y="90"/>
                            <a:pt x="118" y="92"/>
                            <a:pt x="118" y="95"/>
                          </a:cubicBezTo>
                          <a:cubicBezTo>
                            <a:pt x="118" y="97"/>
                            <a:pt x="118" y="98"/>
                            <a:pt x="118" y="101"/>
                          </a:cubicBezTo>
                          <a:cubicBezTo>
                            <a:pt x="118" y="102"/>
                            <a:pt x="117" y="103"/>
                            <a:pt x="116" y="103"/>
                          </a:cubicBezTo>
                          <a:cubicBezTo>
                            <a:pt x="112" y="103"/>
                            <a:pt x="115" y="95"/>
                            <a:pt x="111" y="95"/>
                          </a:cubicBezTo>
                          <a:cubicBezTo>
                            <a:pt x="107" y="95"/>
                            <a:pt x="107" y="95"/>
                            <a:pt x="107" y="95"/>
                          </a:cubicBezTo>
                          <a:cubicBezTo>
                            <a:pt x="106" y="95"/>
                            <a:pt x="105" y="94"/>
                            <a:pt x="104" y="94"/>
                          </a:cubicBezTo>
                          <a:cubicBezTo>
                            <a:pt x="103" y="93"/>
                            <a:pt x="102" y="93"/>
                            <a:pt x="100" y="93"/>
                          </a:cubicBezTo>
                          <a:cubicBezTo>
                            <a:pt x="97" y="93"/>
                            <a:pt x="95" y="95"/>
                            <a:pt x="93" y="98"/>
                          </a:cubicBezTo>
                          <a:cubicBezTo>
                            <a:pt x="93" y="99"/>
                            <a:pt x="92" y="100"/>
                            <a:pt x="91" y="101"/>
                          </a:cubicBezTo>
                          <a:cubicBezTo>
                            <a:pt x="90" y="104"/>
                            <a:pt x="91" y="105"/>
                            <a:pt x="90" y="107"/>
                          </a:cubicBezTo>
                          <a:cubicBezTo>
                            <a:pt x="87" y="107"/>
                            <a:pt x="84" y="108"/>
                            <a:pt x="82" y="106"/>
                          </a:cubicBezTo>
                          <a:cubicBezTo>
                            <a:pt x="80" y="104"/>
                            <a:pt x="80" y="102"/>
                            <a:pt x="79" y="99"/>
                          </a:cubicBezTo>
                          <a:cubicBezTo>
                            <a:pt x="77" y="95"/>
                            <a:pt x="74" y="93"/>
                            <a:pt x="72" y="89"/>
                          </a:cubicBezTo>
                          <a:cubicBezTo>
                            <a:pt x="71" y="87"/>
                            <a:pt x="69" y="86"/>
                            <a:pt x="69" y="84"/>
                          </a:cubicBezTo>
                          <a:cubicBezTo>
                            <a:pt x="69" y="79"/>
                            <a:pt x="69" y="79"/>
                            <a:pt x="69" y="79"/>
                          </a:cubicBezTo>
                          <a:cubicBezTo>
                            <a:pt x="69" y="77"/>
                            <a:pt x="70" y="76"/>
                            <a:pt x="70" y="75"/>
                          </a:cubicBezTo>
                          <a:cubicBezTo>
                            <a:pt x="70" y="73"/>
                            <a:pt x="69" y="73"/>
                            <a:pt x="68" y="71"/>
                          </a:cubicBezTo>
                          <a:cubicBezTo>
                            <a:pt x="68" y="70"/>
                            <a:pt x="68" y="69"/>
                            <a:pt x="68" y="68"/>
                          </a:cubicBezTo>
                          <a:cubicBezTo>
                            <a:pt x="68" y="65"/>
                            <a:pt x="68" y="63"/>
                            <a:pt x="69" y="60"/>
                          </a:cubicBezTo>
                          <a:cubicBezTo>
                            <a:pt x="69" y="58"/>
                            <a:pt x="69" y="56"/>
                            <a:pt x="71" y="56"/>
                          </a:cubicBezTo>
                          <a:cubicBezTo>
                            <a:pt x="73" y="55"/>
                            <a:pt x="75" y="54"/>
                            <a:pt x="76" y="51"/>
                          </a:cubicBezTo>
                          <a:cubicBezTo>
                            <a:pt x="78" y="49"/>
                            <a:pt x="76" y="47"/>
                            <a:pt x="77" y="45"/>
                          </a:cubicBezTo>
                          <a:cubicBezTo>
                            <a:pt x="79" y="43"/>
                            <a:pt x="79" y="41"/>
                            <a:pt x="81" y="39"/>
                          </a:cubicBezTo>
                          <a:cubicBezTo>
                            <a:pt x="82" y="37"/>
                            <a:pt x="83" y="36"/>
                            <a:pt x="83" y="34"/>
                          </a:cubicBezTo>
                          <a:cubicBezTo>
                            <a:pt x="83" y="32"/>
                            <a:pt x="81" y="32"/>
                            <a:pt x="79" y="30"/>
                          </a:cubicBezTo>
                          <a:cubicBezTo>
                            <a:pt x="76" y="28"/>
                            <a:pt x="74" y="27"/>
                            <a:pt x="72" y="24"/>
                          </a:cubicBezTo>
                          <a:cubicBezTo>
                            <a:pt x="70" y="20"/>
                            <a:pt x="70" y="17"/>
                            <a:pt x="70" y="12"/>
                          </a:cubicBezTo>
                          <a:cubicBezTo>
                            <a:pt x="70" y="9"/>
                            <a:pt x="70" y="9"/>
                            <a:pt x="70" y="9"/>
                          </a:cubicBezTo>
                          <a:cubicBezTo>
                            <a:pt x="71" y="8"/>
                            <a:pt x="71" y="7"/>
                            <a:pt x="71" y="5"/>
                          </a:cubicBezTo>
                          <a:cubicBezTo>
                            <a:pt x="71" y="4"/>
                            <a:pt x="71" y="2"/>
                            <a:pt x="70" y="1"/>
                          </a:cubicBezTo>
                          <a:close/>
                          <a:moveTo>
                            <a:pt x="136" y="84"/>
                          </a:moveTo>
                          <a:cubicBezTo>
                            <a:pt x="139" y="84"/>
                            <a:pt x="139" y="87"/>
                            <a:pt x="141" y="89"/>
                          </a:cubicBezTo>
                          <a:cubicBezTo>
                            <a:pt x="142" y="90"/>
                            <a:pt x="142" y="91"/>
                            <a:pt x="142" y="93"/>
                          </a:cubicBezTo>
                          <a:cubicBezTo>
                            <a:pt x="142" y="97"/>
                            <a:pt x="139" y="99"/>
                            <a:pt x="136" y="99"/>
                          </a:cubicBezTo>
                          <a:cubicBezTo>
                            <a:pt x="136" y="99"/>
                            <a:pt x="135" y="99"/>
                            <a:pt x="135" y="99"/>
                          </a:cubicBezTo>
                          <a:cubicBezTo>
                            <a:pt x="135" y="95"/>
                            <a:pt x="135" y="95"/>
                            <a:pt x="135" y="95"/>
                          </a:cubicBezTo>
                          <a:cubicBezTo>
                            <a:pt x="135" y="93"/>
                            <a:pt x="136" y="92"/>
                            <a:pt x="136" y="90"/>
                          </a:cubicBezTo>
                          <a:cubicBezTo>
                            <a:pt x="136" y="84"/>
                            <a:pt x="136" y="84"/>
                            <a:pt x="136" y="84"/>
                          </a:cubicBezTo>
                          <a:cubicBezTo>
                            <a:pt x="136" y="84"/>
                            <a:pt x="136" y="84"/>
                            <a:pt x="136" y="84"/>
                          </a:cubicBezTo>
                          <a:close/>
                          <a:moveTo>
                            <a:pt x="89" y="119"/>
                          </a:moveTo>
                          <a:cubicBezTo>
                            <a:pt x="89" y="121"/>
                            <a:pt x="89" y="123"/>
                            <a:pt x="89" y="125"/>
                          </a:cubicBezTo>
                          <a:cubicBezTo>
                            <a:pt x="87" y="125"/>
                            <a:pt x="87" y="124"/>
                            <a:pt x="86" y="123"/>
                          </a:cubicBezTo>
                          <a:cubicBezTo>
                            <a:pt x="85" y="123"/>
                            <a:pt x="83" y="123"/>
                            <a:pt x="83" y="122"/>
                          </a:cubicBezTo>
                          <a:cubicBezTo>
                            <a:pt x="83" y="120"/>
                            <a:pt x="85" y="119"/>
                            <a:pt x="87" y="119"/>
                          </a:cubicBezTo>
                          <a:cubicBezTo>
                            <a:pt x="88" y="119"/>
                            <a:pt x="88" y="119"/>
                            <a:pt x="89" y="119"/>
                          </a:cubicBezTo>
                          <a:close/>
                          <a:moveTo>
                            <a:pt x="62" y="128"/>
                          </a:moveTo>
                          <a:cubicBezTo>
                            <a:pt x="60" y="129"/>
                            <a:pt x="60" y="131"/>
                            <a:pt x="58" y="131"/>
                          </a:cubicBezTo>
                          <a:cubicBezTo>
                            <a:pt x="56" y="132"/>
                            <a:pt x="55" y="132"/>
                            <a:pt x="54" y="134"/>
                          </a:cubicBezTo>
                          <a:cubicBezTo>
                            <a:pt x="54" y="135"/>
                            <a:pt x="54" y="135"/>
                            <a:pt x="54" y="135"/>
                          </a:cubicBezTo>
                          <a:cubicBezTo>
                            <a:pt x="54" y="135"/>
                            <a:pt x="55" y="135"/>
                            <a:pt x="55" y="135"/>
                          </a:cubicBezTo>
                          <a:cubicBezTo>
                            <a:pt x="56" y="135"/>
                            <a:pt x="57" y="135"/>
                            <a:pt x="58" y="135"/>
                          </a:cubicBezTo>
                          <a:cubicBezTo>
                            <a:pt x="60" y="135"/>
                            <a:pt x="61" y="137"/>
                            <a:pt x="63" y="139"/>
                          </a:cubicBezTo>
                          <a:cubicBezTo>
                            <a:pt x="65" y="141"/>
                            <a:pt x="65" y="143"/>
                            <a:pt x="67" y="146"/>
                          </a:cubicBezTo>
                          <a:cubicBezTo>
                            <a:pt x="68" y="148"/>
                            <a:pt x="69" y="149"/>
                            <a:pt x="71" y="150"/>
                          </a:cubicBezTo>
                          <a:cubicBezTo>
                            <a:pt x="73" y="152"/>
                            <a:pt x="73" y="155"/>
                            <a:pt x="76" y="155"/>
                          </a:cubicBezTo>
                          <a:cubicBezTo>
                            <a:pt x="77" y="155"/>
                            <a:pt x="77" y="153"/>
                            <a:pt x="78" y="152"/>
                          </a:cubicBezTo>
                          <a:cubicBezTo>
                            <a:pt x="79" y="149"/>
                            <a:pt x="79" y="147"/>
                            <a:pt x="79" y="144"/>
                          </a:cubicBezTo>
                          <a:cubicBezTo>
                            <a:pt x="79" y="141"/>
                            <a:pt x="77" y="139"/>
                            <a:pt x="77" y="136"/>
                          </a:cubicBezTo>
                          <a:cubicBezTo>
                            <a:pt x="77" y="134"/>
                            <a:pt x="78" y="134"/>
                            <a:pt x="78" y="132"/>
                          </a:cubicBezTo>
                          <a:cubicBezTo>
                            <a:pt x="78" y="131"/>
                            <a:pt x="77" y="131"/>
                            <a:pt x="76" y="130"/>
                          </a:cubicBezTo>
                          <a:cubicBezTo>
                            <a:pt x="75" y="129"/>
                            <a:pt x="74" y="128"/>
                            <a:pt x="72" y="128"/>
                          </a:cubicBezTo>
                          <a:cubicBezTo>
                            <a:pt x="69" y="127"/>
                            <a:pt x="64" y="127"/>
                            <a:pt x="62" y="128"/>
                          </a:cubicBezTo>
                          <a:close/>
                          <a:moveTo>
                            <a:pt x="132" y="134"/>
                          </a:moveTo>
                          <a:cubicBezTo>
                            <a:pt x="130" y="134"/>
                            <a:pt x="131" y="132"/>
                            <a:pt x="129" y="132"/>
                          </a:cubicBezTo>
                          <a:cubicBezTo>
                            <a:pt x="126" y="131"/>
                            <a:pt x="124" y="131"/>
                            <a:pt x="121" y="131"/>
                          </a:cubicBezTo>
                          <a:cubicBezTo>
                            <a:pt x="121" y="131"/>
                            <a:pt x="121" y="131"/>
                            <a:pt x="121" y="132"/>
                          </a:cubicBezTo>
                          <a:cubicBezTo>
                            <a:pt x="121" y="135"/>
                            <a:pt x="123" y="136"/>
                            <a:pt x="123" y="139"/>
                          </a:cubicBezTo>
                          <a:cubicBezTo>
                            <a:pt x="123" y="145"/>
                            <a:pt x="123" y="145"/>
                            <a:pt x="123" y="145"/>
                          </a:cubicBezTo>
                          <a:cubicBezTo>
                            <a:pt x="124" y="147"/>
                            <a:pt x="124" y="147"/>
                            <a:pt x="124" y="147"/>
                          </a:cubicBezTo>
                          <a:cubicBezTo>
                            <a:pt x="126" y="146"/>
                            <a:pt x="126" y="143"/>
                            <a:pt x="127" y="141"/>
                          </a:cubicBezTo>
                          <a:cubicBezTo>
                            <a:pt x="127" y="140"/>
                            <a:pt x="127" y="138"/>
                            <a:pt x="129" y="138"/>
                          </a:cubicBezTo>
                          <a:cubicBezTo>
                            <a:pt x="130" y="138"/>
                            <a:pt x="130" y="139"/>
                            <a:pt x="131" y="140"/>
                          </a:cubicBezTo>
                          <a:cubicBezTo>
                            <a:pt x="132" y="141"/>
                            <a:pt x="133" y="141"/>
                            <a:pt x="135" y="141"/>
                          </a:cubicBezTo>
                          <a:cubicBezTo>
                            <a:pt x="139" y="141"/>
                            <a:pt x="139" y="141"/>
                            <a:pt x="139" y="141"/>
                          </a:cubicBezTo>
                          <a:cubicBezTo>
                            <a:pt x="140" y="141"/>
                            <a:pt x="140" y="142"/>
                            <a:pt x="141" y="142"/>
                          </a:cubicBezTo>
                          <a:cubicBezTo>
                            <a:pt x="143" y="142"/>
                            <a:pt x="143" y="142"/>
                            <a:pt x="143" y="142"/>
                          </a:cubicBezTo>
                          <a:cubicBezTo>
                            <a:pt x="142" y="140"/>
                            <a:pt x="142" y="138"/>
                            <a:pt x="140" y="137"/>
                          </a:cubicBezTo>
                          <a:cubicBezTo>
                            <a:pt x="139" y="136"/>
                            <a:pt x="137" y="137"/>
                            <a:pt x="136" y="136"/>
                          </a:cubicBezTo>
                          <a:cubicBezTo>
                            <a:pt x="135" y="136"/>
                            <a:pt x="134" y="135"/>
                            <a:pt x="133" y="135"/>
                          </a:cubicBezTo>
                          <a:cubicBezTo>
                            <a:pt x="132" y="135"/>
                            <a:pt x="132" y="134"/>
                            <a:pt x="132" y="134"/>
                          </a:cubicBezTo>
                          <a:close/>
                          <a:moveTo>
                            <a:pt x="104" y="158"/>
                          </a:moveTo>
                          <a:cubicBezTo>
                            <a:pt x="100" y="158"/>
                            <a:pt x="100" y="158"/>
                            <a:pt x="100" y="158"/>
                          </a:cubicBezTo>
                          <a:cubicBezTo>
                            <a:pt x="98" y="158"/>
                            <a:pt x="96" y="158"/>
                            <a:pt x="94" y="158"/>
                          </a:cubicBezTo>
                          <a:cubicBezTo>
                            <a:pt x="92" y="158"/>
                            <a:pt x="91" y="157"/>
                            <a:pt x="89" y="159"/>
                          </a:cubicBezTo>
                          <a:cubicBezTo>
                            <a:pt x="90" y="160"/>
                            <a:pt x="91" y="160"/>
                            <a:pt x="92" y="161"/>
                          </a:cubicBezTo>
                          <a:cubicBezTo>
                            <a:pt x="96" y="161"/>
                            <a:pt x="96" y="161"/>
                            <a:pt x="96" y="161"/>
                          </a:cubicBezTo>
                          <a:cubicBezTo>
                            <a:pt x="99" y="161"/>
                            <a:pt x="99" y="165"/>
                            <a:pt x="99" y="168"/>
                          </a:cubicBezTo>
                          <a:cubicBezTo>
                            <a:pt x="99" y="178"/>
                            <a:pt x="99" y="178"/>
                            <a:pt x="99" y="178"/>
                          </a:cubicBezTo>
                          <a:cubicBezTo>
                            <a:pt x="99" y="183"/>
                            <a:pt x="99" y="183"/>
                            <a:pt x="99" y="183"/>
                          </a:cubicBezTo>
                          <a:cubicBezTo>
                            <a:pt x="99" y="192"/>
                            <a:pt x="99" y="192"/>
                            <a:pt x="99" y="192"/>
                          </a:cubicBezTo>
                          <a:cubicBezTo>
                            <a:pt x="99" y="192"/>
                            <a:pt x="99" y="192"/>
                            <a:pt x="99" y="192"/>
                          </a:cubicBezTo>
                          <a:cubicBezTo>
                            <a:pt x="100" y="190"/>
                            <a:pt x="102" y="189"/>
                            <a:pt x="104" y="187"/>
                          </a:cubicBezTo>
                          <a:cubicBezTo>
                            <a:pt x="105" y="186"/>
                            <a:pt x="106" y="184"/>
                            <a:pt x="107" y="183"/>
                          </a:cubicBezTo>
                          <a:cubicBezTo>
                            <a:pt x="109" y="182"/>
                            <a:pt x="112" y="183"/>
                            <a:pt x="113" y="181"/>
                          </a:cubicBezTo>
                          <a:cubicBezTo>
                            <a:pt x="116" y="178"/>
                            <a:pt x="116" y="176"/>
                            <a:pt x="116" y="172"/>
                          </a:cubicBezTo>
                          <a:cubicBezTo>
                            <a:pt x="117" y="169"/>
                            <a:pt x="122" y="170"/>
                            <a:pt x="122" y="166"/>
                          </a:cubicBezTo>
                          <a:cubicBezTo>
                            <a:pt x="122" y="164"/>
                            <a:pt x="122" y="160"/>
                            <a:pt x="120" y="160"/>
                          </a:cubicBezTo>
                          <a:cubicBezTo>
                            <a:pt x="118" y="160"/>
                            <a:pt x="118" y="162"/>
                            <a:pt x="116" y="162"/>
                          </a:cubicBezTo>
                          <a:cubicBezTo>
                            <a:pt x="115" y="162"/>
                            <a:pt x="114" y="160"/>
                            <a:pt x="112" y="160"/>
                          </a:cubicBezTo>
                          <a:cubicBezTo>
                            <a:pt x="111" y="160"/>
                            <a:pt x="111" y="162"/>
                            <a:pt x="109" y="162"/>
                          </a:cubicBezTo>
                          <a:cubicBezTo>
                            <a:pt x="108" y="162"/>
                            <a:pt x="106" y="161"/>
                            <a:pt x="105" y="160"/>
                          </a:cubicBezTo>
                          <a:cubicBezTo>
                            <a:pt x="105" y="159"/>
                            <a:pt x="104" y="158"/>
                            <a:pt x="104" y="158"/>
                          </a:cubicBezTo>
                          <a:close/>
                          <a:moveTo>
                            <a:pt x="165" y="148"/>
                          </a:moveTo>
                          <a:cubicBezTo>
                            <a:pt x="165" y="147"/>
                            <a:pt x="165" y="147"/>
                            <a:pt x="165" y="146"/>
                          </a:cubicBezTo>
                          <a:cubicBezTo>
                            <a:pt x="164" y="146"/>
                            <a:pt x="164" y="146"/>
                            <a:pt x="163" y="146"/>
                          </a:cubicBezTo>
                          <a:cubicBezTo>
                            <a:pt x="162" y="146"/>
                            <a:pt x="162" y="147"/>
                            <a:pt x="161" y="148"/>
                          </a:cubicBezTo>
                          <a:cubicBezTo>
                            <a:pt x="160" y="149"/>
                            <a:pt x="159" y="150"/>
                            <a:pt x="157" y="150"/>
                          </a:cubicBezTo>
                          <a:cubicBezTo>
                            <a:pt x="155" y="150"/>
                            <a:pt x="153" y="149"/>
                            <a:pt x="150" y="149"/>
                          </a:cubicBezTo>
                          <a:cubicBezTo>
                            <a:pt x="149" y="149"/>
                            <a:pt x="147" y="149"/>
                            <a:pt x="147" y="150"/>
                          </a:cubicBezTo>
                          <a:cubicBezTo>
                            <a:pt x="147" y="152"/>
                            <a:pt x="150" y="152"/>
                            <a:pt x="151" y="154"/>
                          </a:cubicBezTo>
                          <a:cubicBezTo>
                            <a:pt x="151" y="155"/>
                            <a:pt x="151" y="157"/>
                            <a:pt x="153" y="157"/>
                          </a:cubicBezTo>
                          <a:cubicBezTo>
                            <a:pt x="154" y="157"/>
                            <a:pt x="155" y="156"/>
                            <a:pt x="157" y="156"/>
                          </a:cubicBezTo>
                          <a:cubicBezTo>
                            <a:pt x="159" y="156"/>
                            <a:pt x="160" y="159"/>
                            <a:pt x="160" y="161"/>
                          </a:cubicBezTo>
                          <a:cubicBezTo>
                            <a:pt x="161" y="163"/>
                            <a:pt x="164" y="164"/>
                            <a:pt x="164" y="167"/>
                          </a:cubicBezTo>
                          <a:cubicBezTo>
                            <a:pt x="164" y="169"/>
                            <a:pt x="163" y="171"/>
                            <a:pt x="163" y="173"/>
                          </a:cubicBezTo>
                          <a:cubicBezTo>
                            <a:pt x="163" y="174"/>
                            <a:pt x="165" y="174"/>
                            <a:pt x="165" y="175"/>
                          </a:cubicBezTo>
                          <a:cubicBezTo>
                            <a:pt x="166" y="177"/>
                            <a:pt x="167" y="178"/>
                            <a:pt x="167" y="179"/>
                          </a:cubicBezTo>
                          <a:cubicBezTo>
                            <a:pt x="170" y="178"/>
                            <a:pt x="169" y="175"/>
                            <a:pt x="171" y="173"/>
                          </a:cubicBezTo>
                          <a:cubicBezTo>
                            <a:pt x="173" y="172"/>
                            <a:pt x="176" y="172"/>
                            <a:pt x="176" y="169"/>
                          </a:cubicBezTo>
                          <a:cubicBezTo>
                            <a:pt x="176" y="167"/>
                            <a:pt x="174" y="166"/>
                            <a:pt x="172" y="165"/>
                          </a:cubicBezTo>
                          <a:cubicBezTo>
                            <a:pt x="171" y="162"/>
                            <a:pt x="170" y="161"/>
                            <a:pt x="168" y="159"/>
                          </a:cubicBezTo>
                          <a:cubicBezTo>
                            <a:pt x="166" y="157"/>
                            <a:pt x="167" y="156"/>
                            <a:pt x="167" y="154"/>
                          </a:cubicBezTo>
                          <a:cubicBezTo>
                            <a:pt x="166" y="151"/>
                            <a:pt x="165" y="150"/>
                            <a:pt x="165" y="148"/>
                          </a:cubicBezTo>
                          <a:close/>
                          <a:moveTo>
                            <a:pt x="153" y="142"/>
                          </a:moveTo>
                          <a:cubicBezTo>
                            <a:pt x="154" y="142"/>
                            <a:pt x="156" y="143"/>
                            <a:pt x="156" y="144"/>
                          </a:cubicBezTo>
                          <a:cubicBezTo>
                            <a:pt x="156" y="145"/>
                            <a:pt x="155" y="145"/>
                            <a:pt x="154" y="145"/>
                          </a:cubicBezTo>
                          <a:cubicBezTo>
                            <a:pt x="153" y="145"/>
                            <a:pt x="153" y="146"/>
                            <a:pt x="152" y="146"/>
                          </a:cubicBezTo>
                          <a:cubicBezTo>
                            <a:pt x="150" y="146"/>
                            <a:pt x="150" y="146"/>
                            <a:pt x="150" y="146"/>
                          </a:cubicBezTo>
                          <a:cubicBezTo>
                            <a:pt x="150" y="145"/>
                            <a:pt x="149" y="144"/>
                            <a:pt x="149" y="143"/>
                          </a:cubicBezTo>
                          <a:cubicBezTo>
                            <a:pt x="149" y="143"/>
                            <a:pt x="149" y="142"/>
                            <a:pt x="149" y="142"/>
                          </a:cubicBezTo>
                          <a:cubicBezTo>
                            <a:pt x="153" y="142"/>
                            <a:pt x="153" y="142"/>
                            <a:pt x="153" y="142"/>
                          </a:cubicBezTo>
                          <a:close/>
                          <a:moveTo>
                            <a:pt x="96" y="140"/>
                          </a:moveTo>
                          <a:cubicBezTo>
                            <a:pt x="96" y="139"/>
                            <a:pt x="95" y="137"/>
                            <a:pt x="93" y="137"/>
                          </a:cubicBezTo>
                          <a:cubicBezTo>
                            <a:pt x="93" y="138"/>
                            <a:pt x="93" y="139"/>
                            <a:pt x="93" y="140"/>
                          </a:cubicBezTo>
                          <a:cubicBezTo>
                            <a:pt x="93" y="144"/>
                            <a:pt x="93" y="147"/>
                            <a:pt x="95" y="151"/>
                          </a:cubicBezTo>
                          <a:cubicBezTo>
                            <a:pt x="95" y="150"/>
                            <a:pt x="96" y="150"/>
                            <a:pt x="96" y="149"/>
                          </a:cubicBezTo>
                          <a:cubicBezTo>
                            <a:pt x="96" y="140"/>
                            <a:pt x="96" y="140"/>
                            <a:pt x="96" y="140"/>
                          </a:cubicBezTo>
                          <a:close/>
                          <a:moveTo>
                            <a:pt x="108" y="140"/>
                          </a:moveTo>
                          <a:cubicBezTo>
                            <a:pt x="108" y="140"/>
                            <a:pt x="108" y="140"/>
                            <a:pt x="108" y="139"/>
                          </a:cubicBezTo>
                          <a:cubicBezTo>
                            <a:pt x="108" y="138"/>
                            <a:pt x="108" y="136"/>
                            <a:pt x="107" y="136"/>
                          </a:cubicBezTo>
                          <a:cubicBezTo>
                            <a:pt x="106" y="136"/>
                            <a:pt x="106" y="137"/>
                            <a:pt x="105" y="137"/>
                          </a:cubicBezTo>
                          <a:cubicBezTo>
                            <a:pt x="104" y="138"/>
                            <a:pt x="103" y="138"/>
                            <a:pt x="102" y="138"/>
                          </a:cubicBezTo>
                          <a:cubicBezTo>
                            <a:pt x="102" y="138"/>
                            <a:pt x="102" y="138"/>
                            <a:pt x="102" y="139"/>
                          </a:cubicBezTo>
                          <a:cubicBezTo>
                            <a:pt x="104" y="140"/>
                            <a:pt x="104" y="141"/>
                            <a:pt x="107" y="141"/>
                          </a:cubicBezTo>
                          <a:cubicBezTo>
                            <a:pt x="107" y="141"/>
                            <a:pt x="107" y="141"/>
                            <a:pt x="108" y="141"/>
                          </a:cubicBezTo>
                          <a:cubicBezTo>
                            <a:pt x="108" y="140"/>
                            <a:pt x="108" y="140"/>
                            <a:pt x="108" y="140"/>
                          </a:cubicBezTo>
                          <a:close/>
                          <a:moveTo>
                            <a:pt x="45" y="196"/>
                          </a:moveTo>
                          <a:cubicBezTo>
                            <a:pt x="45" y="192"/>
                            <a:pt x="44" y="188"/>
                            <a:pt x="41" y="188"/>
                          </a:cubicBezTo>
                          <a:cubicBezTo>
                            <a:pt x="39" y="188"/>
                            <a:pt x="39" y="188"/>
                            <a:pt x="39" y="188"/>
                          </a:cubicBezTo>
                          <a:cubicBezTo>
                            <a:pt x="39" y="191"/>
                            <a:pt x="39" y="191"/>
                            <a:pt x="39" y="191"/>
                          </a:cubicBezTo>
                          <a:cubicBezTo>
                            <a:pt x="39" y="192"/>
                            <a:pt x="40" y="193"/>
                            <a:pt x="40" y="194"/>
                          </a:cubicBezTo>
                          <a:cubicBezTo>
                            <a:pt x="40" y="196"/>
                            <a:pt x="40" y="198"/>
                            <a:pt x="42" y="200"/>
                          </a:cubicBezTo>
                          <a:cubicBezTo>
                            <a:pt x="41" y="201"/>
                            <a:pt x="38" y="202"/>
                            <a:pt x="38" y="204"/>
                          </a:cubicBezTo>
                          <a:cubicBezTo>
                            <a:pt x="38" y="206"/>
                            <a:pt x="40" y="207"/>
                            <a:pt x="40" y="209"/>
                          </a:cubicBezTo>
                          <a:cubicBezTo>
                            <a:pt x="40" y="214"/>
                            <a:pt x="39" y="217"/>
                            <a:pt x="35" y="220"/>
                          </a:cubicBezTo>
                          <a:cubicBezTo>
                            <a:pt x="33" y="222"/>
                            <a:pt x="32" y="224"/>
                            <a:pt x="30" y="226"/>
                          </a:cubicBezTo>
                          <a:cubicBezTo>
                            <a:pt x="27" y="233"/>
                            <a:pt x="23" y="236"/>
                            <a:pt x="20" y="243"/>
                          </a:cubicBezTo>
                          <a:cubicBezTo>
                            <a:pt x="19" y="246"/>
                            <a:pt x="17" y="246"/>
                            <a:pt x="16" y="248"/>
                          </a:cubicBezTo>
                          <a:cubicBezTo>
                            <a:pt x="14" y="251"/>
                            <a:pt x="13" y="253"/>
                            <a:pt x="10" y="256"/>
                          </a:cubicBezTo>
                          <a:cubicBezTo>
                            <a:pt x="9" y="259"/>
                            <a:pt x="7" y="260"/>
                            <a:pt x="5" y="262"/>
                          </a:cubicBezTo>
                          <a:cubicBezTo>
                            <a:pt x="0" y="267"/>
                            <a:pt x="0" y="271"/>
                            <a:pt x="0" y="277"/>
                          </a:cubicBezTo>
                          <a:cubicBezTo>
                            <a:pt x="0" y="278"/>
                            <a:pt x="0" y="278"/>
                            <a:pt x="0" y="278"/>
                          </a:cubicBezTo>
                          <a:cubicBezTo>
                            <a:pt x="0" y="278"/>
                            <a:pt x="0" y="279"/>
                            <a:pt x="1" y="279"/>
                          </a:cubicBezTo>
                          <a:cubicBezTo>
                            <a:pt x="3" y="279"/>
                            <a:pt x="3" y="277"/>
                            <a:pt x="4" y="276"/>
                          </a:cubicBezTo>
                          <a:cubicBezTo>
                            <a:pt x="5" y="275"/>
                            <a:pt x="6" y="274"/>
                            <a:pt x="7" y="273"/>
                          </a:cubicBezTo>
                          <a:cubicBezTo>
                            <a:pt x="9" y="269"/>
                            <a:pt x="11" y="267"/>
                            <a:pt x="13" y="263"/>
                          </a:cubicBezTo>
                          <a:cubicBezTo>
                            <a:pt x="14" y="261"/>
                            <a:pt x="14" y="260"/>
                            <a:pt x="16" y="258"/>
                          </a:cubicBezTo>
                          <a:cubicBezTo>
                            <a:pt x="17" y="257"/>
                            <a:pt x="17" y="257"/>
                            <a:pt x="18" y="256"/>
                          </a:cubicBezTo>
                          <a:cubicBezTo>
                            <a:pt x="21" y="254"/>
                            <a:pt x="23" y="252"/>
                            <a:pt x="24" y="249"/>
                          </a:cubicBezTo>
                          <a:cubicBezTo>
                            <a:pt x="25" y="247"/>
                            <a:pt x="26" y="245"/>
                            <a:pt x="26" y="243"/>
                          </a:cubicBezTo>
                          <a:cubicBezTo>
                            <a:pt x="27" y="242"/>
                            <a:pt x="26" y="240"/>
                            <a:pt x="27" y="239"/>
                          </a:cubicBezTo>
                          <a:cubicBezTo>
                            <a:pt x="28" y="237"/>
                            <a:pt x="30" y="237"/>
                            <a:pt x="32" y="235"/>
                          </a:cubicBezTo>
                          <a:cubicBezTo>
                            <a:pt x="35" y="231"/>
                            <a:pt x="37" y="229"/>
                            <a:pt x="40" y="225"/>
                          </a:cubicBezTo>
                          <a:cubicBezTo>
                            <a:pt x="41" y="223"/>
                            <a:pt x="42" y="223"/>
                            <a:pt x="42" y="221"/>
                          </a:cubicBezTo>
                          <a:cubicBezTo>
                            <a:pt x="42" y="217"/>
                            <a:pt x="42" y="217"/>
                            <a:pt x="42" y="217"/>
                          </a:cubicBezTo>
                          <a:cubicBezTo>
                            <a:pt x="47" y="212"/>
                            <a:pt x="49" y="208"/>
                            <a:pt x="49" y="201"/>
                          </a:cubicBezTo>
                          <a:cubicBezTo>
                            <a:pt x="49" y="200"/>
                            <a:pt x="49" y="200"/>
                            <a:pt x="49" y="200"/>
                          </a:cubicBezTo>
                          <a:cubicBezTo>
                            <a:pt x="48" y="200"/>
                            <a:pt x="47" y="199"/>
                            <a:pt x="45" y="199"/>
                          </a:cubicBezTo>
                          <a:cubicBezTo>
                            <a:pt x="45" y="198"/>
                            <a:pt x="45" y="197"/>
                            <a:pt x="45" y="196"/>
                          </a:cubicBezTo>
                          <a:close/>
                          <a:moveTo>
                            <a:pt x="122" y="178"/>
                          </a:moveTo>
                          <a:cubicBezTo>
                            <a:pt x="122" y="177"/>
                            <a:pt x="123" y="176"/>
                            <a:pt x="124" y="174"/>
                          </a:cubicBezTo>
                          <a:cubicBezTo>
                            <a:pt x="124" y="173"/>
                            <a:pt x="124" y="171"/>
                            <a:pt x="126" y="170"/>
                          </a:cubicBezTo>
                          <a:cubicBezTo>
                            <a:pt x="127" y="170"/>
                            <a:pt x="128" y="170"/>
                            <a:pt x="129" y="170"/>
                          </a:cubicBezTo>
                          <a:cubicBezTo>
                            <a:pt x="132" y="169"/>
                            <a:pt x="134" y="169"/>
                            <a:pt x="137" y="170"/>
                          </a:cubicBezTo>
                          <a:cubicBezTo>
                            <a:pt x="137" y="173"/>
                            <a:pt x="137" y="176"/>
                            <a:pt x="135" y="179"/>
                          </a:cubicBezTo>
                          <a:cubicBezTo>
                            <a:pt x="134" y="181"/>
                            <a:pt x="133" y="181"/>
                            <a:pt x="133" y="183"/>
                          </a:cubicBezTo>
                          <a:cubicBezTo>
                            <a:pt x="133" y="185"/>
                            <a:pt x="133" y="186"/>
                            <a:pt x="133" y="189"/>
                          </a:cubicBezTo>
                          <a:cubicBezTo>
                            <a:pt x="131" y="193"/>
                            <a:pt x="131" y="196"/>
                            <a:pt x="131" y="201"/>
                          </a:cubicBezTo>
                          <a:cubicBezTo>
                            <a:pt x="131" y="204"/>
                            <a:pt x="131" y="206"/>
                            <a:pt x="133" y="208"/>
                          </a:cubicBezTo>
                          <a:cubicBezTo>
                            <a:pt x="134" y="210"/>
                            <a:pt x="136" y="210"/>
                            <a:pt x="136" y="212"/>
                          </a:cubicBezTo>
                          <a:cubicBezTo>
                            <a:pt x="136" y="214"/>
                            <a:pt x="135" y="217"/>
                            <a:pt x="133" y="217"/>
                          </a:cubicBezTo>
                          <a:cubicBezTo>
                            <a:pt x="129" y="217"/>
                            <a:pt x="128" y="213"/>
                            <a:pt x="124" y="212"/>
                          </a:cubicBezTo>
                          <a:cubicBezTo>
                            <a:pt x="120" y="212"/>
                            <a:pt x="119" y="210"/>
                            <a:pt x="117" y="207"/>
                          </a:cubicBezTo>
                          <a:cubicBezTo>
                            <a:pt x="117" y="206"/>
                            <a:pt x="116" y="205"/>
                            <a:pt x="116" y="204"/>
                          </a:cubicBezTo>
                          <a:cubicBezTo>
                            <a:pt x="116" y="201"/>
                            <a:pt x="120" y="201"/>
                            <a:pt x="121" y="198"/>
                          </a:cubicBezTo>
                          <a:cubicBezTo>
                            <a:pt x="122" y="195"/>
                            <a:pt x="122" y="192"/>
                            <a:pt x="122" y="189"/>
                          </a:cubicBezTo>
                          <a:cubicBezTo>
                            <a:pt x="122" y="178"/>
                            <a:pt x="122" y="178"/>
                            <a:pt x="122" y="178"/>
                          </a:cubicBezTo>
                          <a:close/>
                          <a:moveTo>
                            <a:pt x="116" y="188"/>
                          </a:moveTo>
                          <a:cubicBezTo>
                            <a:pt x="115" y="191"/>
                            <a:pt x="115" y="192"/>
                            <a:pt x="114" y="194"/>
                          </a:cubicBezTo>
                          <a:cubicBezTo>
                            <a:pt x="112" y="193"/>
                            <a:pt x="110" y="192"/>
                            <a:pt x="110" y="189"/>
                          </a:cubicBezTo>
                          <a:cubicBezTo>
                            <a:pt x="110" y="186"/>
                            <a:pt x="113" y="185"/>
                            <a:pt x="115" y="183"/>
                          </a:cubicBezTo>
                          <a:cubicBezTo>
                            <a:pt x="116" y="183"/>
                            <a:pt x="116" y="184"/>
                            <a:pt x="116" y="185"/>
                          </a:cubicBezTo>
                          <a:cubicBezTo>
                            <a:pt x="116" y="188"/>
                            <a:pt x="116" y="188"/>
                            <a:pt x="116" y="188"/>
                          </a:cubicBezTo>
                          <a:close/>
                          <a:moveTo>
                            <a:pt x="143" y="165"/>
                          </a:moveTo>
                          <a:cubicBezTo>
                            <a:pt x="142" y="165"/>
                            <a:pt x="142" y="166"/>
                            <a:pt x="142" y="167"/>
                          </a:cubicBezTo>
                          <a:cubicBezTo>
                            <a:pt x="142" y="169"/>
                            <a:pt x="142" y="169"/>
                            <a:pt x="142" y="169"/>
                          </a:cubicBezTo>
                          <a:cubicBezTo>
                            <a:pt x="142" y="173"/>
                            <a:pt x="142" y="173"/>
                            <a:pt x="142" y="173"/>
                          </a:cubicBezTo>
                          <a:cubicBezTo>
                            <a:pt x="142" y="176"/>
                            <a:pt x="140" y="178"/>
                            <a:pt x="139" y="181"/>
                          </a:cubicBezTo>
                          <a:cubicBezTo>
                            <a:pt x="137" y="186"/>
                            <a:pt x="136" y="189"/>
                            <a:pt x="136" y="195"/>
                          </a:cubicBezTo>
                          <a:cubicBezTo>
                            <a:pt x="136" y="199"/>
                            <a:pt x="137" y="201"/>
                            <a:pt x="138" y="205"/>
                          </a:cubicBezTo>
                          <a:cubicBezTo>
                            <a:pt x="138" y="200"/>
                            <a:pt x="140" y="197"/>
                            <a:pt x="140" y="192"/>
                          </a:cubicBezTo>
                          <a:cubicBezTo>
                            <a:pt x="141" y="190"/>
                            <a:pt x="140" y="189"/>
                            <a:pt x="141" y="187"/>
                          </a:cubicBezTo>
                          <a:cubicBezTo>
                            <a:pt x="142" y="185"/>
                            <a:pt x="143" y="184"/>
                            <a:pt x="144" y="182"/>
                          </a:cubicBezTo>
                          <a:cubicBezTo>
                            <a:pt x="146" y="177"/>
                            <a:pt x="147" y="174"/>
                            <a:pt x="147" y="168"/>
                          </a:cubicBezTo>
                          <a:cubicBezTo>
                            <a:pt x="147" y="167"/>
                            <a:pt x="147" y="166"/>
                            <a:pt x="146" y="165"/>
                          </a:cubicBezTo>
                          <a:cubicBezTo>
                            <a:pt x="145" y="165"/>
                            <a:pt x="144" y="165"/>
                            <a:pt x="143" y="165"/>
                          </a:cubicBezTo>
                          <a:close/>
                          <a:moveTo>
                            <a:pt x="154" y="185"/>
                          </a:moveTo>
                          <a:cubicBezTo>
                            <a:pt x="151" y="187"/>
                            <a:pt x="149" y="190"/>
                            <a:pt x="149" y="194"/>
                          </a:cubicBezTo>
                          <a:cubicBezTo>
                            <a:pt x="149" y="196"/>
                            <a:pt x="149" y="198"/>
                            <a:pt x="151" y="198"/>
                          </a:cubicBezTo>
                          <a:cubicBezTo>
                            <a:pt x="153" y="198"/>
                            <a:pt x="154" y="196"/>
                            <a:pt x="156" y="195"/>
                          </a:cubicBezTo>
                          <a:cubicBezTo>
                            <a:pt x="160" y="194"/>
                            <a:pt x="163" y="193"/>
                            <a:pt x="163" y="189"/>
                          </a:cubicBezTo>
                          <a:cubicBezTo>
                            <a:pt x="163" y="187"/>
                            <a:pt x="161" y="186"/>
                            <a:pt x="160" y="184"/>
                          </a:cubicBezTo>
                          <a:cubicBezTo>
                            <a:pt x="160" y="184"/>
                            <a:pt x="159" y="183"/>
                            <a:pt x="159" y="183"/>
                          </a:cubicBezTo>
                          <a:cubicBezTo>
                            <a:pt x="157" y="183"/>
                            <a:pt x="155" y="184"/>
                            <a:pt x="154" y="185"/>
                          </a:cubicBezTo>
                          <a:close/>
                          <a:moveTo>
                            <a:pt x="145" y="122"/>
                          </a:moveTo>
                          <a:cubicBezTo>
                            <a:pt x="145" y="120"/>
                            <a:pt x="148" y="120"/>
                            <a:pt x="149" y="119"/>
                          </a:cubicBezTo>
                          <a:cubicBezTo>
                            <a:pt x="151" y="119"/>
                            <a:pt x="152" y="118"/>
                            <a:pt x="153" y="117"/>
                          </a:cubicBezTo>
                          <a:cubicBezTo>
                            <a:pt x="156" y="116"/>
                            <a:pt x="158" y="115"/>
                            <a:pt x="162" y="114"/>
                          </a:cubicBezTo>
                          <a:cubicBezTo>
                            <a:pt x="162" y="114"/>
                            <a:pt x="163" y="113"/>
                            <a:pt x="164" y="113"/>
                          </a:cubicBezTo>
                          <a:cubicBezTo>
                            <a:pt x="166" y="113"/>
                            <a:pt x="166" y="116"/>
                            <a:pt x="167" y="117"/>
                          </a:cubicBezTo>
                          <a:cubicBezTo>
                            <a:pt x="168" y="117"/>
                            <a:pt x="170" y="117"/>
                            <a:pt x="171" y="118"/>
                          </a:cubicBezTo>
                          <a:cubicBezTo>
                            <a:pt x="172" y="118"/>
                            <a:pt x="172" y="120"/>
                            <a:pt x="172" y="121"/>
                          </a:cubicBezTo>
                          <a:cubicBezTo>
                            <a:pt x="173" y="122"/>
                            <a:pt x="173" y="123"/>
                            <a:pt x="173" y="124"/>
                          </a:cubicBezTo>
                          <a:cubicBezTo>
                            <a:pt x="173" y="130"/>
                            <a:pt x="173" y="130"/>
                            <a:pt x="173" y="130"/>
                          </a:cubicBezTo>
                          <a:cubicBezTo>
                            <a:pt x="173" y="136"/>
                            <a:pt x="176" y="140"/>
                            <a:pt x="182" y="143"/>
                          </a:cubicBezTo>
                          <a:cubicBezTo>
                            <a:pt x="182" y="144"/>
                            <a:pt x="182" y="144"/>
                            <a:pt x="182" y="144"/>
                          </a:cubicBezTo>
                          <a:cubicBezTo>
                            <a:pt x="179" y="144"/>
                            <a:pt x="178" y="146"/>
                            <a:pt x="175" y="146"/>
                          </a:cubicBezTo>
                          <a:cubicBezTo>
                            <a:pt x="173" y="146"/>
                            <a:pt x="172" y="144"/>
                            <a:pt x="170" y="144"/>
                          </a:cubicBezTo>
                          <a:cubicBezTo>
                            <a:pt x="167" y="144"/>
                            <a:pt x="165" y="144"/>
                            <a:pt x="162" y="142"/>
                          </a:cubicBezTo>
                          <a:cubicBezTo>
                            <a:pt x="163" y="141"/>
                            <a:pt x="164" y="141"/>
                            <a:pt x="164" y="139"/>
                          </a:cubicBezTo>
                          <a:cubicBezTo>
                            <a:pt x="164" y="137"/>
                            <a:pt x="162" y="137"/>
                            <a:pt x="161" y="136"/>
                          </a:cubicBezTo>
                          <a:cubicBezTo>
                            <a:pt x="158" y="135"/>
                            <a:pt x="157" y="134"/>
                            <a:pt x="154" y="133"/>
                          </a:cubicBezTo>
                          <a:cubicBezTo>
                            <a:pt x="150" y="131"/>
                            <a:pt x="149" y="128"/>
                            <a:pt x="147" y="125"/>
                          </a:cubicBezTo>
                          <a:cubicBezTo>
                            <a:pt x="146" y="124"/>
                            <a:pt x="145" y="123"/>
                            <a:pt x="145" y="122"/>
                          </a:cubicBezTo>
                          <a:close/>
                          <a:moveTo>
                            <a:pt x="187" y="181"/>
                          </a:moveTo>
                          <a:cubicBezTo>
                            <a:pt x="188" y="183"/>
                            <a:pt x="189" y="185"/>
                            <a:pt x="190" y="186"/>
                          </a:cubicBezTo>
                          <a:cubicBezTo>
                            <a:pt x="192" y="187"/>
                            <a:pt x="194" y="187"/>
                            <a:pt x="196" y="188"/>
                          </a:cubicBezTo>
                          <a:cubicBezTo>
                            <a:pt x="198" y="189"/>
                            <a:pt x="198" y="190"/>
                            <a:pt x="200" y="191"/>
                          </a:cubicBezTo>
                          <a:cubicBezTo>
                            <a:pt x="201" y="192"/>
                            <a:pt x="203" y="192"/>
                            <a:pt x="204" y="194"/>
                          </a:cubicBezTo>
                          <a:cubicBezTo>
                            <a:pt x="205" y="195"/>
                            <a:pt x="205" y="197"/>
                            <a:pt x="205" y="199"/>
                          </a:cubicBezTo>
                          <a:cubicBezTo>
                            <a:pt x="205" y="204"/>
                            <a:pt x="205" y="204"/>
                            <a:pt x="205" y="204"/>
                          </a:cubicBezTo>
                          <a:cubicBezTo>
                            <a:pt x="205" y="205"/>
                            <a:pt x="208" y="205"/>
                            <a:pt x="209" y="207"/>
                          </a:cubicBezTo>
                          <a:cubicBezTo>
                            <a:pt x="209" y="208"/>
                            <a:pt x="209" y="209"/>
                            <a:pt x="209" y="210"/>
                          </a:cubicBezTo>
                          <a:cubicBezTo>
                            <a:pt x="210" y="212"/>
                            <a:pt x="210" y="213"/>
                            <a:pt x="211" y="215"/>
                          </a:cubicBezTo>
                          <a:cubicBezTo>
                            <a:pt x="211" y="217"/>
                            <a:pt x="211" y="218"/>
                            <a:pt x="212" y="219"/>
                          </a:cubicBezTo>
                          <a:cubicBezTo>
                            <a:pt x="214" y="222"/>
                            <a:pt x="216" y="223"/>
                            <a:pt x="217" y="227"/>
                          </a:cubicBezTo>
                          <a:cubicBezTo>
                            <a:pt x="217" y="228"/>
                            <a:pt x="217" y="229"/>
                            <a:pt x="217" y="230"/>
                          </a:cubicBezTo>
                          <a:cubicBezTo>
                            <a:pt x="218" y="232"/>
                            <a:pt x="219" y="233"/>
                            <a:pt x="219" y="235"/>
                          </a:cubicBezTo>
                          <a:cubicBezTo>
                            <a:pt x="219" y="237"/>
                            <a:pt x="218" y="238"/>
                            <a:pt x="218" y="239"/>
                          </a:cubicBezTo>
                          <a:cubicBezTo>
                            <a:pt x="218" y="240"/>
                            <a:pt x="218" y="242"/>
                            <a:pt x="217" y="242"/>
                          </a:cubicBezTo>
                          <a:cubicBezTo>
                            <a:pt x="215" y="244"/>
                            <a:pt x="214" y="244"/>
                            <a:pt x="211" y="245"/>
                          </a:cubicBezTo>
                          <a:cubicBezTo>
                            <a:pt x="210" y="245"/>
                            <a:pt x="210" y="246"/>
                            <a:pt x="208" y="246"/>
                          </a:cubicBezTo>
                          <a:cubicBezTo>
                            <a:pt x="208" y="248"/>
                            <a:pt x="208" y="248"/>
                            <a:pt x="208" y="248"/>
                          </a:cubicBezTo>
                          <a:cubicBezTo>
                            <a:pt x="208" y="250"/>
                            <a:pt x="211" y="250"/>
                            <a:pt x="212" y="251"/>
                          </a:cubicBezTo>
                          <a:cubicBezTo>
                            <a:pt x="212" y="256"/>
                            <a:pt x="212" y="256"/>
                            <a:pt x="212" y="256"/>
                          </a:cubicBezTo>
                          <a:cubicBezTo>
                            <a:pt x="211" y="267"/>
                            <a:pt x="211" y="261"/>
                            <a:pt x="206" y="254"/>
                          </a:cubicBezTo>
                          <a:cubicBezTo>
                            <a:pt x="204" y="252"/>
                            <a:pt x="204" y="250"/>
                            <a:pt x="202" y="247"/>
                          </a:cubicBezTo>
                          <a:cubicBezTo>
                            <a:pt x="202" y="246"/>
                            <a:pt x="202" y="245"/>
                            <a:pt x="201" y="245"/>
                          </a:cubicBezTo>
                          <a:cubicBezTo>
                            <a:pt x="199" y="245"/>
                            <a:pt x="199" y="247"/>
                            <a:pt x="198" y="248"/>
                          </a:cubicBezTo>
                          <a:cubicBezTo>
                            <a:pt x="198" y="250"/>
                            <a:pt x="197" y="251"/>
                            <a:pt x="196" y="252"/>
                          </a:cubicBezTo>
                          <a:cubicBezTo>
                            <a:pt x="196" y="255"/>
                            <a:pt x="196" y="256"/>
                            <a:pt x="195" y="258"/>
                          </a:cubicBezTo>
                          <a:cubicBezTo>
                            <a:pt x="194" y="260"/>
                            <a:pt x="193" y="260"/>
                            <a:pt x="193" y="262"/>
                          </a:cubicBezTo>
                          <a:cubicBezTo>
                            <a:pt x="193" y="265"/>
                            <a:pt x="196" y="265"/>
                            <a:pt x="198" y="267"/>
                          </a:cubicBezTo>
                          <a:cubicBezTo>
                            <a:pt x="199" y="269"/>
                            <a:pt x="199" y="271"/>
                            <a:pt x="199" y="273"/>
                          </a:cubicBezTo>
                          <a:cubicBezTo>
                            <a:pt x="199" y="276"/>
                            <a:pt x="198" y="278"/>
                            <a:pt x="197" y="281"/>
                          </a:cubicBezTo>
                          <a:cubicBezTo>
                            <a:pt x="196" y="283"/>
                            <a:pt x="195" y="284"/>
                            <a:pt x="195" y="286"/>
                          </a:cubicBezTo>
                          <a:cubicBezTo>
                            <a:pt x="194" y="287"/>
                            <a:pt x="194" y="288"/>
                            <a:pt x="193" y="288"/>
                          </a:cubicBezTo>
                          <a:cubicBezTo>
                            <a:pt x="191" y="288"/>
                            <a:pt x="190" y="287"/>
                            <a:pt x="190" y="285"/>
                          </a:cubicBezTo>
                          <a:cubicBezTo>
                            <a:pt x="190" y="283"/>
                            <a:pt x="190" y="281"/>
                            <a:pt x="189" y="279"/>
                          </a:cubicBezTo>
                          <a:cubicBezTo>
                            <a:pt x="185" y="284"/>
                            <a:pt x="180" y="285"/>
                            <a:pt x="174" y="285"/>
                          </a:cubicBezTo>
                          <a:cubicBezTo>
                            <a:pt x="170" y="285"/>
                            <a:pt x="168" y="285"/>
                            <a:pt x="164" y="283"/>
                          </a:cubicBezTo>
                          <a:cubicBezTo>
                            <a:pt x="162" y="282"/>
                            <a:pt x="159" y="282"/>
                            <a:pt x="159" y="280"/>
                          </a:cubicBezTo>
                          <a:cubicBezTo>
                            <a:pt x="159" y="272"/>
                            <a:pt x="159" y="272"/>
                            <a:pt x="159" y="272"/>
                          </a:cubicBezTo>
                          <a:cubicBezTo>
                            <a:pt x="159" y="270"/>
                            <a:pt x="156" y="270"/>
                            <a:pt x="156" y="268"/>
                          </a:cubicBezTo>
                          <a:cubicBezTo>
                            <a:pt x="156" y="266"/>
                            <a:pt x="157" y="265"/>
                            <a:pt x="158" y="263"/>
                          </a:cubicBezTo>
                          <a:cubicBezTo>
                            <a:pt x="158" y="261"/>
                            <a:pt x="159" y="259"/>
                            <a:pt x="160" y="257"/>
                          </a:cubicBezTo>
                          <a:cubicBezTo>
                            <a:pt x="162" y="256"/>
                            <a:pt x="163" y="255"/>
                            <a:pt x="164" y="253"/>
                          </a:cubicBezTo>
                          <a:cubicBezTo>
                            <a:pt x="161" y="252"/>
                            <a:pt x="159" y="253"/>
                            <a:pt x="156" y="251"/>
                          </a:cubicBezTo>
                          <a:cubicBezTo>
                            <a:pt x="155" y="251"/>
                            <a:pt x="154" y="250"/>
                            <a:pt x="153" y="250"/>
                          </a:cubicBezTo>
                          <a:cubicBezTo>
                            <a:pt x="145" y="250"/>
                            <a:pt x="145" y="250"/>
                            <a:pt x="145" y="250"/>
                          </a:cubicBezTo>
                          <a:cubicBezTo>
                            <a:pt x="142" y="249"/>
                            <a:pt x="142" y="249"/>
                            <a:pt x="142" y="249"/>
                          </a:cubicBezTo>
                          <a:cubicBezTo>
                            <a:pt x="141" y="250"/>
                            <a:pt x="141" y="250"/>
                            <a:pt x="141" y="250"/>
                          </a:cubicBezTo>
                          <a:cubicBezTo>
                            <a:pt x="142" y="251"/>
                            <a:pt x="143" y="251"/>
                            <a:pt x="143" y="252"/>
                          </a:cubicBezTo>
                          <a:cubicBezTo>
                            <a:pt x="143" y="254"/>
                            <a:pt x="142" y="254"/>
                            <a:pt x="142" y="256"/>
                          </a:cubicBezTo>
                          <a:cubicBezTo>
                            <a:pt x="142" y="258"/>
                            <a:pt x="144" y="258"/>
                            <a:pt x="144" y="260"/>
                          </a:cubicBezTo>
                          <a:cubicBezTo>
                            <a:pt x="144" y="260"/>
                            <a:pt x="144" y="260"/>
                            <a:pt x="144" y="261"/>
                          </a:cubicBezTo>
                          <a:cubicBezTo>
                            <a:pt x="139" y="261"/>
                            <a:pt x="139" y="261"/>
                            <a:pt x="139" y="261"/>
                          </a:cubicBezTo>
                          <a:cubicBezTo>
                            <a:pt x="136" y="261"/>
                            <a:pt x="138" y="254"/>
                            <a:pt x="134" y="254"/>
                          </a:cubicBezTo>
                          <a:cubicBezTo>
                            <a:pt x="132" y="254"/>
                            <a:pt x="132" y="254"/>
                            <a:pt x="132" y="254"/>
                          </a:cubicBezTo>
                          <a:cubicBezTo>
                            <a:pt x="132" y="255"/>
                            <a:pt x="133" y="256"/>
                            <a:pt x="132" y="257"/>
                          </a:cubicBezTo>
                          <a:cubicBezTo>
                            <a:pt x="131" y="258"/>
                            <a:pt x="130" y="258"/>
                            <a:pt x="129" y="258"/>
                          </a:cubicBezTo>
                          <a:cubicBezTo>
                            <a:pt x="127" y="258"/>
                            <a:pt x="126" y="257"/>
                            <a:pt x="124" y="257"/>
                          </a:cubicBezTo>
                          <a:cubicBezTo>
                            <a:pt x="124" y="257"/>
                            <a:pt x="124" y="257"/>
                            <a:pt x="123" y="258"/>
                          </a:cubicBezTo>
                          <a:cubicBezTo>
                            <a:pt x="123" y="260"/>
                            <a:pt x="124" y="262"/>
                            <a:pt x="122" y="264"/>
                          </a:cubicBezTo>
                          <a:cubicBezTo>
                            <a:pt x="121" y="267"/>
                            <a:pt x="119" y="268"/>
                            <a:pt x="118" y="271"/>
                          </a:cubicBezTo>
                          <a:cubicBezTo>
                            <a:pt x="118" y="274"/>
                            <a:pt x="117" y="276"/>
                            <a:pt x="116" y="279"/>
                          </a:cubicBezTo>
                          <a:cubicBezTo>
                            <a:pt x="115" y="281"/>
                            <a:pt x="115" y="283"/>
                            <a:pt x="113" y="283"/>
                          </a:cubicBezTo>
                          <a:cubicBezTo>
                            <a:pt x="111" y="283"/>
                            <a:pt x="111" y="281"/>
                            <a:pt x="111" y="279"/>
                          </a:cubicBezTo>
                          <a:cubicBezTo>
                            <a:pt x="111" y="274"/>
                            <a:pt x="115" y="271"/>
                            <a:pt x="115" y="265"/>
                          </a:cubicBezTo>
                          <a:cubicBezTo>
                            <a:pt x="115" y="260"/>
                            <a:pt x="115" y="260"/>
                            <a:pt x="115" y="260"/>
                          </a:cubicBezTo>
                          <a:cubicBezTo>
                            <a:pt x="115" y="259"/>
                            <a:pt x="114" y="258"/>
                            <a:pt x="114" y="257"/>
                          </a:cubicBezTo>
                          <a:cubicBezTo>
                            <a:pt x="114" y="254"/>
                            <a:pt x="117" y="253"/>
                            <a:pt x="119" y="251"/>
                          </a:cubicBezTo>
                          <a:cubicBezTo>
                            <a:pt x="120" y="249"/>
                            <a:pt x="121" y="247"/>
                            <a:pt x="123" y="247"/>
                          </a:cubicBezTo>
                          <a:cubicBezTo>
                            <a:pt x="127" y="246"/>
                            <a:pt x="131" y="245"/>
                            <a:pt x="131" y="241"/>
                          </a:cubicBezTo>
                          <a:cubicBezTo>
                            <a:pt x="131" y="239"/>
                            <a:pt x="130" y="237"/>
                            <a:pt x="131" y="235"/>
                          </a:cubicBezTo>
                          <a:cubicBezTo>
                            <a:pt x="132" y="234"/>
                            <a:pt x="133" y="234"/>
                            <a:pt x="133" y="233"/>
                          </a:cubicBezTo>
                          <a:cubicBezTo>
                            <a:pt x="134" y="232"/>
                            <a:pt x="134" y="231"/>
                            <a:pt x="134" y="230"/>
                          </a:cubicBezTo>
                          <a:cubicBezTo>
                            <a:pt x="138" y="229"/>
                            <a:pt x="140" y="228"/>
                            <a:pt x="144" y="228"/>
                          </a:cubicBezTo>
                          <a:cubicBezTo>
                            <a:pt x="146" y="228"/>
                            <a:pt x="147" y="229"/>
                            <a:pt x="148" y="231"/>
                          </a:cubicBezTo>
                          <a:cubicBezTo>
                            <a:pt x="149" y="232"/>
                            <a:pt x="149" y="233"/>
                            <a:pt x="149" y="234"/>
                          </a:cubicBezTo>
                          <a:cubicBezTo>
                            <a:pt x="149" y="239"/>
                            <a:pt x="149" y="239"/>
                            <a:pt x="149" y="239"/>
                          </a:cubicBezTo>
                          <a:cubicBezTo>
                            <a:pt x="149" y="240"/>
                            <a:pt x="149" y="240"/>
                            <a:pt x="149" y="240"/>
                          </a:cubicBezTo>
                          <a:cubicBezTo>
                            <a:pt x="149" y="241"/>
                            <a:pt x="149" y="241"/>
                            <a:pt x="149" y="241"/>
                          </a:cubicBezTo>
                          <a:cubicBezTo>
                            <a:pt x="152" y="238"/>
                            <a:pt x="153" y="236"/>
                            <a:pt x="156" y="233"/>
                          </a:cubicBezTo>
                          <a:cubicBezTo>
                            <a:pt x="158" y="231"/>
                            <a:pt x="161" y="231"/>
                            <a:pt x="161" y="228"/>
                          </a:cubicBezTo>
                          <a:cubicBezTo>
                            <a:pt x="161" y="222"/>
                            <a:pt x="161" y="222"/>
                            <a:pt x="161" y="222"/>
                          </a:cubicBezTo>
                          <a:cubicBezTo>
                            <a:pt x="163" y="222"/>
                            <a:pt x="163" y="222"/>
                            <a:pt x="163" y="222"/>
                          </a:cubicBezTo>
                          <a:cubicBezTo>
                            <a:pt x="165" y="222"/>
                            <a:pt x="165" y="224"/>
                            <a:pt x="167" y="224"/>
                          </a:cubicBezTo>
                          <a:cubicBezTo>
                            <a:pt x="169" y="224"/>
                            <a:pt x="169" y="220"/>
                            <a:pt x="169" y="218"/>
                          </a:cubicBezTo>
                          <a:cubicBezTo>
                            <a:pt x="169" y="214"/>
                            <a:pt x="167" y="211"/>
                            <a:pt x="167" y="207"/>
                          </a:cubicBezTo>
                          <a:cubicBezTo>
                            <a:pt x="167" y="206"/>
                            <a:pt x="168" y="205"/>
                            <a:pt x="169" y="205"/>
                          </a:cubicBezTo>
                          <a:cubicBezTo>
                            <a:pt x="172" y="205"/>
                            <a:pt x="173" y="208"/>
                            <a:pt x="176" y="208"/>
                          </a:cubicBezTo>
                          <a:cubicBezTo>
                            <a:pt x="177" y="208"/>
                            <a:pt x="178" y="206"/>
                            <a:pt x="178" y="205"/>
                          </a:cubicBezTo>
                          <a:cubicBezTo>
                            <a:pt x="178" y="204"/>
                            <a:pt x="177" y="203"/>
                            <a:pt x="177" y="202"/>
                          </a:cubicBezTo>
                          <a:cubicBezTo>
                            <a:pt x="177" y="201"/>
                            <a:pt x="178" y="201"/>
                            <a:pt x="180" y="201"/>
                          </a:cubicBezTo>
                          <a:cubicBezTo>
                            <a:pt x="181" y="201"/>
                            <a:pt x="182" y="201"/>
                            <a:pt x="183" y="201"/>
                          </a:cubicBezTo>
                          <a:cubicBezTo>
                            <a:pt x="184" y="201"/>
                            <a:pt x="184" y="201"/>
                            <a:pt x="185" y="201"/>
                          </a:cubicBezTo>
                          <a:cubicBezTo>
                            <a:pt x="185" y="200"/>
                            <a:pt x="185" y="200"/>
                            <a:pt x="185" y="200"/>
                          </a:cubicBezTo>
                          <a:cubicBezTo>
                            <a:pt x="185" y="198"/>
                            <a:pt x="185" y="197"/>
                            <a:pt x="184" y="195"/>
                          </a:cubicBezTo>
                          <a:cubicBezTo>
                            <a:pt x="184" y="193"/>
                            <a:pt x="185" y="192"/>
                            <a:pt x="184" y="190"/>
                          </a:cubicBezTo>
                          <a:cubicBezTo>
                            <a:pt x="183" y="187"/>
                            <a:pt x="181" y="187"/>
                            <a:pt x="181" y="184"/>
                          </a:cubicBezTo>
                          <a:cubicBezTo>
                            <a:pt x="181" y="182"/>
                            <a:pt x="182" y="181"/>
                            <a:pt x="183" y="181"/>
                          </a:cubicBezTo>
                          <a:cubicBezTo>
                            <a:pt x="187" y="181"/>
                            <a:pt x="187" y="181"/>
                            <a:pt x="187" y="181"/>
                          </a:cubicBezTo>
                          <a:close/>
                          <a:moveTo>
                            <a:pt x="113" y="284"/>
                          </a:moveTo>
                          <a:cubicBezTo>
                            <a:pt x="112" y="284"/>
                            <a:pt x="112" y="285"/>
                            <a:pt x="112" y="285"/>
                          </a:cubicBezTo>
                          <a:cubicBezTo>
                            <a:pt x="112" y="286"/>
                            <a:pt x="112" y="287"/>
                            <a:pt x="111" y="288"/>
                          </a:cubicBezTo>
                          <a:cubicBezTo>
                            <a:pt x="111" y="289"/>
                            <a:pt x="109" y="288"/>
                            <a:pt x="109" y="290"/>
                          </a:cubicBezTo>
                          <a:cubicBezTo>
                            <a:pt x="109" y="290"/>
                            <a:pt x="109" y="291"/>
                            <a:pt x="110" y="292"/>
                          </a:cubicBezTo>
                          <a:cubicBezTo>
                            <a:pt x="110" y="292"/>
                            <a:pt x="110" y="293"/>
                            <a:pt x="110" y="293"/>
                          </a:cubicBezTo>
                          <a:cubicBezTo>
                            <a:pt x="111" y="294"/>
                            <a:pt x="112" y="294"/>
                            <a:pt x="113" y="294"/>
                          </a:cubicBezTo>
                          <a:cubicBezTo>
                            <a:pt x="115" y="294"/>
                            <a:pt x="115" y="292"/>
                            <a:pt x="116" y="291"/>
                          </a:cubicBezTo>
                          <a:cubicBezTo>
                            <a:pt x="116" y="289"/>
                            <a:pt x="118" y="284"/>
                            <a:pt x="113" y="284"/>
                          </a:cubicBezTo>
                          <a:close/>
                          <a:moveTo>
                            <a:pt x="95" y="310"/>
                          </a:moveTo>
                          <a:cubicBezTo>
                            <a:pt x="93" y="310"/>
                            <a:pt x="92" y="311"/>
                            <a:pt x="90" y="311"/>
                          </a:cubicBezTo>
                          <a:cubicBezTo>
                            <a:pt x="90" y="314"/>
                            <a:pt x="88" y="315"/>
                            <a:pt x="87" y="317"/>
                          </a:cubicBezTo>
                          <a:cubicBezTo>
                            <a:pt x="88" y="318"/>
                            <a:pt x="88" y="318"/>
                            <a:pt x="89" y="318"/>
                          </a:cubicBezTo>
                          <a:cubicBezTo>
                            <a:pt x="90" y="318"/>
                            <a:pt x="91" y="316"/>
                            <a:pt x="93" y="316"/>
                          </a:cubicBezTo>
                          <a:cubicBezTo>
                            <a:pt x="96" y="314"/>
                            <a:pt x="100" y="315"/>
                            <a:pt x="100" y="311"/>
                          </a:cubicBezTo>
                          <a:cubicBezTo>
                            <a:pt x="98" y="311"/>
                            <a:pt x="97" y="310"/>
                            <a:pt x="95" y="310"/>
                          </a:cubicBezTo>
                          <a:close/>
                          <a:moveTo>
                            <a:pt x="67" y="346"/>
                          </a:moveTo>
                          <a:cubicBezTo>
                            <a:pt x="67" y="346"/>
                            <a:pt x="68" y="347"/>
                            <a:pt x="68" y="347"/>
                          </a:cubicBezTo>
                          <a:cubicBezTo>
                            <a:pt x="69" y="347"/>
                            <a:pt x="69" y="346"/>
                            <a:pt x="69" y="345"/>
                          </a:cubicBezTo>
                          <a:cubicBezTo>
                            <a:pt x="71" y="344"/>
                            <a:pt x="71" y="343"/>
                            <a:pt x="73" y="341"/>
                          </a:cubicBezTo>
                          <a:cubicBezTo>
                            <a:pt x="75" y="340"/>
                            <a:pt x="77" y="340"/>
                            <a:pt x="77" y="338"/>
                          </a:cubicBezTo>
                          <a:cubicBezTo>
                            <a:pt x="77" y="337"/>
                            <a:pt x="77" y="337"/>
                            <a:pt x="77" y="337"/>
                          </a:cubicBezTo>
                          <a:cubicBezTo>
                            <a:pt x="75" y="336"/>
                            <a:pt x="73" y="338"/>
                            <a:pt x="72" y="340"/>
                          </a:cubicBezTo>
                          <a:cubicBezTo>
                            <a:pt x="69" y="342"/>
                            <a:pt x="68" y="343"/>
                            <a:pt x="67" y="346"/>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0" name="Group 179">
                      <a:extLst>
                        <a:ext uri="{FF2B5EF4-FFF2-40B4-BE49-F238E27FC236}">
                          <a16:creationId xmlns:a16="http://schemas.microsoft.com/office/drawing/2014/main" id="{3745A0FE-C699-861C-A61A-E4A8CEE4068B}"/>
                        </a:ext>
                      </a:extLst>
                    </p:cNvPr>
                    <p:cNvGrpSpPr/>
                    <p:nvPr/>
                  </p:nvGrpSpPr>
                  <p:grpSpPr>
                    <a:xfrm>
                      <a:off x="3998645" y="687519"/>
                      <a:ext cx="5016406" cy="4322850"/>
                      <a:chOff x="3998645" y="687519"/>
                      <a:chExt cx="5016406" cy="4322850"/>
                    </a:xfrm>
                    <a:grpFill/>
                  </p:grpSpPr>
                  <p:sp>
                    <p:nvSpPr>
                      <p:cNvPr id="181" name="Freeform 7">
                        <a:extLst>
                          <a:ext uri="{FF2B5EF4-FFF2-40B4-BE49-F238E27FC236}">
                            <a16:creationId xmlns:a16="http://schemas.microsoft.com/office/drawing/2014/main" id="{EB75A838-E9D9-2136-A5BF-CBA5F75E67FA}"/>
                          </a:ext>
                        </a:extLst>
                      </p:cNvPr>
                      <p:cNvSpPr>
                        <a:spLocks/>
                      </p:cNvSpPr>
                      <p:nvPr/>
                    </p:nvSpPr>
                    <p:spPr bwMode="auto">
                      <a:xfrm>
                        <a:off x="4206604" y="2725910"/>
                        <a:ext cx="76199" cy="58739"/>
                      </a:xfrm>
                      <a:custGeom>
                        <a:avLst/>
                        <a:gdLst>
                          <a:gd name="T0" fmla="*/ 12 w 37"/>
                          <a:gd name="T1" fmla="*/ 29 h 29"/>
                          <a:gd name="T2" fmla="*/ 19 w 37"/>
                          <a:gd name="T3" fmla="*/ 23 h 29"/>
                          <a:gd name="T4" fmla="*/ 37 w 37"/>
                          <a:gd name="T5" fmla="*/ 6 h 29"/>
                          <a:gd name="T6" fmla="*/ 25 w 37"/>
                          <a:gd name="T7" fmla="*/ 2 h 29"/>
                          <a:gd name="T8" fmla="*/ 24 w 37"/>
                          <a:gd name="T9" fmla="*/ 0 h 29"/>
                          <a:gd name="T10" fmla="*/ 24 w 37"/>
                          <a:gd name="T11" fmla="*/ 0 h 29"/>
                          <a:gd name="T12" fmla="*/ 21 w 37"/>
                          <a:gd name="T13" fmla="*/ 1 h 29"/>
                          <a:gd name="T14" fmla="*/ 13 w 37"/>
                          <a:gd name="T15" fmla="*/ 6 h 29"/>
                          <a:gd name="T16" fmla="*/ 3 w 37"/>
                          <a:gd name="T17" fmla="*/ 16 h 29"/>
                          <a:gd name="T18" fmla="*/ 0 w 37"/>
                          <a:gd name="T19" fmla="*/ 21 h 29"/>
                          <a:gd name="T20" fmla="*/ 0 w 37"/>
                          <a:gd name="T21" fmla="*/ 21 h 29"/>
                          <a:gd name="T22" fmla="*/ 12 w 37"/>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9">
                            <a:moveTo>
                              <a:pt x="12" y="29"/>
                            </a:moveTo>
                            <a:cubicBezTo>
                              <a:pt x="15" y="27"/>
                              <a:pt x="17" y="25"/>
                              <a:pt x="19" y="23"/>
                            </a:cubicBezTo>
                            <a:cubicBezTo>
                              <a:pt x="27" y="18"/>
                              <a:pt x="32" y="15"/>
                              <a:pt x="37" y="6"/>
                            </a:cubicBezTo>
                            <a:cubicBezTo>
                              <a:pt x="32" y="4"/>
                              <a:pt x="29" y="2"/>
                              <a:pt x="25" y="2"/>
                            </a:cubicBezTo>
                            <a:cubicBezTo>
                              <a:pt x="24" y="0"/>
                              <a:pt x="24" y="0"/>
                              <a:pt x="24" y="0"/>
                            </a:cubicBezTo>
                            <a:cubicBezTo>
                              <a:pt x="24" y="0"/>
                              <a:pt x="24" y="0"/>
                              <a:pt x="24" y="0"/>
                            </a:cubicBezTo>
                            <a:cubicBezTo>
                              <a:pt x="23" y="0"/>
                              <a:pt x="22" y="0"/>
                              <a:pt x="21" y="1"/>
                            </a:cubicBezTo>
                            <a:cubicBezTo>
                              <a:pt x="17" y="2"/>
                              <a:pt x="16" y="4"/>
                              <a:pt x="13" y="6"/>
                            </a:cubicBezTo>
                            <a:cubicBezTo>
                              <a:pt x="9" y="10"/>
                              <a:pt x="7" y="12"/>
                              <a:pt x="3" y="16"/>
                            </a:cubicBezTo>
                            <a:cubicBezTo>
                              <a:pt x="2" y="18"/>
                              <a:pt x="1" y="20"/>
                              <a:pt x="0" y="21"/>
                            </a:cubicBezTo>
                            <a:cubicBezTo>
                              <a:pt x="0" y="21"/>
                              <a:pt x="0" y="21"/>
                              <a:pt x="0" y="21"/>
                            </a:cubicBezTo>
                            <a:cubicBezTo>
                              <a:pt x="4" y="24"/>
                              <a:pt x="9" y="25"/>
                              <a:pt x="12" y="29"/>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
                        <a:extLst>
                          <a:ext uri="{FF2B5EF4-FFF2-40B4-BE49-F238E27FC236}">
                            <a16:creationId xmlns:a16="http://schemas.microsoft.com/office/drawing/2014/main" id="{4F80BA5A-23EE-4444-1023-D5ED9EDEE642}"/>
                          </a:ext>
                        </a:extLst>
                      </p:cNvPr>
                      <p:cNvSpPr>
                        <a:spLocks/>
                      </p:cNvSpPr>
                      <p:nvPr/>
                    </p:nvSpPr>
                    <p:spPr bwMode="auto">
                      <a:xfrm>
                        <a:off x="4232003" y="2635421"/>
                        <a:ext cx="336544" cy="185741"/>
                      </a:xfrm>
                      <a:custGeom>
                        <a:avLst/>
                        <a:gdLst>
                          <a:gd name="T0" fmla="*/ 47 w 165"/>
                          <a:gd name="T1" fmla="*/ 89 h 91"/>
                          <a:gd name="T2" fmla="*/ 118 w 165"/>
                          <a:gd name="T3" fmla="*/ 77 h 91"/>
                          <a:gd name="T4" fmla="*/ 138 w 165"/>
                          <a:gd name="T5" fmla="*/ 41 h 91"/>
                          <a:gd name="T6" fmla="*/ 147 w 165"/>
                          <a:gd name="T7" fmla="*/ 41 h 91"/>
                          <a:gd name="T8" fmla="*/ 155 w 165"/>
                          <a:gd name="T9" fmla="*/ 36 h 91"/>
                          <a:gd name="T10" fmla="*/ 165 w 165"/>
                          <a:gd name="T11" fmla="*/ 30 h 91"/>
                          <a:gd name="T12" fmla="*/ 165 w 165"/>
                          <a:gd name="T13" fmla="*/ 30 h 91"/>
                          <a:gd name="T14" fmla="*/ 162 w 165"/>
                          <a:gd name="T15" fmla="*/ 22 h 91"/>
                          <a:gd name="T16" fmla="*/ 141 w 165"/>
                          <a:gd name="T17" fmla="*/ 26 h 91"/>
                          <a:gd name="T18" fmla="*/ 127 w 165"/>
                          <a:gd name="T19" fmla="*/ 20 h 91"/>
                          <a:gd name="T20" fmla="*/ 107 w 165"/>
                          <a:gd name="T21" fmla="*/ 20 h 91"/>
                          <a:gd name="T22" fmla="*/ 83 w 165"/>
                          <a:gd name="T23" fmla="*/ 13 h 91"/>
                          <a:gd name="T24" fmla="*/ 80 w 165"/>
                          <a:gd name="T25" fmla="*/ 9 h 91"/>
                          <a:gd name="T26" fmla="*/ 66 w 165"/>
                          <a:gd name="T27" fmla="*/ 6 h 91"/>
                          <a:gd name="T28" fmla="*/ 55 w 165"/>
                          <a:gd name="T29" fmla="*/ 0 h 91"/>
                          <a:gd name="T30" fmla="*/ 53 w 165"/>
                          <a:gd name="T31" fmla="*/ 0 h 91"/>
                          <a:gd name="T32" fmla="*/ 50 w 165"/>
                          <a:gd name="T33" fmla="*/ 7 h 91"/>
                          <a:gd name="T34" fmla="*/ 46 w 165"/>
                          <a:gd name="T35" fmla="*/ 5 h 91"/>
                          <a:gd name="T36" fmla="*/ 39 w 165"/>
                          <a:gd name="T37" fmla="*/ 18 h 91"/>
                          <a:gd name="T38" fmla="*/ 37 w 165"/>
                          <a:gd name="T39" fmla="*/ 18 h 91"/>
                          <a:gd name="T40" fmla="*/ 29 w 165"/>
                          <a:gd name="T41" fmla="*/ 11 h 91"/>
                          <a:gd name="T42" fmla="*/ 29 w 165"/>
                          <a:gd name="T43" fmla="*/ 11 h 91"/>
                          <a:gd name="T44" fmla="*/ 27 w 165"/>
                          <a:gd name="T45" fmla="*/ 12 h 91"/>
                          <a:gd name="T46" fmla="*/ 25 w 165"/>
                          <a:gd name="T47" fmla="*/ 13 h 91"/>
                          <a:gd name="T48" fmla="*/ 24 w 165"/>
                          <a:gd name="T49" fmla="*/ 18 h 91"/>
                          <a:gd name="T50" fmla="*/ 22 w 165"/>
                          <a:gd name="T51" fmla="*/ 18 h 91"/>
                          <a:gd name="T52" fmla="*/ 23 w 165"/>
                          <a:gd name="T53" fmla="*/ 28 h 91"/>
                          <a:gd name="T54" fmla="*/ 23 w 165"/>
                          <a:gd name="T55" fmla="*/ 33 h 91"/>
                          <a:gd name="T56" fmla="*/ 22 w 165"/>
                          <a:gd name="T57" fmla="*/ 35 h 91"/>
                          <a:gd name="T58" fmla="*/ 18 w 165"/>
                          <a:gd name="T59" fmla="*/ 35 h 91"/>
                          <a:gd name="T60" fmla="*/ 13 w 165"/>
                          <a:gd name="T61" fmla="*/ 43 h 91"/>
                          <a:gd name="T62" fmla="*/ 12 w 165"/>
                          <a:gd name="T63" fmla="*/ 44 h 91"/>
                          <a:gd name="T64" fmla="*/ 12 w 165"/>
                          <a:gd name="T65" fmla="*/ 44 h 91"/>
                          <a:gd name="T66" fmla="*/ 13 w 165"/>
                          <a:gd name="T67" fmla="*/ 46 h 91"/>
                          <a:gd name="T68" fmla="*/ 25 w 165"/>
                          <a:gd name="T69" fmla="*/ 50 h 91"/>
                          <a:gd name="T70" fmla="*/ 7 w 165"/>
                          <a:gd name="T71" fmla="*/ 67 h 91"/>
                          <a:gd name="T72" fmla="*/ 0 w 165"/>
                          <a:gd name="T73" fmla="*/ 73 h 91"/>
                          <a:gd name="T74" fmla="*/ 0 w 165"/>
                          <a:gd name="T75" fmla="*/ 73 h 91"/>
                          <a:gd name="T76" fmla="*/ 1 w 165"/>
                          <a:gd name="T77" fmla="*/ 74 h 91"/>
                          <a:gd name="T78" fmla="*/ 0 w 165"/>
                          <a:gd name="T79" fmla="*/ 77 h 91"/>
                          <a:gd name="T80" fmla="*/ 0 w 165"/>
                          <a:gd name="T81" fmla="*/ 77 h 91"/>
                          <a:gd name="T82" fmla="*/ 15 w 165"/>
                          <a:gd name="T83" fmla="*/ 91 h 91"/>
                          <a:gd name="T84" fmla="*/ 29 w 165"/>
                          <a:gd name="T85" fmla="*/ 88 h 91"/>
                          <a:gd name="T86" fmla="*/ 47 w 165"/>
                          <a:gd name="T87"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91">
                            <a:moveTo>
                              <a:pt x="47" y="89"/>
                            </a:moveTo>
                            <a:cubicBezTo>
                              <a:pt x="118" y="77"/>
                              <a:pt x="118" y="77"/>
                              <a:pt x="118" y="77"/>
                            </a:cubicBezTo>
                            <a:cubicBezTo>
                              <a:pt x="130" y="65"/>
                              <a:pt x="132" y="56"/>
                              <a:pt x="138" y="41"/>
                            </a:cubicBezTo>
                            <a:cubicBezTo>
                              <a:pt x="147" y="41"/>
                              <a:pt x="147" y="41"/>
                              <a:pt x="147" y="41"/>
                            </a:cubicBezTo>
                            <a:cubicBezTo>
                              <a:pt x="150" y="41"/>
                              <a:pt x="152" y="38"/>
                              <a:pt x="155" y="36"/>
                            </a:cubicBezTo>
                            <a:cubicBezTo>
                              <a:pt x="158" y="33"/>
                              <a:pt x="162" y="34"/>
                              <a:pt x="165" y="30"/>
                            </a:cubicBezTo>
                            <a:cubicBezTo>
                              <a:pt x="165" y="30"/>
                              <a:pt x="165" y="30"/>
                              <a:pt x="165" y="30"/>
                            </a:cubicBezTo>
                            <a:cubicBezTo>
                              <a:pt x="164" y="27"/>
                              <a:pt x="163" y="25"/>
                              <a:pt x="162" y="22"/>
                            </a:cubicBezTo>
                            <a:cubicBezTo>
                              <a:pt x="141" y="26"/>
                              <a:pt x="141" y="26"/>
                              <a:pt x="141" y="26"/>
                            </a:cubicBezTo>
                            <a:cubicBezTo>
                              <a:pt x="135" y="26"/>
                              <a:pt x="133" y="20"/>
                              <a:pt x="127" y="20"/>
                            </a:cubicBezTo>
                            <a:cubicBezTo>
                              <a:pt x="107" y="20"/>
                              <a:pt x="107" y="20"/>
                              <a:pt x="107" y="20"/>
                            </a:cubicBezTo>
                            <a:cubicBezTo>
                              <a:pt x="97" y="20"/>
                              <a:pt x="91" y="18"/>
                              <a:pt x="83" y="13"/>
                            </a:cubicBezTo>
                            <a:cubicBezTo>
                              <a:pt x="82" y="12"/>
                              <a:pt x="81" y="10"/>
                              <a:pt x="80" y="9"/>
                            </a:cubicBezTo>
                            <a:cubicBezTo>
                              <a:pt x="75" y="7"/>
                              <a:pt x="71" y="8"/>
                              <a:pt x="66" y="6"/>
                            </a:cubicBezTo>
                            <a:cubicBezTo>
                              <a:pt x="61" y="5"/>
                              <a:pt x="60" y="0"/>
                              <a:pt x="55" y="0"/>
                            </a:cubicBezTo>
                            <a:cubicBezTo>
                              <a:pt x="54" y="0"/>
                              <a:pt x="54" y="0"/>
                              <a:pt x="53" y="0"/>
                            </a:cubicBezTo>
                            <a:cubicBezTo>
                              <a:pt x="53" y="3"/>
                              <a:pt x="53" y="7"/>
                              <a:pt x="50" y="7"/>
                            </a:cubicBezTo>
                            <a:cubicBezTo>
                              <a:pt x="48" y="7"/>
                              <a:pt x="47" y="5"/>
                              <a:pt x="46" y="5"/>
                            </a:cubicBezTo>
                            <a:cubicBezTo>
                              <a:pt x="40" y="5"/>
                              <a:pt x="40" y="12"/>
                              <a:pt x="39" y="18"/>
                            </a:cubicBezTo>
                            <a:cubicBezTo>
                              <a:pt x="37" y="18"/>
                              <a:pt x="37" y="18"/>
                              <a:pt x="37" y="18"/>
                            </a:cubicBezTo>
                            <a:cubicBezTo>
                              <a:pt x="33" y="16"/>
                              <a:pt x="31" y="14"/>
                              <a:pt x="29" y="11"/>
                            </a:cubicBezTo>
                            <a:cubicBezTo>
                              <a:pt x="29" y="11"/>
                              <a:pt x="29" y="11"/>
                              <a:pt x="29" y="11"/>
                            </a:cubicBezTo>
                            <a:cubicBezTo>
                              <a:pt x="28" y="11"/>
                              <a:pt x="28" y="12"/>
                              <a:pt x="27" y="12"/>
                            </a:cubicBezTo>
                            <a:cubicBezTo>
                              <a:pt x="26" y="13"/>
                              <a:pt x="26" y="13"/>
                              <a:pt x="25" y="13"/>
                            </a:cubicBezTo>
                            <a:cubicBezTo>
                              <a:pt x="24" y="15"/>
                              <a:pt x="25" y="16"/>
                              <a:pt x="24" y="18"/>
                            </a:cubicBezTo>
                            <a:cubicBezTo>
                              <a:pt x="24" y="18"/>
                              <a:pt x="23" y="18"/>
                              <a:pt x="22" y="18"/>
                            </a:cubicBezTo>
                            <a:cubicBezTo>
                              <a:pt x="22" y="22"/>
                              <a:pt x="23" y="24"/>
                              <a:pt x="23" y="28"/>
                            </a:cubicBezTo>
                            <a:cubicBezTo>
                              <a:pt x="23" y="30"/>
                              <a:pt x="23" y="31"/>
                              <a:pt x="23" y="33"/>
                            </a:cubicBezTo>
                            <a:cubicBezTo>
                              <a:pt x="23" y="34"/>
                              <a:pt x="23" y="35"/>
                              <a:pt x="22" y="35"/>
                            </a:cubicBezTo>
                            <a:cubicBezTo>
                              <a:pt x="18" y="35"/>
                              <a:pt x="18" y="35"/>
                              <a:pt x="18" y="35"/>
                            </a:cubicBezTo>
                            <a:cubicBezTo>
                              <a:pt x="15" y="38"/>
                              <a:pt x="16" y="41"/>
                              <a:pt x="13" y="43"/>
                            </a:cubicBezTo>
                            <a:cubicBezTo>
                              <a:pt x="12" y="43"/>
                              <a:pt x="12" y="44"/>
                              <a:pt x="12" y="44"/>
                            </a:cubicBezTo>
                            <a:cubicBezTo>
                              <a:pt x="12" y="44"/>
                              <a:pt x="12" y="44"/>
                              <a:pt x="12" y="44"/>
                            </a:cubicBezTo>
                            <a:cubicBezTo>
                              <a:pt x="13" y="46"/>
                              <a:pt x="13" y="46"/>
                              <a:pt x="13" y="46"/>
                            </a:cubicBezTo>
                            <a:cubicBezTo>
                              <a:pt x="17" y="46"/>
                              <a:pt x="20" y="48"/>
                              <a:pt x="25" y="50"/>
                            </a:cubicBezTo>
                            <a:cubicBezTo>
                              <a:pt x="20" y="59"/>
                              <a:pt x="15" y="62"/>
                              <a:pt x="7" y="67"/>
                            </a:cubicBezTo>
                            <a:cubicBezTo>
                              <a:pt x="5" y="69"/>
                              <a:pt x="3" y="71"/>
                              <a:pt x="0" y="73"/>
                            </a:cubicBezTo>
                            <a:cubicBezTo>
                              <a:pt x="0" y="73"/>
                              <a:pt x="0" y="73"/>
                              <a:pt x="0" y="73"/>
                            </a:cubicBezTo>
                            <a:cubicBezTo>
                              <a:pt x="0" y="74"/>
                              <a:pt x="0" y="74"/>
                              <a:pt x="1" y="74"/>
                            </a:cubicBezTo>
                            <a:cubicBezTo>
                              <a:pt x="0" y="77"/>
                              <a:pt x="0" y="77"/>
                              <a:pt x="0" y="77"/>
                            </a:cubicBezTo>
                            <a:cubicBezTo>
                              <a:pt x="0" y="77"/>
                              <a:pt x="0" y="77"/>
                              <a:pt x="0" y="77"/>
                            </a:cubicBezTo>
                            <a:cubicBezTo>
                              <a:pt x="7" y="82"/>
                              <a:pt x="7" y="88"/>
                              <a:pt x="15" y="91"/>
                            </a:cubicBezTo>
                            <a:cubicBezTo>
                              <a:pt x="29" y="88"/>
                              <a:pt x="29" y="88"/>
                              <a:pt x="29" y="88"/>
                            </a:cubicBezTo>
                            <a:cubicBezTo>
                              <a:pt x="47" y="89"/>
                              <a:pt x="47" y="89"/>
                              <a:pt x="47" y="89"/>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3">
                        <a:extLst>
                          <a:ext uri="{FF2B5EF4-FFF2-40B4-BE49-F238E27FC236}">
                            <a16:creationId xmlns:a16="http://schemas.microsoft.com/office/drawing/2014/main" id="{33F00D8E-C98F-A889-25BB-67992549DDD9}"/>
                          </a:ext>
                        </a:extLst>
                      </p:cNvPr>
                      <p:cNvSpPr>
                        <a:spLocks/>
                      </p:cNvSpPr>
                      <p:nvPr/>
                    </p:nvSpPr>
                    <p:spPr bwMode="auto">
                      <a:xfrm>
                        <a:off x="4124055" y="2792587"/>
                        <a:ext cx="203196" cy="185741"/>
                      </a:xfrm>
                      <a:custGeom>
                        <a:avLst/>
                        <a:gdLst>
                          <a:gd name="T0" fmla="*/ 0 w 100"/>
                          <a:gd name="T1" fmla="*/ 70 h 91"/>
                          <a:gd name="T2" fmla="*/ 2 w 100"/>
                          <a:gd name="T3" fmla="*/ 77 h 91"/>
                          <a:gd name="T4" fmla="*/ 24 w 100"/>
                          <a:gd name="T5" fmla="*/ 91 h 91"/>
                          <a:gd name="T6" fmla="*/ 39 w 100"/>
                          <a:gd name="T7" fmla="*/ 75 h 91"/>
                          <a:gd name="T8" fmla="*/ 44 w 100"/>
                          <a:gd name="T9" fmla="*/ 75 h 91"/>
                          <a:gd name="T10" fmla="*/ 59 w 100"/>
                          <a:gd name="T11" fmla="*/ 68 h 91"/>
                          <a:gd name="T12" fmla="*/ 70 w 100"/>
                          <a:gd name="T13" fmla="*/ 63 h 91"/>
                          <a:gd name="T14" fmla="*/ 59 w 100"/>
                          <a:gd name="T15" fmla="*/ 49 h 91"/>
                          <a:gd name="T16" fmla="*/ 98 w 100"/>
                          <a:gd name="T17" fmla="*/ 49 h 91"/>
                          <a:gd name="T18" fmla="*/ 98 w 100"/>
                          <a:gd name="T19" fmla="*/ 49 h 91"/>
                          <a:gd name="T20" fmla="*/ 100 w 100"/>
                          <a:gd name="T21" fmla="*/ 12 h 91"/>
                          <a:gd name="T22" fmla="*/ 100 w 100"/>
                          <a:gd name="T23" fmla="*/ 12 h 91"/>
                          <a:gd name="T24" fmla="*/ 82 w 100"/>
                          <a:gd name="T25" fmla="*/ 11 h 91"/>
                          <a:gd name="T26" fmla="*/ 68 w 100"/>
                          <a:gd name="T27" fmla="*/ 14 h 91"/>
                          <a:gd name="T28" fmla="*/ 53 w 100"/>
                          <a:gd name="T29" fmla="*/ 0 h 91"/>
                          <a:gd name="T30" fmla="*/ 53 w 100"/>
                          <a:gd name="T31" fmla="*/ 0 h 91"/>
                          <a:gd name="T32" fmla="*/ 49 w 100"/>
                          <a:gd name="T33" fmla="*/ 6 h 91"/>
                          <a:gd name="T34" fmla="*/ 40 w 100"/>
                          <a:gd name="T35" fmla="*/ 9 h 91"/>
                          <a:gd name="T36" fmla="*/ 33 w 100"/>
                          <a:gd name="T37" fmla="*/ 21 h 91"/>
                          <a:gd name="T38" fmla="*/ 27 w 100"/>
                          <a:gd name="T39" fmla="*/ 31 h 91"/>
                          <a:gd name="T40" fmla="*/ 28 w 100"/>
                          <a:gd name="T41" fmla="*/ 35 h 91"/>
                          <a:gd name="T42" fmla="*/ 23 w 100"/>
                          <a:gd name="T43" fmla="*/ 40 h 91"/>
                          <a:gd name="T44" fmla="*/ 15 w 100"/>
                          <a:gd name="T45" fmla="*/ 52 h 91"/>
                          <a:gd name="T46" fmla="*/ 0 w 100"/>
                          <a:gd name="T47" fmla="*/ 69 h 91"/>
                          <a:gd name="T48" fmla="*/ 0 w 100"/>
                          <a:gd name="T49" fmla="*/ 7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1">
                            <a:moveTo>
                              <a:pt x="0" y="70"/>
                            </a:moveTo>
                            <a:cubicBezTo>
                              <a:pt x="1" y="72"/>
                              <a:pt x="2" y="74"/>
                              <a:pt x="2" y="77"/>
                            </a:cubicBezTo>
                            <a:cubicBezTo>
                              <a:pt x="24" y="91"/>
                              <a:pt x="24" y="91"/>
                              <a:pt x="24" y="91"/>
                            </a:cubicBezTo>
                            <a:cubicBezTo>
                              <a:pt x="39" y="75"/>
                              <a:pt x="39" y="75"/>
                              <a:pt x="39" y="75"/>
                            </a:cubicBezTo>
                            <a:cubicBezTo>
                              <a:pt x="44" y="75"/>
                              <a:pt x="44" y="75"/>
                              <a:pt x="44" y="75"/>
                            </a:cubicBezTo>
                            <a:cubicBezTo>
                              <a:pt x="50" y="75"/>
                              <a:pt x="53" y="71"/>
                              <a:pt x="59" y="68"/>
                            </a:cubicBezTo>
                            <a:cubicBezTo>
                              <a:pt x="63" y="65"/>
                              <a:pt x="65" y="65"/>
                              <a:pt x="70" y="63"/>
                            </a:cubicBezTo>
                            <a:cubicBezTo>
                              <a:pt x="66" y="58"/>
                              <a:pt x="62" y="56"/>
                              <a:pt x="59" y="49"/>
                            </a:cubicBezTo>
                            <a:cubicBezTo>
                              <a:pt x="98" y="49"/>
                              <a:pt x="98" y="49"/>
                              <a:pt x="98" y="49"/>
                            </a:cubicBezTo>
                            <a:cubicBezTo>
                              <a:pt x="98" y="49"/>
                              <a:pt x="98" y="49"/>
                              <a:pt x="98" y="49"/>
                            </a:cubicBezTo>
                            <a:cubicBezTo>
                              <a:pt x="100" y="12"/>
                              <a:pt x="100" y="12"/>
                              <a:pt x="100" y="12"/>
                            </a:cubicBezTo>
                            <a:cubicBezTo>
                              <a:pt x="100" y="12"/>
                              <a:pt x="100" y="12"/>
                              <a:pt x="100" y="12"/>
                            </a:cubicBezTo>
                            <a:cubicBezTo>
                              <a:pt x="82" y="11"/>
                              <a:pt x="82" y="11"/>
                              <a:pt x="82" y="11"/>
                            </a:cubicBezTo>
                            <a:cubicBezTo>
                              <a:pt x="68" y="14"/>
                              <a:pt x="68" y="14"/>
                              <a:pt x="68" y="14"/>
                            </a:cubicBezTo>
                            <a:cubicBezTo>
                              <a:pt x="60" y="11"/>
                              <a:pt x="60" y="5"/>
                              <a:pt x="53" y="0"/>
                            </a:cubicBezTo>
                            <a:cubicBezTo>
                              <a:pt x="53" y="0"/>
                              <a:pt x="53" y="0"/>
                              <a:pt x="53" y="0"/>
                            </a:cubicBezTo>
                            <a:cubicBezTo>
                              <a:pt x="52" y="2"/>
                              <a:pt x="51" y="5"/>
                              <a:pt x="49" y="6"/>
                            </a:cubicBezTo>
                            <a:cubicBezTo>
                              <a:pt x="46" y="8"/>
                              <a:pt x="43" y="6"/>
                              <a:pt x="40" y="9"/>
                            </a:cubicBezTo>
                            <a:cubicBezTo>
                              <a:pt x="36" y="12"/>
                              <a:pt x="36" y="17"/>
                              <a:pt x="33" y="21"/>
                            </a:cubicBezTo>
                            <a:cubicBezTo>
                              <a:pt x="31" y="25"/>
                              <a:pt x="27" y="27"/>
                              <a:pt x="27" y="31"/>
                            </a:cubicBezTo>
                            <a:cubicBezTo>
                              <a:pt x="27" y="33"/>
                              <a:pt x="28" y="33"/>
                              <a:pt x="28" y="35"/>
                            </a:cubicBezTo>
                            <a:cubicBezTo>
                              <a:pt x="28" y="38"/>
                              <a:pt x="25" y="38"/>
                              <a:pt x="23" y="40"/>
                            </a:cubicBezTo>
                            <a:cubicBezTo>
                              <a:pt x="20" y="44"/>
                              <a:pt x="18" y="47"/>
                              <a:pt x="15" y="52"/>
                            </a:cubicBezTo>
                            <a:cubicBezTo>
                              <a:pt x="10" y="59"/>
                              <a:pt x="9" y="67"/>
                              <a:pt x="0" y="69"/>
                            </a:cubicBezTo>
                            <a:lnTo>
                              <a:pt x="0" y="70"/>
                            </a:ln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6">
                        <a:extLst>
                          <a:ext uri="{FF2B5EF4-FFF2-40B4-BE49-F238E27FC236}">
                            <a16:creationId xmlns:a16="http://schemas.microsoft.com/office/drawing/2014/main" id="{93F52116-0B6E-2AEB-98BC-87E700354E95}"/>
                          </a:ext>
                        </a:extLst>
                      </p:cNvPr>
                      <p:cNvSpPr>
                        <a:spLocks/>
                      </p:cNvSpPr>
                      <p:nvPr/>
                    </p:nvSpPr>
                    <p:spPr bwMode="auto">
                      <a:xfrm>
                        <a:off x="4124055" y="2768774"/>
                        <a:ext cx="109535" cy="165103"/>
                      </a:xfrm>
                      <a:custGeom>
                        <a:avLst/>
                        <a:gdLst>
                          <a:gd name="T0" fmla="*/ 2 w 54"/>
                          <a:gd name="T1" fmla="*/ 34 h 81"/>
                          <a:gd name="T2" fmla="*/ 5 w 54"/>
                          <a:gd name="T3" fmla="*/ 36 h 81"/>
                          <a:gd name="T4" fmla="*/ 13 w 54"/>
                          <a:gd name="T5" fmla="*/ 28 h 81"/>
                          <a:gd name="T6" fmla="*/ 22 w 54"/>
                          <a:gd name="T7" fmla="*/ 19 h 81"/>
                          <a:gd name="T8" fmla="*/ 28 w 54"/>
                          <a:gd name="T9" fmla="*/ 14 h 81"/>
                          <a:gd name="T10" fmla="*/ 32 w 54"/>
                          <a:gd name="T11" fmla="*/ 9 h 81"/>
                          <a:gd name="T12" fmla="*/ 34 w 54"/>
                          <a:gd name="T13" fmla="*/ 6 h 81"/>
                          <a:gd name="T14" fmla="*/ 39 w 54"/>
                          <a:gd name="T15" fmla="*/ 2 h 81"/>
                          <a:gd name="T16" fmla="*/ 41 w 54"/>
                          <a:gd name="T17" fmla="*/ 0 h 81"/>
                          <a:gd name="T18" fmla="*/ 41 w 54"/>
                          <a:gd name="T19" fmla="*/ 0 h 81"/>
                          <a:gd name="T20" fmla="*/ 53 w 54"/>
                          <a:gd name="T21" fmla="*/ 8 h 81"/>
                          <a:gd name="T22" fmla="*/ 53 w 54"/>
                          <a:gd name="T23" fmla="*/ 8 h 81"/>
                          <a:gd name="T24" fmla="*/ 54 w 54"/>
                          <a:gd name="T25" fmla="*/ 9 h 81"/>
                          <a:gd name="T26" fmla="*/ 53 w 54"/>
                          <a:gd name="T27" fmla="*/ 12 h 81"/>
                          <a:gd name="T28" fmla="*/ 53 w 54"/>
                          <a:gd name="T29" fmla="*/ 12 h 81"/>
                          <a:gd name="T30" fmla="*/ 49 w 54"/>
                          <a:gd name="T31" fmla="*/ 18 h 81"/>
                          <a:gd name="T32" fmla="*/ 40 w 54"/>
                          <a:gd name="T33" fmla="*/ 21 h 81"/>
                          <a:gd name="T34" fmla="*/ 33 w 54"/>
                          <a:gd name="T35" fmla="*/ 33 h 81"/>
                          <a:gd name="T36" fmla="*/ 27 w 54"/>
                          <a:gd name="T37" fmla="*/ 43 h 81"/>
                          <a:gd name="T38" fmla="*/ 28 w 54"/>
                          <a:gd name="T39" fmla="*/ 47 h 81"/>
                          <a:gd name="T40" fmla="*/ 23 w 54"/>
                          <a:gd name="T41" fmla="*/ 52 h 81"/>
                          <a:gd name="T42" fmla="*/ 15 w 54"/>
                          <a:gd name="T43" fmla="*/ 64 h 81"/>
                          <a:gd name="T44" fmla="*/ 0 w 54"/>
                          <a:gd name="T45" fmla="*/ 81 h 81"/>
                          <a:gd name="T46" fmla="*/ 0 w 54"/>
                          <a:gd name="T47" fmla="*/ 81 h 81"/>
                          <a:gd name="T48" fmla="*/ 0 w 54"/>
                          <a:gd name="T49" fmla="*/ 79 h 81"/>
                          <a:gd name="T50" fmla="*/ 0 w 54"/>
                          <a:gd name="T51" fmla="*/ 78 h 81"/>
                          <a:gd name="T52" fmla="*/ 0 w 54"/>
                          <a:gd name="T53" fmla="*/ 78 h 81"/>
                          <a:gd name="T54" fmla="*/ 0 w 54"/>
                          <a:gd name="T55" fmla="*/ 65 h 81"/>
                          <a:gd name="T56" fmla="*/ 2 w 54"/>
                          <a:gd name="T57" fmla="*/ 59 h 81"/>
                          <a:gd name="T58" fmla="*/ 2 w 54"/>
                          <a:gd name="T59" fmla="*/ 44 h 81"/>
                          <a:gd name="T60" fmla="*/ 2 w 54"/>
                          <a:gd name="T61"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81">
                            <a:moveTo>
                              <a:pt x="2" y="34"/>
                            </a:moveTo>
                            <a:cubicBezTo>
                              <a:pt x="3" y="35"/>
                              <a:pt x="4" y="36"/>
                              <a:pt x="5" y="36"/>
                            </a:cubicBezTo>
                            <a:cubicBezTo>
                              <a:pt x="10" y="36"/>
                              <a:pt x="9" y="30"/>
                              <a:pt x="13" y="28"/>
                            </a:cubicBezTo>
                            <a:cubicBezTo>
                              <a:pt x="18" y="25"/>
                              <a:pt x="19" y="23"/>
                              <a:pt x="22" y="19"/>
                            </a:cubicBezTo>
                            <a:cubicBezTo>
                              <a:pt x="24" y="16"/>
                              <a:pt x="26" y="16"/>
                              <a:pt x="28" y="14"/>
                            </a:cubicBezTo>
                            <a:cubicBezTo>
                              <a:pt x="30" y="13"/>
                              <a:pt x="30" y="11"/>
                              <a:pt x="32" y="9"/>
                            </a:cubicBezTo>
                            <a:cubicBezTo>
                              <a:pt x="32" y="8"/>
                              <a:pt x="33" y="7"/>
                              <a:pt x="34" y="6"/>
                            </a:cubicBezTo>
                            <a:cubicBezTo>
                              <a:pt x="36" y="5"/>
                              <a:pt x="39" y="4"/>
                              <a:pt x="39" y="2"/>
                            </a:cubicBezTo>
                            <a:cubicBezTo>
                              <a:pt x="40" y="1"/>
                              <a:pt x="40" y="1"/>
                              <a:pt x="41" y="0"/>
                            </a:cubicBezTo>
                            <a:cubicBezTo>
                              <a:pt x="41" y="0"/>
                              <a:pt x="41" y="0"/>
                              <a:pt x="41" y="0"/>
                            </a:cubicBezTo>
                            <a:cubicBezTo>
                              <a:pt x="45" y="3"/>
                              <a:pt x="50" y="4"/>
                              <a:pt x="53" y="8"/>
                            </a:cubicBezTo>
                            <a:cubicBezTo>
                              <a:pt x="53" y="8"/>
                              <a:pt x="53" y="8"/>
                              <a:pt x="53" y="8"/>
                            </a:cubicBezTo>
                            <a:cubicBezTo>
                              <a:pt x="53" y="9"/>
                              <a:pt x="53" y="9"/>
                              <a:pt x="54" y="9"/>
                            </a:cubicBezTo>
                            <a:cubicBezTo>
                              <a:pt x="53" y="12"/>
                              <a:pt x="53" y="12"/>
                              <a:pt x="53" y="12"/>
                            </a:cubicBezTo>
                            <a:cubicBezTo>
                              <a:pt x="53" y="12"/>
                              <a:pt x="53" y="12"/>
                              <a:pt x="53" y="12"/>
                            </a:cubicBezTo>
                            <a:cubicBezTo>
                              <a:pt x="52" y="14"/>
                              <a:pt x="51" y="17"/>
                              <a:pt x="49" y="18"/>
                            </a:cubicBezTo>
                            <a:cubicBezTo>
                              <a:pt x="46" y="20"/>
                              <a:pt x="43" y="18"/>
                              <a:pt x="40" y="21"/>
                            </a:cubicBezTo>
                            <a:cubicBezTo>
                              <a:pt x="36" y="24"/>
                              <a:pt x="36" y="29"/>
                              <a:pt x="33" y="33"/>
                            </a:cubicBezTo>
                            <a:cubicBezTo>
                              <a:pt x="31" y="37"/>
                              <a:pt x="27" y="39"/>
                              <a:pt x="27" y="43"/>
                            </a:cubicBezTo>
                            <a:cubicBezTo>
                              <a:pt x="27" y="45"/>
                              <a:pt x="28" y="45"/>
                              <a:pt x="28" y="47"/>
                            </a:cubicBezTo>
                            <a:cubicBezTo>
                              <a:pt x="28" y="50"/>
                              <a:pt x="25" y="50"/>
                              <a:pt x="23" y="52"/>
                            </a:cubicBezTo>
                            <a:cubicBezTo>
                              <a:pt x="20" y="56"/>
                              <a:pt x="18" y="59"/>
                              <a:pt x="15" y="64"/>
                            </a:cubicBezTo>
                            <a:cubicBezTo>
                              <a:pt x="10" y="71"/>
                              <a:pt x="9" y="79"/>
                              <a:pt x="0" y="81"/>
                            </a:cubicBezTo>
                            <a:cubicBezTo>
                              <a:pt x="0" y="81"/>
                              <a:pt x="0" y="81"/>
                              <a:pt x="0" y="81"/>
                            </a:cubicBezTo>
                            <a:cubicBezTo>
                              <a:pt x="0" y="80"/>
                              <a:pt x="0" y="80"/>
                              <a:pt x="0" y="79"/>
                            </a:cubicBezTo>
                            <a:cubicBezTo>
                              <a:pt x="0" y="78"/>
                              <a:pt x="0" y="78"/>
                              <a:pt x="0" y="78"/>
                            </a:cubicBezTo>
                            <a:cubicBezTo>
                              <a:pt x="0" y="78"/>
                              <a:pt x="0" y="78"/>
                              <a:pt x="0" y="78"/>
                            </a:cubicBezTo>
                            <a:cubicBezTo>
                              <a:pt x="0" y="72"/>
                              <a:pt x="0" y="70"/>
                              <a:pt x="0" y="65"/>
                            </a:cubicBezTo>
                            <a:cubicBezTo>
                              <a:pt x="0" y="62"/>
                              <a:pt x="1" y="61"/>
                              <a:pt x="2" y="59"/>
                            </a:cubicBezTo>
                            <a:cubicBezTo>
                              <a:pt x="2" y="53"/>
                              <a:pt x="2" y="49"/>
                              <a:pt x="2" y="44"/>
                            </a:cubicBezTo>
                            <a:cubicBezTo>
                              <a:pt x="2" y="39"/>
                              <a:pt x="3" y="38"/>
                              <a:pt x="2" y="34"/>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5" name="Group 184">
                        <a:extLst>
                          <a:ext uri="{FF2B5EF4-FFF2-40B4-BE49-F238E27FC236}">
                            <a16:creationId xmlns:a16="http://schemas.microsoft.com/office/drawing/2014/main" id="{5C1D11FC-D67E-2C68-7327-B99F0530986C}"/>
                          </a:ext>
                        </a:extLst>
                      </p:cNvPr>
                      <p:cNvGrpSpPr/>
                      <p:nvPr/>
                    </p:nvGrpSpPr>
                    <p:grpSpPr>
                      <a:xfrm>
                        <a:off x="3998645" y="687519"/>
                        <a:ext cx="5016406" cy="4322850"/>
                        <a:chOff x="3998645" y="687519"/>
                        <a:chExt cx="5016406" cy="4322850"/>
                      </a:xfrm>
                      <a:grpFill/>
                    </p:grpSpPr>
                    <p:sp>
                      <p:nvSpPr>
                        <p:cNvPr id="188" name="Freeform 40">
                          <a:extLst>
                            <a:ext uri="{FF2B5EF4-FFF2-40B4-BE49-F238E27FC236}">
                              <a16:creationId xmlns:a16="http://schemas.microsoft.com/office/drawing/2014/main" id="{37D10951-05AF-C71F-8063-7B87CE8F0868}"/>
                            </a:ext>
                          </a:extLst>
                        </p:cNvPr>
                        <p:cNvSpPr>
                          <a:spLocks/>
                        </p:cNvSpPr>
                        <p:nvPr/>
                      </p:nvSpPr>
                      <p:spPr bwMode="auto">
                        <a:xfrm>
                          <a:off x="6887841" y="3662554"/>
                          <a:ext cx="390518" cy="722327"/>
                        </a:xfrm>
                        <a:custGeom>
                          <a:avLst/>
                          <a:gdLst>
                            <a:gd name="T0" fmla="*/ 57 w 191"/>
                            <a:gd name="T1" fmla="*/ 0 h 354"/>
                            <a:gd name="T2" fmla="*/ 61 w 191"/>
                            <a:gd name="T3" fmla="*/ 15 h 354"/>
                            <a:gd name="T4" fmla="*/ 74 w 191"/>
                            <a:gd name="T5" fmla="*/ 16 h 354"/>
                            <a:gd name="T6" fmla="*/ 77 w 191"/>
                            <a:gd name="T7" fmla="*/ 35 h 354"/>
                            <a:gd name="T8" fmla="*/ 87 w 191"/>
                            <a:gd name="T9" fmla="*/ 71 h 354"/>
                            <a:gd name="T10" fmla="*/ 100 w 191"/>
                            <a:gd name="T11" fmla="*/ 48 h 354"/>
                            <a:gd name="T12" fmla="*/ 110 w 191"/>
                            <a:gd name="T13" fmla="*/ 51 h 354"/>
                            <a:gd name="T14" fmla="*/ 124 w 191"/>
                            <a:gd name="T15" fmla="*/ 46 h 354"/>
                            <a:gd name="T16" fmla="*/ 146 w 191"/>
                            <a:gd name="T17" fmla="*/ 44 h 354"/>
                            <a:gd name="T18" fmla="*/ 165 w 191"/>
                            <a:gd name="T19" fmla="*/ 58 h 354"/>
                            <a:gd name="T20" fmla="*/ 173 w 191"/>
                            <a:gd name="T21" fmla="*/ 80 h 354"/>
                            <a:gd name="T22" fmla="*/ 191 w 191"/>
                            <a:gd name="T23" fmla="*/ 91 h 354"/>
                            <a:gd name="T24" fmla="*/ 180 w 191"/>
                            <a:gd name="T25" fmla="*/ 130 h 354"/>
                            <a:gd name="T26" fmla="*/ 143 w 191"/>
                            <a:gd name="T27" fmla="*/ 132 h 354"/>
                            <a:gd name="T28" fmla="*/ 125 w 191"/>
                            <a:gd name="T29" fmla="*/ 149 h 354"/>
                            <a:gd name="T30" fmla="*/ 131 w 191"/>
                            <a:gd name="T31" fmla="*/ 172 h 354"/>
                            <a:gd name="T32" fmla="*/ 140 w 191"/>
                            <a:gd name="T33" fmla="*/ 204 h 354"/>
                            <a:gd name="T34" fmla="*/ 136 w 191"/>
                            <a:gd name="T35" fmla="*/ 201 h 354"/>
                            <a:gd name="T36" fmla="*/ 119 w 191"/>
                            <a:gd name="T37" fmla="*/ 185 h 354"/>
                            <a:gd name="T38" fmla="*/ 103 w 191"/>
                            <a:gd name="T39" fmla="*/ 183 h 354"/>
                            <a:gd name="T40" fmla="*/ 87 w 191"/>
                            <a:gd name="T41" fmla="*/ 184 h 354"/>
                            <a:gd name="T42" fmla="*/ 86 w 191"/>
                            <a:gd name="T43" fmla="*/ 165 h 354"/>
                            <a:gd name="T44" fmla="*/ 79 w 191"/>
                            <a:gd name="T45" fmla="*/ 164 h 354"/>
                            <a:gd name="T46" fmla="*/ 67 w 191"/>
                            <a:gd name="T47" fmla="*/ 161 h 354"/>
                            <a:gd name="T48" fmla="*/ 69 w 191"/>
                            <a:gd name="T49" fmla="*/ 175 h 354"/>
                            <a:gd name="T50" fmla="*/ 67 w 191"/>
                            <a:gd name="T51" fmla="*/ 191 h 354"/>
                            <a:gd name="T52" fmla="*/ 65 w 191"/>
                            <a:gd name="T53" fmla="*/ 211 h 354"/>
                            <a:gd name="T54" fmla="*/ 61 w 191"/>
                            <a:gd name="T55" fmla="*/ 224 h 354"/>
                            <a:gd name="T56" fmla="*/ 56 w 191"/>
                            <a:gd name="T57" fmla="*/ 249 h 354"/>
                            <a:gd name="T58" fmla="*/ 60 w 191"/>
                            <a:gd name="T59" fmla="*/ 274 h 354"/>
                            <a:gd name="T60" fmla="*/ 71 w 191"/>
                            <a:gd name="T61" fmla="*/ 273 h 354"/>
                            <a:gd name="T62" fmla="*/ 81 w 191"/>
                            <a:gd name="T63" fmla="*/ 299 h 354"/>
                            <a:gd name="T64" fmla="*/ 103 w 191"/>
                            <a:gd name="T65" fmla="*/ 326 h 354"/>
                            <a:gd name="T66" fmla="*/ 116 w 191"/>
                            <a:gd name="T67" fmla="*/ 332 h 354"/>
                            <a:gd name="T68" fmla="*/ 129 w 191"/>
                            <a:gd name="T69" fmla="*/ 338 h 354"/>
                            <a:gd name="T70" fmla="*/ 123 w 191"/>
                            <a:gd name="T71" fmla="*/ 351 h 354"/>
                            <a:gd name="T72" fmla="*/ 104 w 191"/>
                            <a:gd name="T73" fmla="*/ 346 h 354"/>
                            <a:gd name="T74" fmla="*/ 84 w 191"/>
                            <a:gd name="T75" fmla="*/ 338 h 354"/>
                            <a:gd name="T76" fmla="*/ 78 w 191"/>
                            <a:gd name="T77" fmla="*/ 338 h 354"/>
                            <a:gd name="T78" fmla="*/ 59 w 191"/>
                            <a:gd name="T79" fmla="*/ 321 h 354"/>
                            <a:gd name="T80" fmla="*/ 48 w 191"/>
                            <a:gd name="T81" fmla="*/ 305 h 354"/>
                            <a:gd name="T82" fmla="*/ 33 w 191"/>
                            <a:gd name="T83" fmla="*/ 297 h 354"/>
                            <a:gd name="T84" fmla="*/ 34 w 191"/>
                            <a:gd name="T85" fmla="*/ 274 h 354"/>
                            <a:gd name="T86" fmla="*/ 38 w 191"/>
                            <a:gd name="T87" fmla="*/ 256 h 354"/>
                            <a:gd name="T88" fmla="*/ 53 w 191"/>
                            <a:gd name="T89" fmla="*/ 226 h 354"/>
                            <a:gd name="T90" fmla="*/ 47 w 191"/>
                            <a:gd name="T91" fmla="*/ 171 h 354"/>
                            <a:gd name="T92" fmla="*/ 25 w 191"/>
                            <a:gd name="T93" fmla="*/ 147 h 354"/>
                            <a:gd name="T94" fmla="*/ 30 w 191"/>
                            <a:gd name="T95" fmla="*/ 124 h 354"/>
                            <a:gd name="T96" fmla="*/ 23 w 191"/>
                            <a:gd name="T97" fmla="*/ 94 h 354"/>
                            <a:gd name="T98" fmla="*/ 0 w 191"/>
                            <a:gd name="T99" fmla="*/ 60 h 354"/>
                            <a:gd name="T100" fmla="*/ 3 w 191"/>
                            <a:gd name="T101" fmla="*/ 38 h 354"/>
                            <a:gd name="T102" fmla="*/ 22 w 191"/>
                            <a:gd name="T103" fmla="*/ 23 h 354"/>
                            <a:gd name="T104" fmla="*/ 36 w 191"/>
                            <a:gd name="T105" fmla="*/ 12 h 354"/>
                            <a:gd name="T106" fmla="*/ 50 w 191"/>
                            <a:gd name="T107" fmla="*/ 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354">
                              <a:moveTo>
                                <a:pt x="50" y="3"/>
                              </a:moveTo>
                              <a:cubicBezTo>
                                <a:pt x="51" y="3"/>
                                <a:pt x="52" y="4"/>
                                <a:pt x="53" y="4"/>
                              </a:cubicBezTo>
                              <a:cubicBezTo>
                                <a:pt x="55" y="4"/>
                                <a:pt x="55" y="0"/>
                                <a:pt x="57" y="0"/>
                              </a:cubicBezTo>
                              <a:cubicBezTo>
                                <a:pt x="59" y="0"/>
                                <a:pt x="59" y="4"/>
                                <a:pt x="62" y="4"/>
                              </a:cubicBezTo>
                              <a:cubicBezTo>
                                <a:pt x="62" y="5"/>
                                <a:pt x="62" y="5"/>
                                <a:pt x="62" y="6"/>
                              </a:cubicBezTo>
                              <a:cubicBezTo>
                                <a:pt x="62" y="10"/>
                                <a:pt x="61" y="12"/>
                                <a:pt x="61" y="15"/>
                              </a:cubicBezTo>
                              <a:cubicBezTo>
                                <a:pt x="61" y="18"/>
                                <a:pt x="64" y="18"/>
                                <a:pt x="67" y="19"/>
                              </a:cubicBezTo>
                              <a:cubicBezTo>
                                <a:pt x="68" y="19"/>
                                <a:pt x="68" y="20"/>
                                <a:pt x="69" y="20"/>
                              </a:cubicBezTo>
                              <a:cubicBezTo>
                                <a:pt x="72" y="20"/>
                                <a:pt x="73" y="18"/>
                                <a:pt x="74" y="16"/>
                              </a:cubicBezTo>
                              <a:cubicBezTo>
                                <a:pt x="79" y="16"/>
                                <a:pt x="79" y="16"/>
                                <a:pt x="79" y="16"/>
                              </a:cubicBezTo>
                              <a:cubicBezTo>
                                <a:pt x="79" y="26"/>
                                <a:pt x="79" y="26"/>
                                <a:pt x="79" y="26"/>
                              </a:cubicBezTo>
                              <a:cubicBezTo>
                                <a:pt x="79" y="29"/>
                                <a:pt x="77" y="31"/>
                                <a:pt x="77" y="35"/>
                              </a:cubicBezTo>
                              <a:cubicBezTo>
                                <a:pt x="77" y="38"/>
                                <a:pt x="79" y="40"/>
                                <a:pt x="79" y="43"/>
                              </a:cubicBezTo>
                              <a:cubicBezTo>
                                <a:pt x="79" y="45"/>
                                <a:pt x="77" y="46"/>
                                <a:pt x="77" y="48"/>
                              </a:cubicBezTo>
                              <a:cubicBezTo>
                                <a:pt x="77" y="58"/>
                                <a:pt x="81" y="63"/>
                                <a:pt x="87" y="71"/>
                              </a:cubicBezTo>
                              <a:cubicBezTo>
                                <a:pt x="90" y="68"/>
                                <a:pt x="88" y="64"/>
                                <a:pt x="91" y="60"/>
                              </a:cubicBezTo>
                              <a:cubicBezTo>
                                <a:pt x="93" y="55"/>
                                <a:pt x="95" y="53"/>
                                <a:pt x="95" y="48"/>
                              </a:cubicBezTo>
                              <a:cubicBezTo>
                                <a:pt x="97" y="48"/>
                                <a:pt x="98" y="48"/>
                                <a:pt x="100" y="48"/>
                              </a:cubicBezTo>
                              <a:cubicBezTo>
                                <a:pt x="101" y="48"/>
                                <a:pt x="101" y="47"/>
                                <a:pt x="103" y="47"/>
                              </a:cubicBezTo>
                              <a:cubicBezTo>
                                <a:pt x="104" y="47"/>
                                <a:pt x="104" y="49"/>
                                <a:pt x="104" y="49"/>
                              </a:cubicBezTo>
                              <a:cubicBezTo>
                                <a:pt x="106" y="50"/>
                                <a:pt x="108" y="50"/>
                                <a:pt x="110" y="51"/>
                              </a:cubicBezTo>
                              <a:cubicBezTo>
                                <a:pt x="113" y="52"/>
                                <a:pt x="114" y="54"/>
                                <a:pt x="117" y="56"/>
                              </a:cubicBezTo>
                              <a:cubicBezTo>
                                <a:pt x="118" y="53"/>
                                <a:pt x="117" y="49"/>
                                <a:pt x="119" y="47"/>
                              </a:cubicBezTo>
                              <a:cubicBezTo>
                                <a:pt x="121" y="46"/>
                                <a:pt x="122" y="47"/>
                                <a:pt x="124" y="46"/>
                              </a:cubicBezTo>
                              <a:cubicBezTo>
                                <a:pt x="127" y="43"/>
                                <a:pt x="129" y="40"/>
                                <a:pt x="129" y="36"/>
                              </a:cubicBezTo>
                              <a:cubicBezTo>
                                <a:pt x="134" y="36"/>
                                <a:pt x="134" y="36"/>
                                <a:pt x="134" y="36"/>
                              </a:cubicBezTo>
                              <a:cubicBezTo>
                                <a:pt x="139" y="36"/>
                                <a:pt x="142" y="40"/>
                                <a:pt x="146" y="44"/>
                              </a:cubicBezTo>
                              <a:cubicBezTo>
                                <a:pt x="148" y="47"/>
                                <a:pt x="151" y="47"/>
                                <a:pt x="154" y="48"/>
                              </a:cubicBezTo>
                              <a:cubicBezTo>
                                <a:pt x="157" y="49"/>
                                <a:pt x="157" y="52"/>
                                <a:pt x="160" y="54"/>
                              </a:cubicBezTo>
                              <a:cubicBezTo>
                                <a:pt x="162" y="55"/>
                                <a:pt x="164" y="56"/>
                                <a:pt x="165" y="58"/>
                              </a:cubicBezTo>
                              <a:cubicBezTo>
                                <a:pt x="166" y="61"/>
                                <a:pt x="164" y="63"/>
                                <a:pt x="164" y="67"/>
                              </a:cubicBezTo>
                              <a:cubicBezTo>
                                <a:pt x="164" y="71"/>
                                <a:pt x="164" y="73"/>
                                <a:pt x="166" y="77"/>
                              </a:cubicBezTo>
                              <a:cubicBezTo>
                                <a:pt x="167" y="79"/>
                                <a:pt x="170" y="78"/>
                                <a:pt x="173" y="80"/>
                              </a:cubicBezTo>
                              <a:cubicBezTo>
                                <a:pt x="174" y="80"/>
                                <a:pt x="175" y="82"/>
                                <a:pt x="176" y="82"/>
                              </a:cubicBezTo>
                              <a:cubicBezTo>
                                <a:pt x="179" y="83"/>
                                <a:pt x="179" y="85"/>
                                <a:pt x="181" y="87"/>
                              </a:cubicBezTo>
                              <a:cubicBezTo>
                                <a:pt x="184" y="90"/>
                                <a:pt x="191" y="87"/>
                                <a:pt x="191" y="91"/>
                              </a:cubicBezTo>
                              <a:cubicBezTo>
                                <a:pt x="191" y="96"/>
                                <a:pt x="184" y="96"/>
                                <a:pt x="184" y="100"/>
                              </a:cubicBezTo>
                              <a:cubicBezTo>
                                <a:pt x="184" y="103"/>
                                <a:pt x="189" y="104"/>
                                <a:pt x="189" y="107"/>
                              </a:cubicBezTo>
                              <a:cubicBezTo>
                                <a:pt x="189" y="116"/>
                                <a:pt x="184" y="122"/>
                                <a:pt x="180" y="130"/>
                              </a:cubicBezTo>
                              <a:cubicBezTo>
                                <a:pt x="180" y="130"/>
                                <a:pt x="180" y="130"/>
                                <a:pt x="180" y="130"/>
                              </a:cubicBezTo>
                              <a:cubicBezTo>
                                <a:pt x="169" y="129"/>
                                <a:pt x="164" y="134"/>
                                <a:pt x="153" y="134"/>
                              </a:cubicBezTo>
                              <a:cubicBezTo>
                                <a:pt x="149" y="134"/>
                                <a:pt x="147" y="132"/>
                                <a:pt x="143" y="132"/>
                              </a:cubicBezTo>
                              <a:cubicBezTo>
                                <a:pt x="139" y="132"/>
                                <a:pt x="138" y="136"/>
                                <a:pt x="134" y="139"/>
                              </a:cubicBezTo>
                              <a:cubicBezTo>
                                <a:pt x="130" y="141"/>
                                <a:pt x="126" y="143"/>
                                <a:pt x="125" y="147"/>
                              </a:cubicBezTo>
                              <a:cubicBezTo>
                                <a:pt x="125" y="148"/>
                                <a:pt x="125" y="148"/>
                                <a:pt x="125" y="149"/>
                              </a:cubicBezTo>
                              <a:cubicBezTo>
                                <a:pt x="125" y="153"/>
                                <a:pt x="129" y="156"/>
                                <a:pt x="129" y="160"/>
                              </a:cubicBezTo>
                              <a:cubicBezTo>
                                <a:pt x="129" y="163"/>
                                <a:pt x="127" y="163"/>
                                <a:pt x="127" y="165"/>
                              </a:cubicBezTo>
                              <a:cubicBezTo>
                                <a:pt x="127" y="168"/>
                                <a:pt x="130" y="169"/>
                                <a:pt x="131" y="172"/>
                              </a:cubicBezTo>
                              <a:cubicBezTo>
                                <a:pt x="134" y="175"/>
                                <a:pt x="135" y="178"/>
                                <a:pt x="135" y="182"/>
                              </a:cubicBezTo>
                              <a:cubicBezTo>
                                <a:pt x="135" y="189"/>
                                <a:pt x="135" y="189"/>
                                <a:pt x="135" y="189"/>
                              </a:cubicBezTo>
                              <a:cubicBezTo>
                                <a:pt x="135" y="195"/>
                                <a:pt x="140" y="198"/>
                                <a:pt x="140" y="204"/>
                              </a:cubicBezTo>
                              <a:cubicBezTo>
                                <a:pt x="140" y="204"/>
                                <a:pt x="140" y="204"/>
                                <a:pt x="140" y="204"/>
                              </a:cubicBezTo>
                              <a:cubicBezTo>
                                <a:pt x="139" y="204"/>
                                <a:pt x="138" y="204"/>
                                <a:pt x="138" y="203"/>
                              </a:cubicBezTo>
                              <a:cubicBezTo>
                                <a:pt x="137" y="203"/>
                                <a:pt x="136" y="202"/>
                                <a:pt x="136" y="201"/>
                              </a:cubicBezTo>
                              <a:cubicBezTo>
                                <a:pt x="133" y="195"/>
                                <a:pt x="130" y="190"/>
                                <a:pt x="123" y="189"/>
                              </a:cubicBezTo>
                              <a:cubicBezTo>
                                <a:pt x="120" y="189"/>
                                <a:pt x="120" y="189"/>
                                <a:pt x="120" y="189"/>
                              </a:cubicBezTo>
                              <a:cubicBezTo>
                                <a:pt x="120" y="188"/>
                                <a:pt x="120" y="185"/>
                                <a:pt x="119" y="185"/>
                              </a:cubicBezTo>
                              <a:cubicBezTo>
                                <a:pt x="118" y="185"/>
                                <a:pt x="118" y="186"/>
                                <a:pt x="117" y="186"/>
                              </a:cubicBezTo>
                              <a:cubicBezTo>
                                <a:pt x="112" y="186"/>
                                <a:pt x="111" y="180"/>
                                <a:pt x="106" y="180"/>
                              </a:cubicBezTo>
                              <a:cubicBezTo>
                                <a:pt x="104" y="180"/>
                                <a:pt x="104" y="182"/>
                                <a:pt x="103" y="183"/>
                              </a:cubicBezTo>
                              <a:cubicBezTo>
                                <a:pt x="102" y="183"/>
                                <a:pt x="101" y="183"/>
                                <a:pt x="100" y="183"/>
                              </a:cubicBezTo>
                              <a:cubicBezTo>
                                <a:pt x="97" y="183"/>
                                <a:pt x="97" y="183"/>
                                <a:pt x="97" y="183"/>
                              </a:cubicBezTo>
                              <a:cubicBezTo>
                                <a:pt x="93" y="183"/>
                                <a:pt x="91" y="184"/>
                                <a:pt x="87" y="184"/>
                              </a:cubicBezTo>
                              <a:cubicBezTo>
                                <a:pt x="86" y="184"/>
                                <a:pt x="86" y="183"/>
                                <a:pt x="86" y="182"/>
                              </a:cubicBezTo>
                              <a:cubicBezTo>
                                <a:pt x="85" y="181"/>
                                <a:pt x="84" y="179"/>
                                <a:pt x="84" y="178"/>
                              </a:cubicBezTo>
                              <a:cubicBezTo>
                                <a:pt x="84" y="173"/>
                                <a:pt x="86" y="170"/>
                                <a:pt x="86" y="165"/>
                              </a:cubicBezTo>
                              <a:cubicBezTo>
                                <a:pt x="86" y="163"/>
                                <a:pt x="86" y="163"/>
                                <a:pt x="86" y="163"/>
                              </a:cubicBezTo>
                              <a:cubicBezTo>
                                <a:pt x="86" y="163"/>
                                <a:pt x="86" y="163"/>
                                <a:pt x="85" y="163"/>
                              </a:cubicBezTo>
                              <a:cubicBezTo>
                                <a:pt x="83" y="163"/>
                                <a:pt x="81" y="164"/>
                                <a:pt x="79" y="164"/>
                              </a:cubicBezTo>
                              <a:cubicBezTo>
                                <a:pt x="76" y="164"/>
                                <a:pt x="75" y="163"/>
                                <a:pt x="73" y="163"/>
                              </a:cubicBezTo>
                              <a:cubicBezTo>
                                <a:pt x="71" y="162"/>
                                <a:pt x="70" y="161"/>
                                <a:pt x="68" y="161"/>
                              </a:cubicBezTo>
                              <a:cubicBezTo>
                                <a:pt x="67" y="161"/>
                                <a:pt x="67" y="161"/>
                                <a:pt x="67" y="161"/>
                              </a:cubicBezTo>
                              <a:cubicBezTo>
                                <a:pt x="67" y="167"/>
                                <a:pt x="67" y="167"/>
                                <a:pt x="67" y="167"/>
                              </a:cubicBezTo>
                              <a:cubicBezTo>
                                <a:pt x="67" y="169"/>
                                <a:pt x="66" y="170"/>
                                <a:pt x="66" y="172"/>
                              </a:cubicBezTo>
                              <a:cubicBezTo>
                                <a:pt x="66" y="174"/>
                                <a:pt x="68" y="174"/>
                                <a:pt x="69" y="175"/>
                              </a:cubicBezTo>
                              <a:cubicBezTo>
                                <a:pt x="69" y="176"/>
                                <a:pt x="69" y="177"/>
                                <a:pt x="69" y="178"/>
                              </a:cubicBezTo>
                              <a:cubicBezTo>
                                <a:pt x="69" y="182"/>
                                <a:pt x="67" y="183"/>
                                <a:pt x="67" y="187"/>
                              </a:cubicBezTo>
                              <a:cubicBezTo>
                                <a:pt x="67" y="191"/>
                                <a:pt x="67" y="191"/>
                                <a:pt x="67" y="191"/>
                              </a:cubicBezTo>
                              <a:cubicBezTo>
                                <a:pt x="67" y="192"/>
                                <a:pt x="68" y="193"/>
                                <a:pt x="68" y="195"/>
                              </a:cubicBezTo>
                              <a:cubicBezTo>
                                <a:pt x="69" y="197"/>
                                <a:pt x="69" y="199"/>
                                <a:pt x="69" y="202"/>
                              </a:cubicBezTo>
                              <a:cubicBezTo>
                                <a:pt x="69" y="206"/>
                                <a:pt x="66" y="208"/>
                                <a:pt x="65" y="211"/>
                              </a:cubicBezTo>
                              <a:cubicBezTo>
                                <a:pt x="65" y="212"/>
                                <a:pt x="64" y="212"/>
                                <a:pt x="64" y="212"/>
                              </a:cubicBezTo>
                              <a:cubicBezTo>
                                <a:pt x="62" y="214"/>
                                <a:pt x="63" y="216"/>
                                <a:pt x="63" y="218"/>
                              </a:cubicBezTo>
                              <a:cubicBezTo>
                                <a:pt x="63" y="221"/>
                                <a:pt x="61" y="222"/>
                                <a:pt x="61" y="224"/>
                              </a:cubicBezTo>
                              <a:cubicBezTo>
                                <a:pt x="60" y="227"/>
                                <a:pt x="61" y="230"/>
                                <a:pt x="60" y="233"/>
                              </a:cubicBezTo>
                              <a:cubicBezTo>
                                <a:pt x="59" y="236"/>
                                <a:pt x="57" y="237"/>
                                <a:pt x="56" y="240"/>
                              </a:cubicBezTo>
                              <a:cubicBezTo>
                                <a:pt x="55" y="243"/>
                                <a:pt x="56" y="245"/>
                                <a:pt x="56" y="249"/>
                              </a:cubicBezTo>
                              <a:cubicBezTo>
                                <a:pt x="56" y="257"/>
                                <a:pt x="58" y="261"/>
                                <a:pt x="58" y="269"/>
                              </a:cubicBezTo>
                              <a:cubicBezTo>
                                <a:pt x="58" y="273"/>
                                <a:pt x="58" y="273"/>
                                <a:pt x="58" y="273"/>
                              </a:cubicBezTo>
                              <a:cubicBezTo>
                                <a:pt x="59" y="273"/>
                                <a:pt x="59" y="274"/>
                                <a:pt x="60" y="274"/>
                              </a:cubicBezTo>
                              <a:cubicBezTo>
                                <a:pt x="61" y="274"/>
                                <a:pt x="61" y="272"/>
                                <a:pt x="61" y="272"/>
                              </a:cubicBezTo>
                              <a:cubicBezTo>
                                <a:pt x="63" y="272"/>
                                <a:pt x="64" y="272"/>
                                <a:pt x="65" y="272"/>
                              </a:cubicBezTo>
                              <a:cubicBezTo>
                                <a:pt x="67" y="272"/>
                                <a:pt x="69" y="273"/>
                                <a:pt x="71" y="273"/>
                              </a:cubicBezTo>
                              <a:cubicBezTo>
                                <a:pt x="71" y="277"/>
                                <a:pt x="74" y="279"/>
                                <a:pt x="75" y="284"/>
                              </a:cubicBezTo>
                              <a:cubicBezTo>
                                <a:pt x="75" y="288"/>
                                <a:pt x="75" y="288"/>
                                <a:pt x="75" y="288"/>
                              </a:cubicBezTo>
                              <a:cubicBezTo>
                                <a:pt x="75" y="293"/>
                                <a:pt x="80" y="294"/>
                                <a:pt x="81" y="299"/>
                              </a:cubicBezTo>
                              <a:cubicBezTo>
                                <a:pt x="83" y="303"/>
                                <a:pt x="83" y="306"/>
                                <a:pt x="84" y="311"/>
                              </a:cubicBezTo>
                              <a:cubicBezTo>
                                <a:pt x="86" y="317"/>
                                <a:pt x="89" y="320"/>
                                <a:pt x="94" y="322"/>
                              </a:cubicBezTo>
                              <a:cubicBezTo>
                                <a:pt x="97" y="324"/>
                                <a:pt x="99" y="326"/>
                                <a:pt x="103" y="326"/>
                              </a:cubicBezTo>
                              <a:cubicBezTo>
                                <a:pt x="105" y="326"/>
                                <a:pt x="106" y="324"/>
                                <a:pt x="108" y="324"/>
                              </a:cubicBezTo>
                              <a:cubicBezTo>
                                <a:pt x="110" y="324"/>
                                <a:pt x="110" y="326"/>
                                <a:pt x="112" y="327"/>
                              </a:cubicBezTo>
                              <a:cubicBezTo>
                                <a:pt x="114" y="328"/>
                                <a:pt x="116" y="329"/>
                                <a:pt x="116" y="332"/>
                              </a:cubicBezTo>
                              <a:cubicBezTo>
                                <a:pt x="120" y="335"/>
                                <a:pt x="123" y="335"/>
                                <a:pt x="128" y="337"/>
                              </a:cubicBezTo>
                              <a:cubicBezTo>
                                <a:pt x="128" y="338"/>
                                <a:pt x="129" y="338"/>
                                <a:pt x="129" y="338"/>
                              </a:cubicBezTo>
                              <a:cubicBezTo>
                                <a:pt x="129" y="338"/>
                                <a:pt x="129" y="338"/>
                                <a:pt x="129" y="338"/>
                              </a:cubicBezTo>
                              <a:cubicBezTo>
                                <a:pt x="127" y="339"/>
                                <a:pt x="125" y="341"/>
                                <a:pt x="125" y="343"/>
                              </a:cubicBezTo>
                              <a:cubicBezTo>
                                <a:pt x="125" y="350"/>
                                <a:pt x="125" y="350"/>
                                <a:pt x="125" y="350"/>
                              </a:cubicBezTo>
                              <a:cubicBezTo>
                                <a:pt x="124" y="350"/>
                                <a:pt x="123" y="351"/>
                                <a:pt x="123" y="351"/>
                              </a:cubicBezTo>
                              <a:cubicBezTo>
                                <a:pt x="120" y="351"/>
                                <a:pt x="119" y="347"/>
                                <a:pt x="116" y="347"/>
                              </a:cubicBezTo>
                              <a:cubicBezTo>
                                <a:pt x="112" y="347"/>
                                <a:pt x="112" y="354"/>
                                <a:pt x="108" y="354"/>
                              </a:cubicBezTo>
                              <a:cubicBezTo>
                                <a:pt x="105" y="354"/>
                                <a:pt x="106" y="349"/>
                                <a:pt x="104" y="346"/>
                              </a:cubicBezTo>
                              <a:cubicBezTo>
                                <a:pt x="103" y="345"/>
                                <a:pt x="101" y="345"/>
                                <a:pt x="99" y="345"/>
                              </a:cubicBezTo>
                              <a:cubicBezTo>
                                <a:pt x="96" y="344"/>
                                <a:pt x="94" y="344"/>
                                <a:pt x="92" y="342"/>
                              </a:cubicBezTo>
                              <a:cubicBezTo>
                                <a:pt x="89" y="340"/>
                                <a:pt x="87" y="338"/>
                                <a:pt x="84" y="338"/>
                              </a:cubicBezTo>
                              <a:cubicBezTo>
                                <a:pt x="82" y="338"/>
                                <a:pt x="81" y="340"/>
                                <a:pt x="79" y="340"/>
                              </a:cubicBezTo>
                              <a:cubicBezTo>
                                <a:pt x="79" y="340"/>
                                <a:pt x="79" y="340"/>
                                <a:pt x="79" y="340"/>
                              </a:cubicBezTo>
                              <a:cubicBezTo>
                                <a:pt x="78" y="340"/>
                                <a:pt x="78" y="339"/>
                                <a:pt x="78" y="338"/>
                              </a:cubicBezTo>
                              <a:cubicBezTo>
                                <a:pt x="76" y="336"/>
                                <a:pt x="75" y="335"/>
                                <a:pt x="72" y="333"/>
                              </a:cubicBezTo>
                              <a:cubicBezTo>
                                <a:pt x="69" y="331"/>
                                <a:pt x="67" y="328"/>
                                <a:pt x="64" y="326"/>
                              </a:cubicBezTo>
                              <a:cubicBezTo>
                                <a:pt x="62" y="324"/>
                                <a:pt x="60" y="323"/>
                                <a:pt x="59" y="321"/>
                              </a:cubicBezTo>
                              <a:cubicBezTo>
                                <a:pt x="58" y="317"/>
                                <a:pt x="58" y="315"/>
                                <a:pt x="56" y="313"/>
                              </a:cubicBezTo>
                              <a:cubicBezTo>
                                <a:pt x="55" y="311"/>
                                <a:pt x="55" y="310"/>
                                <a:pt x="53" y="309"/>
                              </a:cubicBezTo>
                              <a:cubicBezTo>
                                <a:pt x="51" y="308"/>
                                <a:pt x="50" y="307"/>
                                <a:pt x="48" y="305"/>
                              </a:cubicBezTo>
                              <a:cubicBezTo>
                                <a:pt x="47" y="303"/>
                                <a:pt x="46" y="302"/>
                                <a:pt x="44" y="302"/>
                              </a:cubicBezTo>
                              <a:cubicBezTo>
                                <a:pt x="41" y="302"/>
                                <a:pt x="40" y="302"/>
                                <a:pt x="37" y="302"/>
                              </a:cubicBezTo>
                              <a:cubicBezTo>
                                <a:pt x="34" y="302"/>
                                <a:pt x="33" y="300"/>
                                <a:pt x="33" y="297"/>
                              </a:cubicBezTo>
                              <a:cubicBezTo>
                                <a:pt x="31" y="294"/>
                                <a:pt x="31" y="292"/>
                                <a:pt x="31" y="289"/>
                              </a:cubicBezTo>
                              <a:cubicBezTo>
                                <a:pt x="31" y="283"/>
                                <a:pt x="31" y="283"/>
                                <a:pt x="31" y="283"/>
                              </a:cubicBezTo>
                              <a:cubicBezTo>
                                <a:pt x="31" y="279"/>
                                <a:pt x="33" y="278"/>
                                <a:pt x="34" y="274"/>
                              </a:cubicBezTo>
                              <a:cubicBezTo>
                                <a:pt x="35" y="272"/>
                                <a:pt x="35" y="270"/>
                                <a:pt x="35" y="268"/>
                              </a:cubicBezTo>
                              <a:cubicBezTo>
                                <a:pt x="37" y="263"/>
                                <a:pt x="38" y="261"/>
                                <a:pt x="38" y="256"/>
                              </a:cubicBezTo>
                              <a:cubicBezTo>
                                <a:pt x="38" y="256"/>
                                <a:pt x="38" y="256"/>
                                <a:pt x="38" y="256"/>
                              </a:cubicBezTo>
                              <a:cubicBezTo>
                                <a:pt x="40" y="254"/>
                                <a:pt x="42" y="253"/>
                                <a:pt x="45" y="251"/>
                              </a:cubicBezTo>
                              <a:cubicBezTo>
                                <a:pt x="47" y="249"/>
                                <a:pt x="46" y="246"/>
                                <a:pt x="47" y="243"/>
                              </a:cubicBezTo>
                              <a:cubicBezTo>
                                <a:pt x="49" y="236"/>
                                <a:pt x="50" y="232"/>
                                <a:pt x="53" y="226"/>
                              </a:cubicBezTo>
                              <a:cubicBezTo>
                                <a:pt x="55" y="221"/>
                                <a:pt x="59" y="219"/>
                                <a:pt x="59" y="214"/>
                              </a:cubicBezTo>
                              <a:cubicBezTo>
                                <a:pt x="59" y="207"/>
                                <a:pt x="57" y="203"/>
                                <a:pt x="54" y="196"/>
                              </a:cubicBezTo>
                              <a:cubicBezTo>
                                <a:pt x="51" y="187"/>
                                <a:pt x="49" y="181"/>
                                <a:pt x="47" y="171"/>
                              </a:cubicBezTo>
                              <a:cubicBezTo>
                                <a:pt x="46" y="166"/>
                                <a:pt x="42" y="164"/>
                                <a:pt x="38" y="160"/>
                              </a:cubicBezTo>
                              <a:cubicBezTo>
                                <a:pt x="35" y="158"/>
                                <a:pt x="35" y="155"/>
                                <a:pt x="34" y="152"/>
                              </a:cubicBezTo>
                              <a:cubicBezTo>
                                <a:pt x="32" y="149"/>
                                <a:pt x="28" y="150"/>
                                <a:pt x="25" y="147"/>
                              </a:cubicBezTo>
                              <a:cubicBezTo>
                                <a:pt x="23" y="144"/>
                                <a:pt x="25" y="141"/>
                                <a:pt x="24" y="138"/>
                              </a:cubicBezTo>
                              <a:cubicBezTo>
                                <a:pt x="23" y="136"/>
                                <a:pt x="21" y="135"/>
                                <a:pt x="19" y="133"/>
                              </a:cubicBezTo>
                              <a:cubicBezTo>
                                <a:pt x="24" y="132"/>
                                <a:pt x="27" y="129"/>
                                <a:pt x="30" y="124"/>
                              </a:cubicBezTo>
                              <a:cubicBezTo>
                                <a:pt x="31" y="122"/>
                                <a:pt x="33" y="121"/>
                                <a:pt x="33" y="118"/>
                              </a:cubicBezTo>
                              <a:cubicBezTo>
                                <a:pt x="33" y="110"/>
                                <a:pt x="31" y="106"/>
                                <a:pt x="29" y="98"/>
                              </a:cubicBezTo>
                              <a:cubicBezTo>
                                <a:pt x="28" y="96"/>
                                <a:pt x="25" y="96"/>
                                <a:pt x="23" y="94"/>
                              </a:cubicBezTo>
                              <a:cubicBezTo>
                                <a:pt x="22" y="92"/>
                                <a:pt x="23" y="90"/>
                                <a:pt x="22" y="87"/>
                              </a:cubicBezTo>
                              <a:cubicBezTo>
                                <a:pt x="20" y="84"/>
                                <a:pt x="19" y="81"/>
                                <a:pt x="16" y="79"/>
                              </a:cubicBezTo>
                              <a:cubicBezTo>
                                <a:pt x="8" y="73"/>
                                <a:pt x="3" y="69"/>
                                <a:pt x="0" y="60"/>
                              </a:cubicBezTo>
                              <a:cubicBezTo>
                                <a:pt x="2" y="60"/>
                                <a:pt x="3" y="60"/>
                                <a:pt x="5" y="59"/>
                              </a:cubicBezTo>
                              <a:cubicBezTo>
                                <a:pt x="7" y="58"/>
                                <a:pt x="5" y="55"/>
                                <a:pt x="5" y="52"/>
                              </a:cubicBezTo>
                              <a:cubicBezTo>
                                <a:pt x="5" y="46"/>
                                <a:pt x="3" y="43"/>
                                <a:pt x="3" y="38"/>
                              </a:cubicBezTo>
                              <a:cubicBezTo>
                                <a:pt x="3" y="35"/>
                                <a:pt x="5" y="34"/>
                                <a:pt x="6" y="31"/>
                              </a:cubicBezTo>
                              <a:cubicBezTo>
                                <a:pt x="6" y="29"/>
                                <a:pt x="4" y="27"/>
                                <a:pt x="6" y="26"/>
                              </a:cubicBezTo>
                              <a:cubicBezTo>
                                <a:pt x="10" y="21"/>
                                <a:pt x="16" y="24"/>
                                <a:pt x="22" y="23"/>
                              </a:cubicBezTo>
                              <a:cubicBezTo>
                                <a:pt x="27" y="22"/>
                                <a:pt x="29" y="16"/>
                                <a:pt x="29" y="10"/>
                              </a:cubicBezTo>
                              <a:cubicBezTo>
                                <a:pt x="30" y="10"/>
                                <a:pt x="31" y="10"/>
                                <a:pt x="32" y="10"/>
                              </a:cubicBezTo>
                              <a:cubicBezTo>
                                <a:pt x="34" y="10"/>
                                <a:pt x="34" y="12"/>
                                <a:pt x="36" y="12"/>
                              </a:cubicBezTo>
                              <a:cubicBezTo>
                                <a:pt x="39" y="12"/>
                                <a:pt x="39" y="8"/>
                                <a:pt x="41" y="6"/>
                              </a:cubicBezTo>
                              <a:cubicBezTo>
                                <a:pt x="42" y="6"/>
                                <a:pt x="43" y="6"/>
                                <a:pt x="44" y="6"/>
                              </a:cubicBezTo>
                              <a:cubicBezTo>
                                <a:pt x="46" y="5"/>
                                <a:pt x="47" y="4"/>
                                <a:pt x="50" y="3"/>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9" name="Group 188">
                          <a:extLst>
                            <a:ext uri="{FF2B5EF4-FFF2-40B4-BE49-F238E27FC236}">
                              <a16:creationId xmlns:a16="http://schemas.microsoft.com/office/drawing/2014/main" id="{C645BC90-4339-5F7B-E806-0B1DA6ECFD6C}"/>
                            </a:ext>
                          </a:extLst>
                        </p:cNvPr>
                        <p:cNvGrpSpPr/>
                        <p:nvPr/>
                      </p:nvGrpSpPr>
                      <p:grpSpPr>
                        <a:xfrm>
                          <a:off x="3998645" y="687519"/>
                          <a:ext cx="5016406" cy="4322850"/>
                          <a:chOff x="3998645" y="687519"/>
                          <a:chExt cx="5016406" cy="4322850"/>
                        </a:xfrm>
                        <a:grpFill/>
                      </p:grpSpPr>
                      <p:sp>
                        <p:nvSpPr>
                          <p:cNvPr id="191" name="Freeform 5">
                            <a:extLst>
                              <a:ext uri="{FF2B5EF4-FFF2-40B4-BE49-F238E27FC236}">
                                <a16:creationId xmlns:a16="http://schemas.microsoft.com/office/drawing/2014/main" id="{627B8234-C9DD-7787-274A-EC1EB5E2BF4D}"/>
                              </a:ext>
                            </a:extLst>
                          </p:cNvPr>
                          <p:cNvSpPr>
                            <a:spLocks noEditPoints="1"/>
                          </p:cNvSpPr>
                          <p:nvPr/>
                        </p:nvSpPr>
                        <p:spPr bwMode="auto">
                          <a:xfrm>
                            <a:off x="5505154" y="2910064"/>
                            <a:ext cx="1323950" cy="1446242"/>
                          </a:xfrm>
                          <a:custGeom>
                            <a:avLst/>
                            <a:gdLst>
                              <a:gd name="T0" fmla="*/ 575 w 649"/>
                              <a:gd name="T1" fmla="*/ 592 h 709"/>
                              <a:gd name="T2" fmla="*/ 577 w 649"/>
                              <a:gd name="T3" fmla="*/ 577 h 709"/>
                              <a:gd name="T4" fmla="*/ 580 w 649"/>
                              <a:gd name="T5" fmla="*/ 559 h 709"/>
                              <a:gd name="T6" fmla="*/ 154 w 649"/>
                              <a:gd name="T7" fmla="*/ 0 h 709"/>
                              <a:gd name="T8" fmla="*/ 177 w 649"/>
                              <a:gd name="T9" fmla="*/ 11 h 709"/>
                              <a:gd name="T10" fmla="*/ 204 w 649"/>
                              <a:gd name="T11" fmla="*/ 38 h 709"/>
                              <a:gd name="T12" fmla="*/ 249 w 649"/>
                              <a:gd name="T13" fmla="*/ 97 h 709"/>
                              <a:gd name="T14" fmla="*/ 256 w 649"/>
                              <a:gd name="T15" fmla="*/ 152 h 709"/>
                              <a:gd name="T16" fmla="*/ 291 w 649"/>
                              <a:gd name="T17" fmla="*/ 213 h 709"/>
                              <a:gd name="T18" fmla="*/ 347 w 649"/>
                              <a:gd name="T19" fmla="*/ 240 h 709"/>
                              <a:gd name="T20" fmla="*/ 438 w 649"/>
                              <a:gd name="T21" fmla="*/ 257 h 709"/>
                              <a:gd name="T22" fmla="*/ 462 w 649"/>
                              <a:gd name="T23" fmla="*/ 231 h 709"/>
                              <a:gd name="T24" fmla="*/ 522 w 649"/>
                              <a:gd name="T25" fmla="*/ 240 h 709"/>
                              <a:gd name="T26" fmla="*/ 565 w 649"/>
                              <a:gd name="T27" fmla="*/ 200 h 709"/>
                              <a:gd name="T28" fmla="*/ 631 w 649"/>
                              <a:gd name="T29" fmla="*/ 189 h 709"/>
                              <a:gd name="T30" fmla="*/ 647 w 649"/>
                              <a:gd name="T31" fmla="*/ 222 h 709"/>
                              <a:gd name="T32" fmla="*/ 594 w 649"/>
                              <a:gd name="T33" fmla="*/ 260 h 709"/>
                              <a:gd name="T34" fmla="*/ 575 w 649"/>
                              <a:gd name="T35" fmla="*/ 308 h 709"/>
                              <a:gd name="T36" fmla="*/ 557 w 649"/>
                              <a:gd name="T37" fmla="*/ 357 h 709"/>
                              <a:gd name="T38" fmla="*/ 543 w 649"/>
                              <a:gd name="T39" fmla="*/ 311 h 709"/>
                              <a:gd name="T40" fmla="*/ 533 w 649"/>
                              <a:gd name="T41" fmla="*/ 302 h 709"/>
                              <a:gd name="T42" fmla="*/ 491 w 649"/>
                              <a:gd name="T43" fmla="*/ 282 h 709"/>
                              <a:gd name="T44" fmla="*/ 459 w 649"/>
                              <a:gd name="T45" fmla="*/ 248 h 709"/>
                              <a:gd name="T46" fmla="*/ 450 w 649"/>
                              <a:gd name="T47" fmla="*/ 299 h 709"/>
                              <a:gd name="T48" fmla="*/ 464 w 649"/>
                              <a:gd name="T49" fmla="*/ 373 h 709"/>
                              <a:gd name="T50" fmla="*/ 427 w 649"/>
                              <a:gd name="T51" fmla="*/ 379 h 709"/>
                              <a:gd name="T52" fmla="*/ 414 w 649"/>
                              <a:gd name="T53" fmla="*/ 415 h 709"/>
                              <a:gd name="T54" fmla="*/ 357 w 649"/>
                              <a:gd name="T55" fmla="*/ 463 h 709"/>
                              <a:gd name="T56" fmla="*/ 297 w 649"/>
                              <a:gd name="T57" fmla="*/ 516 h 709"/>
                              <a:gd name="T58" fmla="*/ 278 w 649"/>
                              <a:gd name="T59" fmla="*/ 579 h 709"/>
                              <a:gd name="T60" fmla="*/ 268 w 649"/>
                              <a:gd name="T61" fmla="*/ 643 h 709"/>
                              <a:gd name="T62" fmla="*/ 247 w 649"/>
                              <a:gd name="T63" fmla="*/ 667 h 709"/>
                              <a:gd name="T64" fmla="*/ 225 w 649"/>
                              <a:gd name="T65" fmla="*/ 689 h 709"/>
                              <a:gd name="T66" fmla="*/ 196 w 649"/>
                              <a:gd name="T67" fmla="*/ 699 h 709"/>
                              <a:gd name="T68" fmla="*/ 166 w 649"/>
                              <a:gd name="T69" fmla="*/ 635 h 709"/>
                              <a:gd name="T70" fmla="*/ 124 w 649"/>
                              <a:gd name="T71" fmla="*/ 530 h 709"/>
                              <a:gd name="T72" fmla="*/ 108 w 649"/>
                              <a:gd name="T73" fmla="*/ 476 h 709"/>
                              <a:gd name="T74" fmla="*/ 100 w 649"/>
                              <a:gd name="T75" fmla="*/ 385 h 709"/>
                              <a:gd name="T76" fmla="*/ 93 w 649"/>
                              <a:gd name="T77" fmla="*/ 372 h 709"/>
                              <a:gd name="T78" fmla="*/ 63 w 649"/>
                              <a:gd name="T79" fmla="*/ 396 h 709"/>
                              <a:gd name="T80" fmla="*/ 19 w 649"/>
                              <a:gd name="T81" fmla="*/ 352 h 709"/>
                              <a:gd name="T82" fmla="*/ 50 w 649"/>
                              <a:gd name="T83" fmla="*/ 340 h 709"/>
                              <a:gd name="T84" fmla="*/ 9 w 649"/>
                              <a:gd name="T85" fmla="*/ 322 h 709"/>
                              <a:gd name="T86" fmla="*/ 20 w 649"/>
                              <a:gd name="T87" fmla="*/ 310 h 709"/>
                              <a:gd name="T88" fmla="*/ 44 w 649"/>
                              <a:gd name="T89" fmla="*/ 310 h 709"/>
                              <a:gd name="T90" fmla="*/ 70 w 649"/>
                              <a:gd name="T91" fmla="*/ 301 h 709"/>
                              <a:gd name="T92" fmla="*/ 60 w 649"/>
                              <a:gd name="T93" fmla="*/ 280 h 709"/>
                              <a:gd name="T94" fmla="*/ 48 w 649"/>
                              <a:gd name="T95" fmla="*/ 258 h 709"/>
                              <a:gd name="T96" fmla="*/ 65 w 649"/>
                              <a:gd name="T97" fmla="*/ 226 h 709"/>
                              <a:gd name="T98" fmla="*/ 93 w 649"/>
                              <a:gd name="T99" fmla="*/ 227 h 709"/>
                              <a:gd name="T100" fmla="*/ 115 w 649"/>
                              <a:gd name="T101" fmla="*/ 206 h 709"/>
                              <a:gd name="T102" fmla="*/ 137 w 649"/>
                              <a:gd name="T103" fmla="*/ 167 h 709"/>
                              <a:gd name="T104" fmla="*/ 157 w 649"/>
                              <a:gd name="T105" fmla="*/ 130 h 709"/>
                              <a:gd name="T106" fmla="*/ 153 w 649"/>
                              <a:gd name="T107" fmla="*/ 118 h 709"/>
                              <a:gd name="T108" fmla="*/ 136 w 649"/>
                              <a:gd name="T109" fmla="*/ 72 h 709"/>
                              <a:gd name="T110" fmla="*/ 142 w 649"/>
                              <a:gd name="T111" fmla="*/ 1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9" h="709">
                                <a:moveTo>
                                  <a:pt x="566" y="627"/>
                                </a:moveTo>
                                <a:cubicBezTo>
                                  <a:pt x="566" y="628"/>
                                  <a:pt x="566" y="628"/>
                                  <a:pt x="566" y="629"/>
                                </a:cubicBezTo>
                                <a:cubicBezTo>
                                  <a:pt x="566" y="630"/>
                                  <a:pt x="567" y="631"/>
                                  <a:pt x="568" y="632"/>
                                </a:cubicBezTo>
                                <a:cubicBezTo>
                                  <a:pt x="568" y="634"/>
                                  <a:pt x="569" y="635"/>
                                  <a:pt x="570" y="635"/>
                                </a:cubicBezTo>
                                <a:cubicBezTo>
                                  <a:pt x="571" y="633"/>
                                  <a:pt x="571" y="632"/>
                                  <a:pt x="571" y="629"/>
                                </a:cubicBezTo>
                                <a:cubicBezTo>
                                  <a:pt x="571" y="628"/>
                                  <a:pt x="572" y="627"/>
                                  <a:pt x="571" y="626"/>
                                </a:cubicBezTo>
                                <a:cubicBezTo>
                                  <a:pt x="569" y="626"/>
                                  <a:pt x="568" y="627"/>
                                  <a:pt x="566" y="627"/>
                                </a:cubicBezTo>
                                <a:close/>
                                <a:moveTo>
                                  <a:pt x="575" y="592"/>
                                </a:moveTo>
                                <a:cubicBezTo>
                                  <a:pt x="575" y="592"/>
                                  <a:pt x="575" y="591"/>
                                  <a:pt x="575" y="591"/>
                                </a:cubicBezTo>
                                <a:cubicBezTo>
                                  <a:pt x="574" y="591"/>
                                  <a:pt x="574" y="591"/>
                                  <a:pt x="574" y="591"/>
                                </a:cubicBezTo>
                                <a:cubicBezTo>
                                  <a:pt x="571" y="591"/>
                                  <a:pt x="573" y="594"/>
                                  <a:pt x="572" y="596"/>
                                </a:cubicBezTo>
                                <a:cubicBezTo>
                                  <a:pt x="572" y="598"/>
                                  <a:pt x="570" y="598"/>
                                  <a:pt x="570" y="599"/>
                                </a:cubicBezTo>
                                <a:cubicBezTo>
                                  <a:pt x="570" y="602"/>
                                  <a:pt x="572" y="602"/>
                                  <a:pt x="573" y="604"/>
                                </a:cubicBezTo>
                                <a:cubicBezTo>
                                  <a:pt x="575" y="602"/>
                                  <a:pt x="574" y="600"/>
                                  <a:pt x="574" y="598"/>
                                </a:cubicBezTo>
                                <a:cubicBezTo>
                                  <a:pt x="575" y="596"/>
                                  <a:pt x="575" y="594"/>
                                  <a:pt x="575" y="592"/>
                                </a:cubicBezTo>
                                <a:close/>
                                <a:moveTo>
                                  <a:pt x="577" y="577"/>
                                </a:moveTo>
                                <a:cubicBezTo>
                                  <a:pt x="577" y="576"/>
                                  <a:pt x="576" y="576"/>
                                  <a:pt x="575" y="576"/>
                                </a:cubicBezTo>
                                <a:cubicBezTo>
                                  <a:pt x="573" y="576"/>
                                  <a:pt x="573" y="578"/>
                                  <a:pt x="573" y="580"/>
                                </a:cubicBezTo>
                                <a:cubicBezTo>
                                  <a:pt x="572" y="581"/>
                                  <a:pt x="572" y="582"/>
                                  <a:pt x="571" y="583"/>
                                </a:cubicBezTo>
                                <a:cubicBezTo>
                                  <a:pt x="571" y="584"/>
                                  <a:pt x="571" y="585"/>
                                  <a:pt x="571" y="587"/>
                                </a:cubicBezTo>
                                <a:cubicBezTo>
                                  <a:pt x="572" y="587"/>
                                  <a:pt x="572" y="587"/>
                                  <a:pt x="572" y="587"/>
                                </a:cubicBezTo>
                                <a:cubicBezTo>
                                  <a:pt x="574" y="587"/>
                                  <a:pt x="574" y="585"/>
                                  <a:pt x="576" y="584"/>
                                </a:cubicBezTo>
                                <a:cubicBezTo>
                                  <a:pt x="578" y="582"/>
                                  <a:pt x="578" y="580"/>
                                  <a:pt x="577" y="577"/>
                                </a:cubicBezTo>
                                <a:close/>
                                <a:moveTo>
                                  <a:pt x="580" y="559"/>
                                </a:moveTo>
                                <a:cubicBezTo>
                                  <a:pt x="579" y="558"/>
                                  <a:pt x="579" y="558"/>
                                  <a:pt x="578" y="558"/>
                                </a:cubicBezTo>
                                <a:cubicBezTo>
                                  <a:pt x="575" y="558"/>
                                  <a:pt x="575" y="561"/>
                                  <a:pt x="574" y="564"/>
                                </a:cubicBezTo>
                                <a:cubicBezTo>
                                  <a:pt x="574" y="567"/>
                                  <a:pt x="573" y="569"/>
                                  <a:pt x="573" y="572"/>
                                </a:cubicBezTo>
                                <a:cubicBezTo>
                                  <a:pt x="573" y="573"/>
                                  <a:pt x="573" y="573"/>
                                  <a:pt x="573" y="573"/>
                                </a:cubicBezTo>
                                <a:cubicBezTo>
                                  <a:pt x="574" y="573"/>
                                  <a:pt x="574" y="573"/>
                                  <a:pt x="574" y="573"/>
                                </a:cubicBezTo>
                                <a:cubicBezTo>
                                  <a:pt x="577" y="573"/>
                                  <a:pt x="576" y="569"/>
                                  <a:pt x="578" y="567"/>
                                </a:cubicBezTo>
                                <a:cubicBezTo>
                                  <a:pt x="580" y="564"/>
                                  <a:pt x="580" y="562"/>
                                  <a:pt x="580" y="559"/>
                                </a:cubicBezTo>
                                <a:close/>
                                <a:moveTo>
                                  <a:pt x="154" y="0"/>
                                </a:moveTo>
                                <a:cubicBezTo>
                                  <a:pt x="163" y="1"/>
                                  <a:pt x="163" y="1"/>
                                  <a:pt x="163" y="1"/>
                                </a:cubicBezTo>
                                <a:cubicBezTo>
                                  <a:pt x="163" y="1"/>
                                  <a:pt x="163" y="1"/>
                                  <a:pt x="163" y="1"/>
                                </a:cubicBezTo>
                                <a:cubicBezTo>
                                  <a:pt x="154" y="0"/>
                                  <a:pt x="154" y="0"/>
                                  <a:pt x="154" y="0"/>
                                </a:cubicBezTo>
                                <a:cubicBezTo>
                                  <a:pt x="157" y="0"/>
                                  <a:pt x="160" y="1"/>
                                  <a:pt x="163" y="1"/>
                                </a:cubicBezTo>
                                <a:cubicBezTo>
                                  <a:pt x="163" y="1"/>
                                  <a:pt x="163" y="1"/>
                                  <a:pt x="163" y="1"/>
                                </a:cubicBezTo>
                                <a:cubicBezTo>
                                  <a:pt x="166" y="2"/>
                                  <a:pt x="167" y="4"/>
                                  <a:pt x="170" y="6"/>
                                </a:cubicBezTo>
                                <a:cubicBezTo>
                                  <a:pt x="170" y="6"/>
                                  <a:pt x="170" y="6"/>
                                  <a:pt x="170" y="6"/>
                                </a:cubicBezTo>
                                <a:cubicBezTo>
                                  <a:pt x="173" y="7"/>
                                  <a:pt x="176" y="7"/>
                                  <a:pt x="177" y="11"/>
                                </a:cubicBezTo>
                                <a:cubicBezTo>
                                  <a:pt x="177" y="11"/>
                                  <a:pt x="177" y="11"/>
                                  <a:pt x="177" y="11"/>
                                </a:cubicBezTo>
                                <a:cubicBezTo>
                                  <a:pt x="179" y="14"/>
                                  <a:pt x="176" y="18"/>
                                  <a:pt x="178" y="21"/>
                                </a:cubicBezTo>
                                <a:cubicBezTo>
                                  <a:pt x="178" y="21"/>
                                  <a:pt x="178" y="21"/>
                                  <a:pt x="178" y="21"/>
                                </a:cubicBezTo>
                                <a:cubicBezTo>
                                  <a:pt x="180" y="24"/>
                                  <a:pt x="183" y="23"/>
                                  <a:pt x="186" y="25"/>
                                </a:cubicBezTo>
                                <a:cubicBezTo>
                                  <a:pt x="186" y="25"/>
                                  <a:pt x="186" y="25"/>
                                  <a:pt x="186" y="25"/>
                                </a:cubicBezTo>
                                <a:cubicBezTo>
                                  <a:pt x="189" y="28"/>
                                  <a:pt x="191" y="29"/>
                                  <a:pt x="194" y="31"/>
                                </a:cubicBezTo>
                                <a:cubicBezTo>
                                  <a:pt x="194" y="31"/>
                                  <a:pt x="194" y="31"/>
                                  <a:pt x="194" y="31"/>
                                </a:cubicBezTo>
                                <a:cubicBezTo>
                                  <a:pt x="198" y="33"/>
                                  <a:pt x="199" y="38"/>
                                  <a:pt x="204" y="38"/>
                                </a:cubicBezTo>
                                <a:cubicBezTo>
                                  <a:pt x="204" y="38"/>
                                  <a:pt x="204" y="38"/>
                                  <a:pt x="204" y="38"/>
                                </a:cubicBezTo>
                                <a:cubicBezTo>
                                  <a:pt x="207" y="38"/>
                                  <a:pt x="209" y="37"/>
                                  <a:pt x="213" y="37"/>
                                </a:cubicBezTo>
                                <a:cubicBezTo>
                                  <a:pt x="213" y="37"/>
                                  <a:pt x="213" y="37"/>
                                  <a:pt x="213" y="37"/>
                                </a:cubicBezTo>
                                <a:cubicBezTo>
                                  <a:pt x="217" y="37"/>
                                  <a:pt x="218" y="42"/>
                                  <a:pt x="220" y="46"/>
                                </a:cubicBezTo>
                                <a:cubicBezTo>
                                  <a:pt x="220" y="46"/>
                                  <a:pt x="220" y="46"/>
                                  <a:pt x="220" y="46"/>
                                </a:cubicBezTo>
                                <a:cubicBezTo>
                                  <a:pt x="232" y="55"/>
                                  <a:pt x="231" y="66"/>
                                  <a:pt x="235" y="79"/>
                                </a:cubicBezTo>
                                <a:cubicBezTo>
                                  <a:pt x="237" y="85"/>
                                  <a:pt x="240" y="88"/>
                                  <a:pt x="243" y="94"/>
                                </a:cubicBezTo>
                                <a:cubicBezTo>
                                  <a:pt x="245" y="96"/>
                                  <a:pt x="247" y="95"/>
                                  <a:pt x="249" y="97"/>
                                </a:cubicBezTo>
                                <a:cubicBezTo>
                                  <a:pt x="253" y="99"/>
                                  <a:pt x="255" y="102"/>
                                  <a:pt x="255" y="106"/>
                                </a:cubicBezTo>
                                <a:cubicBezTo>
                                  <a:pt x="255" y="110"/>
                                  <a:pt x="256" y="114"/>
                                  <a:pt x="252" y="116"/>
                                </a:cubicBezTo>
                                <a:cubicBezTo>
                                  <a:pt x="248" y="119"/>
                                  <a:pt x="245" y="120"/>
                                  <a:pt x="242" y="123"/>
                                </a:cubicBezTo>
                                <a:cubicBezTo>
                                  <a:pt x="242" y="130"/>
                                  <a:pt x="242" y="130"/>
                                  <a:pt x="242" y="130"/>
                                </a:cubicBezTo>
                                <a:cubicBezTo>
                                  <a:pt x="242" y="134"/>
                                  <a:pt x="244" y="136"/>
                                  <a:pt x="244" y="140"/>
                                </a:cubicBezTo>
                                <a:cubicBezTo>
                                  <a:pt x="244" y="148"/>
                                  <a:pt x="244" y="148"/>
                                  <a:pt x="244" y="148"/>
                                </a:cubicBezTo>
                                <a:cubicBezTo>
                                  <a:pt x="244" y="152"/>
                                  <a:pt x="249" y="153"/>
                                  <a:pt x="252" y="155"/>
                                </a:cubicBezTo>
                                <a:cubicBezTo>
                                  <a:pt x="254" y="154"/>
                                  <a:pt x="254" y="152"/>
                                  <a:pt x="256" y="152"/>
                                </a:cubicBezTo>
                                <a:cubicBezTo>
                                  <a:pt x="260" y="152"/>
                                  <a:pt x="261" y="156"/>
                                  <a:pt x="264" y="157"/>
                                </a:cubicBezTo>
                                <a:cubicBezTo>
                                  <a:pt x="268" y="159"/>
                                  <a:pt x="272" y="157"/>
                                  <a:pt x="276" y="160"/>
                                </a:cubicBezTo>
                                <a:cubicBezTo>
                                  <a:pt x="283" y="165"/>
                                  <a:pt x="289" y="167"/>
                                  <a:pt x="293" y="175"/>
                                </a:cubicBezTo>
                                <a:cubicBezTo>
                                  <a:pt x="293" y="175"/>
                                  <a:pt x="293" y="175"/>
                                  <a:pt x="293" y="175"/>
                                </a:cubicBezTo>
                                <a:cubicBezTo>
                                  <a:pt x="290" y="179"/>
                                  <a:pt x="285" y="181"/>
                                  <a:pt x="281" y="185"/>
                                </a:cubicBezTo>
                                <a:cubicBezTo>
                                  <a:pt x="277" y="190"/>
                                  <a:pt x="277" y="195"/>
                                  <a:pt x="277" y="202"/>
                                </a:cubicBezTo>
                                <a:cubicBezTo>
                                  <a:pt x="277" y="204"/>
                                  <a:pt x="279" y="205"/>
                                  <a:pt x="280" y="206"/>
                                </a:cubicBezTo>
                                <a:cubicBezTo>
                                  <a:pt x="284" y="210"/>
                                  <a:pt x="287" y="212"/>
                                  <a:pt x="291" y="213"/>
                                </a:cubicBezTo>
                                <a:cubicBezTo>
                                  <a:pt x="298" y="216"/>
                                  <a:pt x="299" y="221"/>
                                  <a:pt x="305" y="224"/>
                                </a:cubicBezTo>
                                <a:cubicBezTo>
                                  <a:pt x="307" y="225"/>
                                  <a:pt x="309" y="225"/>
                                  <a:pt x="311" y="226"/>
                                </a:cubicBezTo>
                                <a:cubicBezTo>
                                  <a:pt x="313" y="227"/>
                                  <a:pt x="314" y="229"/>
                                  <a:pt x="317" y="230"/>
                                </a:cubicBezTo>
                                <a:cubicBezTo>
                                  <a:pt x="320" y="231"/>
                                  <a:pt x="322" y="231"/>
                                  <a:pt x="326" y="233"/>
                                </a:cubicBezTo>
                                <a:cubicBezTo>
                                  <a:pt x="329" y="234"/>
                                  <a:pt x="330" y="239"/>
                                  <a:pt x="334" y="239"/>
                                </a:cubicBezTo>
                                <a:cubicBezTo>
                                  <a:pt x="336" y="239"/>
                                  <a:pt x="337" y="238"/>
                                  <a:pt x="339" y="238"/>
                                </a:cubicBezTo>
                                <a:cubicBezTo>
                                  <a:pt x="342" y="238"/>
                                  <a:pt x="344" y="237"/>
                                  <a:pt x="347" y="238"/>
                                </a:cubicBezTo>
                                <a:cubicBezTo>
                                  <a:pt x="347" y="238"/>
                                  <a:pt x="346" y="240"/>
                                  <a:pt x="347" y="240"/>
                                </a:cubicBezTo>
                                <a:cubicBezTo>
                                  <a:pt x="351" y="240"/>
                                  <a:pt x="353" y="238"/>
                                  <a:pt x="358" y="238"/>
                                </a:cubicBezTo>
                                <a:cubicBezTo>
                                  <a:pt x="365" y="238"/>
                                  <a:pt x="367" y="247"/>
                                  <a:pt x="374" y="247"/>
                                </a:cubicBezTo>
                                <a:cubicBezTo>
                                  <a:pt x="381" y="247"/>
                                  <a:pt x="381" y="247"/>
                                  <a:pt x="381" y="247"/>
                                </a:cubicBezTo>
                                <a:cubicBezTo>
                                  <a:pt x="388" y="247"/>
                                  <a:pt x="390" y="254"/>
                                  <a:pt x="396" y="254"/>
                                </a:cubicBezTo>
                                <a:cubicBezTo>
                                  <a:pt x="413" y="254"/>
                                  <a:pt x="413" y="254"/>
                                  <a:pt x="413" y="254"/>
                                </a:cubicBezTo>
                                <a:cubicBezTo>
                                  <a:pt x="417" y="254"/>
                                  <a:pt x="418" y="256"/>
                                  <a:pt x="422" y="257"/>
                                </a:cubicBezTo>
                                <a:cubicBezTo>
                                  <a:pt x="427" y="258"/>
                                  <a:pt x="431" y="257"/>
                                  <a:pt x="436" y="258"/>
                                </a:cubicBezTo>
                                <a:cubicBezTo>
                                  <a:pt x="437" y="258"/>
                                  <a:pt x="437" y="257"/>
                                  <a:pt x="438" y="257"/>
                                </a:cubicBezTo>
                                <a:cubicBezTo>
                                  <a:pt x="440" y="257"/>
                                  <a:pt x="440" y="259"/>
                                  <a:pt x="442" y="259"/>
                                </a:cubicBezTo>
                                <a:cubicBezTo>
                                  <a:pt x="446" y="259"/>
                                  <a:pt x="446" y="253"/>
                                  <a:pt x="446" y="249"/>
                                </a:cubicBezTo>
                                <a:cubicBezTo>
                                  <a:pt x="446" y="246"/>
                                  <a:pt x="444" y="245"/>
                                  <a:pt x="444" y="241"/>
                                </a:cubicBezTo>
                                <a:cubicBezTo>
                                  <a:pt x="444" y="235"/>
                                  <a:pt x="444" y="232"/>
                                  <a:pt x="444" y="226"/>
                                </a:cubicBezTo>
                                <a:cubicBezTo>
                                  <a:pt x="444" y="226"/>
                                  <a:pt x="444" y="226"/>
                                  <a:pt x="444" y="226"/>
                                </a:cubicBezTo>
                                <a:cubicBezTo>
                                  <a:pt x="451" y="225"/>
                                  <a:pt x="456" y="225"/>
                                  <a:pt x="460" y="219"/>
                                </a:cubicBezTo>
                                <a:cubicBezTo>
                                  <a:pt x="461" y="220"/>
                                  <a:pt x="462" y="220"/>
                                  <a:pt x="462" y="221"/>
                                </a:cubicBezTo>
                                <a:cubicBezTo>
                                  <a:pt x="462" y="231"/>
                                  <a:pt x="462" y="231"/>
                                  <a:pt x="462" y="231"/>
                                </a:cubicBezTo>
                                <a:cubicBezTo>
                                  <a:pt x="465" y="231"/>
                                  <a:pt x="466" y="230"/>
                                  <a:pt x="469" y="231"/>
                                </a:cubicBezTo>
                                <a:cubicBezTo>
                                  <a:pt x="469" y="231"/>
                                  <a:pt x="469" y="231"/>
                                  <a:pt x="469" y="231"/>
                                </a:cubicBezTo>
                                <a:cubicBezTo>
                                  <a:pt x="469" y="234"/>
                                  <a:pt x="470" y="237"/>
                                  <a:pt x="472" y="240"/>
                                </a:cubicBezTo>
                                <a:cubicBezTo>
                                  <a:pt x="474" y="243"/>
                                  <a:pt x="478" y="242"/>
                                  <a:pt x="481" y="243"/>
                                </a:cubicBezTo>
                                <a:cubicBezTo>
                                  <a:pt x="485" y="244"/>
                                  <a:pt x="487" y="248"/>
                                  <a:pt x="491" y="248"/>
                                </a:cubicBezTo>
                                <a:cubicBezTo>
                                  <a:pt x="494" y="248"/>
                                  <a:pt x="495" y="243"/>
                                  <a:pt x="498" y="243"/>
                                </a:cubicBezTo>
                                <a:cubicBezTo>
                                  <a:pt x="510" y="243"/>
                                  <a:pt x="510" y="243"/>
                                  <a:pt x="510" y="243"/>
                                </a:cubicBezTo>
                                <a:cubicBezTo>
                                  <a:pt x="515" y="243"/>
                                  <a:pt x="517" y="241"/>
                                  <a:pt x="522" y="240"/>
                                </a:cubicBezTo>
                                <a:cubicBezTo>
                                  <a:pt x="527" y="240"/>
                                  <a:pt x="534" y="240"/>
                                  <a:pt x="534" y="236"/>
                                </a:cubicBezTo>
                                <a:cubicBezTo>
                                  <a:pt x="534" y="231"/>
                                  <a:pt x="526" y="232"/>
                                  <a:pt x="526" y="228"/>
                                </a:cubicBezTo>
                                <a:cubicBezTo>
                                  <a:pt x="526" y="225"/>
                                  <a:pt x="530" y="223"/>
                                  <a:pt x="530" y="220"/>
                                </a:cubicBezTo>
                                <a:cubicBezTo>
                                  <a:pt x="530" y="220"/>
                                  <a:pt x="530" y="220"/>
                                  <a:pt x="530" y="220"/>
                                </a:cubicBezTo>
                                <a:cubicBezTo>
                                  <a:pt x="535" y="220"/>
                                  <a:pt x="537" y="220"/>
                                  <a:pt x="541" y="220"/>
                                </a:cubicBezTo>
                                <a:cubicBezTo>
                                  <a:pt x="546" y="220"/>
                                  <a:pt x="546" y="214"/>
                                  <a:pt x="550" y="211"/>
                                </a:cubicBezTo>
                                <a:cubicBezTo>
                                  <a:pt x="551" y="210"/>
                                  <a:pt x="553" y="210"/>
                                  <a:pt x="554" y="210"/>
                                </a:cubicBezTo>
                                <a:cubicBezTo>
                                  <a:pt x="560" y="209"/>
                                  <a:pt x="562" y="204"/>
                                  <a:pt x="565" y="200"/>
                                </a:cubicBezTo>
                                <a:cubicBezTo>
                                  <a:pt x="569" y="195"/>
                                  <a:pt x="571" y="193"/>
                                  <a:pt x="573" y="188"/>
                                </a:cubicBezTo>
                                <a:cubicBezTo>
                                  <a:pt x="576" y="182"/>
                                  <a:pt x="578" y="175"/>
                                  <a:pt x="585" y="175"/>
                                </a:cubicBezTo>
                                <a:cubicBezTo>
                                  <a:pt x="592" y="175"/>
                                  <a:pt x="592" y="175"/>
                                  <a:pt x="592" y="175"/>
                                </a:cubicBezTo>
                                <a:cubicBezTo>
                                  <a:pt x="599" y="175"/>
                                  <a:pt x="602" y="172"/>
                                  <a:pt x="609" y="170"/>
                                </a:cubicBezTo>
                                <a:cubicBezTo>
                                  <a:pt x="612" y="169"/>
                                  <a:pt x="614" y="166"/>
                                  <a:pt x="617" y="166"/>
                                </a:cubicBezTo>
                                <a:cubicBezTo>
                                  <a:pt x="622" y="166"/>
                                  <a:pt x="623" y="172"/>
                                  <a:pt x="623" y="177"/>
                                </a:cubicBezTo>
                                <a:cubicBezTo>
                                  <a:pt x="627" y="177"/>
                                  <a:pt x="631" y="179"/>
                                  <a:pt x="631" y="182"/>
                                </a:cubicBezTo>
                                <a:cubicBezTo>
                                  <a:pt x="631" y="185"/>
                                  <a:pt x="631" y="186"/>
                                  <a:pt x="631" y="189"/>
                                </a:cubicBezTo>
                                <a:cubicBezTo>
                                  <a:pt x="631" y="193"/>
                                  <a:pt x="636" y="192"/>
                                  <a:pt x="640" y="192"/>
                                </a:cubicBezTo>
                                <a:cubicBezTo>
                                  <a:pt x="644" y="193"/>
                                  <a:pt x="645" y="194"/>
                                  <a:pt x="649" y="196"/>
                                </a:cubicBezTo>
                                <a:cubicBezTo>
                                  <a:pt x="649" y="196"/>
                                  <a:pt x="649" y="196"/>
                                  <a:pt x="649" y="196"/>
                                </a:cubicBezTo>
                                <a:cubicBezTo>
                                  <a:pt x="647" y="200"/>
                                  <a:pt x="646" y="203"/>
                                  <a:pt x="643" y="206"/>
                                </a:cubicBezTo>
                                <a:cubicBezTo>
                                  <a:pt x="641" y="208"/>
                                  <a:pt x="639" y="207"/>
                                  <a:pt x="637" y="209"/>
                                </a:cubicBezTo>
                                <a:cubicBezTo>
                                  <a:pt x="639" y="213"/>
                                  <a:pt x="641" y="214"/>
                                  <a:pt x="645" y="217"/>
                                </a:cubicBezTo>
                                <a:cubicBezTo>
                                  <a:pt x="645" y="218"/>
                                  <a:pt x="647" y="218"/>
                                  <a:pt x="647" y="219"/>
                                </a:cubicBezTo>
                                <a:cubicBezTo>
                                  <a:pt x="647" y="220"/>
                                  <a:pt x="647" y="221"/>
                                  <a:pt x="647" y="222"/>
                                </a:cubicBezTo>
                                <a:cubicBezTo>
                                  <a:pt x="638" y="222"/>
                                  <a:pt x="638" y="222"/>
                                  <a:pt x="638" y="222"/>
                                </a:cubicBezTo>
                                <a:cubicBezTo>
                                  <a:pt x="636" y="222"/>
                                  <a:pt x="634" y="221"/>
                                  <a:pt x="632" y="221"/>
                                </a:cubicBezTo>
                                <a:cubicBezTo>
                                  <a:pt x="625" y="221"/>
                                  <a:pt x="618" y="222"/>
                                  <a:pt x="615" y="228"/>
                                </a:cubicBezTo>
                                <a:cubicBezTo>
                                  <a:pt x="614" y="231"/>
                                  <a:pt x="614" y="233"/>
                                  <a:pt x="614" y="236"/>
                                </a:cubicBezTo>
                                <a:cubicBezTo>
                                  <a:pt x="610" y="236"/>
                                  <a:pt x="607" y="238"/>
                                  <a:pt x="606" y="242"/>
                                </a:cubicBezTo>
                                <a:cubicBezTo>
                                  <a:pt x="603" y="241"/>
                                  <a:pt x="601" y="243"/>
                                  <a:pt x="599" y="244"/>
                                </a:cubicBezTo>
                                <a:cubicBezTo>
                                  <a:pt x="598" y="248"/>
                                  <a:pt x="598" y="250"/>
                                  <a:pt x="596" y="254"/>
                                </a:cubicBezTo>
                                <a:cubicBezTo>
                                  <a:pt x="596" y="256"/>
                                  <a:pt x="596" y="259"/>
                                  <a:pt x="594" y="260"/>
                                </a:cubicBezTo>
                                <a:cubicBezTo>
                                  <a:pt x="593" y="261"/>
                                  <a:pt x="592" y="260"/>
                                  <a:pt x="591" y="260"/>
                                </a:cubicBezTo>
                                <a:cubicBezTo>
                                  <a:pt x="588" y="261"/>
                                  <a:pt x="588" y="265"/>
                                  <a:pt x="588" y="268"/>
                                </a:cubicBezTo>
                                <a:cubicBezTo>
                                  <a:pt x="588" y="275"/>
                                  <a:pt x="588" y="275"/>
                                  <a:pt x="588" y="275"/>
                                </a:cubicBezTo>
                                <a:cubicBezTo>
                                  <a:pt x="588" y="277"/>
                                  <a:pt x="590" y="277"/>
                                  <a:pt x="590" y="278"/>
                                </a:cubicBezTo>
                                <a:cubicBezTo>
                                  <a:pt x="590" y="285"/>
                                  <a:pt x="590" y="288"/>
                                  <a:pt x="588" y="294"/>
                                </a:cubicBezTo>
                                <a:cubicBezTo>
                                  <a:pt x="587" y="298"/>
                                  <a:pt x="587" y="301"/>
                                  <a:pt x="586" y="305"/>
                                </a:cubicBezTo>
                                <a:cubicBezTo>
                                  <a:pt x="585" y="307"/>
                                  <a:pt x="585" y="311"/>
                                  <a:pt x="582" y="311"/>
                                </a:cubicBezTo>
                                <a:cubicBezTo>
                                  <a:pt x="579" y="311"/>
                                  <a:pt x="578" y="308"/>
                                  <a:pt x="575" y="308"/>
                                </a:cubicBezTo>
                                <a:cubicBezTo>
                                  <a:pt x="570" y="308"/>
                                  <a:pt x="569" y="315"/>
                                  <a:pt x="569" y="321"/>
                                </a:cubicBezTo>
                                <a:cubicBezTo>
                                  <a:pt x="569" y="324"/>
                                  <a:pt x="570" y="326"/>
                                  <a:pt x="570" y="330"/>
                                </a:cubicBezTo>
                                <a:cubicBezTo>
                                  <a:pt x="570" y="333"/>
                                  <a:pt x="567" y="335"/>
                                  <a:pt x="567" y="338"/>
                                </a:cubicBezTo>
                                <a:cubicBezTo>
                                  <a:pt x="567" y="346"/>
                                  <a:pt x="567" y="346"/>
                                  <a:pt x="567" y="346"/>
                                </a:cubicBezTo>
                                <a:cubicBezTo>
                                  <a:pt x="567" y="347"/>
                                  <a:pt x="568" y="347"/>
                                  <a:pt x="568" y="348"/>
                                </a:cubicBezTo>
                                <a:cubicBezTo>
                                  <a:pt x="568" y="351"/>
                                  <a:pt x="567" y="353"/>
                                  <a:pt x="567" y="356"/>
                                </a:cubicBezTo>
                                <a:cubicBezTo>
                                  <a:pt x="564" y="356"/>
                                  <a:pt x="562" y="357"/>
                                  <a:pt x="560" y="357"/>
                                </a:cubicBezTo>
                                <a:cubicBezTo>
                                  <a:pt x="557" y="357"/>
                                  <a:pt x="557" y="357"/>
                                  <a:pt x="557" y="357"/>
                                </a:cubicBezTo>
                                <a:cubicBezTo>
                                  <a:pt x="557" y="357"/>
                                  <a:pt x="557" y="357"/>
                                  <a:pt x="557" y="357"/>
                                </a:cubicBezTo>
                                <a:cubicBezTo>
                                  <a:pt x="557" y="351"/>
                                  <a:pt x="553" y="347"/>
                                  <a:pt x="553" y="340"/>
                                </a:cubicBezTo>
                                <a:cubicBezTo>
                                  <a:pt x="553" y="332"/>
                                  <a:pt x="553" y="332"/>
                                  <a:pt x="553" y="332"/>
                                </a:cubicBezTo>
                                <a:cubicBezTo>
                                  <a:pt x="553" y="331"/>
                                  <a:pt x="553" y="331"/>
                                  <a:pt x="553" y="331"/>
                                </a:cubicBezTo>
                                <a:cubicBezTo>
                                  <a:pt x="553" y="324"/>
                                  <a:pt x="553" y="324"/>
                                  <a:pt x="553" y="324"/>
                                </a:cubicBezTo>
                                <a:cubicBezTo>
                                  <a:pt x="553" y="318"/>
                                  <a:pt x="555" y="311"/>
                                  <a:pt x="549" y="309"/>
                                </a:cubicBezTo>
                                <a:cubicBezTo>
                                  <a:pt x="548" y="310"/>
                                  <a:pt x="548" y="311"/>
                                  <a:pt x="547" y="311"/>
                                </a:cubicBezTo>
                                <a:cubicBezTo>
                                  <a:pt x="545" y="311"/>
                                  <a:pt x="545" y="311"/>
                                  <a:pt x="543" y="311"/>
                                </a:cubicBezTo>
                                <a:cubicBezTo>
                                  <a:pt x="543" y="315"/>
                                  <a:pt x="543" y="315"/>
                                  <a:pt x="543" y="315"/>
                                </a:cubicBezTo>
                                <a:cubicBezTo>
                                  <a:pt x="543" y="316"/>
                                  <a:pt x="544" y="316"/>
                                  <a:pt x="544" y="316"/>
                                </a:cubicBezTo>
                                <a:cubicBezTo>
                                  <a:pt x="544" y="320"/>
                                  <a:pt x="542" y="322"/>
                                  <a:pt x="540" y="326"/>
                                </a:cubicBezTo>
                                <a:cubicBezTo>
                                  <a:pt x="539" y="330"/>
                                  <a:pt x="538" y="334"/>
                                  <a:pt x="534" y="334"/>
                                </a:cubicBezTo>
                                <a:cubicBezTo>
                                  <a:pt x="533" y="334"/>
                                  <a:pt x="532" y="334"/>
                                  <a:pt x="531" y="334"/>
                                </a:cubicBezTo>
                                <a:cubicBezTo>
                                  <a:pt x="531" y="331"/>
                                  <a:pt x="529" y="330"/>
                                  <a:pt x="529" y="328"/>
                                </a:cubicBezTo>
                                <a:cubicBezTo>
                                  <a:pt x="528" y="325"/>
                                  <a:pt x="529" y="323"/>
                                  <a:pt x="529" y="320"/>
                                </a:cubicBezTo>
                                <a:cubicBezTo>
                                  <a:pt x="529" y="312"/>
                                  <a:pt x="528" y="307"/>
                                  <a:pt x="533" y="302"/>
                                </a:cubicBezTo>
                                <a:cubicBezTo>
                                  <a:pt x="538" y="296"/>
                                  <a:pt x="542" y="294"/>
                                  <a:pt x="546" y="287"/>
                                </a:cubicBezTo>
                                <a:cubicBezTo>
                                  <a:pt x="547" y="285"/>
                                  <a:pt x="549" y="284"/>
                                  <a:pt x="549" y="281"/>
                                </a:cubicBezTo>
                                <a:cubicBezTo>
                                  <a:pt x="549" y="278"/>
                                  <a:pt x="548" y="276"/>
                                  <a:pt x="546" y="276"/>
                                </a:cubicBezTo>
                                <a:cubicBezTo>
                                  <a:pt x="541" y="276"/>
                                  <a:pt x="539" y="279"/>
                                  <a:pt x="534" y="280"/>
                                </a:cubicBezTo>
                                <a:cubicBezTo>
                                  <a:pt x="531" y="281"/>
                                  <a:pt x="529" y="280"/>
                                  <a:pt x="527" y="280"/>
                                </a:cubicBezTo>
                                <a:cubicBezTo>
                                  <a:pt x="524" y="281"/>
                                  <a:pt x="524" y="283"/>
                                  <a:pt x="521" y="284"/>
                                </a:cubicBezTo>
                                <a:cubicBezTo>
                                  <a:pt x="515" y="286"/>
                                  <a:pt x="510" y="286"/>
                                  <a:pt x="503" y="286"/>
                                </a:cubicBezTo>
                                <a:cubicBezTo>
                                  <a:pt x="498" y="286"/>
                                  <a:pt x="491" y="287"/>
                                  <a:pt x="491" y="282"/>
                                </a:cubicBezTo>
                                <a:cubicBezTo>
                                  <a:pt x="491" y="279"/>
                                  <a:pt x="493" y="278"/>
                                  <a:pt x="493" y="274"/>
                                </a:cubicBezTo>
                                <a:cubicBezTo>
                                  <a:pt x="493" y="271"/>
                                  <a:pt x="490" y="270"/>
                                  <a:pt x="488" y="267"/>
                                </a:cubicBezTo>
                                <a:cubicBezTo>
                                  <a:pt x="487" y="265"/>
                                  <a:pt x="487" y="263"/>
                                  <a:pt x="487" y="261"/>
                                </a:cubicBezTo>
                                <a:cubicBezTo>
                                  <a:pt x="486" y="259"/>
                                  <a:pt x="486" y="257"/>
                                  <a:pt x="484" y="257"/>
                                </a:cubicBezTo>
                                <a:cubicBezTo>
                                  <a:pt x="481" y="257"/>
                                  <a:pt x="480" y="262"/>
                                  <a:pt x="477" y="262"/>
                                </a:cubicBezTo>
                                <a:cubicBezTo>
                                  <a:pt x="474" y="262"/>
                                  <a:pt x="473" y="258"/>
                                  <a:pt x="471" y="257"/>
                                </a:cubicBezTo>
                                <a:cubicBezTo>
                                  <a:pt x="468" y="254"/>
                                  <a:pt x="465" y="253"/>
                                  <a:pt x="462" y="250"/>
                                </a:cubicBezTo>
                                <a:cubicBezTo>
                                  <a:pt x="461" y="250"/>
                                  <a:pt x="461" y="248"/>
                                  <a:pt x="459" y="248"/>
                                </a:cubicBezTo>
                                <a:cubicBezTo>
                                  <a:pt x="456" y="248"/>
                                  <a:pt x="458" y="254"/>
                                  <a:pt x="456" y="257"/>
                                </a:cubicBezTo>
                                <a:cubicBezTo>
                                  <a:pt x="456" y="257"/>
                                  <a:pt x="454" y="257"/>
                                  <a:pt x="454" y="258"/>
                                </a:cubicBezTo>
                                <a:cubicBezTo>
                                  <a:pt x="453" y="260"/>
                                  <a:pt x="453" y="262"/>
                                  <a:pt x="452" y="264"/>
                                </a:cubicBezTo>
                                <a:cubicBezTo>
                                  <a:pt x="452" y="265"/>
                                  <a:pt x="450" y="264"/>
                                  <a:pt x="450" y="265"/>
                                </a:cubicBezTo>
                                <a:cubicBezTo>
                                  <a:pt x="450" y="273"/>
                                  <a:pt x="458" y="276"/>
                                  <a:pt x="458" y="283"/>
                                </a:cubicBezTo>
                                <a:cubicBezTo>
                                  <a:pt x="458" y="288"/>
                                  <a:pt x="453" y="290"/>
                                  <a:pt x="448" y="291"/>
                                </a:cubicBezTo>
                                <a:cubicBezTo>
                                  <a:pt x="448" y="293"/>
                                  <a:pt x="448" y="293"/>
                                  <a:pt x="448" y="293"/>
                                </a:cubicBezTo>
                                <a:cubicBezTo>
                                  <a:pt x="448" y="296"/>
                                  <a:pt x="449" y="297"/>
                                  <a:pt x="450" y="299"/>
                                </a:cubicBezTo>
                                <a:cubicBezTo>
                                  <a:pt x="453" y="304"/>
                                  <a:pt x="454" y="307"/>
                                  <a:pt x="458" y="311"/>
                                </a:cubicBezTo>
                                <a:cubicBezTo>
                                  <a:pt x="464" y="315"/>
                                  <a:pt x="461" y="322"/>
                                  <a:pt x="466" y="329"/>
                                </a:cubicBezTo>
                                <a:cubicBezTo>
                                  <a:pt x="469" y="333"/>
                                  <a:pt x="473" y="334"/>
                                  <a:pt x="475" y="338"/>
                                </a:cubicBezTo>
                                <a:cubicBezTo>
                                  <a:pt x="480" y="348"/>
                                  <a:pt x="479" y="356"/>
                                  <a:pt x="484" y="365"/>
                                </a:cubicBezTo>
                                <a:cubicBezTo>
                                  <a:pt x="484" y="365"/>
                                  <a:pt x="484" y="365"/>
                                  <a:pt x="484" y="365"/>
                                </a:cubicBezTo>
                                <a:cubicBezTo>
                                  <a:pt x="482" y="367"/>
                                  <a:pt x="480" y="368"/>
                                  <a:pt x="476" y="369"/>
                                </a:cubicBezTo>
                                <a:cubicBezTo>
                                  <a:pt x="474" y="369"/>
                                  <a:pt x="473" y="369"/>
                                  <a:pt x="471" y="370"/>
                                </a:cubicBezTo>
                                <a:cubicBezTo>
                                  <a:pt x="468" y="371"/>
                                  <a:pt x="467" y="373"/>
                                  <a:pt x="464" y="373"/>
                                </a:cubicBezTo>
                                <a:cubicBezTo>
                                  <a:pt x="461" y="373"/>
                                  <a:pt x="460" y="371"/>
                                  <a:pt x="458" y="369"/>
                                </a:cubicBezTo>
                                <a:cubicBezTo>
                                  <a:pt x="457" y="368"/>
                                  <a:pt x="456" y="367"/>
                                  <a:pt x="455" y="364"/>
                                </a:cubicBezTo>
                                <a:cubicBezTo>
                                  <a:pt x="455" y="364"/>
                                  <a:pt x="454" y="363"/>
                                  <a:pt x="454" y="363"/>
                                </a:cubicBezTo>
                                <a:cubicBezTo>
                                  <a:pt x="454" y="358"/>
                                  <a:pt x="454" y="358"/>
                                  <a:pt x="454" y="358"/>
                                </a:cubicBezTo>
                                <a:cubicBezTo>
                                  <a:pt x="452" y="359"/>
                                  <a:pt x="452" y="361"/>
                                  <a:pt x="450" y="363"/>
                                </a:cubicBezTo>
                                <a:cubicBezTo>
                                  <a:pt x="446" y="368"/>
                                  <a:pt x="443" y="370"/>
                                  <a:pt x="438" y="373"/>
                                </a:cubicBezTo>
                                <a:cubicBezTo>
                                  <a:pt x="435" y="374"/>
                                  <a:pt x="434" y="375"/>
                                  <a:pt x="432" y="377"/>
                                </a:cubicBezTo>
                                <a:cubicBezTo>
                                  <a:pt x="430" y="378"/>
                                  <a:pt x="429" y="378"/>
                                  <a:pt x="427" y="379"/>
                                </a:cubicBezTo>
                                <a:cubicBezTo>
                                  <a:pt x="426" y="380"/>
                                  <a:pt x="426" y="382"/>
                                  <a:pt x="425" y="383"/>
                                </a:cubicBezTo>
                                <a:cubicBezTo>
                                  <a:pt x="425" y="385"/>
                                  <a:pt x="424" y="386"/>
                                  <a:pt x="424" y="388"/>
                                </a:cubicBezTo>
                                <a:cubicBezTo>
                                  <a:pt x="424" y="391"/>
                                  <a:pt x="424" y="392"/>
                                  <a:pt x="426" y="395"/>
                                </a:cubicBezTo>
                                <a:cubicBezTo>
                                  <a:pt x="426" y="396"/>
                                  <a:pt x="428" y="397"/>
                                  <a:pt x="428" y="398"/>
                                </a:cubicBezTo>
                                <a:cubicBezTo>
                                  <a:pt x="428" y="399"/>
                                  <a:pt x="427" y="400"/>
                                  <a:pt x="426" y="401"/>
                                </a:cubicBezTo>
                                <a:cubicBezTo>
                                  <a:pt x="425" y="403"/>
                                  <a:pt x="423" y="404"/>
                                  <a:pt x="422" y="407"/>
                                </a:cubicBezTo>
                                <a:cubicBezTo>
                                  <a:pt x="421" y="408"/>
                                  <a:pt x="419" y="409"/>
                                  <a:pt x="418" y="410"/>
                                </a:cubicBezTo>
                                <a:cubicBezTo>
                                  <a:pt x="417" y="412"/>
                                  <a:pt x="416" y="413"/>
                                  <a:pt x="414" y="415"/>
                                </a:cubicBezTo>
                                <a:cubicBezTo>
                                  <a:pt x="411" y="416"/>
                                  <a:pt x="409" y="416"/>
                                  <a:pt x="406" y="418"/>
                                </a:cubicBezTo>
                                <a:cubicBezTo>
                                  <a:pt x="402" y="420"/>
                                  <a:pt x="400" y="424"/>
                                  <a:pt x="395" y="424"/>
                                </a:cubicBezTo>
                                <a:cubicBezTo>
                                  <a:pt x="394" y="424"/>
                                  <a:pt x="393" y="426"/>
                                  <a:pt x="392" y="427"/>
                                </a:cubicBezTo>
                                <a:cubicBezTo>
                                  <a:pt x="390" y="429"/>
                                  <a:pt x="389" y="430"/>
                                  <a:pt x="387" y="433"/>
                                </a:cubicBezTo>
                                <a:cubicBezTo>
                                  <a:pt x="383" y="436"/>
                                  <a:pt x="381" y="438"/>
                                  <a:pt x="379" y="442"/>
                                </a:cubicBezTo>
                                <a:cubicBezTo>
                                  <a:pt x="375" y="448"/>
                                  <a:pt x="372" y="450"/>
                                  <a:pt x="366" y="455"/>
                                </a:cubicBezTo>
                                <a:cubicBezTo>
                                  <a:pt x="365" y="456"/>
                                  <a:pt x="365" y="458"/>
                                  <a:pt x="364" y="459"/>
                                </a:cubicBezTo>
                                <a:cubicBezTo>
                                  <a:pt x="361" y="461"/>
                                  <a:pt x="360" y="462"/>
                                  <a:pt x="357" y="463"/>
                                </a:cubicBezTo>
                                <a:cubicBezTo>
                                  <a:pt x="351" y="467"/>
                                  <a:pt x="349" y="470"/>
                                  <a:pt x="342" y="473"/>
                                </a:cubicBezTo>
                                <a:cubicBezTo>
                                  <a:pt x="338" y="475"/>
                                  <a:pt x="337" y="478"/>
                                  <a:pt x="332" y="481"/>
                                </a:cubicBezTo>
                                <a:cubicBezTo>
                                  <a:pt x="328" y="484"/>
                                  <a:pt x="324" y="487"/>
                                  <a:pt x="324" y="492"/>
                                </a:cubicBezTo>
                                <a:cubicBezTo>
                                  <a:pt x="324" y="495"/>
                                  <a:pt x="325" y="496"/>
                                  <a:pt x="325" y="499"/>
                                </a:cubicBezTo>
                                <a:cubicBezTo>
                                  <a:pt x="325" y="501"/>
                                  <a:pt x="323" y="502"/>
                                  <a:pt x="320" y="503"/>
                                </a:cubicBezTo>
                                <a:cubicBezTo>
                                  <a:pt x="316" y="506"/>
                                  <a:pt x="313" y="506"/>
                                  <a:pt x="308" y="506"/>
                                </a:cubicBezTo>
                                <a:cubicBezTo>
                                  <a:pt x="304" y="506"/>
                                  <a:pt x="304" y="506"/>
                                  <a:pt x="304" y="506"/>
                                </a:cubicBezTo>
                                <a:cubicBezTo>
                                  <a:pt x="300" y="506"/>
                                  <a:pt x="299" y="511"/>
                                  <a:pt x="297" y="516"/>
                                </a:cubicBezTo>
                                <a:cubicBezTo>
                                  <a:pt x="297" y="518"/>
                                  <a:pt x="297" y="519"/>
                                  <a:pt x="296" y="521"/>
                                </a:cubicBezTo>
                                <a:cubicBezTo>
                                  <a:pt x="294" y="523"/>
                                  <a:pt x="291" y="522"/>
                                  <a:pt x="289" y="522"/>
                                </a:cubicBezTo>
                                <a:cubicBezTo>
                                  <a:pt x="283" y="523"/>
                                  <a:pt x="280" y="523"/>
                                  <a:pt x="275" y="526"/>
                                </a:cubicBezTo>
                                <a:cubicBezTo>
                                  <a:pt x="273" y="527"/>
                                  <a:pt x="273" y="529"/>
                                  <a:pt x="272" y="531"/>
                                </a:cubicBezTo>
                                <a:cubicBezTo>
                                  <a:pt x="272" y="533"/>
                                  <a:pt x="272" y="535"/>
                                  <a:pt x="272" y="537"/>
                                </a:cubicBezTo>
                                <a:cubicBezTo>
                                  <a:pt x="275" y="558"/>
                                  <a:pt x="275" y="558"/>
                                  <a:pt x="275" y="558"/>
                                </a:cubicBezTo>
                                <a:cubicBezTo>
                                  <a:pt x="275" y="561"/>
                                  <a:pt x="273" y="562"/>
                                  <a:pt x="273" y="566"/>
                                </a:cubicBezTo>
                                <a:cubicBezTo>
                                  <a:pt x="273" y="571"/>
                                  <a:pt x="278" y="574"/>
                                  <a:pt x="278" y="579"/>
                                </a:cubicBezTo>
                                <a:cubicBezTo>
                                  <a:pt x="278" y="580"/>
                                  <a:pt x="278" y="580"/>
                                  <a:pt x="278" y="581"/>
                                </a:cubicBezTo>
                                <a:cubicBezTo>
                                  <a:pt x="279" y="582"/>
                                  <a:pt x="279" y="583"/>
                                  <a:pt x="279" y="585"/>
                                </a:cubicBezTo>
                                <a:cubicBezTo>
                                  <a:pt x="279" y="590"/>
                                  <a:pt x="279" y="593"/>
                                  <a:pt x="277" y="597"/>
                                </a:cubicBezTo>
                                <a:cubicBezTo>
                                  <a:pt x="275" y="600"/>
                                  <a:pt x="273" y="601"/>
                                  <a:pt x="272" y="604"/>
                                </a:cubicBezTo>
                                <a:cubicBezTo>
                                  <a:pt x="270" y="606"/>
                                  <a:pt x="270" y="608"/>
                                  <a:pt x="268" y="611"/>
                                </a:cubicBezTo>
                                <a:cubicBezTo>
                                  <a:pt x="266" y="615"/>
                                  <a:pt x="263" y="618"/>
                                  <a:pt x="263" y="624"/>
                                </a:cubicBezTo>
                                <a:cubicBezTo>
                                  <a:pt x="263" y="630"/>
                                  <a:pt x="268" y="632"/>
                                  <a:pt x="268" y="638"/>
                                </a:cubicBezTo>
                                <a:cubicBezTo>
                                  <a:pt x="268" y="643"/>
                                  <a:pt x="268" y="643"/>
                                  <a:pt x="268" y="643"/>
                                </a:cubicBezTo>
                                <a:cubicBezTo>
                                  <a:pt x="268" y="645"/>
                                  <a:pt x="268" y="646"/>
                                  <a:pt x="268" y="648"/>
                                </a:cubicBezTo>
                                <a:cubicBezTo>
                                  <a:pt x="268" y="650"/>
                                  <a:pt x="269" y="652"/>
                                  <a:pt x="268" y="654"/>
                                </a:cubicBezTo>
                                <a:cubicBezTo>
                                  <a:pt x="267" y="655"/>
                                  <a:pt x="266" y="655"/>
                                  <a:pt x="265" y="655"/>
                                </a:cubicBezTo>
                                <a:cubicBezTo>
                                  <a:pt x="264" y="655"/>
                                  <a:pt x="263" y="656"/>
                                  <a:pt x="261" y="656"/>
                                </a:cubicBezTo>
                                <a:cubicBezTo>
                                  <a:pt x="256" y="656"/>
                                  <a:pt x="256" y="656"/>
                                  <a:pt x="256" y="656"/>
                                </a:cubicBezTo>
                                <a:cubicBezTo>
                                  <a:pt x="255" y="656"/>
                                  <a:pt x="255" y="655"/>
                                  <a:pt x="254" y="655"/>
                                </a:cubicBezTo>
                                <a:cubicBezTo>
                                  <a:pt x="250" y="655"/>
                                  <a:pt x="251" y="661"/>
                                  <a:pt x="249" y="665"/>
                                </a:cubicBezTo>
                                <a:cubicBezTo>
                                  <a:pt x="249" y="666"/>
                                  <a:pt x="248" y="666"/>
                                  <a:pt x="247" y="667"/>
                                </a:cubicBezTo>
                                <a:cubicBezTo>
                                  <a:pt x="246" y="669"/>
                                  <a:pt x="247" y="671"/>
                                  <a:pt x="246" y="673"/>
                                </a:cubicBezTo>
                                <a:cubicBezTo>
                                  <a:pt x="246" y="674"/>
                                  <a:pt x="246" y="675"/>
                                  <a:pt x="246" y="676"/>
                                </a:cubicBezTo>
                                <a:cubicBezTo>
                                  <a:pt x="246" y="678"/>
                                  <a:pt x="247" y="679"/>
                                  <a:pt x="247" y="680"/>
                                </a:cubicBezTo>
                                <a:cubicBezTo>
                                  <a:pt x="247" y="681"/>
                                  <a:pt x="247" y="681"/>
                                  <a:pt x="247" y="681"/>
                                </a:cubicBezTo>
                                <a:cubicBezTo>
                                  <a:pt x="239" y="681"/>
                                  <a:pt x="239" y="681"/>
                                  <a:pt x="239" y="681"/>
                                </a:cubicBezTo>
                                <a:cubicBezTo>
                                  <a:pt x="238" y="681"/>
                                  <a:pt x="237" y="681"/>
                                  <a:pt x="236" y="681"/>
                                </a:cubicBezTo>
                                <a:cubicBezTo>
                                  <a:pt x="233" y="681"/>
                                  <a:pt x="233" y="684"/>
                                  <a:pt x="230" y="685"/>
                                </a:cubicBezTo>
                                <a:cubicBezTo>
                                  <a:pt x="227" y="686"/>
                                  <a:pt x="226" y="687"/>
                                  <a:pt x="225" y="689"/>
                                </a:cubicBezTo>
                                <a:cubicBezTo>
                                  <a:pt x="224" y="692"/>
                                  <a:pt x="224" y="693"/>
                                  <a:pt x="224" y="696"/>
                                </a:cubicBezTo>
                                <a:cubicBezTo>
                                  <a:pt x="223" y="697"/>
                                  <a:pt x="222" y="698"/>
                                  <a:pt x="222" y="699"/>
                                </a:cubicBezTo>
                                <a:cubicBezTo>
                                  <a:pt x="222" y="701"/>
                                  <a:pt x="222" y="703"/>
                                  <a:pt x="221" y="704"/>
                                </a:cubicBezTo>
                                <a:cubicBezTo>
                                  <a:pt x="220" y="705"/>
                                  <a:pt x="219" y="706"/>
                                  <a:pt x="217" y="706"/>
                                </a:cubicBezTo>
                                <a:cubicBezTo>
                                  <a:pt x="215" y="707"/>
                                  <a:pt x="213" y="709"/>
                                  <a:pt x="211" y="709"/>
                                </a:cubicBezTo>
                                <a:cubicBezTo>
                                  <a:pt x="207" y="709"/>
                                  <a:pt x="207" y="709"/>
                                  <a:pt x="207" y="709"/>
                                </a:cubicBezTo>
                                <a:cubicBezTo>
                                  <a:pt x="205" y="709"/>
                                  <a:pt x="204" y="708"/>
                                  <a:pt x="202" y="707"/>
                                </a:cubicBezTo>
                                <a:cubicBezTo>
                                  <a:pt x="199" y="705"/>
                                  <a:pt x="198" y="703"/>
                                  <a:pt x="196" y="699"/>
                                </a:cubicBezTo>
                                <a:cubicBezTo>
                                  <a:pt x="194" y="698"/>
                                  <a:pt x="194" y="696"/>
                                  <a:pt x="192" y="694"/>
                                </a:cubicBezTo>
                                <a:cubicBezTo>
                                  <a:pt x="189" y="691"/>
                                  <a:pt x="187" y="689"/>
                                  <a:pt x="185" y="685"/>
                                </a:cubicBezTo>
                                <a:cubicBezTo>
                                  <a:pt x="182" y="678"/>
                                  <a:pt x="181" y="675"/>
                                  <a:pt x="179" y="668"/>
                                </a:cubicBezTo>
                                <a:cubicBezTo>
                                  <a:pt x="177" y="664"/>
                                  <a:pt x="174" y="662"/>
                                  <a:pt x="174" y="658"/>
                                </a:cubicBezTo>
                                <a:cubicBezTo>
                                  <a:pt x="174" y="654"/>
                                  <a:pt x="174" y="654"/>
                                  <a:pt x="174" y="654"/>
                                </a:cubicBezTo>
                                <a:cubicBezTo>
                                  <a:pt x="174" y="653"/>
                                  <a:pt x="175" y="652"/>
                                  <a:pt x="175" y="652"/>
                                </a:cubicBezTo>
                                <a:cubicBezTo>
                                  <a:pt x="175" y="648"/>
                                  <a:pt x="173" y="647"/>
                                  <a:pt x="171" y="644"/>
                                </a:cubicBezTo>
                                <a:cubicBezTo>
                                  <a:pt x="168" y="641"/>
                                  <a:pt x="168" y="638"/>
                                  <a:pt x="166" y="635"/>
                                </a:cubicBezTo>
                                <a:cubicBezTo>
                                  <a:pt x="165" y="631"/>
                                  <a:pt x="164" y="629"/>
                                  <a:pt x="163" y="626"/>
                                </a:cubicBezTo>
                                <a:cubicBezTo>
                                  <a:pt x="161" y="621"/>
                                  <a:pt x="158" y="620"/>
                                  <a:pt x="155" y="616"/>
                                </a:cubicBezTo>
                                <a:cubicBezTo>
                                  <a:pt x="150" y="608"/>
                                  <a:pt x="147" y="603"/>
                                  <a:pt x="145" y="594"/>
                                </a:cubicBezTo>
                                <a:cubicBezTo>
                                  <a:pt x="143" y="589"/>
                                  <a:pt x="142" y="586"/>
                                  <a:pt x="142" y="581"/>
                                </a:cubicBezTo>
                                <a:cubicBezTo>
                                  <a:pt x="142" y="572"/>
                                  <a:pt x="139" y="567"/>
                                  <a:pt x="137" y="558"/>
                                </a:cubicBezTo>
                                <a:cubicBezTo>
                                  <a:pt x="137" y="554"/>
                                  <a:pt x="137" y="551"/>
                                  <a:pt x="135" y="547"/>
                                </a:cubicBezTo>
                                <a:cubicBezTo>
                                  <a:pt x="133" y="542"/>
                                  <a:pt x="128" y="542"/>
                                  <a:pt x="126" y="538"/>
                                </a:cubicBezTo>
                                <a:cubicBezTo>
                                  <a:pt x="125" y="535"/>
                                  <a:pt x="125" y="533"/>
                                  <a:pt x="124" y="530"/>
                                </a:cubicBezTo>
                                <a:cubicBezTo>
                                  <a:pt x="124" y="527"/>
                                  <a:pt x="122" y="527"/>
                                  <a:pt x="121" y="525"/>
                                </a:cubicBezTo>
                                <a:cubicBezTo>
                                  <a:pt x="119" y="522"/>
                                  <a:pt x="118" y="520"/>
                                  <a:pt x="116" y="517"/>
                                </a:cubicBezTo>
                                <a:cubicBezTo>
                                  <a:pt x="114" y="514"/>
                                  <a:pt x="113" y="511"/>
                                  <a:pt x="112" y="506"/>
                                </a:cubicBezTo>
                                <a:cubicBezTo>
                                  <a:pt x="111" y="502"/>
                                  <a:pt x="109" y="500"/>
                                  <a:pt x="109" y="496"/>
                                </a:cubicBezTo>
                                <a:cubicBezTo>
                                  <a:pt x="109" y="493"/>
                                  <a:pt x="109" y="493"/>
                                  <a:pt x="109" y="493"/>
                                </a:cubicBezTo>
                                <a:cubicBezTo>
                                  <a:pt x="109" y="485"/>
                                  <a:pt x="109" y="485"/>
                                  <a:pt x="109" y="485"/>
                                </a:cubicBezTo>
                                <a:cubicBezTo>
                                  <a:pt x="109" y="480"/>
                                  <a:pt x="109" y="480"/>
                                  <a:pt x="109" y="480"/>
                                </a:cubicBezTo>
                                <a:cubicBezTo>
                                  <a:pt x="109" y="478"/>
                                  <a:pt x="108" y="477"/>
                                  <a:pt x="108" y="476"/>
                                </a:cubicBezTo>
                                <a:cubicBezTo>
                                  <a:pt x="106" y="467"/>
                                  <a:pt x="102" y="463"/>
                                  <a:pt x="101" y="454"/>
                                </a:cubicBezTo>
                                <a:cubicBezTo>
                                  <a:pt x="101" y="451"/>
                                  <a:pt x="101" y="451"/>
                                  <a:pt x="101" y="451"/>
                                </a:cubicBezTo>
                                <a:cubicBezTo>
                                  <a:pt x="101" y="449"/>
                                  <a:pt x="103" y="448"/>
                                  <a:pt x="103" y="446"/>
                                </a:cubicBezTo>
                                <a:cubicBezTo>
                                  <a:pt x="103" y="443"/>
                                  <a:pt x="102" y="441"/>
                                  <a:pt x="100" y="438"/>
                                </a:cubicBezTo>
                                <a:cubicBezTo>
                                  <a:pt x="100" y="436"/>
                                  <a:pt x="100" y="435"/>
                                  <a:pt x="99" y="433"/>
                                </a:cubicBezTo>
                                <a:cubicBezTo>
                                  <a:pt x="98" y="428"/>
                                  <a:pt x="97" y="425"/>
                                  <a:pt x="97" y="420"/>
                                </a:cubicBezTo>
                                <a:cubicBezTo>
                                  <a:pt x="97" y="410"/>
                                  <a:pt x="102" y="404"/>
                                  <a:pt x="102" y="395"/>
                                </a:cubicBezTo>
                                <a:cubicBezTo>
                                  <a:pt x="102" y="391"/>
                                  <a:pt x="101" y="388"/>
                                  <a:pt x="100" y="385"/>
                                </a:cubicBezTo>
                                <a:cubicBezTo>
                                  <a:pt x="98" y="382"/>
                                  <a:pt x="97" y="380"/>
                                  <a:pt x="97" y="377"/>
                                </a:cubicBezTo>
                                <a:cubicBezTo>
                                  <a:pt x="97" y="374"/>
                                  <a:pt x="97" y="372"/>
                                  <a:pt x="99" y="369"/>
                                </a:cubicBezTo>
                                <a:cubicBezTo>
                                  <a:pt x="100" y="368"/>
                                  <a:pt x="101" y="367"/>
                                  <a:pt x="103" y="366"/>
                                </a:cubicBezTo>
                                <a:cubicBezTo>
                                  <a:pt x="103" y="365"/>
                                  <a:pt x="104" y="365"/>
                                  <a:pt x="104" y="364"/>
                                </a:cubicBezTo>
                                <a:cubicBezTo>
                                  <a:pt x="104" y="363"/>
                                  <a:pt x="101" y="363"/>
                                  <a:pt x="100" y="363"/>
                                </a:cubicBezTo>
                                <a:cubicBezTo>
                                  <a:pt x="98" y="362"/>
                                  <a:pt x="97" y="360"/>
                                  <a:pt x="95" y="360"/>
                                </a:cubicBezTo>
                                <a:cubicBezTo>
                                  <a:pt x="95" y="365"/>
                                  <a:pt x="95" y="365"/>
                                  <a:pt x="95" y="365"/>
                                </a:cubicBezTo>
                                <a:cubicBezTo>
                                  <a:pt x="95" y="368"/>
                                  <a:pt x="94" y="369"/>
                                  <a:pt x="93" y="372"/>
                                </a:cubicBezTo>
                                <a:cubicBezTo>
                                  <a:pt x="93" y="374"/>
                                  <a:pt x="91" y="375"/>
                                  <a:pt x="91" y="377"/>
                                </a:cubicBezTo>
                                <a:cubicBezTo>
                                  <a:pt x="90" y="379"/>
                                  <a:pt x="89" y="379"/>
                                  <a:pt x="89" y="381"/>
                                </a:cubicBezTo>
                                <a:cubicBezTo>
                                  <a:pt x="89" y="384"/>
                                  <a:pt x="89" y="386"/>
                                  <a:pt x="86" y="387"/>
                                </a:cubicBezTo>
                                <a:cubicBezTo>
                                  <a:pt x="84" y="387"/>
                                  <a:pt x="82" y="387"/>
                                  <a:pt x="80" y="388"/>
                                </a:cubicBezTo>
                                <a:cubicBezTo>
                                  <a:pt x="78" y="389"/>
                                  <a:pt x="78" y="391"/>
                                  <a:pt x="77" y="391"/>
                                </a:cubicBezTo>
                                <a:cubicBezTo>
                                  <a:pt x="75" y="391"/>
                                  <a:pt x="74" y="391"/>
                                  <a:pt x="72" y="391"/>
                                </a:cubicBezTo>
                                <a:cubicBezTo>
                                  <a:pt x="71" y="391"/>
                                  <a:pt x="71" y="393"/>
                                  <a:pt x="70" y="394"/>
                                </a:cubicBezTo>
                                <a:cubicBezTo>
                                  <a:pt x="67" y="395"/>
                                  <a:pt x="66" y="396"/>
                                  <a:pt x="63" y="396"/>
                                </a:cubicBezTo>
                                <a:cubicBezTo>
                                  <a:pt x="59" y="396"/>
                                  <a:pt x="56" y="396"/>
                                  <a:pt x="52" y="394"/>
                                </a:cubicBezTo>
                                <a:cubicBezTo>
                                  <a:pt x="50" y="393"/>
                                  <a:pt x="49" y="391"/>
                                  <a:pt x="47" y="389"/>
                                </a:cubicBezTo>
                                <a:cubicBezTo>
                                  <a:pt x="43" y="386"/>
                                  <a:pt x="42" y="384"/>
                                  <a:pt x="39" y="380"/>
                                </a:cubicBezTo>
                                <a:cubicBezTo>
                                  <a:pt x="36" y="375"/>
                                  <a:pt x="33" y="372"/>
                                  <a:pt x="29" y="368"/>
                                </a:cubicBezTo>
                                <a:cubicBezTo>
                                  <a:pt x="26" y="366"/>
                                  <a:pt x="25" y="364"/>
                                  <a:pt x="23" y="362"/>
                                </a:cubicBezTo>
                                <a:cubicBezTo>
                                  <a:pt x="22" y="360"/>
                                  <a:pt x="21" y="359"/>
                                  <a:pt x="19" y="357"/>
                                </a:cubicBezTo>
                                <a:cubicBezTo>
                                  <a:pt x="19" y="356"/>
                                  <a:pt x="17" y="356"/>
                                  <a:pt x="17" y="355"/>
                                </a:cubicBezTo>
                                <a:cubicBezTo>
                                  <a:pt x="17" y="353"/>
                                  <a:pt x="18" y="352"/>
                                  <a:pt x="19" y="352"/>
                                </a:cubicBezTo>
                                <a:cubicBezTo>
                                  <a:pt x="22" y="352"/>
                                  <a:pt x="23" y="356"/>
                                  <a:pt x="26" y="356"/>
                                </a:cubicBezTo>
                                <a:cubicBezTo>
                                  <a:pt x="29" y="356"/>
                                  <a:pt x="30" y="354"/>
                                  <a:pt x="32" y="353"/>
                                </a:cubicBezTo>
                                <a:cubicBezTo>
                                  <a:pt x="35" y="352"/>
                                  <a:pt x="37" y="352"/>
                                  <a:pt x="41" y="351"/>
                                </a:cubicBezTo>
                                <a:cubicBezTo>
                                  <a:pt x="42" y="351"/>
                                  <a:pt x="44" y="351"/>
                                  <a:pt x="45" y="350"/>
                                </a:cubicBezTo>
                                <a:cubicBezTo>
                                  <a:pt x="46" y="350"/>
                                  <a:pt x="46" y="349"/>
                                  <a:pt x="46" y="348"/>
                                </a:cubicBezTo>
                                <a:cubicBezTo>
                                  <a:pt x="46" y="347"/>
                                  <a:pt x="47" y="346"/>
                                  <a:pt x="48" y="345"/>
                                </a:cubicBezTo>
                                <a:cubicBezTo>
                                  <a:pt x="50" y="343"/>
                                  <a:pt x="52" y="342"/>
                                  <a:pt x="52" y="340"/>
                                </a:cubicBezTo>
                                <a:cubicBezTo>
                                  <a:pt x="51" y="340"/>
                                  <a:pt x="51" y="340"/>
                                  <a:pt x="50" y="340"/>
                                </a:cubicBezTo>
                                <a:cubicBezTo>
                                  <a:pt x="49" y="340"/>
                                  <a:pt x="48" y="340"/>
                                  <a:pt x="47" y="340"/>
                                </a:cubicBezTo>
                                <a:cubicBezTo>
                                  <a:pt x="42" y="340"/>
                                  <a:pt x="40" y="344"/>
                                  <a:pt x="35" y="344"/>
                                </a:cubicBezTo>
                                <a:cubicBezTo>
                                  <a:pt x="31" y="344"/>
                                  <a:pt x="28" y="343"/>
                                  <a:pt x="26" y="339"/>
                                </a:cubicBezTo>
                                <a:cubicBezTo>
                                  <a:pt x="22" y="337"/>
                                  <a:pt x="20" y="336"/>
                                  <a:pt x="18" y="334"/>
                                </a:cubicBezTo>
                                <a:cubicBezTo>
                                  <a:pt x="15" y="333"/>
                                  <a:pt x="15" y="331"/>
                                  <a:pt x="13" y="329"/>
                                </a:cubicBezTo>
                                <a:cubicBezTo>
                                  <a:pt x="12" y="328"/>
                                  <a:pt x="10" y="328"/>
                                  <a:pt x="10" y="327"/>
                                </a:cubicBezTo>
                                <a:cubicBezTo>
                                  <a:pt x="10" y="324"/>
                                  <a:pt x="12" y="323"/>
                                  <a:pt x="12" y="320"/>
                                </a:cubicBezTo>
                                <a:cubicBezTo>
                                  <a:pt x="11" y="322"/>
                                  <a:pt x="10" y="322"/>
                                  <a:pt x="9" y="322"/>
                                </a:cubicBezTo>
                                <a:cubicBezTo>
                                  <a:pt x="8" y="323"/>
                                  <a:pt x="7" y="324"/>
                                  <a:pt x="6" y="324"/>
                                </a:cubicBezTo>
                                <a:cubicBezTo>
                                  <a:pt x="4" y="324"/>
                                  <a:pt x="4" y="322"/>
                                  <a:pt x="2" y="320"/>
                                </a:cubicBezTo>
                                <a:cubicBezTo>
                                  <a:pt x="1" y="319"/>
                                  <a:pt x="1" y="318"/>
                                  <a:pt x="0" y="318"/>
                                </a:cubicBezTo>
                                <a:cubicBezTo>
                                  <a:pt x="0" y="318"/>
                                  <a:pt x="0" y="318"/>
                                  <a:pt x="0" y="318"/>
                                </a:cubicBezTo>
                                <a:cubicBezTo>
                                  <a:pt x="0" y="318"/>
                                  <a:pt x="0" y="318"/>
                                  <a:pt x="0" y="318"/>
                                </a:cubicBezTo>
                                <a:cubicBezTo>
                                  <a:pt x="0" y="318"/>
                                  <a:pt x="0" y="318"/>
                                  <a:pt x="0" y="318"/>
                                </a:cubicBezTo>
                                <a:cubicBezTo>
                                  <a:pt x="0" y="318"/>
                                  <a:pt x="0" y="318"/>
                                  <a:pt x="0" y="318"/>
                                </a:cubicBezTo>
                                <a:cubicBezTo>
                                  <a:pt x="7" y="313"/>
                                  <a:pt x="12" y="310"/>
                                  <a:pt x="20" y="310"/>
                                </a:cubicBezTo>
                                <a:cubicBezTo>
                                  <a:pt x="20" y="310"/>
                                  <a:pt x="20" y="310"/>
                                  <a:pt x="20" y="310"/>
                                </a:cubicBezTo>
                                <a:cubicBezTo>
                                  <a:pt x="20" y="308"/>
                                  <a:pt x="20" y="308"/>
                                  <a:pt x="20" y="308"/>
                                </a:cubicBezTo>
                                <a:cubicBezTo>
                                  <a:pt x="20" y="308"/>
                                  <a:pt x="20" y="308"/>
                                  <a:pt x="20" y="308"/>
                                </a:cubicBezTo>
                                <a:cubicBezTo>
                                  <a:pt x="18" y="305"/>
                                  <a:pt x="18" y="305"/>
                                  <a:pt x="18" y="305"/>
                                </a:cubicBezTo>
                                <a:cubicBezTo>
                                  <a:pt x="18" y="305"/>
                                  <a:pt x="18" y="305"/>
                                  <a:pt x="18" y="305"/>
                                </a:cubicBezTo>
                                <a:cubicBezTo>
                                  <a:pt x="24" y="305"/>
                                  <a:pt x="24" y="305"/>
                                  <a:pt x="24" y="305"/>
                                </a:cubicBezTo>
                                <a:cubicBezTo>
                                  <a:pt x="24" y="305"/>
                                  <a:pt x="24" y="305"/>
                                  <a:pt x="24" y="305"/>
                                </a:cubicBezTo>
                                <a:cubicBezTo>
                                  <a:pt x="32" y="305"/>
                                  <a:pt x="36" y="310"/>
                                  <a:pt x="44" y="310"/>
                                </a:cubicBezTo>
                                <a:cubicBezTo>
                                  <a:pt x="44" y="310"/>
                                  <a:pt x="44" y="310"/>
                                  <a:pt x="44" y="310"/>
                                </a:cubicBezTo>
                                <a:cubicBezTo>
                                  <a:pt x="49" y="310"/>
                                  <a:pt x="51" y="306"/>
                                  <a:pt x="55" y="306"/>
                                </a:cubicBezTo>
                                <a:cubicBezTo>
                                  <a:pt x="55" y="306"/>
                                  <a:pt x="55" y="306"/>
                                  <a:pt x="55" y="306"/>
                                </a:cubicBezTo>
                                <a:cubicBezTo>
                                  <a:pt x="58" y="306"/>
                                  <a:pt x="58" y="310"/>
                                  <a:pt x="61" y="312"/>
                                </a:cubicBezTo>
                                <a:cubicBezTo>
                                  <a:pt x="61" y="312"/>
                                  <a:pt x="61" y="312"/>
                                  <a:pt x="61" y="312"/>
                                </a:cubicBezTo>
                                <a:cubicBezTo>
                                  <a:pt x="61" y="308"/>
                                  <a:pt x="61" y="305"/>
                                  <a:pt x="61" y="301"/>
                                </a:cubicBezTo>
                                <a:cubicBezTo>
                                  <a:pt x="61" y="301"/>
                                  <a:pt x="61" y="301"/>
                                  <a:pt x="61" y="301"/>
                                </a:cubicBezTo>
                                <a:cubicBezTo>
                                  <a:pt x="65" y="301"/>
                                  <a:pt x="67" y="301"/>
                                  <a:pt x="70" y="301"/>
                                </a:cubicBezTo>
                                <a:cubicBezTo>
                                  <a:pt x="70" y="301"/>
                                  <a:pt x="70" y="301"/>
                                  <a:pt x="70" y="301"/>
                                </a:cubicBezTo>
                                <a:cubicBezTo>
                                  <a:pt x="68" y="297"/>
                                  <a:pt x="68" y="295"/>
                                  <a:pt x="65" y="291"/>
                                </a:cubicBezTo>
                                <a:cubicBezTo>
                                  <a:pt x="65" y="291"/>
                                  <a:pt x="65" y="291"/>
                                  <a:pt x="65" y="291"/>
                                </a:cubicBezTo>
                                <a:cubicBezTo>
                                  <a:pt x="63" y="289"/>
                                  <a:pt x="60" y="288"/>
                                  <a:pt x="60" y="285"/>
                                </a:cubicBezTo>
                                <a:cubicBezTo>
                                  <a:pt x="60" y="285"/>
                                  <a:pt x="60" y="285"/>
                                  <a:pt x="60" y="285"/>
                                </a:cubicBezTo>
                                <a:cubicBezTo>
                                  <a:pt x="60" y="283"/>
                                  <a:pt x="60" y="283"/>
                                  <a:pt x="60" y="281"/>
                                </a:cubicBezTo>
                                <a:cubicBezTo>
                                  <a:pt x="60" y="281"/>
                                  <a:pt x="60" y="281"/>
                                  <a:pt x="60" y="281"/>
                                </a:cubicBezTo>
                                <a:cubicBezTo>
                                  <a:pt x="60" y="281"/>
                                  <a:pt x="60" y="280"/>
                                  <a:pt x="60" y="280"/>
                                </a:cubicBezTo>
                                <a:cubicBezTo>
                                  <a:pt x="60" y="280"/>
                                  <a:pt x="60" y="280"/>
                                  <a:pt x="60" y="280"/>
                                </a:cubicBezTo>
                                <a:cubicBezTo>
                                  <a:pt x="58" y="280"/>
                                  <a:pt x="57" y="281"/>
                                  <a:pt x="54" y="281"/>
                                </a:cubicBezTo>
                                <a:cubicBezTo>
                                  <a:pt x="54" y="281"/>
                                  <a:pt x="54" y="281"/>
                                  <a:pt x="54" y="281"/>
                                </a:cubicBezTo>
                                <a:cubicBezTo>
                                  <a:pt x="50" y="281"/>
                                  <a:pt x="50" y="275"/>
                                  <a:pt x="50" y="271"/>
                                </a:cubicBezTo>
                                <a:cubicBezTo>
                                  <a:pt x="50" y="271"/>
                                  <a:pt x="50" y="271"/>
                                  <a:pt x="50" y="271"/>
                                </a:cubicBezTo>
                                <a:cubicBezTo>
                                  <a:pt x="49" y="268"/>
                                  <a:pt x="47" y="266"/>
                                  <a:pt x="47" y="263"/>
                                </a:cubicBezTo>
                                <a:cubicBezTo>
                                  <a:pt x="47" y="263"/>
                                  <a:pt x="47" y="263"/>
                                  <a:pt x="47" y="263"/>
                                </a:cubicBezTo>
                                <a:cubicBezTo>
                                  <a:pt x="47" y="261"/>
                                  <a:pt x="48" y="260"/>
                                  <a:pt x="48" y="258"/>
                                </a:cubicBezTo>
                                <a:cubicBezTo>
                                  <a:pt x="48" y="258"/>
                                  <a:pt x="48" y="258"/>
                                  <a:pt x="48" y="258"/>
                                </a:cubicBezTo>
                                <a:cubicBezTo>
                                  <a:pt x="48" y="253"/>
                                  <a:pt x="39" y="255"/>
                                  <a:pt x="39" y="250"/>
                                </a:cubicBezTo>
                                <a:cubicBezTo>
                                  <a:pt x="39" y="250"/>
                                  <a:pt x="39" y="250"/>
                                  <a:pt x="39" y="250"/>
                                </a:cubicBezTo>
                                <a:cubicBezTo>
                                  <a:pt x="39" y="244"/>
                                  <a:pt x="44" y="241"/>
                                  <a:pt x="48" y="236"/>
                                </a:cubicBezTo>
                                <a:cubicBezTo>
                                  <a:pt x="48" y="236"/>
                                  <a:pt x="48" y="236"/>
                                  <a:pt x="48" y="236"/>
                                </a:cubicBezTo>
                                <a:cubicBezTo>
                                  <a:pt x="53" y="231"/>
                                  <a:pt x="55" y="226"/>
                                  <a:pt x="61" y="226"/>
                                </a:cubicBezTo>
                                <a:cubicBezTo>
                                  <a:pt x="61" y="226"/>
                                  <a:pt x="61" y="226"/>
                                  <a:pt x="61" y="226"/>
                                </a:cubicBezTo>
                                <a:cubicBezTo>
                                  <a:pt x="63" y="226"/>
                                  <a:pt x="64" y="225"/>
                                  <a:pt x="65" y="226"/>
                                </a:cubicBezTo>
                                <a:cubicBezTo>
                                  <a:pt x="65" y="226"/>
                                  <a:pt x="65" y="226"/>
                                  <a:pt x="65" y="226"/>
                                </a:cubicBezTo>
                                <a:cubicBezTo>
                                  <a:pt x="67" y="228"/>
                                  <a:pt x="66" y="230"/>
                                  <a:pt x="67" y="232"/>
                                </a:cubicBezTo>
                                <a:cubicBezTo>
                                  <a:pt x="67" y="232"/>
                                  <a:pt x="67" y="232"/>
                                  <a:pt x="67" y="232"/>
                                </a:cubicBezTo>
                                <a:cubicBezTo>
                                  <a:pt x="67" y="235"/>
                                  <a:pt x="69" y="236"/>
                                  <a:pt x="72" y="236"/>
                                </a:cubicBezTo>
                                <a:cubicBezTo>
                                  <a:pt x="72" y="236"/>
                                  <a:pt x="72" y="236"/>
                                  <a:pt x="72" y="236"/>
                                </a:cubicBezTo>
                                <a:cubicBezTo>
                                  <a:pt x="77" y="236"/>
                                  <a:pt x="81" y="233"/>
                                  <a:pt x="86" y="232"/>
                                </a:cubicBezTo>
                                <a:cubicBezTo>
                                  <a:pt x="86" y="232"/>
                                  <a:pt x="86" y="232"/>
                                  <a:pt x="86" y="232"/>
                                </a:cubicBezTo>
                                <a:cubicBezTo>
                                  <a:pt x="90" y="232"/>
                                  <a:pt x="92" y="230"/>
                                  <a:pt x="93" y="227"/>
                                </a:cubicBezTo>
                                <a:cubicBezTo>
                                  <a:pt x="93" y="227"/>
                                  <a:pt x="93" y="227"/>
                                  <a:pt x="93" y="227"/>
                                </a:cubicBezTo>
                                <a:cubicBezTo>
                                  <a:pt x="94" y="224"/>
                                  <a:pt x="93" y="220"/>
                                  <a:pt x="96" y="219"/>
                                </a:cubicBezTo>
                                <a:cubicBezTo>
                                  <a:pt x="96" y="219"/>
                                  <a:pt x="96" y="219"/>
                                  <a:pt x="96" y="219"/>
                                </a:cubicBezTo>
                                <a:cubicBezTo>
                                  <a:pt x="100" y="217"/>
                                  <a:pt x="99" y="214"/>
                                  <a:pt x="101" y="211"/>
                                </a:cubicBezTo>
                                <a:cubicBezTo>
                                  <a:pt x="101" y="211"/>
                                  <a:pt x="101" y="211"/>
                                  <a:pt x="101" y="211"/>
                                </a:cubicBezTo>
                                <a:cubicBezTo>
                                  <a:pt x="103" y="210"/>
                                  <a:pt x="104" y="211"/>
                                  <a:pt x="106" y="210"/>
                                </a:cubicBezTo>
                                <a:cubicBezTo>
                                  <a:pt x="106" y="210"/>
                                  <a:pt x="106" y="210"/>
                                  <a:pt x="106" y="210"/>
                                </a:cubicBezTo>
                                <a:cubicBezTo>
                                  <a:pt x="109" y="209"/>
                                  <a:pt x="111" y="208"/>
                                  <a:pt x="115" y="206"/>
                                </a:cubicBezTo>
                                <a:cubicBezTo>
                                  <a:pt x="115" y="206"/>
                                  <a:pt x="115" y="206"/>
                                  <a:pt x="115" y="206"/>
                                </a:cubicBezTo>
                                <a:cubicBezTo>
                                  <a:pt x="118" y="205"/>
                                  <a:pt x="120" y="202"/>
                                  <a:pt x="122" y="198"/>
                                </a:cubicBezTo>
                                <a:cubicBezTo>
                                  <a:pt x="122" y="198"/>
                                  <a:pt x="122" y="198"/>
                                  <a:pt x="122" y="198"/>
                                </a:cubicBezTo>
                                <a:cubicBezTo>
                                  <a:pt x="126" y="191"/>
                                  <a:pt x="125" y="185"/>
                                  <a:pt x="130" y="178"/>
                                </a:cubicBezTo>
                                <a:cubicBezTo>
                                  <a:pt x="130" y="178"/>
                                  <a:pt x="130" y="178"/>
                                  <a:pt x="130" y="178"/>
                                </a:cubicBezTo>
                                <a:cubicBezTo>
                                  <a:pt x="131" y="176"/>
                                  <a:pt x="136" y="177"/>
                                  <a:pt x="136" y="174"/>
                                </a:cubicBezTo>
                                <a:cubicBezTo>
                                  <a:pt x="136" y="174"/>
                                  <a:pt x="136" y="174"/>
                                  <a:pt x="136" y="174"/>
                                </a:cubicBezTo>
                                <a:cubicBezTo>
                                  <a:pt x="137" y="171"/>
                                  <a:pt x="136" y="170"/>
                                  <a:pt x="137" y="167"/>
                                </a:cubicBezTo>
                                <a:cubicBezTo>
                                  <a:pt x="137" y="167"/>
                                  <a:pt x="137" y="167"/>
                                  <a:pt x="137" y="167"/>
                                </a:cubicBezTo>
                                <a:cubicBezTo>
                                  <a:pt x="139" y="162"/>
                                  <a:pt x="143" y="160"/>
                                  <a:pt x="147" y="155"/>
                                </a:cubicBezTo>
                                <a:cubicBezTo>
                                  <a:pt x="147" y="155"/>
                                  <a:pt x="147" y="155"/>
                                  <a:pt x="147" y="155"/>
                                </a:cubicBezTo>
                                <a:cubicBezTo>
                                  <a:pt x="149" y="152"/>
                                  <a:pt x="150" y="150"/>
                                  <a:pt x="152" y="147"/>
                                </a:cubicBezTo>
                                <a:cubicBezTo>
                                  <a:pt x="152" y="147"/>
                                  <a:pt x="152" y="147"/>
                                  <a:pt x="152" y="147"/>
                                </a:cubicBezTo>
                                <a:cubicBezTo>
                                  <a:pt x="155" y="144"/>
                                  <a:pt x="157" y="142"/>
                                  <a:pt x="157" y="138"/>
                                </a:cubicBezTo>
                                <a:cubicBezTo>
                                  <a:pt x="157" y="138"/>
                                  <a:pt x="157" y="138"/>
                                  <a:pt x="157" y="138"/>
                                </a:cubicBezTo>
                                <a:cubicBezTo>
                                  <a:pt x="157" y="130"/>
                                  <a:pt x="157" y="130"/>
                                  <a:pt x="157" y="130"/>
                                </a:cubicBezTo>
                                <a:cubicBezTo>
                                  <a:pt x="157" y="130"/>
                                  <a:pt x="157" y="130"/>
                                  <a:pt x="157" y="130"/>
                                </a:cubicBezTo>
                                <a:cubicBezTo>
                                  <a:pt x="157" y="126"/>
                                  <a:pt x="162" y="126"/>
                                  <a:pt x="166" y="125"/>
                                </a:cubicBezTo>
                                <a:cubicBezTo>
                                  <a:pt x="166" y="125"/>
                                  <a:pt x="166" y="125"/>
                                  <a:pt x="166" y="125"/>
                                </a:cubicBezTo>
                                <a:cubicBezTo>
                                  <a:pt x="167" y="123"/>
                                  <a:pt x="167" y="123"/>
                                  <a:pt x="167" y="123"/>
                                </a:cubicBezTo>
                                <a:cubicBezTo>
                                  <a:pt x="167" y="123"/>
                                  <a:pt x="167" y="123"/>
                                  <a:pt x="167" y="123"/>
                                </a:cubicBezTo>
                                <a:cubicBezTo>
                                  <a:pt x="165" y="122"/>
                                  <a:pt x="164" y="121"/>
                                  <a:pt x="162" y="120"/>
                                </a:cubicBezTo>
                                <a:cubicBezTo>
                                  <a:pt x="162" y="120"/>
                                  <a:pt x="162" y="120"/>
                                  <a:pt x="162" y="120"/>
                                </a:cubicBezTo>
                                <a:cubicBezTo>
                                  <a:pt x="158" y="119"/>
                                  <a:pt x="157" y="118"/>
                                  <a:pt x="153" y="118"/>
                                </a:cubicBezTo>
                                <a:cubicBezTo>
                                  <a:pt x="153" y="118"/>
                                  <a:pt x="153" y="118"/>
                                  <a:pt x="153" y="118"/>
                                </a:cubicBezTo>
                                <a:cubicBezTo>
                                  <a:pt x="149" y="118"/>
                                  <a:pt x="149" y="118"/>
                                  <a:pt x="149" y="118"/>
                                </a:cubicBezTo>
                                <a:cubicBezTo>
                                  <a:pt x="142" y="110"/>
                                  <a:pt x="142" y="110"/>
                                  <a:pt x="142" y="110"/>
                                </a:cubicBezTo>
                                <a:cubicBezTo>
                                  <a:pt x="142" y="110"/>
                                  <a:pt x="140" y="108"/>
                                  <a:pt x="140" y="108"/>
                                </a:cubicBezTo>
                                <a:cubicBezTo>
                                  <a:pt x="139" y="107"/>
                                  <a:pt x="138" y="106"/>
                                  <a:pt x="138" y="105"/>
                                </a:cubicBezTo>
                                <a:cubicBezTo>
                                  <a:pt x="135" y="102"/>
                                  <a:pt x="134" y="97"/>
                                  <a:pt x="135" y="94"/>
                                </a:cubicBezTo>
                                <a:cubicBezTo>
                                  <a:pt x="135" y="89"/>
                                  <a:pt x="133" y="87"/>
                                  <a:pt x="133" y="82"/>
                                </a:cubicBezTo>
                                <a:cubicBezTo>
                                  <a:pt x="133" y="76"/>
                                  <a:pt x="136" y="76"/>
                                  <a:pt x="136" y="72"/>
                                </a:cubicBezTo>
                                <a:cubicBezTo>
                                  <a:pt x="136" y="69"/>
                                  <a:pt x="136" y="68"/>
                                  <a:pt x="137" y="66"/>
                                </a:cubicBezTo>
                                <a:cubicBezTo>
                                  <a:pt x="139" y="64"/>
                                  <a:pt x="139" y="62"/>
                                  <a:pt x="140" y="60"/>
                                </a:cubicBezTo>
                                <a:cubicBezTo>
                                  <a:pt x="140" y="59"/>
                                  <a:pt x="140" y="59"/>
                                  <a:pt x="140" y="59"/>
                                </a:cubicBezTo>
                                <a:cubicBezTo>
                                  <a:pt x="143" y="57"/>
                                  <a:pt x="147" y="55"/>
                                  <a:pt x="150" y="53"/>
                                </a:cubicBezTo>
                                <a:cubicBezTo>
                                  <a:pt x="154" y="51"/>
                                  <a:pt x="149" y="46"/>
                                  <a:pt x="147" y="45"/>
                                </a:cubicBezTo>
                                <a:cubicBezTo>
                                  <a:pt x="142" y="41"/>
                                  <a:pt x="141" y="34"/>
                                  <a:pt x="142" y="29"/>
                                </a:cubicBezTo>
                                <a:cubicBezTo>
                                  <a:pt x="143" y="24"/>
                                  <a:pt x="137" y="23"/>
                                  <a:pt x="138" y="19"/>
                                </a:cubicBezTo>
                                <a:cubicBezTo>
                                  <a:pt x="139" y="15"/>
                                  <a:pt x="140" y="15"/>
                                  <a:pt x="142" y="13"/>
                                </a:cubicBezTo>
                                <a:cubicBezTo>
                                  <a:pt x="144" y="11"/>
                                  <a:pt x="145" y="11"/>
                                  <a:pt x="146" y="10"/>
                                </a:cubicBezTo>
                                <a:cubicBezTo>
                                  <a:pt x="147" y="7"/>
                                  <a:pt x="148" y="7"/>
                                  <a:pt x="150" y="7"/>
                                </a:cubicBezTo>
                                <a:cubicBezTo>
                                  <a:pt x="155" y="7"/>
                                  <a:pt x="154" y="5"/>
                                  <a:pt x="154"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6">
                            <a:extLst>
                              <a:ext uri="{FF2B5EF4-FFF2-40B4-BE49-F238E27FC236}">
                                <a16:creationId xmlns:a16="http://schemas.microsoft.com/office/drawing/2014/main" id="{DDCF8DF7-92F4-F2C6-B544-216DA88A30B9}"/>
                              </a:ext>
                            </a:extLst>
                          </p:cNvPr>
                          <p:cNvSpPr>
                            <a:spLocks/>
                          </p:cNvSpPr>
                          <p:nvPr/>
                        </p:nvSpPr>
                        <p:spPr bwMode="auto">
                          <a:xfrm>
                            <a:off x="5217822" y="2910064"/>
                            <a:ext cx="628638" cy="647713"/>
                          </a:xfrm>
                          <a:custGeom>
                            <a:avLst/>
                            <a:gdLst>
                              <a:gd name="T0" fmla="*/ 307 w 308"/>
                              <a:gd name="T1" fmla="*/ 125 h 318"/>
                              <a:gd name="T2" fmla="*/ 288 w 308"/>
                              <a:gd name="T3" fmla="*/ 155 h 318"/>
                              <a:gd name="T4" fmla="*/ 263 w 308"/>
                              <a:gd name="T5" fmla="*/ 198 h 318"/>
                              <a:gd name="T6" fmla="*/ 237 w 308"/>
                              <a:gd name="T7" fmla="*/ 219 h 318"/>
                              <a:gd name="T8" fmla="*/ 208 w 308"/>
                              <a:gd name="T9" fmla="*/ 232 h 318"/>
                              <a:gd name="T10" fmla="*/ 180 w 308"/>
                              <a:gd name="T11" fmla="*/ 250 h 318"/>
                              <a:gd name="T12" fmla="*/ 195 w 308"/>
                              <a:gd name="T13" fmla="*/ 281 h 318"/>
                              <a:gd name="T14" fmla="*/ 206 w 308"/>
                              <a:gd name="T15" fmla="*/ 291 h 318"/>
                              <a:gd name="T16" fmla="*/ 196 w 308"/>
                              <a:gd name="T17" fmla="*/ 306 h 318"/>
                              <a:gd name="T18" fmla="*/ 161 w 308"/>
                              <a:gd name="T19" fmla="*/ 308 h 318"/>
                              <a:gd name="T20" fmla="*/ 135 w 308"/>
                              <a:gd name="T21" fmla="*/ 310 h 318"/>
                              <a:gd name="T22" fmla="*/ 125 w 308"/>
                              <a:gd name="T23" fmla="*/ 300 h 318"/>
                              <a:gd name="T24" fmla="*/ 124 w 308"/>
                              <a:gd name="T25" fmla="*/ 293 h 318"/>
                              <a:gd name="T26" fmla="*/ 112 w 308"/>
                              <a:gd name="T27" fmla="*/ 286 h 318"/>
                              <a:gd name="T28" fmla="*/ 113 w 308"/>
                              <a:gd name="T29" fmla="*/ 279 h 318"/>
                              <a:gd name="T30" fmla="*/ 89 w 308"/>
                              <a:gd name="T31" fmla="*/ 271 h 318"/>
                              <a:gd name="T32" fmla="*/ 55 w 308"/>
                              <a:gd name="T33" fmla="*/ 271 h 318"/>
                              <a:gd name="T34" fmla="*/ 50 w 308"/>
                              <a:gd name="T35" fmla="*/ 267 h 318"/>
                              <a:gd name="T36" fmla="*/ 27 w 308"/>
                              <a:gd name="T37" fmla="*/ 267 h 318"/>
                              <a:gd name="T38" fmla="*/ 13 w 308"/>
                              <a:gd name="T39" fmla="*/ 265 h 318"/>
                              <a:gd name="T40" fmla="*/ 2 w 308"/>
                              <a:gd name="T41" fmla="*/ 266 h 318"/>
                              <a:gd name="T42" fmla="*/ 1 w 308"/>
                              <a:gd name="T43" fmla="*/ 257 h 318"/>
                              <a:gd name="T44" fmla="*/ 9 w 308"/>
                              <a:gd name="T45" fmla="*/ 243 h 318"/>
                              <a:gd name="T46" fmla="*/ 17 w 308"/>
                              <a:gd name="T47" fmla="*/ 240 h 318"/>
                              <a:gd name="T48" fmla="*/ 33 w 308"/>
                              <a:gd name="T49" fmla="*/ 239 h 318"/>
                              <a:gd name="T50" fmla="*/ 41 w 308"/>
                              <a:gd name="T51" fmla="*/ 234 h 318"/>
                              <a:gd name="T52" fmla="*/ 49 w 308"/>
                              <a:gd name="T53" fmla="*/ 224 h 318"/>
                              <a:gd name="T54" fmla="*/ 36 w 308"/>
                              <a:gd name="T55" fmla="*/ 203 h 318"/>
                              <a:gd name="T56" fmla="*/ 23 w 308"/>
                              <a:gd name="T57" fmla="*/ 189 h 318"/>
                              <a:gd name="T58" fmla="*/ 16 w 308"/>
                              <a:gd name="T59" fmla="*/ 166 h 318"/>
                              <a:gd name="T60" fmla="*/ 6 w 308"/>
                              <a:gd name="T61" fmla="*/ 153 h 318"/>
                              <a:gd name="T62" fmla="*/ 9 w 308"/>
                              <a:gd name="T63" fmla="*/ 150 h 318"/>
                              <a:gd name="T64" fmla="*/ 31 w 308"/>
                              <a:gd name="T65" fmla="*/ 162 h 318"/>
                              <a:gd name="T66" fmla="*/ 83 w 308"/>
                              <a:gd name="T67" fmla="*/ 166 h 318"/>
                              <a:gd name="T68" fmla="*/ 113 w 308"/>
                              <a:gd name="T69" fmla="*/ 165 h 318"/>
                              <a:gd name="T70" fmla="*/ 126 w 308"/>
                              <a:gd name="T71" fmla="*/ 142 h 318"/>
                              <a:gd name="T72" fmla="*/ 138 w 308"/>
                              <a:gd name="T73" fmla="*/ 135 h 318"/>
                              <a:gd name="T74" fmla="*/ 154 w 308"/>
                              <a:gd name="T75" fmla="*/ 133 h 318"/>
                              <a:gd name="T76" fmla="*/ 152 w 308"/>
                              <a:gd name="T77" fmla="*/ 127 h 318"/>
                              <a:gd name="T78" fmla="*/ 169 w 308"/>
                              <a:gd name="T79" fmla="*/ 120 h 318"/>
                              <a:gd name="T80" fmla="*/ 177 w 308"/>
                              <a:gd name="T81" fmla="*/ 123 h 318"/>
                              <a:gd name="T82" fmla="*/ 185 w 308"/>
                              <a:gd name="T83" fmla="*/ 123 h 318"/>
                              <a:gd name="T84" fmla="*/ 195 w 308"/>
                              <a:gd name="T85" fmla="*/ 97 h 318"/>
                              <a:gd name="T86" fmla="*/ 201 w 308"/>
                              <a:gd name="T87" fmla="*/ 78 h 318"/>
                              <a:gd name="T88" fmla="*/ 205 w 308"/>
                              <a:gd name="T89" fmla="*/ 74 h 318"/>
                              <a:gd name="T90" fmla="*/ 231 w 308"/>
                              <a:gd name="T91" fmla="*/ 63 h 318"/>
                              <a:gd name="T92" fmla="*/ 237 w 308"/>
                              <a:gd name="T93" fmla="*/ 46 h 318"/>
                              <a:gd name="T94" fmla="*/ 233 w 308"/>
                              <a:gd name="T95" fmla="*/ 22 h 318"/>
                              <a:gd name="T96" fmla="*/ 248 w 308"/>
                              <a:gd name="T97" fmla="*/ 23 h 318"/>
                              <a:gd name="T98" fmla="*/ 264 w 308"/>
                              <a:gd name="T99" fmla="*/ 12 h 318"/>
                              <a:gd name="T100" fmla="*/ 285 w 308"/>
                              <a:gd name="T101" fmla="*/ 4 h 318"/>
                              <a:gd name="T102" fmla="*/ 295 w 308"/>
                              <a:gd name="T103" fmla="*/ 0 h 318"/>
                              <a:gd name="T104" fmla="*/ 283 w 308"/>
                              <a:gd name="T105" fmla="*/ 13 h 318"/>
                              <a:gd name="T106" fmla="*/ 291 w 308"/>
                              <a:gd name="T107" fmla="*/ 53 h 318"/>
                              <a:gd name="T108" fmla="*/ 277 w 308"/>
                              <a:gd name="T109" fmla="*/ 72 h 318"/>
                              <a:gd name="T110" fmla="*/ 281 w 308"/>
                              <a:gd name="T111" fmla="*/ 10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8" h="318">
                                <a:moveTo>
                                  <a:pt x="294" y="118"/>
                                </a:moveTo>
                                <a:cubicBezTo>
                                  <a:pt x="298" y="118"/>
                                  <a:pt x="299" y="119"/>
                                  <a:pt x="303" y="120"/>
                                </a:cubicBezTo>
                                <a:cubicBezTo>
                                  <a:pt x="305" y="121"/>
                                  <a:pt x="306" y="122"/>
                                  <a:pt x="308" y="123"/>
                                </a:cubicBezTo>
                                <a:cubicBezTo>
                                  <a:pt x="307" y="125"/>
                                  <a:pt x="307" y="125"/>
                                  <a:pt x="307" y="125"/>
                                </a:cubicBezTo>
                                <a:cubicBezTo>
                                  <a:pt x="303" y="126"/>
                                  <a:pt x="298" y="126"/>
                                  <a:pt x="298" y="130"/>
                                </a:cubicBezTo>
                                <a:cubicBezTo>
                                  <a:pt x="298" y="138"/>
                                  <a:pt x="298" y="138"/>
                                  <a:pt x="298" y="138"/>
                                </a:cubicBezTo>
                                <a:cubicBezTo>
                                  <a:pt x="298" y="142"/>
                                  <a:pt x="296" y="144"/>
                                  <a:pt x="293" y="147"/>
                                </a:cubicBezTo>
                                <a:cubicBezTo>
                                  <a:pt x="291" y="150"/>
                                  <a:pt x="290" y="152"/>
                                  <a:pt x="288" y="155"/>
                                </a:cubicBezTo>
                                <a:cubicBezTo>
                                  <a:pt x="284" y="160"/>
                                  <a:pt x="280" y="162"/>
                                  <a:pt x="278" y="167"/>
                                </a:cubicBezTo>
                                <a:cubicBezTo>
                                  <a:pt x="277" y="170"/>
                                  <a:pt x="278" y="171"/>
                                  <a:pt x="277" y="174"/>
                                </a:cubicBezTo>
                                <a:cubicBezTo>
                                  <a:pt x="277" y="177"/>
                                  <a:pt x="272" y="176"/>
                                  <a:pt x="271" y="178"/>
                                </a:cubicBezTo>
                                <a:cubicBezTo>
                                  <a:pt x="266" y="185"/>
                                  <a:pt x="267" y="191"/>
                                  <a:pt x="263" y="198"/>
                                </a:cubicBezTo>
                                <a:cubicBezTo>
                                  <a:pt x="261" y="202"/>
                                  <a:pt x="259" y="205"/>
                                  <a:pt x="256" y="206"/>
                                </a:cubicBezTo>
                                <a:cubicBezTo>
                                  <a:pt x="252" y="208"/>
                                  <a:pt x="250" y="209"/>
                                  <a:pt x="247" y="210"/>
                                </a:cubicBezTo>
                                <a:cubicBezTo>
                                  <a:pt x="245" y="211"/>
                                  <a:pt x="244" y="210"/>
                                  <a:pt x="242" y="211"/>
                                </a:cubicBezTo>
                                <a:cubicBezTo>
                                  <a:pt x="240" y="214"/>
                                  <a:pt x="241" y="217"/>
                                  <a:pt x="237" y="219"/>
                                </a:cubicBezTo>
                                <a:cubicBezTo>
                                  <a:pt x="234" y="220"/>
                                  <a:pt x="235" y="224"/>
                                  <a:pt x="234" y="227"/>
                                </a:cubicBezTo>
                                <a:cubicBezTo>
                                  <a:pt x="233" y="230"/>
                                  <a:pt x="231" y="232"/>
                                  <a:pt x="227" y="232"/>
                                </a:cubicBezTo>
                                <a:cubicBezTo>
                                  <a:pt x="222" y="233"/>
                                  <a:pt x="218" y="236"/>
                                  <a:pt x="213" y="236"/>
                                </a:cubicBezTo>
                                <a:cubicBezTo>
                                  <a:pt x="210" y="236"/>
                                  <a:pt x="208" y="235"/>
                                  <a:pt x="208" y="232"/>
                                </a:cubicBezTo>
                                <a:cubicBezTo>
                                  <a:pt x="207" y="230"/>
                                  <a:pt x="208" y="228"/>
                                  <a:pt x="206" y="226"/>
                                </a:cubicBezTo>
                                <a:cubicBezTo>
                                  <a:pt x="205" y="225"/>
                                  <a:pt x="204" y="226"/>
                                  <a:pt x="202" y="226"/>
                                </a:cubicBezTo>
                                <a:cubicBezTo>
                                  <a:pt x="196" y="226"/>
                                  <a:pt x="194" y="231"/>
                                  <a:pt x="189" y="236"/>
                                </a:cubicBezTo>
                                <a:cubicBezTo>
                                  <a:pt x="185" y="241"/>
                                  <a:pt x="180" y="244"/>
                                  <a:pt x="180" y="250"/>
                                </a:cubicBezTo>
                                <a:cubicBezTo>
                                  <a:pt x="180" y="255"/>
                                  <a:pt x="189" y="253"/>
                                  <a:pt x="189" y="258"/>
                                </a:cubicBezTo>
                                <a:cubicBezTo>
                                  <a:pt x="189" y="260"/>
                                  <a:pt x="188" y="261"/>
                                  <a:pt x="188" y="263"/>
                                </a:cubicBezTo>
                                <a:cubicBezTo>
                                  <a:pt x="188" y="266"/>
                                  <a:pt x="190" y="268"/>
                                  <a:pt x="191" y="271"/>
                                </a:cubicBezTo>
                                <a:cubicBezTo>
                                  <a:pt x="191" y="275"/>
                                  <a:pt x="191" y="281"/>
                                  <a:pt x="195" y="281"/>
                                </a:cubicBezTo>
                                <a:cubicBezTo>
                                  <a:pt x="198" y="281"/>
                                  <a:pt x="199" y="280"/>
                                  <a:pt x="201" y="280"/>
                                </a:cubicBezTo>
                                <a:cubicBezTo>
                                  <a:pt x="201" y="280"/>
                                  <a:pt x="201" y="281"/>
                                  <a:pt x="201" y="281"/>
                                </a:cubicBezTo>
                                <a:cubicBezTo>
                                  <a:pt x="201" y="283"/>
                                  <a:pt x="201" y="283"/>
                                  <a:pt x="201" y="285"/>
                                </a:cubicBezTo>
                                <a:cubicBezTo>
                                  <a:pt x="201" y="288"/>
                                  <a:pt x="204" y="289"/>
                                  <a:pt x="206" y="291"/>
                                </a:cubicBezTo>
                                <a:cubicBezTo>
                                  <a:pt x="209" y="295"/>
                                  <a:pt x="209" y="297"/>
                                  <a:pt x="211" y="301"/>
                                </a:cubicBezTo>
                                <a:cubicBezTo>
                                  <a:pt x="208" y="301"/>
                                  <a:pt x="206" y="301"/>
                                  <a:pt x="202" y="301"/>
                                </a:cubicBezTo>
                                <a:cubicBezTo>
                                  <a:pt x="202" y="305"/>
                                  <a:pt x="202" y="308"/>
                                  <a:pt x="202" y="312"/>
                                </a:cubicBezTo>
                                <a:cubicBezTo>
                                  <a:pt x="199" y="310"/>
                                  <a:pt x="199" y="306"/>
                                  <a:pt x="196" y="306"/>
                                </a:cubicBezTo>
                                <a:cubicBezTo>
                                  <a:pt x="192" y="306"/>
                                  <a:pt x="190" y="310"/>
                                  <a:pt x="185" y="310"/>
                                </a:cubicBezTo>
                                <a:cubicBezTo>
                                  <a:pt x="177" y="310"/>
                                  <a:pt x="173" y="305"/>
                                  <a:pt x="165" y="305"/>
                                </a:cubicBezTo>
                                <a:cubicBezTo>
                                  <a:pt x="159" y="305"/>
                                  <a:pt x="159" y="305"/>
                                  <a:pt x="159" y="305"/>
                                </a:cubicBezTo>
                                <a:cubicBezTo>
                                  <a:pt x="161" y="308"/>
                                  <a:pt x="161" y="308"/>
                                  <a:pt x="161" y="308"/>
                                </a:cubicBezTo>
                                <a:cubicBezTo>
                                  <a:pt x="161" y="310"/>
                                  <a:pt x="161" y="310"/>
                                  <a:pt x="161" y="310"/>
                                </a:cubicBezTo>
                                <a:cubicBezTo>
                                  <a:pt x="153" y="310"/>
                                  <a:pt x="148" y="313"/>
                                  <a:pt x="141" y="318"/>
                                </a:cubicBezTo>
                                <a:cubicBezTo>
                                  <a:pt x="141" y="318"/>
                                  <a:pt x="141" y="318"/>
                                  <a:pt x="141" y="318"/>
                                </a:cubicBezTo>
                                <a:cubicBezTo>
                                  <a:pt x="139" y="315"/>
                                  <a:pt x="138" y="312"/>
                                  <a:pt x="135" y="310"/>
                                </a:cubicBezTo>
                                <a:cubicBezTo>
                                  <a:pt x="135" y="310"/>
                                  <a:pt x="135" y="310"/>
                                  <a:pt x="135" y="310"/>
                                </a:cubicBezTo>
                                <a:cubicBezTo>
                                  <a:pt x="131" y="309"/>
                                  <a:pt x="129" y="309"/>
                                  <a:pt x="126" y="306"/>
                                </a:cubicBezTo>
                                <a:cubicBezTo>
                                  <a:pt x="126" y="306"/>
                                  <a:pt x="126" y="306"/>
                                  <a:pt x="126" y="306"/>
                                </a:cubicBezTo>
                                <a:cubicBezTo>
                                  <a:pt x="125" y="304"/>
                                  <a:pt x="125" y="302"/>
                                  <a:pt x="125" y="300"/>
                                </a:cubicBezTo>
                                <a:cubicBezTo>
                                  <a:pt x="125" y="300"/>
                                  <a:pt x="125" y="300"/>
                                  <a:pt x="125" y="300"/>
                                </a:cubicBezTo>
                                <a:cubicBezTo>
                                  <a:pt x="124" y="299"/>
                                  <a:pt x="124" y="298"/>
                                  <a:pt x="124" y="297"/>
                                </a:cubicBezTo>
                                <a:cubicBezTo>
                                  <a:pt x="124" y="297"/>
                                  <a:pt x="124" y="297"/>
                                  <a:pt x="124" y="297"/>
                                </a:cubicBezTo>
                                <a:cubicBezTo>
                                  <a:pt x="124" y="293"/>
                                  <a:pt x="124" y="293"/>
                                  <a:pt x="124" y="293"/>
                                </a:cubicBezTo>
                                <a:cubicBezTo>
                                  <a:pt x="124" y="293"/>
                                  <a:pt x="124" y="293"/>
                                  <a:pt x="124" y="293"/>
                                </a:cubicBezTo>
                                <a:cubicBezTo>
                                  <a:pt x="124" y="292"/>
                                  <a:pt x="122" y="292"/>
                                  <a:pt x="120" y="291"/>
                                </a:cubicBezTo>
                                <a:cubicBezTo>
                                  <a:pt x="120" y="291"/>
                                  <a:pt x="120" y="291"/>
                                  <a:pt x="120" y="291"/>
                                </a:cubicBezTo>
                                <a:cubicBezTo>
                                  <a:pt x="117" y="289"/>
                                  <a:pt x="112" y="290"/>
                                  <a:pt x="112" y="286"/>
                                </a:cubicBezTo>
                                <a:cubicBezTo>
                                  <a:pt x="112" y="286"/>
                                  <a:pt x="112" y="286"/>
                                  <a:pt x="112" y="286"/>
                                </a:cubicBezTo>
                                <a:cubicBezTo>
                                  <a:pt x="112" y="284"/>
                                  <a:pt x="112" y="283"/>
                                  <a:pt x="113" y="283"/>
                                </a:cubicBezTo>
                                <a:cubicBezTo>
                                  <a:pt x="113" y="283"/>
                                  <a:pt x="113" y="283"/>
                                  <a:pt x="113" y="283"/>
                                </a:cubicBezTo>
                                <a:cubicBezTo>
                                  <a:pt x="113" y="279"/>
                                  <a:pt x="113" y="279"/>
                                  <a:pt x="113" y="279"/>
                                </a:cubicBezTo>
                                <a:cubicBezTo>
                                  <a:pt x="113" y="279"/>
                                  <a:pt x="113" y="279"/>
                                  <a:pt x="113" y="279"/>
                                </a:cubicBezTo>
                                <a:cubicBezTo>
                                  <a:pt x="113" y="274"/>
                                  <a:pt x="107" y="274"/>
                                  <a:pt x="103" y="273"/>
                                </a:cubicBezTo>
                                <a:cubicBezTo>
                                  <a:pt x="103" y="273"/>
                                  <a:pt x="103" y="273"/>
                                  <a:pt x="103" y="273"/>
                                </a:cubicBezTo>
                                <a:cubicBezTo>
                                  <a:pt x="98" y="272"/>
                                  <a:pt x="94" y="271"/>
                                  <a:pt x="89" y="271"/>
                                </a:cubicBezTo>
                                <a:cubicBezTo>
                                  <a:pt x="89" y="271"/>
                                  <a:pt x="89" y="271"/>
                                  <a:pt x="89" y="271"/>
                                </a:cubicBezTo>
                                <a:cubicBezTo>
                                  <a:pt x="78" y="271"/>
                                  <a:pt x="72" y="272"/>
                                  <a:pt x="62" y="272"/>
                                </a:cubicBezTo>
                                <a:cubicBezTo>
                                  <a:pt x="62" y="272"/>
                                  <a:pt x="62" y="272"/>
                                  <a:pt x="62" y="272"/>
                                </a:cubicBezTo>
                                <a:cubicBezTo>
                                  <a:pt x="59" y="272"/>
                                  <a:pt x="57" y="273"/>
                                  <a:pt x="55" y="271"/>
                                </a:cubicBezTo>
                                <a:cubicBezTo>
                                  <a:pt x="55" y="271"/>
                                  <a:pt x="55" y="271"/>
                                  <a:pt x="55" y="271"/>
                                </a:cubicBezTo>
                                <a:cubicBezTo>
                                  <a:pt x="54" y="270"/>
                                  <a:pt x="54" y="269"/>
                                  <a:pt x="53" y="268"/>
                                </a:cubicBezTo>
                                <a:cubicBezTo>
                                  <a:pt x="53" y="268"/>
                                  <a:pt x="53" y="268"/>
                                  <a:pt x="53" y="268"/>
                                </a:cubicBezTo>
                                <a:cubicBezTo>
                                  <a:pt x="52" y="267"/>
                                  <a:pt x="51" y="267"/>
                                  <a:pt x="50" y="267"/>
                                </a:cubicBezTo>
                                <a:cubicBezTo>
                                  <a:pt x="50" y="267"/>
                                  <a:pt x="50" y="267"/>
                                  <a:pt x="50" y="267"/>
                                </a:cubicBezTo>
                                <a:cubicBezTo>
                                  <a:pt x="46" y="267"/>
                                  <a:pt x="43" y="268"/>
                                  <a:pt x="39" y="268"/>
                                </a:cubicBezTo>
                                <a:cubicBezTo>
                                  <a:pt x="39" y="268"/>
                                  <a:pt x="39" y="268"/>
                                  <a:pt x="39" y="268"/>
                                </a:cubicBezTo>
                                <a:cubicBezTo>
                                  <a:pt x="34" y="268"/>
                                  <a:pt x="32" y="267"/>
                                  <a:pt x="27" y="267"/>
                                </a:cubicBezTo>
                                <a:cubicBezTo>
                                  <a:pt x="27" y="267"/>
                                  <a:pt x="27" y="267"/>
                                  <a:pt x="27" y="267"/>
                                </a:cubicBezTo>
                                <a:cubicBezTo>
                                  <a:pt x="23" y="267"/>
                                  <a:pt x="23" y="267"/>
                                  <a:pt x="23" y="267"/>
                                </a:cubicBezTo>
                                <a:cubicBezTo>
                                  <a:pt x="23" y="267"/>
                                  <a:pt x="23" y="267"/>
                                  <a:pt x="23" y="267"/>
                                </a:cubicBezTo>
                                <a:cubicBezTo>
                                  <a:pt x="19" y="267"/>
                                  <a:pt x="17" y="265"/>
                                  <a:pt x="13" y="265"/>
                                </a:cubicBezTo>
                                <a:cubicBezTo>
                                  <a:pt x="13" y="265"/>
                                  <a:pt x="13" y="265"/>
                                  <a:pt x="13" y="265"/>
                                </a:cubicBezTo>
                                <a:cubicBezTo>
                                  <a:pt x="9" y="265"/>
                                  <a:pt x="9" y="265"/>
                                  <a:pt x="9" y="265"/>
                                </a:cubicBezTo>
                                <a:cubicBezTo>
                                  <a:pt x="9" y="265"/>
                                  <a:pt x="9" y="265"/>
                                  <a:pt x="9" y="265"/>
                                </a:cubicBezTo>
                                <a:cubicBezTo>
                                  <a:pt x="6" y="265"/>
                                  <a:pt x="5" y="265"/>
                                  <a:pt x="2" y="266"/>
                                </a:cubicBezTo>
                                <a:cubicBezTo>
                                  <a:pt x="2" y="266"/>
                                  <a:pt x="2" y="266"/>
                                  <a:pt x="2" y="266"/>
                                </a:cubicBezTo>
                                <a:cubicBezTo>
                                  <a:pt x="2" y="266"/>
                                  <a:pt x="2" y="266"/>
                                  <a:pt x="2" y="266"/>
                                </a:cubicBezTo>
                                <a:cubicBezTo>
                                  <a:pt x="2" y="266"/>
                                  <a:pt x="2" y="266"/>
                                  <a:pt x="2" y="266"/>
                                </a:cubicBezTo>
                                <a:cubicBezTo>
                                  <a:pt x="1" y="262"/>
                                  <a:pt x="1" y="260"/>
                                  <a:pt x="1" y="257"/>
                                </a:cubicBezTo>
                                <a:cubicBezTo>
                                  <a:pt x="1" y="257"/>
                                  <a:pt x="1" y="257"/>
                                  <a:pt x="1" y="257"/>
                                </a:cubicBezTo>
                                <a:cubicBezTo>
                                  <a:pt x="1" y="253"/>
                                  <a:pt x="0" y="251"/>
                                  <a:pt x="2" y="249"/>
                                </a:cubicBezTo>
                                <a:cubicBezTo>
                                  <a:pt x="2" y="249"/>
                                  <a:pt x="2" y="249"/>
                                  <a:pt x="2" y="249"/>
                                </a:cubicBezTo>
                                <a:cubicBezTo>
                                  <a:pt x="4" y="246"/>
                                  <a:pt x="7" y="246"/>
                                  <a:pt x="9" y="243"/>
                                </a:cubicBezTo>
                                <a:cubicBezTo>
                                  <a:pt x="9" y="243"/>
                                  <a:pt x="9" y="243"/>
                                  <a:pt x="9" y="243"/>
                                </a:cubicBezTo>
                                <a:cubicBezTo>
                                  <a:pt x="11" y="242"/>
                                  <a:pt x="10" y="239"/>
                                  <a:pt x="13" y="239"/>
                                </a:cubicBezTo>
                                <a:cubicBezTo>
                                  <a:pt x="13" y="239"/>
                                  <a:pt x="13" y="239"/>
                                  <a:pt x="13" y="239"/>
                                </a:cubicBezTo>
                                <a:cubicBezTo>
                                  <a:pt x="14" y="239"/>
                                  <a:pt x="15" y="240"/>
                                  <a:pt x="17" y="240"/>
                                </a:cubicBezTo>
                                <a:cubicBezTo>
                                  <a:pt x="17" y="240"/>
                                  <a:pt x="17" y="240"/>
                                  <a:pt x="17" y="240"/>
                                </a:cubicBezTo>
                                <a:cubicBezTo>
                                  <a:pt x="21" y="240"/>
                                  <a:pt x="21" y="235"/>
                                  <a:pt x="25" y="235"/>
                                </a:cubicBezTo>
                                <a:cubicBezTo>
                                  <a:pt x="25" y="235"/>
                                  <a:pt x="25" y="235"/>
                                  <a:pt x="25" y="235"/>
                                </a:cubicBezTo>
                                <a:cubicBezTo>
                                  <a:pt x="28" y="235"/>
                                  <a:pt x="29" y="239"/>
                                  <a:pt x="33" y="239"/>
                                </a:cubicBezTo>
                                <a:cubicBezTo>
                                  <a:pt x="33" y="239"/>
                                  <a:pt x="33" y="239"/>
                                  <a:pt x="33" y="239"/>
                                </a:cubicBezTo>
                                <a:cubicBezTo>
                                  <a:pt x="34" y="239"/>
                                  <a:pt x="34" y="236"/>
                                  <a:pt x="35" y="235"/>
                                </a:cubicBezTo>
                                <a:cubicBezTo>
                                  <a:pt x="35" y="235"/>
                                  <a:pt x="35" y="235"/>
                                  <a:pt x="35" y="235"/>
                                </a:cubicBezTo>
                                <a:cubicBezTo>
                                  <a:pt x="37" y="233"/>
                                  <a:pt x="39" y="234"/>
                                  <a:pt x="41" y="234"/>
                                </a:cubicBezTo>
                                <a:cubicBezTo>
                                  <a:pt x="41" y="234"/>
                                  <a:pt x="41" y="234"/>
                                  <a:pt x="41" y="234"/>
                                </a:cubicBezTo>
                                <a:cubicBezTo>
                                  <a:pt x="43" y="234"/>
                                  <a:pt x="44" y="231"/>
                                  <a:pt x="45" y="228"/>
                                </a:cubicBezTo>
                                <a:cubicBezTo>
                                  <a:pt x="45" y="228"/>
                                  <a:pt x="45" y="228"/>
                                  <a:pt x="45" y="228"/>
                                </a:cubicBezTo>
                                <a:cubicBezTo>
                                  <a:pt x="46" y="227"/>
                                  <a:pt x="49" y="226"/>
                                  <a:pt x="49" y="224"/>
                                </a:cubicBezTo>
                                <a:cubicBezTo>
                                  <a:pt x="49" y="224"/>
                                  <a:pt x="49" y="224"/>
                                  <a:pt x="49" y="224"/>
                                </a:cubicBezTo>
                                <a:cubicBezTo>
                                  <a:pt x="49" y="220"/>
                                  <a:pt x="44" y="219"/>
                                  <a:pt x="41" y="216"/>
                                </a:cubicBezTo>
                                <a:cubicBezTo>
                                  <a:pt x="41" y="216"/>
                                  <a:pt x="41" y="216"/>
                                  <a:pt x="41" y="216"/>
                                </a:cubicBezTo>
                                <a:cubicBezTo>
                                  <a:pt x="38" y="212"/>
                                  <a:pt x="39" y="208"/>
                                  <a:pt x="36" y="203"/>
                                </a:cubicBezTo>
                                <a:cubicBezTo>
                                  <a:pt x="36" y="203"/>
                                  <a:pt x="36" y="203"/>
                                  <a:pt x="36" y="203"/>
                                </a:cubicBezTo>
                                <a:cubicBezTo>
                                  <a:pt x="35" y="200"/>
                                  <a:pt x="33" y="200"/>
                                  <a:pt x="30" y="197"/>
                                </a:cubicBezTo>
                                <a:cubicBezTo>
                                  <a:pt x="30" y="197"/>
                                  <a:pt x="30" y="197"/>
                                  <a:pt x="30" y="197"/>
                                </a:cubicBezTo>
                                <a:cubicBezTo>
                                  <a:pt x="27" y="194"/>
                                  <a:pt x="26" y="192"/>
                                  <a:pt x="23" y="189"/>
                                </a:cubicBezTo>
                                <a:cubicBezTo>
                                  <a:pt x="23" y="189"/>
                                  <a:pt x="23" y="189"/>
                                  <a:pt x="23" y="189"/>
                                </a:cubicBezTo>
                                <a:cubicBezTo>
                                  <a:pt x="20" y="186"/>
                                  <a:pt x="16" y="185"/>
                                  <a:pt x="16" y="181"/>
                                </a:cubicBezTo>
                                <a:cubicBezTo>
                                  <a:pt x="16" y="181"/>
                                  <a:pt x="16" y="181"/>
                                  <a:pt x="16" y="181"/>
                                </a:cubicBezTo>
                                <a:cubicBezTo>
                                  <a:pt x="16" y="166"/>
                                  <a:pt x="16" y="166"/>
                                  <a:pt x="16" y="166"/>
                                </a:cubicBezTo>
                                <a:cubicBezTo>
                                  <a:pt x="16" y="166"/>
                                  <a:pt x="16" y="166"/>
                                  <a:pt x="16" y="166"/>
                                </a:cubicBezTo>
                                <a:cubicBezTo>
                                  <a:pt x="16" y="162"/>
                                  <a:pt x="13" y="160"/>
                                  <a:pt x="9" y="157"/>
                                </a:cubicBezTo>
                                <a:cubicBezTo>
                                  <a:pt x="9" y="157"/>
                                  <a:pt x="9" y="157"/>
                                  <a:pt x="9" y="157"/>
                                </a:cubicBezTo>
                                <a:cubicBezTo>
                                  <a:pt x="8" y="156"/>
                                  <a:pt x="6" y="155"/>
                                  <a:pt x="6" y="153"/>
                                </a:cubicBezTo>
                                <a:cubicBezTo>
                                  <a:pt x="6" y="153"/>
                                  <a:pt x="6" y="153"/>
                                  <a:pt x="6" y="153"/>
                                </a:cubicBezTo>
                                <a:cubicBezTo>
                                  <a:pt x="6" y="152"/>
                                  <a:pt x="8" y="151"/>
                                  <a:pt x="9" y="150"/>
                                </a:cubicBezTo>
                                <a:cubicBezTo>
                                  <a:pt x="9" y="150"/>
                                  <a:pt x="9" y="150"/>
                                  <a:pt x="9" y="150"/>
                                </a:cubicBezTo>
                                <a:cubicBezTo>
                                  <a:pt x="9" y="150"/>
                                  <a:pt x="9" y="150"/>
                                  <a:pt x="9" y="150"/>
                                </a:cubicBezTo>
                                <a:cubicBezTo>
                                  <a:pt x="9" y="150"/>
                                  <a:pt x="9" y="150"/>
                                  <a:pt x="9" y="150"/>
                                </a:cubicBezTo>
                                <a:cubicBezTo>
                                  <a:pt x="14" y="152"/>
                                  <a:pt x="16" y="154"/>
                                  <a:pt x="19" y="159"/>
                                </a:cubicBezTo>
                                <a:cubicBezTo>
                                  <a:pt x="19" y="159"/>
                                  <a:pt x="19" y="159"/>
                                  <a:pt x="19" y="159"/>
                                </a:cubicBezTo>
                                <a:cubicBezTo>
                                  <a:pt x="22" y="163"/>
                                  <a:pt x="27" y="160"/>
                                  <a:pt x="31" y="162"/>
                                </a:cubicBezTo>
                                <a:cubicBezTo>
                                  <a:pt x="31" y="162"/>
                                  <a:pt x="31" y="162"/>
                                  <a:pt x="31" y="162"/>
                                </a:cubicBezTo>
                                <a:cubicBezTo>
                                  <a:pt x="37" y="164"/>
                                  <a:pt x="40" y="166"/>
                                  <a:pt x="46" y="166"/>
                                </a:cubicBezTo>
                                <a:cubicBezTo>
                                  <a:pt x="46" y="166"/>
                                  <a:pt x="46" y="166"/>
                                  <a:pt x="46" y="166"/>
                                </a:cubicBezTo>
                                <a:cubicBezTo>
                                  <a:pt x="60" y="166"/>
                                  <a:pt x="68" y="166"/>
                                  <a:pt x="83" y="166"/>
                                </a:cubicBezTo>
                                <a:cubicBezTo>
                                  <a:pt x="83" y="166"/>
                                  <a:pt x="83" y="166"/>
                                  <a:pt x="83" y="166"/>
                                </a:cubicBezTo>
                                <a:cubicBezTo>
                                  <a:pt x="91" y="166"/>
                                  <a:pt x="95" y="169"/>
                                  <a:pt x="103" y="169"/>
                                </a:cubicBezTo>
                                <a:cubicBezTo>
                                  <a:pt x="103" y="169"/>
                                  <a:pt x="103" y="169"/>
                                  <a:pt x="103" y="169"/>
                                </a:cubicBezTo>
                                <a:cubicBezTo>
                                  <a:pt x="107" y="169"/>
                                  <a:pt x="110" y="168"/>
                                  <a:pt x="113" y="165"/>
                                </a:cubicBezTo>
                                <a:cubicBezTo>
                                  <a:pt x="113" y="165"/>
                                  <a:pt x="113" y="165"/>
                                  <a:pt x="113" y="165"/>
                                </a:cubicBezTo>
                                <a:cubicBezTo>
                                  <a:pt x="117" y="162"/>
                                  <a:pt x="116" y="158"/>
                                  <a:pt x="117" y="154"/>
                                </a:cubicBezTo>
                                <a:cubicBezTo>
                                  <a:pt x="117" y="154"/>
                                  <a:pt x="117" y="154"/>
                                  <a:pt x="117" y="154"/>
                                </a:cubicBezTo>
                                <a:cubicBezTo>
                                  <a:pt x="119" y="149"/>
                                  <a:pt x="123" y="147"/>
                                  <a:pt x="126" y="142"/>
                                </a:cubicBezTo>
                                <a:cubicBezTo>
                                  <a:pt x="126" y="142"/>
                                  <a:pt x="126" y="142"/>
                                  <a:pt x="126" y="142"/>
                                </a:cubicBezTo>
                                <a:cubicBezTo>
                                  <a:pt x="128" y="139"/>
                                  <a:pt x="128" y="134"/>
                                  <a:pt x="132" y="134"/>
                                </a:cubicBezTo>
                                <a:cubicBezTo>
                                  <a:pt x="132" y="134"/>
                                  <a:pt x="132" y="134"/>
                                  <a:pt x="132" y="134"/>
                                </a:cubicBezTo>
                                <a:cubicBezTo>
                                  <a:pt x="134" y="134"/>
                                  <a:pt x="135" y="135"/>
                                  <a:pt x="138" y="135"/>
                                </a:cubicBezTo>
                                <a:cubicBezTo>
                                  <a:pt x="138" y="135"/>
                                  <a:pt x="138" y="135"/>
                                  <a:pt x="138" y="135"/>
                                </a:cubicBezTo>
                                <a:cubicBezTo>
                                  <a:pt x="145" y="135"/>
                                  <a:pt x="149" y="135"/>
                                  <a:pt x="156" y="135"/>
                                </a:cubicBezTo>
                                <a:cubicBezTo>
                                  <a:pt x="156" y="135"/>
                                  <a:pt x="156" y="135"/>
                                  <a:pt x="156" y="135"/>
                                </a:cubicBezTo>
                                <a:cubicBezTo>
                                  <a:pt x="155" y="134"/>
                                  <a:pt x="155" y="134"/>
                                  <a:pt x="154" y="133"/>
                                </a:cubicBezTo>
                                <a:cubicBezTo>
                                  <a:pt x="154" y="133"/>
                                  <a:pt x="154" y="133"/>
                                  <a:pt x="154" y="133"/>
                                </a:cubicBezTo>
                                <a:cubicBezTo>
                                  <a:pt x="154" y="132"/>
                                  <a:pt x="153" y="132"/>
                                  <a:pt x="153" y="132"/>
                                </a:cubicBezTo>
                                <a:cubicBezTo>
                                  <a:pt x="153" y="132"/>
                                  <a:pt x="153" y="132"/>
                                  <a:pt x="153" y="132"/>
                                </a:cubicBezTo>
                                <a:cubicBezTo>
                                  <a:pt x="153" y="130"/>
                                  <a:pt x="152" y="129"/>
                                  <a:pt x="152" y="127"/>
                                </a:cubicBezTo>
                                <a:cubicBezTo>
                                  <a:pt x="152" y="127"/>
                                  <a:pt x="152" y="127"/>
                                  <a:pt x="152" y="127"/>
                                </a:cubicBezTo>
                                <a:cubicBezTo>
                                  <a:pt x="155" y="125"/>
                                  <a:pt x="158" y="126"/>
                                  <a:pt x="162" y="124"/>
                                </a:cubicBezTo>
                                <a:cubicBezTo>
                                  <a:pt x="162" y="124"/>
                                  <a:pt x="162" y="124"/>
                                  <a:pt x="162" y="124"/>
                                </a:cubicBezTo>
                                <a:cubicBezTo>
                                  <a:pt x="165" y="123"/>
                                  <a:pt x="165" y="120"/>
                                  <a:pt x="169" y="120"/>
                                </a:cubicBezTo>
                                <a:cubicBezTo>
                                  <a:pt x="169" y="120"/>
                                  <a:pt x="169" y="120"/>
                                  <a:pt x="169" y="120"/>
                                </a:cubicBezTo>
                                <a:cubicBezTo>
                                  <a:pt x="170" y="120"/>
                                  <a:pt x="170" y="122"/>
                                  <a:pt x="171" y="123"/>
                                </a:cubicBezTo>
                                <a:cubicBezTo>
                                  <a:pt x="171" y="123"/>
                                  <a:pt x="171" y="123"/>
                                  <a:pt x="171" y="123"/>
                                </a:cubicBezTo>
                                <a:cubicBezTo>
                                  <a:pt x="173" y="124"/>
                                  <a:pt x="174" y="123"/>
                                  <a:pt x="177" y="123"/>
                                </a:cubicBezTo>
                                <a:cubicBezTo>
                                  <a:pt x="177" y="123"/>
                                  <a:pt x="177" y="123"/>
                                  <a:pt x="177" y="123"/>
                                </a:cubicBezTo>
                                <a:cubicBezTo>
                                  <a:pt x="179" y="124"/>
                                  <a:pt x="179" y="126"/>
                                  <a:pt x="182" y="126"/>
                                </a:cubicBezTo>
                                <a:cubicBezTo>
                                  <a:pt x="182" y="126"/>
                                  <a:pt x="182" y="126"/>
                                  <a:pt x="182" y="126"/>
                                </a:cubicBezTo>
                                <a:cubicBezTo>
                                  <a:pt x="183" y="126"/>
                                  <a:pt x="183" y="124"/>
                                  <a:pt x="185" y="123"/>
                                </a:cubicBezTo>
                                <a:cubicBezTo>
                                  <a:pt x="185" y="123"/>
                                  <a:pt x="185" y="123"/>
                                  <a:pt x="185" y="123"/>
                                </a:cubicBezTo>
                                <a:cubicBezTo>
                                  <a:pt x="191" y="120"/>
                                  <a:pt x="192" y="114"/>
                                  <a:pt x="193" y="108"/>
                                </a:cubicBezTo>
                                <a:cubicBezTo>
                                  <a:pt x="193" y="108"/>
                                  <a:pt x="193" y="108"/>
                                  <a:pt x="193" y="108"/>
                                </a:cubicBezTo>
                                <a:cubicBezTo>
                                  <a:pt x="194" y="103"/>
                                  <a:pt x="195" y="101"/>
                                  <a:pt x="195" y="97"/>
                                </a:cubicBezTo>
                                <a:cubicBezTo>
                                  <a:pt x="195" y="97"/>
                                  <a:pt x="195" y="97"/>
                                  <a:pt x="195" y="97"/>
                                </a:cubicBezTo>
                                <a:cubicBezTo>
                                  <a:pt x="201" y="97"/>
                                  <a:pt x="206" y="94"/>
                                  <a:pt x="206" y="89"/>
                                </a:cubicBezTo>
                                <a:cubicBezTo>
                                  <a:pt x="206" y="89"/>
                                  <a:pt x="206" y="89"/>
                                  <a:pt x="206" y="89"/>
                                </a:cubicBezTo>
                                <a:cubicBezTo>
                                  <a:pt x="206" y="84"/>
                                  <a:pt x="201" y="83"/>
                                  <a:pt x="201" y="78"/>
                                </a:cubicBezTo>
                                <a:cubicBezTo>
                                  <a:pt x="201" y="78"/>
                                  <a:pt x="201" y="78"/>
                                  <a:pt x="201" y="78"/>
                                </a:cubicBezTo>
                                <a:cubicBezTo>
                                  <a:pt x="201" y="74"/>
                                  <a:pt x="201" y="74"/>
                                  <a:pt x="201" y="74"/>
                                </a:cubicBezTo>
                                <a:cubicBezTo>
                                  <a:pt x="201" y="74"/>
                                  <a:pt x="201" y="74"/>
                                  <a:pt x="201" y="74"/>
                                </a:cubicBezTo>
                                <a:cubicBezTo>
                                  <a:pt x="205" y="74"/>
                                  <a:pt x="205" y="74"/>
                                  <a:pt x="205" y="74"/>
                                </a:cubicBezTo>
                                <a:cubicBezTo>
                                  <a:pt x="205" y="74"/>
                                  <a:pt x="205" y="74"/>
                                  <a:pt x="205" y="74"/>
                                </a:cubicBezTo>
                                <a:cubicBezTo>
                                  <a:pt x="212" y="74"/>
                                  <a:pt x="215" y="78"/>
                                  <a:pt x="221" y="78"/>
                                </a:cubicBezTo>
                                <a:cubicBezTo>
                                  <a:pt x="221" y="78"/>
                                  <a:pt x="221" y="78"/>
                                  <a:pt x="221" y="78"/>
                                </a:cubicBezTo>
                                <a:cubicBezTo>
                                  <a:pt x="228" y="78"/>
                                  <a:pt x="229" y="69"/>
                                  <a:pt x="231" y="63"/>
                                </a:cubicBezTo>
                                <a:cubicBezTo>
                                  <a:pt x="231" y="63"/>
                                  <a:pt x="231" y="63"/>
                                  <a:pt x="231" y="63"/>
                                </a:cubicBezTo>
                                <a:cubicBezTo>
                                  <a:pt x="232" y="60"/>
                                  <a:pt x="231" y="58"/>
                                  <a:pt x="232" y="55"/>
                                </a:cubicBezTo>
                                <a:cubicBezTo>
                                  <a:pt x="232" y="55"/>
                                  <a:pt x="232" y="55"/>
                                  <a:pt x="232" y="55"/>
                                </a:cubicBezTo>
                                <a:cubicBezTo>
                                  <a:pt x="234" y="52"/>
                                  <a:pt x="237" y="50"/>
                                  <a:pt x="237" y="46"/>
                                </a:cubicBezTo>
                                <a:cubicBezTo>
                                  <a:pt x="237" y="46"/>
                                  <a:pt x="237" y="46"/>
                                  <a:pt x="237" y="46"/>
                                </a:cubicBezTo>
                                <a:cubicBezTo>
                                  <a:pt x="237" y="39"/>
                                  <a:pt x="233" y="35"/>
                                  <a:pt x="233" y="27"/>
                                </a:cubicBezTo>
                                <a:cubicBezTo>
                                  <a:pt x="233" y="27"/>
                                  <a:pt x="233" y="27"/>
                                  <a:pt x="233" y="27"/>
                                </a:cubicBezTo>
                                <a:cubicBezTo>
                                  <a:pt x="233" y="25"/>
                                  <a:pt x="233" y="24"/>
                                  <a:pt x="233" y="22"/>
                                </a:cubicBezTo>
                                <a:cubicBezTo>
                                  <a:pt x="233" y="22"/>
                                  <a:pt x="233" y="22"/>
                                  <a:pt x="233" y="22"/>
                                </a:cubicBezTo>
                                <a:cubicBezTo>
                                  <a:pt x="234" y="22"/>
                                  <a:pt x="234" y="21"/>
                                  <a:pt x="235" y="21"/>
                                </a:cubicBezTo>
                                <a:cubicBezTo>
                                  <a:pt x="235" y="21"/>
                                  <a:pt x="235" y="21"/>
                                  <a:pt x="235" y="21"/>
                                </a:cubicBezTo>
                                <a:cubicBezTo>
                                  <a:pt x="240" y="21"/>
                                  <a:pt x="243" y="23"/>
                                  <a:pt x="248" y="23"/>
                                </a:cubicBezTo>
                                <a:cubicBezTo>
                                  <a:pt x="248" y="23"/>
                                  <a:pt x="248" y="23"/>
                                  <a:pt x="248" y="23"/>
                                </a:cubicBezTo>
                                <a:cubicBezTo>
                                  <a:pt x="251" y="21"/>
                                  <a:pt x="252" y="19"/>
                                  <a:pt x="255" y="17"/>
                                </a:cubicBezTo>
                                <a:cubicBezTo>
                                  <a:pt x="255" y="17"/>
                                  <a:pt x="255" y="17"/>
                                  <a:pt x="255" y="17"/>
                                </a:cubicBezTo>
                                <a:cubicBezTo>
                                  <a:pt x="258" y="14"/>
                                  <a:pt x="261" y="15"/>
                                  <a:pt x="264" y="12"/>
                                </a:cubicBezTo>
                                <a:cubicBezTo>
                                  <a:pt x="264" y="12"/>
                                  <a:pt x="264" y="12"/>
                                  <a:pt x="264" y="12"/>
                                </a:cubicBezTo>
                                <a:cubicBezTo>
                                  <a:pt x="267" y="8"/>
                                  <a:pt x="270" y="4"/>
                                  <a:pt x="275" y="4"/>
                                </a:cubicBezTo>
                                <a:cubicBezTo>
                                  <a:pt x="275" y="4"/>
                                  <a:pt x="275" y="4"/>
                                  <a:pt x="275" y="4"/>
                                </a:cubicBezTo>
                                <a:cubicBezTo>
                                  <a:pt x="285" y="4"/>
                                  <a:pt x="285" y="4"/>
                                  <a:pt x="285" y="4"/>
                                </a:cubicBezTo>
                                <a:cubicBezTo>
                                  <a:pt x="285" y="4"/>
                                  <a:pt x="285" y="4"/>
                                  <a:pt x="285" y="4"/>
                                </a:cubicBezTo>
                                <a:cubicBezTo>
                                  <a:pt x="289" y="4"/>
                                  <a:pt x="290" y="2"/>
                                  <a:pt x="294" y="1"/>
                                </a:cubicBezTo>
                                <a:cubicBezTo>
                                  <a:pt x="294" y="1"/>
                                  <a:pt x="294" y="1"/>
                                  <a:pt x="294" y="1"/>
                                </a:cubicBezTo>
                                <a:cubicBezTo>
                                  <a:pt x="294" y="1"/>
                                  <a:pt x="294" y="0"/>
                                  <a:pt x="295" y="0"/>
                                </a:cubicBezTo>
                                <a:cubicBezTo>
                                  <a:pt x="295" y="0"/>
                                  <a:pt x="295" y="0"/>
                                  <a:pt x="295" y="0"/>
                                </a:cubicBezTo>
                                <a:cubicBezTo>
                                  <a:pt x="295" y="5"/>
                                  <a:pt x="296" y="7"/>
                                  <a:pt x="291" y="7"/>
                                </a:cubicBezTo>
                                <a:cubicBezTo>
                                  <a:pt x="289" y="7"/>
                                  <a:pt x="288" y="7"/>
                                  <a:pt x="287" y="10"/>
                                </a:cubicBezTo>
                                <a:cubicBezTo>
                                  <a:pt x="286" y="11"/>
                                  <a:pt x="285" y="11"/>
                                  <a:pt x="283" y="13"/>
                                </a:cubicBezTo>
                                <a:cubicBezTo>
                                  <a:pt x="281" y="15"/>
                                  <a:pt x="280" y="15"/>
                                  <a:pt x="279" y="19"/>
                                </a:cubicBezTo>
                                <a:cubicBezTo>
                                  <a:pt x="278" y="23"/>
                                  <a:pt x="284" y="24"/>
                                  <a:pt x="283" y="29"/>
                                </a:cubicBezTo>
                                <a:cubicBezTo>
                                  <a:pt x="282" y="34"/>
                                  <a:pt x="283" y="41"/>
                                  <a:pt x="288" y="45"/>
                                </a:cubicBezTo>
                                <a:cubicBezTo>
                                  <a:pt x="290" y="46"/>
                                  <a:pt x="295" y="51"/>
                                  <a:pt x="291" y="53"/>
                                </a:cubicBezTo>
                                <a:cubicBezTo>
                                  <a:pt x="288" y="55"/>
                                  <a:pt x="284" y="57"/>
                                  <a:pt x="281" y="59"/>
                                </a:cubicBezTo>
                                <a:cubicBezTo>
                                  <a:pt x="281" y="60"/>
                                  <a:pt x="281" y="60"/>
                                  <a:pt x="281" y="60"/>
                                </a:cubicBezTo>
                                <a:cubicBezTo>
                                  <a:pt x="280" y="62"/>
                                  <a:pt x="280" y="64"/>
                                  <a:pt x="278" y="66"/>
                                </a:cubicBezTo>
                                <a:cubicBezTo>
                                  <a:pt x="277" y="68"/>
                                  <a:pt x="277" y="69"/>
                                  <a:pt x="277" y="72"/>
                                </a:cubicBezTo>
                                <a:cubicBezTo>
                                  <a:pt x="277" y="76"/>
                                  <a:pt x="274" y="76"/>
                                  <a:pt x="274" y="82"/>
                                </a:cubicBezTo>
                                <a:cubicBezTo>
                                  <a:pt x="274" y="87"/>
                                  <a:pt x="276" y="89"/>
                                  <a:pt x="276" y="94"/>
                                </a:cubicBezTo>
                                <a:cubicBezTo>
                                  <a:pt x="275" y="97"/>
                                  <a:pt x="276" y="102"/>
                                  <a:pt x="279" y="105"/>
                                </a:cubicBezTo>
                                <a:cubicBezTo>
                                  <a:pt x="279" y="106"/>
                                  <a:pt x="280" y="107"/>
                                  <a:pt x="281" y="108"/>
                                </a:cubicBezTo>
                                <a:cubicBezTo>
                                  <a:pt x="281" y="108"/>
                                  <a:pt x="283" y="110"/>
                                  <a:pt x="283" y="110"/>
                                </a:cubicBezTo>
                                <a:cubicBezTo>
                                  <a:pt x="290" y="118"/>
                                  <a:pt x="290" y="118"/>
                                  <a:pt x="290" y="118"/>
                                </a:cubicBezTo>
                                <a:cubicBezTo>
                                  <a:pt x="294" y="118"/>
                                  <a:pt x="294" y="118"/>
                                  <a:pt x="294" y="118"/>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8">
                            <a:extLst>
                              <a:ext uri="{FF2B5EF4-FFF2-40B4-BE49-F238E27FC236}">
                                <a16:creationId xmlns:a16="http://schemas.microsoft.com/office/drawing/2014/main" id="{BC31942D-9B11-B637-C7BC-512BEA31D5B7}"/>
                              </a:ext>
                            </a:extLst>
                          </p:cNvPr>
                          <p:cNvSpPr>
                            <a:spLocks noEditPoints="1"/>
                          </p:cNvSpPr>
                          <p:nvPr/>
                        </p:nvSpPr>
                        <p:spPr bwMode="auto">
                          <a:xfrm>
                            <a:off x="4335189" y="687519"/>
                            <a:ext cx="4098848" cy="1874875"/>
                          </a:xfrm>
                          <a:custGeom>
                            <a:avLst/>
                            <a:gdLst>
                              <a:gd name="T0" fmla="*/ 641 w 2010"/>
                              <a:gd name="T1" fmla="*/ 257 h 919"/>
                              <a:gd name="T2" fmla="*/ 656 w 2010"/>
                              <a:gd name="T3" fmla="*/ 272 h 919"/>
                              <a:gd name="T4" fmla="*/ 687 w 2010"/>
                              <a:gd name="T5" fmla="*/ 184 h 919"/>
                              <a:gd name="T6" fmla="*/ 694 w 2010"/>
                              <a:gd name="T7" fmla="*/ 150 h 919"/>
                              <a:gd name="T8" fmla="*/ 705 w 2010"/>
                              <a:gd name="T9" fmla="*/ 25 h 919"/>
                              <a:gd name="T10" fmla="*/ 740 w 2010"/>
                              <a:gd name="T11" fmla="*/ 30 h 919"/>
                              <a:gd name="T12" fmla="*/ 767 w 2010"/>
                              <a:gd name="T13" fmla="*/ 210 h 919"/>
                              <a:gd name="T14" fmla="*/ 908 w 2010"/>
                              <a:gd name="T15" fmla="*/ 17 h 919"/>
                              <a:gd name="T16" fmla="*/ 890 w 2010"/>
                              <a:gd name="T17" fmla="*/ 55 h 919"/>
                              <a:gd name="T18" fmla="*/ 1051 w 2010"/>
                              <a:gd name="T19" fmla="*/ 158 h 919"/>
                              <a:gd name="T20" fmla="*/ 1230 w 2010"/>
                              <a:gd name="T21" fmla="*/ 113 h 919"/>
                              <a:gd name="T22" fmla="*/ 1248 w 2010"/>
                              <a:gd name="T23" fmla="*/ 93 h 919"/>
                              <a:gd name="T24" fmla="*/ 1282 w 2010"/>
                              <a:gd name="T25" fmla="*/ 100 h 919"/>
                              <a:gd name="T26" fmla="*/ 1921 w 2010"/>
                              <a:gd name="T27" fmla="*/ 24 h 919"/>
                              <a:gd name="T28" fmla="*/ 2010 w 2010"/>
                              <a:gd name="T29" fmla="*/ 252 h 919"/>
                              <a:gd name="T30" fmla="*/ 1972 w 2010"/>
                              <a:gd name="T31" fmla="*/ 542 h 919"/>
                              <a:gd name="T32" fmla="*/ 1876 w 2010"/>
                              <a:gd name="T33" fmla="*/ 588 h 919"/>
                              <a:gd name="T34" fmla="*/ 1726 w 2010"/>
                              <a:gd name="T35" fmla="*/ 469 h 919"/>
                              <a:gd name="T36" fmla="*/ 329 w 2010"/>
                              <a:gd name="T37" fmla="*/ 317 h 919"/>
                              <a:gd name="T38" fmla="*/ 463 w 2010"/>
                              <a:gd name="T39" fmla="*/ 307 h 919"/>
                              <a:gd name="T40" fmla="*/ 364 w 2010"/>
                              <a:gd name="T41" fmla="*/ 367 h 919"/>
                              <a:gd name="T42" fmla="*/ 474 w 2010"/>
                              <a:gd name="T43" fmla="*/ 338 h 919"/>
                              <a:gd name="T44" fmla="*/ 523 w 2010"/>
                              <a:gd name="T45" fmla="*/ 330 h 919"/>
                              <a:gd name="T46" fmla="*/ 636 w 2010"/>
                              <a:gd name="T47" fmla="*/ 311 h 919"/>
                              <a:gd name="T48" fmla="*/ 719 w 2010"/>
                              <a:gd name="T49" fmla="*/ 319 h 919"/>
                              <a:gd name="T50" fmla="*/ 765 w 2010"/>
                              <a:gd name="T51" fmla="*/ 218 h 919"/>
                              <a:gd name="T52" fmla="*/ 758 w 2010"/>
                              <a:gd name="T53" fmla="*/ 378 h 919"/>
                              <a:gd name="T54" fmla="*/ 803 w 2010"/>
                              <a:gd name="T55" fmla="*/ 304 h 919"/>
                              <a:gd name="T56" fmla="*/ 823 w 2010"/>
                              <a:gd name="T57" fmla="*/ 257 h 919"/>
                              <a:gd name="T58" fmla="*/ 867 w 2010"/>
                              <a:gd name="T59" fmla="*/ 259 h 919"/>
                              <a:gd name="T60" fmla="*/ 882 w 2010"/>
                              <a:gd name="T61" fmla="*/ 162 h 919"/>
                              <a:gd name="T62" fmla="*/ 969 w 2010"/>
                              <a:gd name="T63" fmla="*/ 128 h 919"/>
                              <a:gd name="T64" fmla="*/ 1017 w 2010"/>
                              <a:gd name="T65" fmla="*/ 116 h 919"/>
                              <a:gd name="T66" fmla="*/ 1041 w 2010"/>
                              <a:gd name="T67" fmla="*/ 181 h 919"/>
                              <a:gd name="T68" fmla="*/ 1157 w 2010"/>
                              <a:gd name="T69" fmla="*/ 182 h 919"/>
                              <a:gd name="T70" fmla="*/ 1212 w 2010"/>
                              <a:gd name="T71" fmla="*/ 189 h 919"/>
                              <a:gd name="T72" fmla="*/ 1294 w 2010"/>
                              <a:gd name="T73" fmla="*/ 175 h 919"/>
                              <a:gd name="T74" fmla="*/ 1342 w 2010"/>
                              <a:gd name="T75" fmla="*/ 140 h 919"/>
                              <a:gd name="T76" fmla="*/ 1457 w 2010"/>
                              <a:gd name="T77" fmla="*/ 125 h 919"/>
                              <a:gd name="T78" fmla="*/ 1609 w 2010"/>
                              <a:gd name="T79" fmla="*/ 92 h 919"/>
                              <a:gd name="T80" fmla="*/ 1785 w 2010"/>
                              <a:gd name="T81" fmla="*/ 41 h 919"/>
                              <a:gd name="T82" fmla="*/ 1860 w 2010"/>
                              <a:gd name="T83" fmla="*/ 29 h 919"/>
                              <a:gd name="T84" fmla="*/ 1815 w 2010"/>
                              <a:gd name="T85" fmla="*/ 79 h 919"/>
                              <a:gd name="T86" fmla="*/ 1883 w 2010"/>
                              <a:gd name="T87" fmla="*/ 109 h 919"/>
                              <a:gd name="T88" fmla="*/ 1837 w 2010"/>
                              <a:gd name="T89" fmla="*/ 248 h 919"/>
                              <a:gd name="T90" fmla="*/ 1931 w 2010"/>
                              <a:gd name="T91" fmla="*/ 336 h 919"/>
                              <a:gd name="T92" fmla="*/ 1780 w 2010"/>
                              <a:gd name="T93" fmla="*/ 222 h 919"/>
                              <a:gd name="T94" fmla="*/ 1752 w 2010"/>
                              <a:gd name="T95" fmla="*/ 294 h 919"/>
                              <a:gd name="T96" fmla="*/ 1626 w 2010"/>
                              <a:gd name="T97" fmla="*/ 363 h 919"/>
                              <a:gd name="T98" fmla="*/ 1659 w 2010"/>
                              <a:gd name="T99" fmla="*/ 503 h 919"/>
                              <a:gd name="T100" fmla="*/ 1797 w 2010"/>
                              <a:gd name="T101" fmla="*/ 639 h 919"/>
                              <a:gd name="T102" fmla="*/ 1726 w 2010"/>
                              <a:gd name="T103" fmla="*/ 673 h 919"/>
                              <a:gd name="T104" fmla="*/ 1432 w 2010"/>
                              <a:gd name="T105" fmla="*/ 608 h 919"/>
                              <a:gd name="T106" fmla="*/ 1216 w 2010"/>
                              <a:gd name="T107" fmla="*/ 738 h 919"/>
                              <a:gd name="T108" fmla="*/ 951 w 2010"/>
                              <a:gd name="T109" fmla="*/ 783 h 919"/>
                              <a:gd name="T110" fmla="*/ 724 w 2010"/>
                              <a:gd name="T111" fmla="*/ 685 h 919"/>
                              <a:gd name="T112" fmla="*/ 511 w 2010"/>
                              <a:gd name="T113" fmla="*/ 741 h 919"/>
                              <a:gd name="T114" fmla="*/ 308 w 2010"/>
                              <a:gd name="T115" fmla="*/ 762 h 919"/>
                              <a:gd name="T116" fmla="*/ 243 w 2010"/>
                              <a:gd name="T117" fmla="*/ 913 h 919"/>
                              <a:gd name="T118" fmla="*/ 134 w 2010"/>
                              <a:gd name="T119" fmla="*/ 759 h 919"/>
                              <a:gd name="T120" fmla="*/ 167 w 2010"/>
                              <a:gd name="T121" fmla="*/ 619 h 919"/>
                              <a:gd name="T122" fmla="*/ 223 w 2010"/>
                              <a:gd name="T123" fmla="*/ 425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0" h="919">
                                <a:moveTo>
                                  <a:pt x="567" y="275"/>
                                </a:moveTo>
                                <a:cubicBezTo>
                                  <a:pt x="564" y="276"/>
                                  <a:pt x="563" y="276"/>
                                  <a:pt x="561" y="277"/>
                                </a:cubicBezTo>
                                <a:cubicBezTo>
                                  <a:pt x="560" y="277"/>
                                  <a:pt x="559" y="278"/>
                                  <a:pt x="559" y="279"/>
                                </a:cubicBezTo>
                                <a:cubicBezTo>
                                  <a:pt x="558" y="280"/>
                                  <a:pt x="557" y="281"/>
                                  <a:pt x="556" y="282"/>
                                </a:cubicBezTo>
                                <a:cubicBezTo>
                                  <a:pt x="554" y="284"/>
                                  <a:pt x="554" y="286"/>
                                  <a:pt x="552" y="288"/>
                                </a:cubicBezTo>
                                <a:cubicBezTo>
                                  <a:pt x="554" y="289"/>
                                  <a:pt x="557" y="288"/>
                                  <a:pt x="557" y="290"/>
                                </a:cubicBezTo>
                                <a:cubicBezTo>
                                  <a:pt x="557" y="292"/>
                                  <a:pt x="553" y="291"/>
                                  <a:pt x="553" y="293"/>
                                </a:cubicBezTo>
                                <a:cubicBezTo>
                                  <a:pt x="553" y="295"/>
                                  <a:pt x="555" y="296"/>
                                  <a:pt x="556" y="296"/>
                                </a:cubicBezTo>
                                <a:cubicBezTo>
                                  <a:pt x="559" y="296"/>
                                  <a:pt x="560" y="294"/>
                                  <a:pt x="562" y="293"/>
                                </a:cubicBezTo>
                                <a:cubicBezTo>
                                  <a:pt x="564" y="292"/>
                                  <a:pt x="565" y="293"/>
                                  <a:pt x="566" y="292"/>
                                </a:cubicBezTo>
                                <a:cubicBezTo>
                                  <a:pt x="570" y="291"/>
                                  <a:pt x="571" y="288"/>
                                  <a:pt x="571" y="285"/>
                                </a:cubicBezTo>
                                <a:cubicBezTo>
                                  <a:pt x="571" y="278"/>
                                  <a:pt x="571" y="278"/>
                                  <a:pt x="571" y="278"/>
                                </a:cubicBezTo>
                                <a:cubicBezTo>
                                  <a:pt x="571" y="276"/>
                                  <a:pt x="568" y="276"/>
                                  <a:pt x="567" y="275"/>
                                </a:cubicBezTo>
                                <a:close/>
                                <a:moveTo>
                                  <a:pt x="633" y="207"/>
                                </a:moveTo>
                                <a:cubicBezTo>
                                  <a:pt x="634" y="208"/>
                                  <a:pt x="634" y="208"/>
                                  <a:pt x="634" y="209"/>
                                </a:cubicBezTo>
                                <a:cubicBezTo>
                                  <a:pt x="634" y="212"/>
                                  <a:pt x="631" y="212"/>
                                  <a:pt x="631" y="215"/>
                                </a:cubicBezTo>
                                <a:cubicBezTo>
                                  <a:pt x="631" y="218"/>
                                  <a:pt x="631" y="218"/>
                                  <a:pt x="631" y="218"/>
                                </a:cubicBezTo>
                                <a:cubicBezTo>
                                  <a:pt x="631" y="219"/>
                                  <a:pt x="630" y="220"/>
                                  <a:pt x="630" y="221"/>
                                </a:cubicBezTo>
                                <a:cubicBezTo>
                                  <a:pt x="630" y="221"/>
                                  <a:pt x="630" y="221"/>
                                  <a:pt x="629" y="221"/>
                                </a:cubicBezTo>
                                <a:cubicBezTo>
                                  <a:pt x="627" y="221"/>
                                  <a:pt x="627" y="218"/>
                                  <a:pt x="625" y="218"/>
                                </a:cubicBezTo>
                                <a:cubicBezTo>
                                  <a:pt x="623" y="218"/>
                                  <a:pt x="622" y="220"/>
                                  <a:pt x="621" y="222"/>
                                </a:cubicBezTo>
                                <a:cubicBezTo>
                                  <a:pt x="619" y="224"/>
                                  <a:pt x="617" y="225"/>
                                  <a:pt x="617" y="228"/>
                                </a:cubicBezTo>
                                <a:cubicBezTo>
                                  <a:pt x="617" y="233"/>
                                  <a:pt x="617" y="233"/>
                                  <a:pt x="617" y="233"/>
                                </a:cubicBezTo>
                                <a:cubicBezTo>
                                  <a:pt x="618" y="233"/>
                                  <a:pt x="618" y="233"/>
                                  <a:pt x="619" y="233"/>
                                </a:cubicBezTo>
                                <a:cubicBezTo>
                                  <a:pt x="619" y="233"/>
                                  <a:pt x="620" y="233"/>
                                  <a:pt x="621" y="233"/>
                                </a:cubicBezTo>
                                <a:cubicBezTo>
                                  <a:pt x="622" y="233"/>
                                  <a:pt x="624" y="232"/>
                                  <a:pt x="624" y="234"/>
                                </a:cubicBezTo>
                                <a:cubicBezTo>
                                  <a:pt x="624" y="235"/>
                                  <a:pt x="624" y="235"/>
                                  <a:pt x="623" y="236"/>
                                </a:cubicBezTo>
                                <a:cubicBezTo>
                                  <a:pt x="624" y="236"/>
                                  <a:pt x="624" y="236"/>
                                  <a:pt x="625" y="236"/>
                                </a:cubicBezTo>
                                <a:cubicBezTo>
                                  <a:pt x="625" y="239"/>
                                  <a:pt x="625" y="240"/>
                                  <a:pt x="625" y="242"/>
                                </a:cubicBezTo>
                                <a:cubicBezTo>
                                  <a:pt x="626" y="242"/>
                                  <a:pt x="627" y="241"/>
                                  <a:pt x="628" y="241"/>
                                </a:cubicBezTo>
                                <a:cubicBezTo>
                                  <a:pt x="630" y="241"/>
                                  <a:pt x="629" y="243"/>
                                  <a:pt x="629" y="244"/>
                                </a:cubicBezTo>
                                <a:cubicBezTo>
                                  <a:pt x="629" y="245"/>
                                  <a:pt x="629" y="246"/>
                                  <a:pt x="629" y="247"/>
                                </a:cubicBezTo>
                                <a:cubicBezTo>
                                  <a:pt x="628" y="248"/>
                                  <a:pt x="626" y="248"/>
                                  <a:pt x="625" y="248"/>
                                </a:cubicBezTo>
                                <a:cubicBezTo>
                                  <a:pt x="623" y="249"/>
                                  <a:pt x="622" y="250"/>
                                  <a:pt x="622" y="252"/>
                                </a:cubicBezTo>
                                <a:cubicBezTo>
                                  <a:pt x="622" y="253"/>
                                  <a:pt x="623" y="253"/>
                                  <a:pt x="624" y="253"/>
                                </a:cubicBezTo>
                                <a:cubicBezTo>
                                  <a:pt x="626" y="255"/>
                                  <a:pt x="627" y="254"/>
                                  <a:pt x="629" y="256"/>
                                </a:cubicBezTo>
                                <a:cubicBezTo>
                                  <a:pt x="631" y="257"/>
                                  <a:pt x="630" y="260"/>
                                  <a:pt x="633" y="260"/>
                                </a:cubicBezTo>
                                <a:cubicBezTo>
                                  <a:pt x="636" y="260"/>
                                  <a:pt x="636" y="257"/>
                                  <a:pt x="637" y="254"/>
                                </a:cubicBezTo>
                                <a:cubicBezTo>
                                  <a:pt x="638" y="255"/>
                                  <a:pt x="639" y="256"/>
                                  <a:pt x="640" y="256"/>
                                </a:cubicBezTo>
                                <a:cubicBezTo>
                                  <a:pt x="640" y="257"/>
                                  <a:pt x="641" y="257"/>
                                  <a:pt x="641" y="257"/>
                                </a:cubicBezTo>
                                <a:cubicBezTo>
                                  <a:pt x="641" y="262"/>
                                  <a:pt x="641" y="262"/>
                                  <a:pt x="641" y="262"/>
                                </a:cubicBezTo>
                                <a:cubicBezTo>
                                  <a:pt x="641" y="262"/>
                                  <a:pt x="641" y="262"/>
                                  <a:pt x="642" y="262"/>
                                </a:cubicBezTo>
                                <a:cubicBezTo>
                                  <a:pt x="643" y="261"/>
                                  <a:pt x="642" y="258"/>
                                  <a:pt x="644" y="258"/>
                                </a:cubicBezTo>
                                <a:cubicBezTo>
                                  <a:pt x="646" y="258"/>
                                  <a:pt x="645" y="261"/>
                                  <a:pt x="646" y="263"/>
                                </a:cubicBezTo>
                                <a:cubicBezTo>
                                  <a:pt x="647" y="264"/>
                                  <a:pt x="648" y="264"/>
                                  <a:pt x="649" y="264"/>
                                </a:cubicBezTo>
                                <a:cubicBezTo>
                                  <a:pt x="652" y="264"/>
                                  <a:pt x="654" y="264"/>
                                  <a:pt x="657" y="262"/>
                                </a:cubicBezTo>
                                <a:cubicBezTo>
                                  <a:pt x="654" y="258"/>
                                  <a:pt x="650" y="255"/>
                                  <a:pt x="650" y="250"/>
                                </a:cubicBezTo>
                                <a:cubicBezTo>
                                  <a:pt x="650" y="246"/>
                                  <a:pt x="650" y="246"/>
                                  <a:pt x="650" y="246"/>
                                </a:cubicBezTo>
                                <a:cubicBezTo>
                                  <a:pt x="650" y="244"/>
                                  <a:pt x="649" y="242"/>
                                  <a:pt x="649" y="240"/>
                                </a:cubicBezTo>
                                <a:cubicBezTo>
                                  <a:pt x="649" y="237"/>
                                  <a:pt x="649" y="235"/>
                                  <a:pt x="650" y="233"/>
                                </a:cubicBezTo>
                                <a:cubicBezTo>
                                  <a:pt x="651" y="232"/>
                                  <a:pt x="652" y="231"/>
                                  <a:pt x="652" y="230"/>
                                </a:cubicBezTo>
                                <a:cubicBezTo>
                                  <a:pt x="652" y="227"/>
                                  <a:pt x="651" y="226"/>
                                  <a:pt x="651" y="223"/>
                                </a:cubicBezTo>
                                <a:cubicBezTo>
                                  <a:pt x="651" y="221"/>
                                  <a:pt x="651" y="221"/>
                                  <a:pt x="651" y="221"/>
                                </a:cubicBezTo>
                                <a:cubicBezTo>
                                  <a:pt x="653" y="221"/>
                                  <a:pt x="655" y="220"/>
                                  <a:pt x="655" y="219"/>
                                </a:cubicBezTo>
                                <a:cubicBezTo>
                                  <a:pt x="655" y="218"/>
                                  <a:pt x="654" y="217"/>
                                  <a:pt x="654" y="216"/>
                                </a:cubicBezTo>
                                <a:cubicBezTo>
                                  <a:pt x="654" y="215"/>
                                  <a:pt x="655" y="215"/>
                                  <a:pt x="656" y="215"/>
                                </a:cubicBezTo>
                                <a:cubicBezTo>
                                  <a:pt x="657" y="215"/>
                                  <a:pt x="658" y="215"/>
                                  <a:pt x="659" y="216"/>
                                </a:cubicBezTo>
                                <a:cubicBezTo>
                                  <a:pt x="659" y="215"/>
                                  <a:pt x="659" y="215"/>
                                  <a:pt x="659" y="214"/>
                                </a:cubicBezTo>
                                <a:cubicBezTo>
                                  <a:pt x="659" y="213"/>
                                  <a:pt x="658" y="212"/>
                                  <a:pt x="658" y="211"/>
                                </a:cubicBezTo>
                                <a:cubicBezTo>
                                  <a:pt x="658" y="209"/>
                                  <a:pt x="661" y="210"/>
                                  <a:pt x="662" y="209"/>
                                </a:cubicBezTo>
                                <a:cubicBezTo>
                                  <a:pt x="663" y="208"/>
                                  <a:pt x="662" y="207"/>
                                  <a:pt x="663" y="206"/>
                                </a:cubicBezTo>
                                <a:cubicBezTo>
                                  <a:pt x="663" y="205"/>
                                  <a:pt x="665" y="205"/>
                                  <a:pt x="665" y="204"/>
                                </a:cubicBezTo>
                                <a:cubicBezTo>
                                  <a:pt x="665" y="203"/>
                                  <a:pt x="663" y="202"/>
                                  <a:pt x="662" y="202"/>
                                </a:cubicBezTo>
                                <a:cubicBezTo>
                                  <a:pt x="660" y="201"/>
                                  <a:pt x="659" y="201"/>
                                  <a:pt x="657" y="200"/>
                                </a:cubicBezTo>
                                <a:cubicBezTo>
                                  <a:pt x="656" y="200"/>
                                  <a:pt x="655" y="200"/>
                                  <a:pt x="654" y="199"/>
                                </a:cubicBezTo>
                                <a:cubicBezTo>
                                  <a:pt x="653" y="199"/>
                                  <a:pt x="653" y="197"/>
                                  <a:pt x="652" y="197"/>
                                </a:cubicBezTo>
                                <a:cubicBezTo>
                                  <a:pt x="651" y="196"/>
                                  <a:pt x="650" y="197"/>
                                  <a:pt x="649" y="198"/>
                                </a:cubicBezTo>
                                <a:cubicBezTo>
                                  <a:pt x="648" y="199"/>
                                  <a:pt x="646" y="199"/>
                                  <a:pt x="644" y="200"/>
                                </a:cubicBezTo>
                                <a:cubicBezTo>
                                  <a:pt x="641" y="200"/>
                                  <a:pt x="642" y="204"/>
                                  <a:pt x="640" y="205"/>
                                </a:cubicBezTo>
                                <a:cubicBezTo>
                                  <a:pt x="637" y="206"/>
                                  <a:pt x="636" y="205"/>
                                  <a:pt x="633" y="207"/>
                                </a:cubicBezTo>
                                <a:close/>
                                <a:moveTo>
                                  <a:pt x="652" y="274"/>
                                </a:moveTo>
                                <a:cubicBezTo>
                                  <a:pt x="652" y="276"/>
                                  <a:pt x="654" y="276"/>
                                  <a:pt x="656" y="277"/>
                                </a:cubicBezTo>
                                <a:cubicBezTo>
                                  <a:pt x="657" y="278"/>
                                  <a:pt x="658" y="279"/>
                                  <a:pt x="659" y="280"/>
                                </a:cubicBezTo>
                                <a:cubicBezTo>
                                  <a:pt x="660" y="280"/>
                                  <a:pt x="661" y="281"/>
                                  <a:pt x="662" y="282"/>
                                </a:cubicBezTo>
                                <a:cubicBezTo>
                                  <a:pt x="662" y="284"/>
                                  <a:pt x="662" y="287"/>
                                  <a:pt x="664" y="287"/>
                                </a:cubicBezTo>
                                <a:cubicBezTo>
                                  <a:pt x="665" y="287"/>
                                  <a:pt x="666" y="285"/>
                                  <a:pt x="667" y="284"/>
                                </a:cubicBezTo>
                                <a:cubicBezTo>
                                  <a:pt x="669" y="284"/>
                                  <a:pt x="671" y="283"/>
                                  <a:pt x="671" y="281"/>
                                </a:cubicBezTo>
                                <a:cubicBezTo>
                                  <a:pt x="671" y="278"/>
                                  <a:pt x="667" y="278"/>
                                  <a:pt x="665" y="275"/>
                                </a:cubicBezTo>
                                <a:cubicBezTo>
                                  <a:pt x="664" y="272"/>
                                  <a:pt x="663" y="271"/>
                                  <a:pt x="661" y="269"/>
                                </a:cubicBezTo>
                                <a:cubicBezTo>
                                  <a:pt x="659" y="270"/>
                                  <a:pt x="658" y="272"/>
                                  <a:pt x="656" y="272"/>
                                </a:cubicBezTo>
                                <a:cubicBezTo>
                                  <a:pt x="654" y="272"/>
                                  <a:pt x="652" y="272"/>
                                  <a:pt x="652" y="274"/>
                                </a:cubicBezTo>
                                <a:close/>
                                <a:moveTo>
                                  <a:pt x="619" y="238"/>
                                </a:moveTo>
                                <a:cubicBezTo>
                                  <a:pt x="619" y="239"/>
                                  <a:pt x="619" y="240"/>
                                  <a:pt x="620" y="242"/>
                                </a:cubicBezTo>
                                <a:cubicBezTo>
                                  <a:pt x="620" y="243"/>
                                  <a:pt x="622" y="243"/>
                                  <a:pt x="622" y="244"/>
                                </a:cubicBezTo>
                                <a:cubicBezTo>
                                  <a:pt x="622" y="245"/>
                                  <a:pt x="621" y="246"/>
                                  <a:pt x="621" y="247"/>
                                </a:cubicBezTo>
                                <a:cubicBezTo>
                                  <a:pt x="618" y="247"/>
                                  <a:pt x="618" y="247"/>
                                  <a:pt x="618" y="247"/>
                                </a:cubicBezTo>
                                <a:cubicBezTo>
                                  <a:pt x="618" y="246"/>
                                  <a:pt x="619" y="245"/>
                                  <a:pt x="618" y="244"/>
                                </a:cubicBezTo>
                                <a:cubicBezTo>
                                  <a:pt x="618" y="242"/>
                                  <a:pt x="615" y="242"/>
                                  <a:pt x="615" y="240"/>
                                </a:cubicBezTo>
                                <a:cubicBezTo>
                                  <a:pt x="615" y="239"/>
                                  <a:pt x="616" y="238"/>
                                  <a:pt x="617" y="238"/>
                                </a:cubicBezTo>
                                <a:cubicBezTo>
                                  <a:pt x="619" y="238"/>
                                  <a:pt x="619" y="238"/>
                                  <a:pt x="619" y="238"/>
                                </a:cubicBezTo>
                                <a:close/>
                                <a:moveTo>
                                  <a:pt x="773" y="119"/>
                                </a:moveTo>
                                <a:cubicBezTo>
                                  <a:pt x="774" y="120"/>
                                  <a:pt x="776" y="121"/>
                                  <a:pt x="776" y="123"/>
                                </a:cubicBezTo>
                                <a:cubicBezTo>
                                  <a:pt x="776" y="125"/>
                                  <a:pt x="776" y="126"/>
                                  <a:pt x="775" y="128"/>
                                </a:cubicBezTo>
                                <a:cubicBezTo>
                                  <a:pt x="775" y="129"/>
                                  <a:pt x="776" y="130"/>
                                  <a:pt x="775" y="130"/>
                                </a:cubicBezTo>
                                <a:cubicBezTo>
                                  <a:pt x="774" y="132"/>
                                  <a:pt x="772" y="131"/>
                                  <a:pt x="772" y="132"/>
                                </a:cubicBezTo>
                                <a:cubicBezTo>
                                  <a:pt x="771" y="135"/>
                                  <a:pt x="771" y="136"/>
                                  <a:pt x="770" y="138"/>
                                </a:cubicBezTo>
                                <a:cubicBezTo>
                                  <a:pt x="768" y="141"/>
                                  <a:pt x="765" y="142"/>
                                  <a:pt x="762" y="142"/>
                                </a:cubicBezTo>
                                <a:cubicBezTo>
                                  <a:pt x="760" y="143"/>
                                  <a:pt x="759" y="142"/>
                                  <a:pt x="757" y="143"/>
                                </a:cubicBezTo>
                                <a:cubicBezTo>
                                  <a:pt x="756" y="144"/>
                                  <a:pt x="756" y="146"/>
                                  <a:pt x="754" y="146"/>
                                </a:cubicBezTo>
                                <a:cubicBezTo>
                                  <a:pt x="747" y="146"/>
                                  <a:pt x="747" y="146"/>
                                  <a:pt x="747" y="146"/>
                                </a:cubicBezTo>
                                <a:cubicBezTo>
                                  <a:pt x="746" y="146"/>
                                  <a:pt x="745" y="147"/>
                                  <a:pt x="744" y="148"/>
                                </a:cubicBezTo>
                                <a:cubicBezTo>
                                  <a:pt x="742" y="149"/>
                                  <a:pt x="741" y="149"/>
                                  <a:pt x="739" y="149"/>
                                </a:cubicBezTo>
                                <a:cubicBezTo>
                                  <a:pt x="737" y="149"/>
                                  <a:pt x="736" y="149"/>
                                  <a:pt x="734" y="149"/>
                                </a:cubicBezTo>
                                <a:cubicBezTo>
                                  <a:pt x="731" y="149"/>
                                  <a:pt x="732" y="152"/>
                                  <a:pt x="732" y="155"/>
                                </a:cubicBezTo>
                                <a:cubicBezTo>
                                  <a:pt x="731" y="155"/>
                                  <a:pt x="731" y="155"/>
                                  <a:pt x="731" y="155"/>
                                </a:cubicBezTo>
                                <a:cubicBezTo>
                                  <a:pt x="730" y="155"/>
                                  <a:pt x="729" y="154"/>
                                  <a:pt x="729" y="154"/>
                                </a:cubicBezTo>
                                <a:cubicBezTo>
                                  <a:pt x="727" y="154"/>
                                  <a:pt x="727" y="156"/>
                                  <a:pt x="725" y="157"/>
                                </a:cubicBezTo>
                                <a:cubicBezTo>
                                  <a:pt x="724" y="158"/>
                                  <a:pt x="723" y="159"/>
                                  <a:pt x="722" y="160"/>
                                </a:cubicBezTo>
                                <a:cubicBezTo>
                                  <a:pt x="720" y="162"/>
                                  <a:pt x="719" y="163"/>
                                  <a:pt x="717" y="163"/>
                                </a:cubicBezTo>
                                <a:cubicBezTo>
                                  <a:pt x="715" y="163"/>
                                  <a:pt x="714" y="163"/>
                                  <a:pt x="713" y="163"/>
                                </a:cubicBezTo>
                                <a:cubicBezTo>
                                  <a:pt x="712" y="163"/>
                                  <a:pt x="710" y="162"/>
                                  <a:pt x="710" y="163"/>
                                </a:cubicBezTo>
                                <a:cubicBezTo>
                                  <a:pt x="707" y="166"/>
                                  <a:pt x="707" y="169"/>
                                  <a:pt x="703" y="169"/>
                                </a:cubicBezTo>
                                <a:cubicBezTo>
                                  <a:pt x="701" y="170"/>
                                  <a:pt x="701" y="172"/>
                                  <a:pt x="700" y="173"/>
                                </a:cubicBezTo>
                                <a:cubicBezTo>
                                  <a:pt x="699" y="175"/>
                                  <a:pt x="697" y="174"/>
                                  <a:pt x="696" y="176"/>
                                </a:cubicBezTo>
                                <a:cubicBezTo>
                                  <a:pt x="695" y="177"/>
                                  <a:pt x="695" y="177"/>
                                  <a:pt x="695" y="179"/>
                                </a:cubicBezTo>
                                <a:cubicBezTo>
                                  <a:pt x="692" y="177"/>
                                  <a:pt x="693" y="174"/>
                                  <a:pt x="691" y="174"/>
                                </a:cubicBezTo>
                                <a:cubicBezTo>
                                  <a:pt x="690" y="175"/>
                                  <a:pt x="690" y="176"/>
                                  <a:pt x="690" y="177"/>
                                </a:cubicBezTo>
                                <a:cubicBezTo>
                                  <a:pt x="690" y="179"/>
                                  <a:pt x="691" y="180"/>
                                  <a:pt x="691" y="182"/>
                                </a:cubicBezTo>
                                <a:cubicBezTo>
                                  <a:pt x="691" y="184"/>
                                  <a:pt x="689" y="183"/>
                                  <a:pt x="688" y="185"/>
                                </a:cubicBezTo>
                                <a:cubicBezTo>
                                  <a:pt x="687" y="184"/>
                                  <a:pt x="687" y="184"/>
                                  <a:pt x="687" y="184"/>
                                </a:cubicBezTo>
                                <a:cubicBezTo>
                                  <a:pt x="687" y="183"/>
                                  <a:pt x="686" y="182"/>
                                  <a:pt x="686" y="180"/>
                                </a:cubicBezTo>
                                <a:cubicBezTo>
                                  <a:pt x="684" y="182"/>
                                  <a:pt x="684" y="184"/>
                                  <a:pt x="683" y="187"/>
                                </a:cubicBezTo>
                                <a:cubicBezTo>
                                  <a:pt x="683" y="189"/>
                                  <a:pt x="683" y="191"/>
                                  <a:pt x="681" y="191"/>
                                </a:cubicBezTo>
                                <a:cubicBezTo>
                                  <a:pt x="677" y="191"/>
                                  <a:pt x="677" y="191"/>
                                  <a:pt x="677" y="191"/>
                                </a:cubicBezTo>
                                <a:cubicBezTo>
                                  <a:pt x="677" y="192"/>
                                  <a:pt x="678" y="193"/>
                                  <a:pt x="678" y="194"/>
                                </a:cubicBezTo>
                                <a:cubicBezTo>
                                  <a:pt x="678" y="196"/>
                                  <a:pt x="677" y="197"/>
                                  <a:pt x="675" y="199"/>
                                </a:cubicBezTo>
                                <a:cubicBezTo>
                                  <a:pt x="674" y="200"/>
                                  <a:pt x="674" y="201"/>
                                  <a:pt x="673" y="201"/>
                                </a:cubicBezTo>
                                <a:cubicBezTo>
                                  <a:pt x="672" y="202"/>
                                  <a:pt x="671" y="202"/>
                                  <a:pt x="670" y="202"/>
                                </a:cubicBezTo>
                                <a:cubicBezTo>
                                  <a:pt x="666" y="202"/>
                                  <a:pt x="665" y="199"/>
                                  <a:pt x="662" y="197"/>
                                </a:cubicBezTo>
                                <a:cubicBezTo>
                                  <a:pt x="660" y="196"/>
                                  <a:pt x="659" y="197"/>
                                  <a:pt x="658" y="196"/>
                                </a:cubicBezTo>
                                <a:cubicBezTo>
                                  <a:pt x="656" y="196"/>
                                  <a:pt x="656" y="194"/>
                                  <a:pt x="655" y="193"/>
                                </a:cubicBezTo>
                                <a:cubicBezTo>
                                  <a:pt x="655" y="193"/>
                                  <a:pt x="654" y="192"/>
                                  <a:pt x="654" y="192"/>
                                </a:cubicBezTo>
                                <a:cubicBezTo>
                                  <a:pt x="654" y="189"/>
                                  <a:pt x="658" y="190"/>
                                  <a:pt x="658" y="188"/>
                                </a:cubicBezTo>
                                <a:cubicBezTo>
                                  <a:pt x="658" y="187"/>
                                  <a:pt x="657" y="187"/>
                                  <a:pt x="656" y="187"/>
                                </a:cubicBezTo>
                                <a:cubicBezTo>
                                  <a:pt x="652" y="187"/>
                                  <a:pt x="652" y="187"/>
                                  <a:pt x="652" y="187"/>
                                </a:cubicBezTo>
                                <a:cubicBezTo>
                                  <a:pt x="652" y="185"/>
                                  <a:pt x="652" y="185"/>
                                  <a:pt x="652" y="185"/>
                                </a:cubicBezTo>
                                <a:cubicBezTo>
                                  <a:pt x="653" y="184"/>
                                  <a:pt x="654" y="184"/>
                                  <a:pt x="656" y="183"/>
                                </a:cubicBezTo>
                                <a:cubicBezTo>
                                  <a:pt x="658" y="182"/>
                                  <a:pt x="658" y="181"/>
                                  <a:pt x="660" y="180"/>
                                </a:cubicBezTo>
                                <a:cubicBezTo>
                                  <a:pt x="662" y="180"/>
                                  <a:pt x="662" y="180"/>
                                  <a:pt x="663" y="179"/>
                                </a:cubicBezTo>
                                <a:cubicBezTo>
                                  <a:pt x="665" y="179"/>
                                  <a:pt x="666" y="180"/>
                                  <a:pt x="667" y="179"/>
                                </a:cubicBezTo>
                                <a:cubicBezTo>
                                  <a:pt x="668" y="178"/>
                                  <a:pt x="668" y="177"/>
                                  <a:pt x="669" y="176"/>
                                </a:cubicBezTo>
                                <a:cubicBezTo>
                                  <a:pt x="670" y="176"/>
                                  <a:pt x="671" y="176"/>
                                  <a:pt x="671" y="175"/>
                                </a:cubicBezTo>
                                <a:cubicBezTo>
                                  <a:pt x="671" y="173"/>
                                  <a:pt x="668" y="173"/>
                                  <a:pt x="668" y="171"/>
                                </a:cubicBezTo>
                                <a:cubicBezTo>
                                  <a:pt x="668" y="171"/>
                                  <a:pt x="668" y="170"/>
                                  <a:pt x="668" y="169"/>
                                </a:cubicBezTo>
                                <a:cubicBezTo>
                                  <a:pt x="670" y="169"/>
                                  <a:pt x="670" y="169"/>
                                  <a:pt x="670" y="169"/>
                                </a:cubicBezTo>
                                <a:cubicBezTo>
                                  <a:pt x="671" y="169"/>
                                  <a:pt x="671" y="171"/>
                                  <a:pt x="672" y="171"/>
                                </a:cubicBezTo>
                                <a:cubicBezTo>
                                  <a:pt x="673" y="171"/>
                                  <a:pt x="674" y="170"/>
                                  <a:pt x="675" y="169"/>
                                </a:cubicBezTo>
                                <a:cubicBezTo>
                                  <a:pt x="676" y="169"/>
                                  <a:pt x="677" y="168"/>
                                  <a:pt x="677" y="167"/>
                                </a:cubicBezTo>
                                <a:cubicBezTo>
                                  <a:pt x="679" y="168"/>
                                  <a:pt x="680" y="169"/>
                                  <a:pt x="681" y="169"/>
                                </a:cubicBezTo>
                                <a:cubicBezTo>
                                  <a:pt x="682" y="169"/>
                                  <a:pt x="683" y="167"/>
                                  <a:pt x="683" y="166"/>
                                </a:cubicBezTo>
                                <a:cubicBezTo>
                                  <a:pt x="683" y="164"/>
                                  <a:pt x="682" y="163"/>
                                  <a:pt x="680" y="162"/>
                                </a:cubicBezTo>
                                <a:cubicBezTo>
                                  <a:pt x="681" y="162"/>
                                  <a:pt x="681" y="161"/>
                                  <a:pt x="681" y="161"/>
                                </a:cubicBezTo>
                                <a:cubicBezTo>
                                  <a:pt x="681" y="159"/>
                                  <a:pt x="680" y="159"/>
                                  <a:pt x="680" y="158"/>
                                </a:cubicBezTo>
                                <a:cubicBezTo>
                                  <a:pt x="680" y="157"/>
                                  <a:pt x="680" y="157"/>
                                  <a:pt x="680" y="157"/>
                                </a:cubicBezTo>
                                <a:cubicBezTo>
                                  <a:pt x="681" y="156"/>
                                  <a:pt x="681" y="155"/>
                                  <a:pt x="682" y="154"/>
                                </a:cubicBezTo>
                                <a:cubicBezTo>
                                  <a:pt x="683" y="155"/>
                                  <a:pt x="683" y="155"/>
                                  <a:pt x="684" y="155"/>
                                </a:cubicBezTo>
                                <a:cubicBezTo>
                                  <a:pt x="684" y="156"/>
                                  <a:pt x="684" y="157"/>
                                  <a:pt x="685" y="157"/>
                                </a:cubicBezTo>
                                <a:cubicBezTo>
                                  <a:pt x="688" y="157"/>
                                  <a:pt x="689" y="153"/>
                                  <a:pt x="691" y="151"/>
                                </a:cubicBezTo>
                                <a:cubicBezTo>
                                  <a:pt x="692" y="152"/>
                                  <a:pt x="692" y="153"/>
                                  <a:pt x="693" y="153"/>
                                </a:cubicBezTo>
                                <a:cubicBezTo>
                                  <a:pt x="693" y="152"/>
                                  <a:pt x="693" y="151"/>
                                  <a:pt x="694" y="150"/>
                                </a:cubicBezTo>
                                <a:cubicBezTo>
                                  <a:pt x="694" y="150"/>
                                  <a:pt x="695" y="150"/>
                                  <a:pt x="695" y="149"/>
                                </a:cubicBezTo>
                                <a:cubicBezTo>
                                  <a:pt x="695" y="145"/>
                                  <a:pt x="695" y="145"/>
                                  <a:pt x="695" y="145"/>
                                </a:cubicBezTo>
                                <a:cubicBezTo>
                                  <a:pt x="697" y="145"/>
                                  <a:pt x="698" y="145"/>
                                  <a:pt x="699" y="145"/>
                                </a:cubicBezTo>
                                <a:cubicBezTo>
                                  <a:pt x="700" y="145"/>
                                  <a:pt x="701" y="144"/>
                                  <a:pt x="702" y="143"/>
                                </a:cubicBezTo>
                                <a:cubicBezTo>
                                  <a:pt x="704" y="143"/>
                                  <a:pt x="705" y="143"/>
                                  <a:pt x="706" y="143"/>
                                </a:cubicBezTo>
                                <a:cubicBezTo>
                                  <a:pt x="706" y="140"/>
                                  <a:pt x="706" y="140"/>
                                  <a:pt x="706" y="140"/>
                                </a:cubicBezTo>
                                <a:cubicBezTo>
                                  <a:pt x="707" y="140"/>
                                  <a:pt x="707" y="140"/>
                                  <a:pt x="707" y="140"/>
                                </a:cubicBezTo>
                                <a:cubicBezTo>
                                  <a:pt x="708" y="140"/>
                                  <a:pt x="709" y="140"/>
                                  <a:pt x="710" y="140"/>
                                </a:cubicBezTo>
                                <a:cubicBezTo>
                                  <a:pt x="712" y="140"/>
                                  <a:pt x="712" y="138"/>
                                  <a:pt x="713" y="137"/>
                                </a:cubicBezTo>
                                <a:cubicBezTo>
                                  <a:pt x="714" y="136"/>
                                  <a:pt x="715" y="135"/>
                                  <a:pt x="717" y="135"/>
                                </a:cubicBezTo>
                                <a:cubicBezTo>
                                  <a:pt x="719" y="135"/>
                                  <a:pt x="719" y="135"/>
                                  <a:pt x="719" y="135"/>
                                </a:cubicBezTo>
                                <a:cubicBezTo>
                                  <a:pt x="719" y="139"/>
                                  <a:pt x="719" y="139"/>
                                  <a:pt x="719" y="139"/>
                                </a:cubicBezTo>
                                <a:cubicBezTo>
                                  <a:pt x="721" y="138"/>
                                  <a:pt x="723" y="137"/>
                                  <a:pt x="723" y="135"/>
                                </a:cubicBezTo>
                                <a:cubicBezTo>
                                  <a:pt x="723" y="132"/>
                                  <a:pt x="723" y="132"/>
                                  <a:pt x="723" y="132"/>
                                </a:cubicBezTo>
                                <a:cubicBezTo>
                                  <a:pt x="726" y="132"/>
                                  <a:pt x="727" y="131"/>
                                  <a:pt x="730" y="133"/>
                                </a:cubicBezTo>
                                <a:cubicBezTo>
                                  <a:pt x="731" y="133"/>
                                  <a:pt x="731" y="134"/>
                                  <a:pt x="732" y="134"/>
                                </a:cubicBezTo>
                                <a:cubicBezTo>
                                  <a:pt x="735" y="134"/>
                                  <a:pt x="737" y="134"/>
                                  <a:pt x="740" y="133"/>
                                </a:cubicBezTo>
                                <a:cubicBezTo>
                                  <a:pt x="741" y="133"/>
                                  <a:pt x="742" y="131"/>
                                  <a:pt x="744" y="131"/>
                                </a:cubicBezTo>
                                <a:cubicBezTo>
                                  <a:pt x="744" y="131"/>
                                  <a:pt x="745" y="132"/>
                                  <a:pt x="745" y="132"/>
                                </a:cubicBezTo>
                                <a:cubicBezTo>
                                  <a:pt x="747" y="132"/>
                                  <a:pt x="748" y="132"/>
                                  <a:pt x="749" y="131"/>
                                </a:cubicBezTo>
                                <a:cubicBezTo>
                                  <a:pt x="750" y="130"/>
                                  <a:pt x="751" y="130"/>
                                  <a:pt x="751" y="130"/>
                                </a:cubicBezTo>
                                <a:cubicBezTo>
                                  <a:pt x="752" y="129"/>
                                  <a:pt x="752" y="128"/>
                                  <a:pt x="753" y="127"/>
                                </a:cubicBezTo>
                                <a:cubicBezTo>
                                  <a:pt x="754" y="127"/>
                                  <a:pt x="755" y="127"/>
                                  <a:pt x="755" y="126"/>
                                </a:cubicBezTo>
                                <a:cubicBezTo>
                                  <a:pt x="756" y="125"/>
                                  <a:pt x="757" y="124"/>
                                  <a:pt x="758" y="124"/>
                                </a:cubicBezTo>
                                <a:cubicBezTo>
                                  <a:pt x="759" y="124"/>
                                  <a:pt x="759" y="124"/>
                                  <a:pt x="760" y="124"/>
                                </a:cubicBezTo>
                                <a:cubicBezTo>
                                  <a:pt x="764" y="124"/>
                                  <a:pt x="764" y="119"/>
                                  <a:pt x="767" y="119"/>
                                </a:cubicBezTo>
                                <a:cubicBezTo>
                                  <a:pt x="770" y="119"/>
                                  <a:pt x="771" y="119"/>
                                  <a:pt x="773" y="119"/>
                                </a:cubicBezTo>
                                <a:close/>
                                <a:moveTo>
                                  <a:pt x="696" y="21"/>
                                </a:moveTo>
                                <a:cubicBezTo>
                                  <a:pt x="693" y="21"/>
                                  <a:pt x="692" y="23"/>
                                  <a:pt x="690" y="24"/>
                                </a:cubicBezTo>
                                <a:cubicBezTo>
                                  <a:pt x="688" y="24"/>
                                  <a:pt x="687" y="24"/>
                                  <a:pt x="686" y="25"/>
                                </a:cubicBezTo>
                                <a:cubicBezTo>
                                  <a:pt x="683" y="27"/>
                                  <a:pt x="678" y="26"/>
                                  <a:pt x="678" y="29"/>
                                </a:cubicBezTo>
                                <a:cubicBezTo>
                                  <a:pt x="678" y="31"/>
                                  <a:pt x="680" y="31"/>
                                  <a:pt x="681" y="31"/>
                                </a:cubicBezTo>
                                <a:cubicBezTo>
                                  <a:pt x="683" y="31"/>
                                  <a:pt x="684" y="29"/>
                                  <a:pt x="686" y="29"/>
                                </a:cubicBezTo>
                                <a:cubicBezTo>
                                  <a:pt x="687" y="29"/>
                                  <a:pt x="687" y="30"/>
                                  <a:pt x="688" y="30"/>
                                </a:cubicBezTo>
                                <a:cubicBezTo>
                                  <a:pt x="689" y="30"/>
                                  <a:pt x="689" y="28"/>
                                  <a:pt x="691" y="27"/>
                                </a:cubicBezTo>
                                <a:cubicBezTo>
                                  <a:pt x="692" y="26"/>
                                  <a:pt x="692" y="26"/>
                                  <a:pt x="694" y="26"/>
                                </a:cubicBezTo>
                                <a:cubicBezTo>
                                  <a:pt x="696" y="25"/>
                                  <a:pt x="699" y="25"/>
                                  <a:pt x="699" y="23"/>
                                </a:cubicBezTo>
                                <a:cubicBezTo>
                                  <a:pt x="699" y="21"/>
                                  <a:pt x="697" y="21"/>
                                  <a:pt x="696" y="21"/>
                                </a:cubicBezTo>
                                <a:close/>
                                <a:moveTo>
                                  <a:pt x="697" y="29"/>
                                </a:moveTo>
                                <a:cubicBezTo>
                                  <a:pt x="698" y="25"/>
                                  <a:pt x="701" y="26"/>
                                  <a:pt x="705" y="25"/>
                                </a:cubicBezTo>
                                <a:cubicBezTo>
                                  <a:pt x="707" y="25"/>
                                  <a:pt x="709" y="25"/>
                                  <a:pt x="711" y="24"/>
                                </a:cubicBezTo>
                                <a:cubicBezTo>
                                  <a:pt x="712" y="23"/>
                                  <a:pt x="713" y="23"/>
                                  <a:pt x="714" y="22"/>
                                </a:cubicBezTo>
                                <a:cubicBezTo>
                                  <a:pt x="714" y="24"/>
                                  <a:pt x="714" y="25"/>
                                  <a:pt x="714" y="26"/>
                                </a:cubicBezTo>
                                <a:cubicBezTo>
                                  <a:pt x="714" y="27"/>
                                  <a:pt x="715" y="27"/>
                                  <a:pt x="715" y="28"/>
                                </a:cubicBezTo>
                                <a:cubicBezTo>
                                  <a:pt x="715" y="32"/>
                                  <a:pt x="711" y="33"/>
                                  <a:pt x="707" y="33"/>
                                </a:cubicBezTo>
                                <a:cubicBezTo>
                                  <a:pt x="706" y="33"/>
                                  <a:pt x="705" y="33"/>
                                  <a:pt x="704" y="33"/>
                                </a:cubicBezTo>
                                <a:cubicBezTo>
                                  <a:pt x="699" y="33"/>
                                  <a:pt x="699" y="38"/>
                                  <a:pt x="696" y="42"/>
                                </a:cubicBezTo>
                                <a:cubicBezTo>
                                  <a:pt x="695" y="41"/>
                                  <a:pt x="695" y="39"/>
                                  <a:pt x="695" y="37"/>
                                </a:cubicBezTo>
                                <a:cubicBezTo>
                                  <a:pt x="693" y="37"/>
                                  <a:pt x="691" y="36"/>
                                  <a:pt x="691" y="34"/>
                                </a:cubicBezTo>
                                <a:cubicBezTo>
                                  <a:pt x="691" y="33"/>
                                  <a:pt x="692" y="33"/>
                                  <a:pt x="694" y="32"/>
                                </a:cubicBezTo>
                                <a:cubicBezTo>
                                  <a:pt x="695" y="31"/>
                                  <a:pt x="696" y="31"/>
                                  <a:pt x="698" y="30"/>
                                </a:cubicBezTo>
                                <a:cubicBezTo>
                                  <a:pt x="697" y="29"/>
                                  <a:pt x="697" y="29"/>
                                  <a:pt x="697" y="29"/>
                                </a:cubicBezTo>
                                <a:close/>
                                <a:moveTo>
                                  <a:pt x="757" y="27"/>
                                </a:moveTo>
                                <a:cubicBezTo>
                                  <a:pt x="756" y="27"/>
                                  <a:pt x="756" y="27"/>
                                  <a:pt x="756" y="27"/>
                                </a:cubicBezTo>
                                <a:cubicBezTo>
                                  <a:pt x="756" y="28"/>
                                  <a:pt x="756" y="29"/>
                                  <a:pt x="756" y="30"/>
                                </a:cubicBezTo>
                                <a:cubicBezTo>
                                  <a:pt x="756" y="31"/>
                                  <a:pt x="754" y="31"/>
                                  <a:pt x="753" y="32"/>
                                </a:cubicBezTo>
                                <a:cubicBezTo>
                                  <a:pt x="753" y="33"/>
                                  <a:pt x="753" y="34"/>
                                  <a:pt x="753" y="35"/>
                                </a:cubicBezTo>
                                <a:cubicBezTo>
                                  <a:pt x="753" y="36"/>
                                  <a:pt x="753" y="36"/>
                                  <a:pt x="753" y="37"/>
                                </a:cubicBezTo>
                                <a:cubicBezTo>
                                  <a:pt x="755" y="37"/>
                                  <a:pt x="755" y="37"/>
                                  <a:pt x="755" y="37"/>
                                </a:cubicBezTo>
                                <a:cubicBezTo>
                                  <a:pt x="758" y="37"/>
                                  <a:pt x="757" y="33"/>
                                  <a:pt x="760" y="32"/>
                                </a:cubicBezTo>
                                <a:cubicBezTo>
                                  <a:pt x="762" y="32"/>
                                  <a:pt x="765" y="32"/>
                                  <a:pt x="765" y="30"/>
                                </a:cubicBezTo>
                                <a:cubicBezTo>
                                  <a:pt x="765" y="28"/>
                                  <a:pt x="765" y="28"/>
                                  <a:pt x="765" y="28"/>
                                </a:cubicBezTo>
                                <a:cubicBezTo>
                                  <a:pt x="762" y="28"/>
                                  <a:pt x="760" y="27"/>
                                  <a:pt x="757" y="27"/>
                                </a:cubicBezTo>
                                <a:close/>
                                <a:moveTo>
                                  <a:pt x="777" y="14"/>
                                </a:moveTo>
                                <a:cubicBezTo>
                                  <a:pt x="777" y="16"/>
                                  <a:pt x="778" y="17"/>
                                  <a:pt x="777" y="18"/>
                                </a:cubicBezTo>
                                <a:cubicBezTo>
                                  <a:pt x="776" y="20"/>
                                  <a:pt x="773" y="21"/>
                                  <a:pt x="773" y="23"/>
                                </a:cubicBezTo>
                                <a:cubicBezTo>
                                  <a:pt x="773" y="24"/>
                                  <a:pt x="775" y="25"/>
                                  <a:pt x="776" y="25"/>
                                </a:cubicBezTo>
                                <a:cubicBezTo>
                                  <a:pt x="779" y="25"/>
                                  <a:pt x="780" y="23"/>
                                  <a:pt x="783" y="21"/>
                                </a:cubicBezTo>
                                <a:cubicBezTo>
                                  <a:pt x="784" y="19"/>
                                  <a:pt x="787" y="18"/>
                                  <a:pt x="787" y="16"/>
                                </a:cubicBezTo>
                                <a:cubicBezTo>
                                  <a:pt x="787" y="15"/>
                                  <a:pt x="787" y="15"/>
                                  <a:pt x="787" y="15"/>
                                </a:cubicBezTo>
                                <a:cubicBezTo>
                                  <a:pt x="785" y="14"/>
                                  <a:pt x="784" y="15"/>
                                  <a:pt x="782" y="14"/>
                                </a:cubicBezTo>
                                <a:cubicBezTo>
                                  <a:pt x="780" y="14"/>
                                  <a:pt x="779" y="14"/>
                                  <a:pt x="777" y="14"/>
                                </a:cubicBezTo>
                                <a:close/>
                                <a:moveTo>
                                  <a:pt x="741" y="25"/>
                                </a:moveTo>
                                <a:cubicBezTo>
                                  <a:pt x="741" y="24"/>
                                  <a:pt x="741" y="23"/>
                                  <a:pt x="740" y="22"/>
                                </a:cubicBezTo>
                                <a:cubicBezTo>
                                  <a:pt x="740" y="21"/>
                                  <a:pt x="739" y="22"/>
                                  <a:pt x="737" y="21"/>
                                </a:cubicBezTo>
                                <a:cubicBezTo>
                                  <a:pt x="736" y="21"/>
                                  <a:pt x="736" y="20"/>
                                  <a:pt x="735" y="20"/>
                                </a:cubicBezTo>
                                <a:cubicBezTo>
                                  <a:pt x="733" y="20"/>
                                  <a:pt x="733" y="20"/>
                                  <a:pt x="733" y="20"/>
                                </a:cubicBezTo>
                                <a:cubicBezTo>
                                  <a:pt x="733" y="22"/>
                                  <a:pt x="733" y="22"/>
                                  <a:pt x="733" y="22"/>
                                </a:cubicBezTo>
                                <a:cubicBezTo>
                                  <a:pt x="733" y="24"/>
                                  <a:pt x="736" y="24"/>
                                  <a:pt x="737" y="26"/>
                                </a:cubicBezTo>
                                <a:cubicBezTo>
                                  <a:pt x="738" y="28"/>
                                  <a:pt x="738" y="30"/>
                                  <a:pt x="740" y="30"/>
                                </a:cubicBezTo>
                                <a:cubicBezTo>
                                  <a:pt x="740" y="30"/>
                                  <a:pt x="741" y="30"/>
                                  <a:pt x="741" y="29"/>
                                </a:cubicBezTo>
                                <a:cubicBezTo>
                                  <a:pt x="741" y="25"/>
                                  <a:pt x="741" y="25"/>
                                  <a:pt x="741" y="25"/>
                                </a:cubicBezTo>
                                <a:close/>
                                <a:moveTo>
                                  <a:pt x="744" y="34"/>
                                </a:moveTo>
                                <a:cubicBezTo>
                                  <a:pt x="743" y="34"/>
                                  <a:pt x="743" y="34"/>
                                  <a:pt x="742" y="34"/>
                                </a:cubicBezTo>
                                <a:cubicBezTo>
                                  <a:pt x="742" y="35"/>
                                  <a:pt x="743" y="36"/>
                                  <a:pt x="742" y="38"/>
                                </a:cubicBezTo>
                                <a:cubicBezTo>
                                  <a:pt x="742" y="39"/>
                                  <a:pt x="740" y="39"/>
                                  <a:pt x="740" y="40"/>
                                </a:cubicBezTo>
                                <a:cubicBezTo>
                                  <a:pt x="740" y="41"/>
                                  <a:pt x="741" y="41"/>
                                  <a:pt x="742" y="41"/>
                                </a:cubicBezTo>
                                <a:cubicBezTo>
                                  <a:pt x="743" y="41"/>
                                  <a:pt x="743" y="39"/>
                                  <a:pt x="745" y="39"/>
                                </a:cubicBezTo>
                                <a:cubicBezTo>
                                  <a:pt x="746" y="39"/>
                                  <a:pt x="746" y="39"/>
                                  <a:pt x="747" y="39"/>
                                </a:cubicBezTo>
                                <a:cubicBezTo>
                                  <a:pt x="747" y="39"/>
                                  <a:pt x="748" y="39"/>
                                  <a:pt x="748" y="38"/>
                                </a:cubicBezTo>
                                <a:cubicBezTo>
                                  <a:pt x="748" y="36"/>
                                  <a:pt x="746" y="34"/>
                                  <a:pt x="744" y="34"/>
                                </a:cubicBezTo>
                                <a:close/>
                                <a:moveTo>
                                  <a:pt x="730" y="36"/>
                                </a:moveTo>
                                <a:cubicBezTo>
                                  <a:pt x="730" y="38"/>
                                  <a:pt x="730" y="38"/>
                                  <a:pt x="730" y="38"/>
                                </a:cubicBezTo>
                                <a:cubicBezTo>
                                  <a:pt x="730" y="38"/>
                                  <a:pt x="731" y="39"/>
                                  <a:pt x="731" y="39"/>
                                </a:cubicBezTo>
                                <a:cubicBezTo>
                                  <a:pt x="731" y="40"/>
                                  <a:pt x="729" y="41"/>
                                  <a:pt x="729" y="42"/>
                                </a:cubicBezTo>
                                <a:cubicBezTo>
                                  <a:pt x="730" y="42"/>
                                  <a:pt x="730" y="42"/>
                                  <a:pt x="730" y="42"/>
                                </a:cubicBezTo>
                                <a:cubicBezTo>
                                  <a:pt x="731" y="42"/>
                                  <a:pt x="731" y="41"/>
                                  <a:pt x="732" y="41"/>
                                </a:cubicBezTo>
                                <a:cubicBezTo>
                                  <a:pt x="734" y="39"/>
                                  <a:pt x="736" y="39"/>
                                  <a:pt x="736" y="37"/>
                                </a:cubicBezTo>
                                <a:cubicBezTo>
                                  <a:pt x="736" y="36"/>
                                  <a:pt x="736" y="36"/>
                                  <a:pt x="736" y="36"/>
                                </a:cubicBezTo>
                                <a:cubicBezTo>
                                  <a:pt x="734" y="36"/>
                                  <a:pt x="733" y="36"/>
                                  <a:pt x="730" y="36"/>
                                </a:cubicBezTo>
                                <a:close/>
                                <a:moveTo>
                                  <a:pt x="722" y="39"/>
                                </a:moveTo>
                                <a:cubicBezTo>
                                  <a:pt x="720" y="39"/>
                                  <a:pt x="719" y="39"/>
                                  <a:pt x="718" y="39"/>
                                </a:cubicBezTo>
                                <a:cubicBezTo>
                                  <a:pt x="717" y="38"/>
                                  <a:pt x="717" y="37"/>
                                  <a:pt x="716" y="37"/>
                                </a:cubicBezTo>
                                <a:cubicBezTo>
                                  <a:pt x="715" y="36"/>
                                  <a:pt x="715" y="36"/>
                                  <a:pt x="715" y="36"/>
                                </a:cubicBezTo>
                                <a:cubicBezTo>
                                  <a:pt x="717" y="34"/>
                                  <a:pt x="719" y="34"/>
                                  <a:pt x="722" y="34"/>
                                </a:cubicBezTo>
                                <a:cubicBezTo>
                                  <a:pt x="722" y="34"/>
                                  <a:pt x="722" y="34"/>
                                  <a:pt x="722" y="34"/>
                                </a:cubicBezTo>
                                <a:cubicBezTo>
                                  <a:pt x="724" y="34"/>
                                  <a:pt x="724" y="36"/>
                                  <a:pt x="724" y="37"/>
                                </a:cubicBezTo>
                                <a:cubicBezTo>
                                  <a:pt x="724" y="38"/>
                                  <a:pt x="723" y="38"/>
                                  <a:pt x="722" y="39"/>
                                </a:cubicBezTo>
                                <a:close/>
                                <a:moveTo>
                                  <a:pt x="702" y="46"/>
                                </a:moveTo>
                                <a:cubicBezTo>
                                  <a:pt x="703" y="47"/>
                                  <a:pt x="704" y="47"/>
                                  <a:pt x="705" y="47"/>
                                </a:cubicBezTo>
                                <a:cubicBezTo>
                                  <a:pt x="706" y="47"/>
                                  <a:pt x="707" y="48"/>
                                  <a:pt x="708" y="48"/>
                                </a:cubicBezTo>
                                <a:cubicBezTo>
                                  <a:pt x="710" y="48"/>
                                  <a:pt x="711" y="47"/>
                                  <a:pt x="712" y="45"/>
                                </a:cubicBezTo>
                                <a:cubicBezTo>
                                  <a:pt x="712" y="44"/>
                                  <a:pt x="712" y="44"/>
                                  <a:pt x="712" y="44"/>
                                </a:cubicBezTo>
                                <a:cubicBezTo>
                                  <a:pt x="708" y="43"/>
                                  <a:pt x="704" y="43"/>
                                  <a:pt x="702" y="46"/>
                                </a:cubicBezTo>
                                <a:close/>
                                <a:moveTo>
                                  <a:pt x="775" y="202"/>
                                </a:moveTo>
                                <a:cubicBezTo>
                                  <a:pt x="774" y="201"/>
                                  <a:pt x="773" y="201"/>
                                  <a:pt x="771" y="201"/>
                                </a:cubicBezTo>
                                <a:cubicBezTo>
                                  <a:pt x="770" y="201"/>
                                  <a:pt x="769" y="201"/>
                                  <a:pt x="767" y="201"/>
                                </a:cubicBezTo>
                                <a:cubicBezTo>
                                  <a:pt x="766" y="202"/>
                                  <a:pt x="767" y="204"/>
                                  <a:pt x="766" y="204"/>
                                </a:cubicBezTo>
                                <a:cubicBezTo>
                                  <a:pt x="764" y="206"/>
                                  <a:pt x="763" y="206"/>
                                  <a:pt x="762" y="208"/>
                                </a:cubicBezTo>
                                <a:cubicBezTo>
                                  <a:pt x="764" y="209"/>
                                  <a:pt x="765" y="210"/>
                                  <a:pt x="767" y="210"/>
                                </a:cubicBezTo>
                                <a:cubicBezTo>
                                  <a:pt x="768" y="210"/>
                                  <a:pt x="768" y="210"/>
                                  <a:pt x="769" y="209"/>
                                </a:cubicBezTo>
                                <a:cubicBezTo>
                                  <a:pt x="771" y="209"/>
                                  <a:pt x="773" y="209"/>
                                  <a:pt x="775" y="209"/>
                                </a:cubicBezTo>
                                <a:cubicBezTo>
                                  <a:pt x="777" y="208"/>
                                  <a:pt x="777" y="206"/>
                                  <a:pt x="777" y="205"/>
                                </a:cubicBezTo>
                                <a:cubicBezTo>
                                  <a:pt x="777" y="204"/>
                                  <a:pt x="776" y="202"/>
                                  <a:pt x="775" y="202"/>
                                </a:cubicBezTo>
                                <a:close/>
                                <a:moveTo>
                                  <a:pt x="794" y="207"/>
                                </a:moveTo>
                                <a:cubicBezTo>
                                  <a:pt x="794" y="208"/>
                                  <a:pt x="795" y="209"/>
                                  <a:pt x="795" y="211"/>
                                </a:cubicBezTo>
                                <a:cubicBezTo>
                                  <a:pt x="798" y="211"/>
                                  <a:pt x="798" y="211"/>
                                  <a:pt x="798" y="211"/>
                                </a:cubicBezTo>
                                <a:cubicBezTo>
                                  <a:pt x="799" y="211"/>
                                  <a:pt x="801" y="210"/>
                                  <a:pt x="801" y="209"/>
                                </a:cubicBezTo>
                                <a:cubicBezTo>
                                  <a:pt x="801" y="206"/>
                                  <a:pt x="797" y="206"/>
                                  <a:pt x="794" y="207"/>
                                </a:cubicBezTo>
                                <a:close/>
                                <a:moveTo>
                                  <a:pt x="807" y="199"/>
                                </a:moveTo>
                                <a:cubicBezTo>
                                  <a:pt x="807" y="199"/>
                                  <a:pt x="806" y="199"/>
                                  <a:pt x="806" y="200"/>
                                </a:cubicBezTo>
                                <a:cubicBezTo>
                                  <a:pt x="806" y="201"/>
                                  <a:pt x="807" y="202"/>
                                  <a:pt x="807" y="203"/>
                                </a:cubicBezTo>
                                <a:cubicBezTo>
                                  <a:pt x="809" y="203"/>
                                  <a:pt x="809" y="203"/>
                                  <a:pt x="809" y="203"/>
                                </a:cubicBezTo>
                                <a:cubicBezTo>
                                  <a:pt x="810" y="203"/>
                                  <a:pt x="811" y="203"/>
                                  <a:pt x="812" y="202"/>
                                </a:cubicBezTo>
                                <a:cubicBezTo>
                                  <a:pt x="813" y="202"/>
                                  <a:pt x="815" y="201"/>
                                  <a:pt x="815" y="199"/>
                                </a:cubicBezTo>
                                <a:cubicBezTo>
                                  <a:pt x="815" y="198"/>
                                  <a:pt x="813" y="197"/>
                                  <a:pt x="812" y="198"/>
                                </a:cubicBezTo>
                                <a:cubicBezTo>
                                  <a:pt x="810" y="198"/>
                                  <a:pt x="809" y="199"/>
                                  <a:pt x="807" y="199"/>
                                </a:cubicBezTo>
                                <a:close/>
                                <a:moveTo>
                                  <a:pt x="816" y="224"/>
                                </a:moveTo>
                                <a:cubicBezTo>
                                  <a:pt x="816" y="226"/>
                                  <a:pt x="816" y="229"/>
                                  <a:pt x="818" y="229"/>
                                </a:cubicBezTo>
                                <a:cubicBezTo>
                                  <a:pt x="821" y="229"/>
                                  <a:pt x="825" y="227"/>
                                  <a:pt x="825" y="224"/>
                                </a:cubicBezTo>
                                <a:cubicBezTo>
                                  <a:pt x="825" y="223"/>
                                  <a:pt x="824" y="223"/>
                                  <a:pt x="823" y="222"/>
                                </a:cubicBezTo>
                                <a:cubicBezTo>
                                  <a:pt x="821" y="221"/>
                                  <a:pt x="816" y="222"/>
                                  <a:pt x="816" y="224"/>
                                </a:cubicBezTo>
                                <a:close/>
                                <a:moveTo>
                                  <a:pt x="903" y="12"/>
                                </a:moveTo>
                                <a:cubicBezTo>
                                  <a:pt x="901" y="13"/>
                                  <a:pt x="901" y="15"/>
                                  <a:pt x="901" y="16"/>
                                </a:cubicBezTo>
                                <a:cubicBezTo>
                                  <a:pt x="901" y="18"/>
                                  <a:pt x="902" y="18"/>
                                  <a:pt x="901" y="19"/>
                                </a:cubicBezTo>
                                <a:cubicBezTo>
                                  <a:pt x="901" y="20"/>
                                  <a:pt x="900" y="20"/>
                                  <a:pt x="899" y="20"/>
                                </a:cubicBezTo>
                                <a:cubicBezTo>
                                  <a:pt x="897" y="21"/>
                                  <a:pt x="896" y="22"/>
                                  <a:pt x="895" y="23"/>
                                </a:cubicBezTo>
                                <a:cubicBezTo>
                                  <a:pt x="892" y="25"/>
                                  <a:pt x="892" y="27"/>
                                  <a:pt x="891" y="30"/>
                                </a:cubicBezTo>
                                <a:cubicBezTo>
                                  <a:pt x="890" y="33"/>
                                  <a:pt x="889" y="34"/>
                                  <a:pt x="887" y="36"/>
                                </a:cubicBezTo>
                                <a:cubicBezTo>
                                  <a:pt x="888" y="37"/>
                                  <a:pt x="890" y="37"/>
                                  <a:pt x="891" y="37"/>
                                </a:cubicBezTo>
                                <a:cubicBezTo>
                                  <a:pt x="893" y="37"/>
                                  <a:pt x="893" y="38"/>
                                  <a:pt x="894" y="39"/>
                                </a:cubicBezTo>
                                <a:cubicBezTo>
                                  <a:pt x="895" y="40"/>
                                  <a:pt x="895" y="41"/>
                                  <a:pt x="896" y="42"/>
                                </a:cubicBezTo>
                                <a:cubicBezTo>
                                  <a:pt x="898" y="43"/>
                                  <a:pt x="899" y="43"/>
                                  <a:pt x="900" y="43"/>
                                </a:cubicBezTo>
                                <a:cubicBezTo>
                                  <a:pt x="904" y="43"/>
                                  <a:pt x="905" y="39"/>
                                  <a:pt x="908" y="38"/>
                                </a:cubicBezTo>
                                <a:cubicBezTo>
                                  <a:pt x="911" y="37"/>
                                  <a:pt x="914" y="37"/>
                                  <a:pt x="914" y="35"/>
                                </a:cubicBezTo>
                                <a:cubicBezTo>
                                  <a:pt x="914" y="33"/>
                                  <a:pt x="913" y="31"/>
                                  <a:pt x="913" y="29"/>
                                </a:cubicBezTo>
                                <a:cubicBezTo>
                                  <a:pt x="913" y="27"/>
                                  <a:pt x="914" y="26"/>
                                  <a:pt x="914" y="25"/>
                                </a:cubicBezTo>
                                <a:cubicBezTo>
                                  <a:pt x="914" y="23"/>
                                  <a:pt x="912" y="23"/>
                                  <a:pt x="911" y="21"/>
                                </a:cubicBezTo>
                                <a:cubicBezTo>
                                  <a:pt x="910" y="20"/>
                                  <a:pt x="910" y="19"/>
                                  <a:pt x="909" y="18"/>
                                </a:cubicBezTo>
                                <a:cubicBezTo>
                                  <a:pt x="909" y="18"/>
                                  <a:pt x="908" y="18"/>
                                  <a:pt x="908" y="17"/>
                                </a:cubicBezTo>
                                <a:cubicBezTo>
                                  <a:pt x="907" y="16"/>
                                  <a:pt x="907" y="14"/>
                                  <a:pt x="905" y="13"/>
                                </a:cubicBezTo>
                                <a:cubicBezTo>
                                  <a:pt x="904" y="12"/>
                                  <a:pt x="903" y="12"/>
                                  <a:pt x="903" y="12"/>
                                </a:cubicBezTo>
                                <a:close/>
                                <a:moveTo>
                                  <a:pt x="911" y="39"/>
                                </a:moveTo>
                                <a:cubicBezTo>
                                  <a:pt x="914" y="39"/>
                                  <a:pt x="916" y="42"/>
                                  <a:pt x="916" y="46"/>
                                </a:cubicBezTo>
                                <a:cubicBezTo>
                                  <a:pt x="916" y="48"/>
                                  <a:pt x="915" y="49"/>
                                  <a:pt x="915" y="52"/>
                                </a:cubicBezTo>
                                <a:cubicBezTo>
                                  <a:pt x="915" y="52"/>
                                  <a:pt x="916" y="53"/>
                                  <a:pt x="916" y="53"/>
                                </a:cubicBezTo>
                                <a:cubicBezTo>
                                  <a:pt x="918" y="51"/>
                                  <a:pt x="922" y="51"/>
                                  <a:pt x="922" y="48"/>
                                </a:cubicBezTo>
                                <a:cubicBezTo>
                                  <a:pt x="922" y="41"/>
                                  <a:pt x="922" y="41"/>
                                  <a:pt x="922" y="41"/>
                                </a:cubicBezTo>
                                <a:cubicBezTo>
                                  <a:pt x="925" y="41"/>
                                  <a:pt x="925" y="45"/>
                                  <a:pt x="925" y="48"/>
                                </a:cubicBezTo>
                                <a:cubicBezTo>
                                  <a:pt x="925" y="50"/>
                                  <a:pt x="926" y="51"/>
                                  <a:pt x="927" y="53"/>
                                </a:cubicBezTo>
                                <a:cubicBezTo>
                                  <a:pt x="928" y="55"/>
                                  <a:pt x="930" y="54"/>
                                  <a:pt x="933" y="54"/>
                                </a:cubicBezTo>
                                <a:cubicBezTo>
                                  <a:pt x="933" y="56"/>
                                  <a:pt x="934" y="57"/>
                                  <a:pt x="934" y="59"/>
                                </a:cubicBezTo>
                                <a:cubicBezTo>
                                  <a:pt x="934" y="62"/>
                                  <a:pt x="930" y="61"/>
                                  <a:pt x="928" y="63"/>
                                </a:cubicBezTo>
                                <a:cubicBezTo>
                                  <a:pt x="929" y="64"/>
                                  <a:pt x="929" y="65"/>
                                  <a:pt x="930" y="67"/>
                                </a:cubicBezTo>
                                <a:cubicBezTo>
                                  <a:pt x="932" y="69"/>
                                  <a:pt x="934" y="70"/>
                                  <a:pt x="934" y="72"/>
                                </a:cubicBezTo>
                                <a:cubicBezTo>
                                  <a:pt x="934" y="75"/>
                                  <a:pt x="930" y="76"/>
                                  <a:pt x="927" y="76"/>
                                </a:cubicBezTo>
                                <a:cubicBezTo>
                                  <a:pt x="926" y="76"/>
                                  <a:pt x="924" y="75"/>
                                  <a:pt x="923" y="75"/>
                                </a:cubicBezTo>
                                <a:cubicBezTo>
                                  <a:pt x="920" y="75"/>
                                  <a:pt x="919" y="75"/>
                                  <a:pt x="917" y="74"/>
                                </a:cubicBezTo>
                                <a:cubicBezTo>
                                  <a:pt x="914" y="72"/>
                                  <a:pt x="913" y="68"/>
                                  <a:pt x="910" y="68"/>
                                </a:cubicBezTo>
                                <a:cubicBezTo>
                                  <a:pt x="908" y="68"/>
                                  <a:pt x="908" y="70"/>
                                  <a:pt x="907" y="70"/>
                                </a:cubicBezTo>
                                <a:cubicBezTo>
                                  <a:pt x="906" y="70"/>
                                  <a:pt x="906" y="70"/>
                                  <a:pt x="905" y="70"/>
                                </a:cubicBezTo>
                                <a:cubicBezTo>
                                  <a:pt x="905" y="67"/>
                                  <a:pt x="905" y="67"/>
                                  <a:pt x="905" y="67"/>
                                </a:cubicBezTo>
                                <a:cubicBezTo>
                                  <a:pt x="905" y="64"/>
                                  <a:pt x="906" y="63"/>
                                  <a:pt x="904" y="61"/>
                                </a:cubicBezTo>
                                <a:cubicBezTo>
                                  <a:pt x="903" y="61"/>
                                  <a:pt x="903" y="60"/>
                                  <a:pt x="902" y="60"/>
                                </a:cubicBezTo>
                                <a:cubicBezTo>
                                  <a:pt x="901" y="60"/>
                                  <a:pt x="899" y="60"/>
                                  <a:pt x="899" y="59"/>
                                </a:cubicBezTo>
                                <a:cubicBezTo>
                                  <a:pt x="899" y="58"/>
                                  <a:pt x="899" y="58"/>
                                  <a:pt x="900" y="57"/>
                                </a:cubicBezTo>
                                <a:cubicBezTo>
                                  <a:pt x="900" y="56"/>
                                  <a:pt x="900" y="55"/>
                                  <a:pt x="900" y="54"/>
                                </a:cubicBezTo>
                                <a:cubicBezTo>
                                  <a:pt x="901" y="53"/>
                                  <a:pt x="902" y="53"/>
                                  <a:pt x="902" y="52"/>
                                </a:cubicBezTo>
                                <a:cubicBezTo>
                                  <a:pt x="902" y="50"/>
                                  <a:pt x="900" y="49"/>
                                  <a:pt x="900" y="48"/>
                                </a:cubicBezTo>
                                <a:cubicBezTo>
                                  <a:pt x="900" y="45"/>
                                  <a:pt x="903" y="46"/>
                                  <a:pt x="905" y="45"/>
                                </a:cubicBezTo>
                                <a:cubicBezTo>
                                  <a:pt x="907" y="44"/>
                                  <a:pt x="908" y="43"/>
                                  <a:pt x="909" y="41"/>
                                </a:cubicBezTo>
                                <a:cubicBezTo>
                                  <a:pt x="910" y="40"/>
                                  <a:pt x="910" y="39"/>
                                  <a:pt x="911" y="39"/>
                                </a:cubicBezTo>
                                <a:close/>
                                <a:moveTo>
                                  <a:pt x="886" y="43"/>
                                </a:moveTo>
                                <a:cubicBezTo>
                                  <a:pt x="888" y="43"/>
                                  <a:pt x="888" y="45"/>
                                  <a:pt x="890" y="47"/>
                                </a:cubicBezTo>
                                <a:cubicBezTo>
                                  <a:pt x="890" y="47"/>
                                  <a:pt x="891" y="47"/>
                                  <a:pt x="892" y="47"/>
                                </a:cubicBezTo>
                                <a:cubicBezTo>
                                  <a:pt x="893" y="47"/>
                                  <a:pt x="893" y="49"/>
                                  <a:pt x="895" y="49"/>
                                </a:cubicBezTo>
                                <a:cubicBezTo>
                                  <a:pt x="896" y="49"/>
                                  <a:pt x="898" y="50"/>
                                  <a:pt x="898" y="51"/>
                                </a:cubicBezTo>
                                <a:cubicBezTo>
                                  <a:pt x="898" y="53"/>
                                  <a:pt x="897" y="55"/>
                                  <a:pt x="896" y="55"/>
                                </a:cubicBezTo>
                                <a:cubicBezTo>
                                  <a:pt x="891" y="55"/>
                                  <a:pt x="891" y="55"/>
                                  <a:pt x="891" y="55"/>
                                </a:cubicBezTo>
                                <a:cubicBezTo>
                                  <a:pt x="891" y="55"/>
                                  <a:pt x="890" y="55"/>
                                  <a:pt x="890" y="55"/>
                                </a:cubicBezTo>
                                <a:cubicBezTo>
                                  <a:pt x="888" y="55"/>
                                  <a:pt x="887" y="54"/>
                                  <a:pt x="887" y="53"/>
                                </a:cubicBezTo>
                                <a:cubicBezTo>
                                  <a:pt x="887" y="51"/>
                                  <a:pt x="886" y="50"/>
                                  <a:pt x="886" y="48"/>
                                </a:cubicBezTo>
                                <a:cubicBezTo>
                                  <a:pt x="886" y="46"/>
                                  <a:pt x="884" y="46"/>
                                  <a:pt x="884" y="45"/>
                                </a:cubicBezTo>
                                <a:cubicBezTo>
                                  <a:pt x="884" y="43"/>
                                  <a:pt x="885" y="43"/>
                                  <a:pt x="886" y="43"/>
                                </a:cubicBezTo>
                                <a:close/>
                                <a:moveTo>
                                  <a:pt x="958" y="66"/>
                                </a:moveTo>
                                <a:cubicBezTo>
                                  <a:pt x="956" y="67"/>
                                  <a:pt x="955" y="68"/>
                                  <a:pt x="952" y="68"/>
                                </a:cubicBezTo>
                                <a:cubicBezTo>
                                  <a:pt x="950" y="69"/>
                                  <a:pt x="948" y="69"/>
                                  <a:pt x="948" y="71"/>
                                </a:cubicBezTo>
                                <a:cubicBezTo>
                                  <a:pt x="948" y="73"/>
                                  <a:pt x="950" y="74"/>
                                  <a:pt x="950" y="77"/>
                                </a:cubicBezTo>
                                <a:cubicBezTo>
                                  <a:pt x="950" y="78"/>
                                  <a:pt x="949" y="78"/>
                                  <a:pt x="949" y="78"/>
                                </a:cubicBezTo>
                                <a:cubicBezTo>
                                  <a:pt x="947" y="80"/>
                                  <a:pt x="946" y="81"/>
                                  <a:pt x="946" y="83"/>
                                </a:cubicBezTo>
                                <a:cubicBezTo>
                                  <a:pt x="946" y="84"/>
                                  <a:pt x="947" y="84"/>
                                  <a:pt x="947" y="85"/>
                                </a:cubicBezTo>
                                <a:cubicBezTo>
                                  <a:pt x="947" y="87"/>
                                  <a:pt x="946" y="88"/>
                                  <a:pt x="946" y="90"/>
                                </a:cubicBezTo>
                                <a:cubicBezTo>
                                  <a:pt x="946" y="91"/>
                                  <a:pt x="946" y="92"/>
                                  <a:pt x="946" y="93"/>
                                </a:cubicBezTo>
                                <a:cubicBezTo>
                                  <a:pt x="946" y="95"/>
                                  <a:pt x="944" y="95"/>
                                  <a:pt x="944" y="97"/>
                                </a:cubicBezTo>
                                <a:cubicBezTo>
                                  <a:pt x="944" y="98"/>
                                  <a:pt x="945" y="99"/>
                                  <a:pt x="946" y="99"/>
                                </a:cubicBezTo>
                                <a:cubicBezTo>
                                  <a:pt x="948" y="99"/>
                                  <a:pt x="948" y="98"/>
                                  <a:pt x="949" y="96"/>
                                </a:cubicBezTo>
                                <a:cubicBezTo>
                                  <a:pt x="950" y="95"/>
                                  <a:pt x="951" y="95"/>
                                  <a:pt x="952" y="94"/>
                                </a:cubicBezTo>
                                <a:cubicBezTo>
                                  <a:pt x="954" y="92"/>
                                  <a:pt x="955" y="91"/>
                                  <a:pt x="957" y="90"/>
                                </a:cubicBezTo>
                                <a:cubicBezTo>
                                  <a:pt x="962" y="90"/>
                                  <a:pt x="965" y="86"/>
                                  <a:pt x="965" y="81"/>
                                </a:cubicBezTo>
                                <a:cubicBezTo>
                                  <a:pt x="965" y="78"/>
                                  <a:pt x="965" y="78"/>
                                  <a:pt x="965" y="78"/>
                                </a:cubicBezTo>
                                <a:cubicBezTo>
                                  <a:pt x="965" y="75"/>
                                  <a:pt x="962" y="74"/>
                                  <a:pt x="961" y="71"/>
                                </a:cubicBezTo>
                                <a:cubicBezTo>
                                  <a:pt x="961" y="69"/>
                                  <a:pt x="961" y="66"/>
                                  <a:pt x="958" y="66"/>
                                </a:cubicBezTo>
                                <a:close/>
                                <a:moveTo>
                                  <a:pt x="980" y="79"/>
                                </a:moveTo>
                                <a:cubicBezTo>
                                  <a:pt x="980" y="79"/>
                                  <a:pt x="979" y="78"/>
                                  <a:pt x="979" y="78"/>
                                </a:cubicBezTo>
                                <a:cubicBezTo>
                                  <a:pt x="976" y="78"/>
                                  <a:pt x="975" y="81"/>
                                  <a:pt x="973" y="83"/>
                                </a:cubicBezTo>
                                <a:cubicBezTo>
                                  <a:pt x="973" y="85"/>
                                  <a:pt x="973" y="85"/>
                                  <a:pt x="973" y="85"/>
                                </a:cubicBezTo>
                                <a:cubicBezTo>
                                  <a:pt x="974" y="85"/>
                                  <a:pt x="974" y="85"/>
                                  <a:pt x="975" y="85"/>
                                </a:cubicBezTo>
                                <a:cubicBezTo>
                                  <a:pt x="977" y="85"/>
                                  <a:pt x="978" y="84"/>
                                  <a:pt x="980" y="84"/>
                                </a:cubicBezTo>
                                <a:cubicBezTo>
                                  <a:pt x="980" y="82"/>
                                  <a:pt x="980" y="82"/>
                                  <a:pt x="980" y="82"/>
                                </a:cubicBezTo>
                                <a:cubicBezTo>
                                  <a:pt x="980" y="81"/>
                                  <a:pt x="980" y="80"/>
                                  <a:pt x="980" y="79"/>
                                </a:cubicBezTo>
                                <a:close/>
                                <a:moveTo>
                                  <a:pt x="944" y="109"/>
                                </a:moveTo>
                                <a:cubicBezTo>
                                  <a:pt x="943" y="109"/>
                                  <a:pt x="942" y="108"/>
                                  <a:pt x="941" y="108"/>
                                </a:cubicBezTo>
                                <a:cubicBezTo>
                                  <a:pt x="940" y="108"/>
                                  <a:pt x="940" y="110"/>
                                  <a:pt x="940" y="112"/>
                                </a:cubicBezTo>
                                <a:cubicBezTo>
                                  <a:pt x="939" y="114"/>
                                  <a:pt x="939" y="114"/>
                                  <a:pt x="939" y="116"/>
                                </a:cubicBezTo>
                                <a:cubicBezTo>
                                  <a:pt x="939" y="116"/>
                                  <a:pt x="939" y="116"/>
                                  <a:pt x="940" y="116"/>
                                </a:cubicBezTo>
                                <a:cubicBezTo>
                                  <a:pt x="941" y="116"/>
                                  <a:pt x="941" y="114"/>
                                  <a:pt x="943" y="113"/>
                                </a:cubicBezTo>
                                <a:cubicBezTo>
                                  <a:pt x="944" y="112"/>
                                  <a:pt x="945" y="112"/>
                                  <a:pt x="945" y="110"/>
                                </a:cubicBezTo>
                                <a:cubicBezTo>
                                  <a:pt x="944" y="109"/>
                                  <a:pt x="944" y="109"/>
                                  <a:pt x="944" y="109"/>
                                </a:cubicBezTo>
                                <a:close/>
                                <a:moveTo>
                                  <a:pt x="1056" y="158"/>
                                </a:moveTo>
                                <a:cubicBezTo>
                                  <a:pt x="1051" y="158"/>
                                  <a:pt x="1051" y="158"/>
                                  <a:pt x="1051" y="158"/>
                                </a:cubicBezTo>
                                <a:cubicBezTo>
                                  <a:pt x="1051" y="159"/>
                                  <a:pt x="1050" y="159"/>
                                  <a:pt x="1050" y="159"/>
                                </a:cubicBezTo>
                                <a:cubicBezTo>
                                  <a:pt x="1050" y="160"/>
                                  <a:pt x="1051" y="160"/>
                                  <a:pt x="1051" y="160"/>
                                </a:cubicBezTo>
                                <a:cubicBezTo>
                                  <a:pt x="1052" y="162"/>
                                  <a:pt x="1053" y="163"/>
                                  <a:pt x="1054" y="166"/>
                                </a:cubicBezTo>
                                <a:cubicBezTo>
                                  <a:pt x="1055" y="166"/>
                                  <a:pt x="1057" y="166"/>
                                  <a:pt x="1058" y="166"/>
                                </a:cubicBezTo>
                                <a:cubicBezTo>
                                  <a:pt x="1061" y="167"/>
                                  <a:pt x="1061" y="170"/>
                                  <a:pt x="1064" y="170"/>
                                </a:cubicBezTo>
                                <a:cubicBezTo>
                                  <a:pt x="1066" y="170"/>
                                  <a:pt x="1066" y="170"/>
                                  <a:pt x="1066" y="170"/>
                                </a:cubicBezTo>
                                <a:cubicBezTo>
                                  <a:pt x="1066" y="166"/>
                                  <a:pt x="1066" y="166"/>
                                  <a:pt x="1066" y="166"/>
                                </a:cubicBezTo>
                                <a:cubicBezTo>
                                  <a:pt x="1067" y="166"/>
                                  <a:pt x="1068" y="165"/>
                                  <a:pt x="1068" y="163"/>
                                </a:cubicBezTo>
                                <a:cubicBezTo>
                                  <a:pt x="1068" y="162"/>
                                  <a:pt x="1066" y="162"/>
                                  <a:pt x="1065" y="161"/>
                                </a:cubicBezTo>
                                <a:cubicBezTo>
                                  <a:pt x="1065" y="160"/>
                                  <a:pt x="1066" y="159"/>
                                  <a:pt x="1065" y="158"/>
                                </a:cubicBezTo>
                                <a:cubicBezTo>
                                  <a:pt x="1064" y="157"/>
                                  <a:pt x="1063" y="157"/>
                                  <a:pt x="1062" y="156"/>
                                </a:cubicBezTo>
                                <a:cubicBezTo>
                                  <a:pt x="1059" y="156"/>
                                  <a:pt x="1058" y="158"/>
                                  <a:pt x="1056" y="158"/>
                                </a:cubicBezTo>
                                <a:close/>
                                <a:moveTo>
                                  <a:pt x="1228" y="95"/>
                                </a:moveTo>
                                <a:cubicBezTo>
                                  <a:pt x="1228" y="95"/>
                                  <a:pt x="1228" y="95"/>
                                  <a:pt x="1228" y="94"/>
                                </a:cubicBezTo>
                                <a:cubicBezTo>
                                  <a:pt x="1228" y="93"/>
                                  <a:pt x="1227" y="92"/>
                                  <a:pt x="1225" y="92"/>
                                </a:cubicBezTo>
                                <a:cubicBezTo>
                                  <a:pt x="1224" y="92"/>
                                  <a:pt x="1224" y="92"/>
                                  <a:pt x="1224" y="92"/>
                                </a:cubicBezTo>
                                <a:cubicBezTo>
                                  <a:pt x="1224" y="94"/>
                                  <a:pt x="1224" y="94"/>
                                  <a:pt x="1224" y="94"/>
                                </a:cubicBezTo>
                                <a:cubicBezTo>
                                  <a:pt x="1227" y="105"/>
                                  <a:pt x="1227" y="105"/>
                                  <a:pt x="1227" y="105"/>
                                </a:cubicBezTo>
                                <a:cubicBezTo>
                                  <a:pt x="1227" y="106"/>
                                  <a:pt x="1227" y="107"/>
                                  <a:pt x="1226" y="107"/>
                                </a:cubicBezTo>
                                <a:cubicBezTo>
                                  <a:pt x="1226" y="107"/>
                                  <a:pt x="1225" y="106"/>
                                  <a:pt x="1225" y="106"/>
                                </a:cubicBezTo>
                                <a:cubicBezTo>
                                  <a:pt x="1224" y="105"/>
                                  <a:pt x="1223" y="104"/>
                                  <a:pt x="1221" y="104"/>
                                </a:cubicBezTo>
                                <a:cubicBezTo>
                                  <a:pt x="1220" y="104"/>
                                  <a:pt x="1220" y="104"/>
                                  <a:pt x="1219" y="105"/>
                                </a:cubicBezTo>
                                <a:cubicBezTo>
                                  <a:pt x="1218" y="105"/>
                                  <a:pt x="1218" y="105"/>
                                  <a:pt x="1218" y="105"/>
                                </a:cubicBezTo>
                                <a:cubicBezTo>
                                  <a:pt x="1218" y="104"/>
                                  <a:pt x="1218" y="103"/>
                                  <a:pt x="1217" y="102"/>
                                </a:cubicBezTo>
                                <a:cubicBezTo>
                                  <a:pt x="1217" y="101"/>
                                  <a:pt x="1215" y="101"/>
                                  <a:pt x="1214" y="101"/>
                                </a:cubicBezTo>
                                <a:cubicBezTo>
                                  <a:pt x="1212" y="101"/>
                                  <a:pt x="1212" y="102"/>
                                  <a:pt x="1210" y="102"/>
                                </a:cubicBezTo>
                                <a:cubicBezTo>
                                  <a:pt x="1204" y="101"/>
                                  <a:pt x="1204" y="101"/>
                                  <a:pt x="1204" y="101"/>
                                </a:cubicBezTo>
                                <a:cubicBezTo>
                                  <a:pt x="1202" y="101"/>
                                  <a:pt x="1202" y="101"/>
                                  <a:pt x="1202" y="101"/>
                                </a:cubicBezTo>
                                <a:cubicBezTo>
                                  <a:pt x="1202" y="104"/>
                                  <a:pt x="1202" y="106"/>
                                  <a:pt x="1202" y="109"/>
                                </a:cubicBezTo>
                                <a:cubicBezTo>
                                  <a:pt x="1205" y="109"/>
                                  <a:pt x="1205" y="109"/>
                                  <a:pt x="1205" y="109"/>
                                </a:cubicBezTo>
                                <a:cubicBezTo>
                                  <a:pt x="1205" y="111"/>
                                  <a:pt x="1205" y="112"/>
                                  <a:pt x="1205" y="114"/>
                                </a:cubicBezTo>
                                <a:cubicBezTo>
                                  <a:pt x="1205" y="115"/>
                                  <a:pt x="1206" y="116"/>
                                  <a:pt x="1207" y="117"/>
                                </a:cubicBezTo>
                                <a:cubicBezTo>
                                  <a:pt x="1208" y="118"/>
                                  <a:pt x="1209" y="118"/>
                                  <a:pt x="1211" y="118"/>
                                </a:cubicBezTo>
                                <a:cubicBezTo>
                                  <a:pt x="1211" y="120"/>
                                  <a:pt x="1211" y="121"/>
                                  <a:pt x="1211" y="123"/>
                                </a:cubicBezTo>
                                <a:cubicBezTo>
                                  <a:pt x="1220" y="123"/>
                                  <a:pt x="1220" y="123"/>
                                  <a:pt x="1220" y="123"/>
                                </a:cubicBezTo>
                                <a:cubicBezTo>
                                  <a:pt x="1223" y="123"/>
                                  <a:pt x="1224" y="124"/>
                                  <a:pt x="1227" y="126"/>
                                </a:cubicBezTo>
                                <a:cubicBezTo>
                                  <a:pt x="1228" y="126"/>
                                  <a:pt x="1228" y="126"/>
                                  <a:pt x="1228" y="126"/>
                                </a:cubicBezTo>
                                <a:cubicBezTo>
                                  <a:pt x="1228" y="119"/>
                                  <a:pt x="1228" y="119"/>
                                  <a:pt x="1228" y="119"/>
                                </a:cubicBezTo>
                                <a:cubicBezTo>
                                  <a:pt x="1228" y="116"/>
                                  <a:pt x="1228" y="116"/>
                                  <a:pt x="1228" y="116"/>
                                </a:cubicBezTo>
                                <a:cubicBezTo>
                                  <a:pt x="1228" y="115"/>
                                  <a:pt x="1229" y="113"/>
                                  <a:pt x="1230" y="113"/>
                                </a:cubicBezTo>
                                <a:cubicBezTo>
                                  <a:pt x="1232" y="113"/>
                                  <a:pt x="1232" y="116"/>
                                  <a:pt x="1234" y="116"/>
                                </a:cubicBezTo>
                                <a:cubicBezTo>
                                  <a:pt x="1235" y="116"/>
                                  <a:pt x="1235" y="114"/>
                                  <a:pt x="1236" y="113"/>
                                </a:cubicBezTo>
                                <a:cubicBezTo>
                                  <a:pt x="1236" y="111"/>
                                  <a:pt x="1237" y="109"/>
                                  <a:pt x="1239" y="109"/>
                                </a:cubicBezTo>
                                <a:cubicBezTo>
                                  <a:pt x="1240" y="109"/>
                                  <a:pt x="1240" y="109"/>
                                  <a:pt x="1240" y="109"/>
                                </a:cubicBezTo>
                                <a:cubicBezTo>
                                  <a:pt x="1240" y="111"/>
                                  <a:pt x="1241" y="112"/>
                                  <a:pt x="1243" y="112"/>
                                </a:cubicBezTo>
                                <a:cubicBezTo>
                                  <a:pt x="1244" y="112"/>
                                  <a:pt x="1246" y="112"/>
                                  <a:pt x="1246" y="111"/>
                                </a:cubicBezTo>
                                <a:cubicBezTo>
                                  <a:pt x="1246" y="110"/>
                                  <a:pt x="1245" y="109"/>
                                  <a:pt x="1244" y="109"/>
                                </a:cubicBezTo>
                                <a:cubicBezTo>
                                  <a:pt x="1243" y="107"/>
                                  <a:pt x="1241" y="106"/>
                                  <a:pt x="1241" y="105"/>
                                </a:cubicBezTo>
                                <a:cubicBezTo>
                                  <a:pt x="1240" y="103"/>
                                  <a:pt x="1239" y="101"/>
                                  <a:pt x="1237" y="101"/>
                                </a:cubicBezTo>
                                <a:cubicBezTo>
                                  <a:pt x="1235" y="101"/>
                                  <a:pt x="1235" y="100"/>
                                  <a:pt x="1233" y="100"/>
                                </a:cubicBezTo>
                                <a:cubicBezTo>
                                  <a:pt x="1231" y="98"/>
                                  <a:pt x="1230" y="98"/>
                                  <a:pt x="1228" y="95"/>
                                </a:cubicBezTo>
                                <a:close/>
                                <a:moveTo>
                                  <a:pt x="1195" y="114"/>
                                </a:moveTo>
                                <a:cubicBezTo>
                                  <a:pt x="1194" y="114"/>
                                  <a:pt x="1193" y="115"/>
                                  <a:pt x="1192" y="115"/>
                                </a:cubicBezTo>
                                <a:cubicBezTo>
                                  <a:pt x="1191" y="115"/>
                                  <a:pt x="1190" y="113"/>
                                  <a:pt x="1188" y="113"/>
                                </a:cubicBezTo>
                                <a:cubicBezTo>
                                  <a:pt x="1188" y="113"/>
                                  <a:pt x="1188" y="114"/>
                                  <a:pt x="1188" y="114"/>
                                </a:cubicBezTo>
                                <a:cubicBezTo>
                                  <a:pt x="1188" y="115"/>
                                  <a:pt x="1189" y="115"/>
                                  <a:pt x="1189" y="116"/>
                                </a:cubicBezTo>
                                <a:cubicBezTo>
                                  <a:pt x="1190" y="117"/>
                                  <a:pt x="1191" y="118"/>
                                  <a:pt x="1192" y="118"/>
                                </a:cubicBezTo>
                                <a:cubicBezTo>
                                  <a:pt x="1193" y="119"/>
                                  <a:pt x="1193" y="119"/>
                                  <a:pt x="1194" y="119"/>
                                </a:cubicBezTo>
                                <a:cubicBezTo>
                                  <a:pt x="1195" y="122"/>
                                  <a:pt x="1197" y="123"/>
                                  <a:pt x="1199" y="123"/>
                                </a:cubicBezTo>
                                <a:cubicBezTo>
                                  <a:pt x="1199" y="123"/>
                                  <a:pt x="1199" y="123"/>
                                  <a:pt x="1199" y="122"/>
                                </a:cubicBezTo>
                                <a:cubicBezTo>
                                  <a:pt x="1199" y="120"/>
                                  <a:pt x="1197" y="120"/>
                                  <a:pt x="1197" y="118"/>
                                </a:cubicBezTo>
                                <a:cubicBezTo>
                                  <a:pt x="1196" y="116"/>
                                  <a:pt x="1197" y="114"/>
                                  <a:pt x="1195" y="114"/>
                                </a:cubicBezTo>
                                <a:close/>
                                <a:moveTo>
                                  <a:pt x="1248" y="93"/>
                                </a:moveTo>
                                <a:cubicBezTo>
                                  <a:pt x="1250" y="93"/>
                                  <a:pt x="1252" y="92"/>
                                  <a:pt x="1253" y="93"/>
                                </a:cubicBezTo>
                                <a:cubicBezTo>
                                  <a:pt x="1254" y="94"/>
                                  <a:pt x="1255" y="94"/>
                                  <a:pt x="1255" y="95"/>
                                </a:cubicBezTo>
                                <a:cubicBezTo>
                                  <a:pt x="1255" y="96"/>
                                  <a:pt x="1254" y="96"/>
                                  <a:pt x="1254" y="96"/>
                                </a:cubicBezTo>
                                <a:cubicBezTo>
                                  <a:pt x="1254" y="99"/>
                                  <a:pt x="1257" y="100"/>
                                  <a:pt x="1259" y="100"/>
                                </a:cubicBezTo>
                                <a:cubicBezTo>
                                  <a:pt x="1259" y="108"/>
                                  <a:pt x="1259" y="108"/>
                                  <a:pt x="1259" y="108"/>
                                </a:cubicBezTo>
                                <a:cubicBezTo>
                                  <a:pt x="1252" y="108"/>
                                  <a:pt x="1252" y="108"/>
                                  <a:pt x="1252" y="108"/>
                                </a:cubicBezTo>
                                <a:cubicBezTo>
                                  <a:pt x="1251" y="108"/>
                                  <a:pt x="1250" y="107"/>
                                  <a:pt x="1248" y="107"/>
                                </a:cubicBezTo>
                                <a:cubicBezTo>
                                  <a:pt x="1244" y="106"/>
                                  <a:pt x="1242" y="104"/>
                                  <a:pt x="1240" y="100"/>
                                </a:cubicBezTo>
                                <a:cubicBezTo>
                                  <a:pt x="1239" y="99"/>
                                  <a:pt x="1239" y="98"/>
                                  <a:pt x="1238" y="97"/>
                                </a:cubicBezTo>
                                <a:cubicBezTo>
                                  <a:pt x="1236" y="96"/>
                                  <a:pt x="1235" y="97"/>
                                  <a:pt x="1234" y="97"/>
                                </a:cubicBezTo>
                                <a:cubicBezTo>
                                  <a:pt x="1232" y="96"/>
                                  <a:pt x="1232" y="95"/>
                                  <a:pt x="1231" y="94"/>
                                </a:cubicBezTo>
                                <a:cubicBezTo>
                                  <a:pt x="1230" y="92"/>
                                  <a:pt x="1228" y="91"/>
                                  <a:pt x="1227" y="89"/>
                                </a:cubicBezTo>
                                <a:cubicBezTo>
                                  <a:pt x="1229" y="89"/>
                                  <a:pt x="1229" y="89"/>
                                  <a:pt x="1229" y="89"/>
                                </a:cubicBezTo>
                                <a:cubicBezTo>
                                  <a:pt x="1232" y="89"/>
                                  <a:pt x="1233" y="93"/>
                                  <a:pt x="1236" y="93"/>
                                </a:cubicBezTo>
                                <a:cubicBezTo>
                                  <a:pt x="1240" y="93"/>
                                  <a:pt x="1240" y="93"/>
                                  <a:pt x="1240" y="93"/>
                                </a:cubicBezTo>
                                <a:cubicBezTo>
                                  <a:pt x="1241" y="93"/>
                                  <a:pt x="1241" y="93"/>
                                  <a:pt x="1242" y="93"/>
                                </a:cubicBezTo>
                                <a:cubicBezTo>
                                  <a:pt x="1248" y="93"/>
                                  <a:pt x="1248" y="93"/>
                                  <a:pt x="1248" y="93"/>
                                </a:cubicBezTo>
                                <a:close/>
                                <a:moveTo>
                                  <a:pt x="1251" y="119"/>
                                </a:moveTo>
                                <a:cubicBezTo>
                                  <a:pt x="1250" y="119"/>
                                  <a:pt x="1249" y="121"/>
                                  <a:pt x="1249" y="123"/>
                                </a:cubicBezTo>
                                <a:cubicBezTo>
                                  <a:pt x="1249" y="124"/>
                                  <a:pt x="1249" y="124"/>
                                  <a:pt x="1249" y="125"/>
                                </a:cubicBezTo>
                                <a:cubicBezTo>
                                  <a:pt x="1250" y="126"/>
                                  <a:pt x="1251" y="126"/>
                                  <a:pt x="1252" y="126"/>
                                </a:cubicBezTo>
                                <a:cubicBezTo>
                                  <a:pt x="1253" y="126"/>
                                  <a:pt x="1254" y="127"/>
                                  <a:pt x="1255" y="127"/>
                                </a:cubicBezTo>
                                <a:cubicBezTo>
                                  <a:pt x="1258" y="127"/>
                                  <a:pt x="1258" y="127"/>
                                  <a:pt x="1258" y="127"/>
                                </a:cubicBezTo>
                                <a:cubicBezTo>
                                  <a:pt x="1258" y="126"/>
                                  <a:pt x="1258" y="126"/>
                                  <a:pt x="1258" y="125"/>
                                </a:cubicBezTo>
                                <a:cubicBezTo>
                                  <a:pt x="1258" y="121"/>
                                  <a:pt x="1255" y="119"/>
                                  <a:pt x="1251" y="119"/>
                                </a:cubicBezTo>
                                <a:close/>
                                <a:moveTo>
                                  <a:pt x="1275" y="120"/>
                                </a:moveTo>
                                <a:cubicBezTo>
                                  <a:pt x="1273" y="120"/>
                                  <a:pt x="1271" y="121"/>
                                  <a:pt x="1269" y="122"/>
                                </a:cubicBezTo>
                                <a:cubicBezTo>
                                  <a:pt x="1267" y="122"/>
                                  <a:pt x="1265" y="122"/>
                                  <a:pt x="1265" y="124"/>
                                </a:cubicBezTo>
                                <a:cubicBezTo>
                                  <a:pt x="1265" y="125"/>
                                  <a:pt x="1266" y="126"/>
                                  <a:pt x="1267" y="127"/>
                                </a:cubicBezTo>
                                <a:cubicBezTo>
                                  <a:pt x="1268" y="129"/>
                                  <a:pt x="1268" y="130"/>
                                  <a:pt x="1268" y="133"/>
                                </a:cubicBezTo>
                                <a:cubicBezTo>
                                  <a:pt x="1268" y="135"/>
                                  <a:pt x="1265" y="136"/>
                                  <a:pt x="1265" y="138"/>
                                </a:cubicBezTo>
                                <a:cubicBezTo>
                                  <a:pt x="1265" y="140"/>
                                  <a:pt x="1266" y="141"/>
                                  <a:pt x="1267" y="141"/>
                                </a:cubicBezTo>
                                <a:cubicBezTo>
                                  <a:pt x="1269" y="141"/>
                                  <a:pt x="1268" y="138"/>
                                  <a:pt x="1270" y="136"/>
                                </a:cubicBezTo>
                                <a:cubicBezTo>
                                  <a:pt x="1271" y="135"/>
                                  <a:pt x="1272" y="135"/>
                                  <a:pt x="1273" y="135"/>
                                </a:cubicBezTo>
                                <a:cubicBezTo>
                                  <a:pt x="1275" y="135"/>
                                  <a:pt x="1275" y="136"/>
                                  <a:pt x="1277" y="136"/>
                                </a:cubicBezTo>
                                <a:cubicBezTo>
                                  <a:pt x="1280" y="136"/>
                                  <a:pt x="1281" y="135"/>
                                  <a:pt x="1284" y="135"/>
                                </a:cubicBezTo>
                                <a:cubicBezTo>
                                  <a:pt x="1286" y="135"/>
                                  <a:pt x="1287" y="135"/>
                                  <a:pt x="1289" y="134"/>
                                </a:cubicBezTo>
                                <a:cubicBezTo>
                                  <a:pt x="1290" y="134"/>
                                  <a:pt x="1291" y="134"/>
                                  <a:pt x="1291" y="133"/>
                                </a:cubicBezTo>
                                <a:cubicBezTo>
                                  <a:pt x="1291" y="131"/>
                                  <a:pt x="1289" y="131"/>
                                  <a:pt x="1288" y="130"/>
                                </a:cubicBezTo>
                                <a:cubicBezTo>
                                  <a:pt x="1286" y="128"/>
                                  <a:pt x="1284" y="127"/>
                                  <a:pt x="1283" y="125"/>
                                </a:cubicBezTo>
                                <a:cubicBezTo>
                                  <a:pt x="1283" y="123"/>
                                  <a:pt x="1281" y="123"/>
                                  <a:pt x="1280" y="122"/>
                                </a:cubicBezTo>
                                <a:cubicBezTo>
                                  <a:pt x="1278" y="121"/>
                                  <a:pt x="1277" y="120"/>
                                  <a:pt x="1275" y="120"/>
                                </a:cubicBezTo>
                                <a:close/>
                                <a:moveTo>
                                  <a:pt x="1298" y="86"/>
                                </a:moveTo>
                                <a:cubicBezTo>
                                  <a:pt x="1297" y="85"/>
                                  <a:pt x="1296" y="85"/>
                                  <a:pt x="1295" y="85"/>
                                </a:cubicBezTo>
                                <a:cubicBezTo>
                                  <a:pt x="1291" y="85"/>
                                  <a:pt x="1289" y="87"/>
                                  <a:pt x="1285" y="88"/>
                                </a:cubicBezTo>
                                <a:cubicBezTo>
                                  <a:pt x="1283" y="88"/>
                                  <a:pt x="1283" y="92"/>
                                  <a:pt x="1281" y="92"/>
                                </a:cubicBezTo>
                                <a:cubicBezTo>
                                  <a:pt x="1279" y="92"/>
                                  <a:pt x="1280" y="90"/>
                                  <a:pt x="1280" y="89"/>
                                </a:cubicBezTo>
                                <a:cubicBezTo>
                                  <a:pt x="1278" y="89"/>
                                  <a:pt x="1278" y="89"/>
                                  <a:pt x="1278" y="89"/>
                                </a:cubicBezTo>
                                <a:cubicBezTo>
                                  <a:pt x="1276" y="89"/>
                                  <a:pt x="1276" y="91"/>
                                  <a:pt x="1274" y="91"/>
                                </a:cubicBezTo>
                                <a:cubicBezTo>
                                  <a:pt x="1271" y="91"/>
                                  <a:pt x="1271" y="91"/>
                                  <a:pt x="1271" y="91"/>
                                </a:cubicBezTo>
                                <a:cubicBezTo>
                                  <a:pt x="1269" y="91"/>
                                  <a:pt x="1269" y="87"/>
                                  <a:pt x="1267" y="87"/>
                                </a:cubicBezTo>
                                <a:cubicBezTo>
                                  <a:pt x="1265" y="87"/>
                                  <a:pt x="1265" y="87"/>
                                  <a:pt x="1263" y="87"/>
                                </a:cubicBezTo>
                                <a:cubicBezTo>
                                  <a:pt x="1263" y="89"/>
                                  <a:pt x="1263" y="89"/>
                                  <a:pt x="1263" y="89"/>
                                </a:cubicBezTo>
                                <a:cubicBezTo>
                                  <a:pt x="1263" y="91"/>
                                  <a:pt x="1265" y="92"/>
                                  <a:pt x="1267" y="94"/>
                                </a:cubicBezTo>
                                <a:cubicBezTo>
                                  <a:pt x="1269" y="96"/>
                                  <a:pt x="1269" y="98"/>
                                  <a:pt x="1272" y="100"/>
                                </a:cubicBezTo>
                                <a:cubicBezTo>
                                  <a:pt x="1274" y="101"/>
                                  <a:pt x="1275" y="101"/>
                                  <a:pt x="1277" y="103"/>
                                </a:cubicBezTo>
                                <a:cubicBezTo>
                                  <a:pt x="1279" y="102"/>
                                  <a:pt x="1280" y="100"/>
                                  <a:pt x="1282" y="100"/>
                                </a:cubicBezTo>
                                <a:cubicBezTo>
                                  <a:pt x="1284" y="100"/>
                                  <a:pt x="1284" y="102"/>
                                  <a:pt x="1286" y="102"/>
                                </a:cubicBezTo>
                                <a:cubicBezTo>
                                  <a:pt x="1289" y="102"/>
                                  <a:pt x="1290" y="100"/>
                                  <a:pt x="1292" y="100"/>
                                </a:cubicBezTo>
                                <a:cubicBezTo>
                                  <a:pt x="1293" y="100"/>
                                  <a:pt x="1294" y="100"/>
                                  <a:pt x="1296" y="100"/>
                                </a:cubicBezTo>
                                <a:cubicBezTo>
                                  <a:pt x="1297" y="100"/>
                                  <a:pt x="1298" y="100"/>
                                  <a:pt x="1300" y="99"/>
                                </a:cubicBezTo>
                                <a:cubicBezTo>
                                  <a:pt x="1301" y="99"/>
                                  <a:pt x="1303" y="99"/>
                                  <a:pt x="1303" y="98"/>
                                </a:cubicBezTo>
                                <a:cubicBezTo>
                                  <a:pt x="1303" y="97"/>
                                  <a:pt x="1303" y="96"/>
                                  <a:pt x="1303" y="95"/>
                                </a:cubicBezTo>
                                <a:cubicBezTo>
                                  <a:pt x="1303" y="94"/>
                                  <a:pt x="1304" y="93"/>
                                  <a:pt x="1304" y="92"/>
                                </a:cubicBezTo>
                                <a:cubicBezTo>
                                  <a:pt x="1304" y="91"/>
                                  <a:pt x="1303" y="90"/>
                                  <a:pt x="1302" y="89"/>
                                </a:cubicBezTo>
                                <a:cubicBezTo>
                                  <a:pt x="1300" y="88"/>
                                  <a:pt x="1299" y="88"/>
                                  <a:pt x="1298" y="86"/>
                                </a:cubicBezTo>
                                <a:close/>
                                <a:moveTo>
                                  <a:pt x="1621" y="26"/>
                                </a:moveTo>
                                <a:cubicBezTo>
                                  <a:pt x="1619" y="26"/>
                                  <a:pt x="1617" y="26"/>
                                  <a:pt x="1614" y="26"/>
                                </a:cubicBezTo>
                                <a:cubicBezTo>
                                  <a:pt x="1613" y="26"/>
                                  <a:pt x="1613" y="25"/>
                                  <a:pt x="1611" y="25"/>
                                </a:cubicBezTo>
                                <a:cubicBezTo>
                                  <a:pt x="1610" y="25"/>
                                  <a:pt x="1610" y="25"/>
                                  <a:pt x="1610" y="25"/>
                                </a:cubicBezTo>
                                <a:cubicBezTo>
                                  <a:pt x="1610" y="28"/>
                                  <a:pt x="1608" y="29"/>
                                  <a:pt x="1605" y="31"/>
                                </a:cubicBezTo>
                                <a:cubicBezTo>
                                  <a:pt x="1604" y="32"/>
                                  <a:pt x="1603" y="33"/>
                                  <a:pt x="1602" y="36"/>
                                </a:cubicBezTo>
                                <a:cubicBezTo>
                                  <a:pt x="1602" y="38"/>
                                  <a:pt x="1601" y="40"/>
                                  <a:pt x="1601" y="42"/>
                                </a:cubicBezTo>
                                <a:cubicBezTo>
                                  <a:pt x="1601" y="43"/>
                                  <a:pt x="1602" y="44"/>
                                  <a:pt x="1602" y="45"/>
                                </a:cubicBezTo>
                                <a:cubicBezTo>
                                  <a:pt x="1603" y="47"/>
                                  <a:pt x="1603" y="48"/>
                                  <a:pt x="1604" y="49"/>
                                </a:cubicBezTo>
                                <a:cubicBezTo>
                                  <a:pt x="1605" y="50"/>
                                  <a:pt x="1607" y="50"/>
                                  <a:pt x="1609" y="51"/>
                                </a:cubicBezTo>
                                <a:cubicBezTo>
                                  <a:pt x="1609" y="50"/>
                                  <a:pt x="1609" y="50"/>
                                  <a:pt x="1609" y="49"/>
                                </a:cubicBezTo>
                                <a:cubicBezTo>
                                  <a:pt x="1609" y="46"/>
                                  <a:pt x="1612" y="46"/>
                                  <a:pt x="1613" y="44"/>
                                </a:cubicBezTo>
                                <a:cubicBezTo>
                                  <a:pt x="1615" y="43"/>
                                  <a:pt x="1615" y="40"/>
                                  <a:pt x="1617" y="40"/>
                                </a:cubicBezTo>
                                <a:cubicBezTo>
                                  <a:pt x="1620" y="40"/>
                                  <a:pt x="1620" y="40"/>
                                  <a:pt x="1620" y="40"/>
                                </a:cubicBezTo>
                                <a:cubicBezTo>
                                  <a:pt x="1623" y="40"/>
                                  <a:pt x="1621" y="36"/>
                                  <a:pt x="1623" y="34"/>
                                </a:cubicBezTo>
                                <a:cubicBezTo>
                                  <a:pt x="1625" y="33"/>
                                  <a:pt x="1626" y="32"/>
                                  <a:pt x="1626" y="30"/>
                                </a:cubicBezTo>
                                <a:cubicBezTo>
                                  <a:pt x="1626" y="29"/>
                                  <a:pt x="1625" y="30"/>
                                  <a:pt x="1624" y="29"/>
                                </a:cubicBezTo>
                                <a:cubicBezTo>
                                  <a:pt x="1623" y="28"/>
                                  <a:pt x="1623" y="26"/>
                                  <a:pt x="1621" y="26"/>
                                </a:cubicBezTo>
                                <a:close/>
                                <a:moveTo>
                                  <a:pt x="1918" y="15"/>
                                </a:moveTo>
                                <a:cubicBezTo>
                                  <a:pt x="1914" y="15"/>
                                  <a:pt x="1914" y="15"/>
                                  <a:pt x="1914" y="15"/>
                                </a:cubicBezTo>
                                <a:cubicBezTo>
                                  <a:pt x="1912" y="15"/>
                                  <a:pt x="1911" y="16"/>
                                  <a:pt x="1909" y="16"/>
                                </a:cubicBezTo>
                                <a:cubicBezTo>
                                  <a:pt x="1909" y="17"/>
                                  <a:pt x="1909" y="17"/>
                                  <a:pt x="1909" y="17"/>
                                </a:cubicBezTo>
                                <a:cubicBezTo>
                                  <a:pt x="1909" y="18"/>
                                  <a:pt x="1910" y="18"/>
                                  <a:pt x="1911" y="19"/>
                                </a:cubicBezTo>
                                <a:cubicBezTo>
                                  <a:pt x="1911" y="21"/>
                                  <a:pt x="1911" y="21"/>
                                  <a:pt x="1911" y="21"/>
                                </a:cubicBezTo>
                                <a:cubicBezTo>
                                  <a:pt x="1909" y="21"/>
                                  <a:pt x="1908" y="23"/>
                                  <a:pt x="1907" y="25"/>
                                </a:cubicBezTo>
                                <a:cubicBezTo>
                                  <a:pt x="1907" y="26"/>
                                  <a:pt x="1907" y="26"/>
                                  <a:pt x="1907" y="26"/>
                                </a:cubicBezTo>
                                <a:cubicBezTo>
                                  <a:pt x="1908" y="26"/>
                                  <a:pt x="1909" y="26"/>
                                  <a:pt x="1910" y="26"/>
                                </a:cubicBezTo>
                                <a:cubicBezTo>
                                  <a:pt x="1913" y="26"/>
                                  <a:pt x="1913" y="26"/>
                                  <a:pt x="1913" y="26"/>
                                </a:cubicBezTo>
                                <a:cubicBezTo>
                                  <a:pt x="1918" y="26"/>
                                  <a:pt x="1918" y="26"/>
                                  <a:pt x="1918" y="26"/>
                                </a:cubicBezTo>
                                <a:cubicBezTo>
                                  <a:pt x="1919" y="26"/>
                                  <a:pt x="1919" y="27"/>
                                  <a:pt x="1920" y="27"/>
                                </a:cubicBezTo>
                                <a:cubicBezTo>
                                  <a:pt x="1921" y="27"/>
                                  <a:pt x="1921" y="25"/>
                                  <a:pt x="1921" y="24"/>
                                </a:cubicBezTo>
                                <a:cubicBezTo>
                                  <a:pt x="1921" y="20"/>
                                  <a:pt x="1921" y="20"/>
                                  <a:pt x="1921" y="20"/>
                                </a:cubicBezTo>
                                <a:cubicBezTo>
                                  <a:pt x="1921" y="18"/>
                                  <a:pt x="1923" y="18"/>
                                  <a:pt x="1924" y="17"/>
                                </a:cubicBezTo>
                                <a:cubicBezTo>
                                  <a:pt x="1926" y="17"/>
                                  <a:pt x="1926" y="16"/>
                                  <a:pt x="1927" y="15"/>
                                </a:cubicBezTo>
                                <a:cubicBezTo>
                                  <a:pt x="1929" y="13"/>
                                  <a:pt x="1930" y="11"/>
                                  <a:pt x="1933" y="11"/>
                                </a:cubicBezTo>
                                <a:cubicBezTo>
                                  <a:pt x="1934" y="11"/>
                                  <a:pt x="1934" y="12"/>
                                  <a:pt x="1935" y="12"/>
                                </a:cubicBezTo>
                                <a:cubicBezTo>
                                  <a:pt x="1937" y="12"/>
                                  <a:pt x="1938" y="11"/>
                                  <a:pt x="1938" y="10"/>
                                </a:cubicBezTo>
                                <a:cubicBezTo>
                                  <a:pt x="1938" y="9"/>
                                  <a:pt x="1937" y="9"/>
                                  <a:pt x="1937" y="7"/>
                                </a:cubicBezTo>
                                <a:cubicBezTo>
                                  <a:pt x="1937" y="6"/>
                                  <a:pt x="1940" y="5"/>
                                  <a:pt x="1940" y="4"/>
                                </a:cubicBezTo>
                                <a:cubicBezTo>
                                  <a:pt x="1940" y="2"/>
                                  <a:pt x="1936" y="0"/>
                                  <a:pt x="1935" y="2"/>
                                </a:cubicBezTo>
                                <a:cubicBezTo>
                                  <a:pt x="1934" y="2"/>
                                  <a:pt x="1934" y="4"/>
                                  <a:pt x="1934" y="5"/>
                                </a:cubicBezTo>
                                <a:cubicBezTo>
                                  <a:pt x="1933" y="6"/>
                                  <a:pt x="1931" y="6"/>
                                  <a:pt x="1929" y="7"/>
                                </a:cubicBezTo>
                                <a:cubicBezTo>
                                  <a:pt x="1928" y="8"/>
                                  <a:pt x="1927" y="8"/>
                                  <a:pt x="1926" y="9"/>
                                </a:cubicBezTo>
                                <a:cubicBezTo>
                                  <a:pt x="1925" y="10"/>
                                  <a:pt x="1925" y="11"/>
                                  <a:pt x="1924" y="13"/>
                                </a:cubicBezTo>
                                <a:cubicBezTo>
                                  <a:pt x="1923" y="13"/>
                                  <a:pt x="1922" y="13"/>
                                  <a:pt x="1921" y="14"/>
                                </a:cubicBezTo>
                                <a:cubicBezTo>
                                  <a:pt x="1920" y="14"/>
                                  <a:pt x="1919" y="15"/>
                                  <a:pt x="1918" y="15"/>
                                </a:cubicBezTo>
                                <a:close/>
                                <a:moveTo>
                                  <a:pt x="1855" y="231"/>
                                </a:moveTo>
                                <a:cubicBezTo>
                                  <a:pt x="1853" y="230"/>
                                  <a:pt x="1853" y="227"/>
                                  <a:pt x="1851" y="227"/>
                                </a:cubicBezTo>
                                <a:cubicBezTo>
                                  <a:pt x="1849" y="227"/>
                                  <a:pt x="1849" y="227"/>
                                  <a:pt x="1849" y="227"/>
                                </a:cubicBezTo>
                                <a:cubicBezTo>
                                  <a:pt x="1849" y="232"/>
                                  <a:pt x="1849" y="232"/>
                                  <a:pt x="1849" y="232"/>
                                </a:cubicBezTo>
                                <a:cubicBezTo>
                                  <a:pt x="1848" y="233"/>
                                  <a:pt x="1847" y="234"/>
                                  <a:pt x="1847" y="236"/>
                                </a:cubicBezTo>
                                <a:cubicBezTo>
                                  <a:pt x="1847" y="238"/>
                                  <a:pt x="1848" y="238"/>
                                  <a:pt x="1848" y="240"/>
                                </a:cubicBezTo>
                                <a:cubicBezTo>
                                  <a:pt x="1849" y="243"/>
                                  <a:pt x="1849" y="245"/>
                                  <a:pt x="1851" y="248"/>
                                </a:cubicBezTo>
                                <a:cubicBezTo>
                                  <a:pt x="1853" y="247"/>
                                  <a:pt x="1852" y="244"/>
                                  <a:pt x="1852" y="242"/>
                                </a:cubicBezTo>
                                <a:cubicBezTo>
                                  <a:pt x="1853" y="241"/>
                                  <a:pt x="1853" y="240"/>
                                  <a:pt x="1853" y="239"/>
                                </a:cubicBezTo>
                                <a:cubicBezTo>
                                  <a:pt x="1854" y="236"/>
                                  <a:pt x="1854" y="234"/>
                                  <a:pt x="1855" y="231"/>
                                </a:cubicBezTo>
                                <a:close/>
                                <a:moveTo>
                                  <a:pt x="1979" y="263"/>
                                </a:moveTo>
                                <a:cubicBezTo>
                                  <a:pt x="1977" y="263"/>
                                  <a:pt x="1976" y="262"/>
                                  <a:pt x="1974" y="262"/>
                                </a:cubicBezTo>
                                <a:cubicBezTo>
                                  <a:pt x="1973" y="262"/>
                                  <a:pt x="1972" y="263"/>
                                  <a:pt x="1972" y="264"/>
                                </a:cubicBezTo>
                                <a:cubicBezTo>
                                  <a:pt x="1972" y="265"/>
                                  <a:pt x="1973" y="266"/>
                                  <a:pt x="1974" y="267"/>
                                </a:cubicBezTo>
                                <a:cubicBezTo>
                                  <a:pt x="1977" y="266"/>
                                  <a:pt x="1977" y="266"/>
                                  <a:pt x="1977" y="266"/>
                                </a:cubicBezTo>
                                <a:cubicBezTo>
                                  <a:pt x="1979" y="266"/>
                                  <a:pt x="1980" y="267"/>
                                  <a:pt x="1982" y="267"/>
                                </a:cubicBezTo>
                                <a:cubicBezTo>
                                  <a:pt x="1985" y="267"/>
                                  <a:pt x="1987" y="266"/>
                                  <a:pt x="1991" y="266"/>
                                </a:cubicBezTo>
                                <a:cubicBezTo>
                                  <a:pt x="1991" y="265"/>
                                  <a:pt x="1991" y="265"/>
                                  <a:pt x="1991" y="264"/>
                                </a:cubicBezTo>
                                <a:cubicBezTo>
                                  <a:pt x="1991" y="262"/>
                                  <a:pt x="1988" y="262"/>
                                  <a:pt x="1986" y="262"/>
                                </a:cubicBezTo>
                                <a:cubicBezTo>
                                  <a:pt x="1982" y="262"/>
                                  <a:pt x="1983" y="263"/>
                                  <a:pt x="1979" y="263"/>
                                </a:cubicBezTo>
                                <a:close/>
                                <a:moveTo>
                                  <a:pt x="2007" y="251"/>
                                </a:moveTo>
                                <a:cubicBezTo>
                                  <a:pt x="2004" y="251"/>
                                  <a:pt x="2002" y="253"/>
                                  <a:pt x="1999" y="253"/>
                                </a:cubicBezTo>
                                <a:cubicBezTo>
                                  <a:pt x="1999" y="253"/>
                                  <a:pt x="1999" y="253"/>
                                  <a:pt x="1999" y="253"/>
                                </a:cubicBezTo>
                                <a:cubicBezTo>
                                  <a:pt x="1999" y="255"/>
                                  <a:pt x="2001" y="256"/>
                                  <a:pt x="2003" y="256"/>
                                </a:cubicBezTo>
                                <a:cubicBezTo>
                                  <a:pt x="2006" y="256"/>
                                  <a:pt x="2009" y="255"/>
                                  <a:pt x="2010" y="252"/>
                                </a:cubicBezTo>
                                <a:cubicBezTo>
                                  <a:pt x="2009" y="252"/>
                                  <a:pt x="2008" y="251"/>
                                  <a:pt x="2007" y="251"/>
                                </a:cubicBezTo>
                                <a:close/>
                                <a:moveTo>
                                  <a:pt x="1626" y="472"/>
                                </a:moveTo>
                                <a:cubicBezTo>
                                  <a:pt x="1626" y="476"/>
                                  <a:pt x="1627" y="478"/>
                                  <a:pt x="1626" y="482"/>
                                </a:cubicBezTo>
                                <a:cubicBezTo>
                                  <a:pt x="1628" y="481"/>
                                  <a:pt x="1628" y="479"/>
                                  <a:pt x="1629" y="479"/>
                                </a:cubicBezTo>
                                <a:cubicBezTo>
                                  <a:pt x="1632" y="479"/>
                                  <a:pt x="1632" y="481"/>
                                  <a:pt x="1635" y="481"/>
                                </a:cubicBezTo>
                                <a:cubicBezTo>
                                  <a:pt x="1636" y="481"/>
                                  <a:pt x="1636" y="481"/>
                                  <a:pt x="1637" y="481"/>
                                </a:cubicBezTo>
                                <a:cubicBezTo>
                                  <a:pt x="1637" y="481"/>
                                  <a:pt x="1637" y="480"/>
                                  <a:pt x="1637" y="480"/>
                                </a:cubicBezTo>
                                <a:cubicBezTo>
                                  <a:pt x="1637" y="479"/>
                                  <a:pt x="1637" y="478"/>
                                  <a:pt x="1636" y="477"/>
                                </a:cubicBezTo>
                                <a:cubicBezTo>
                                  <a:pt x="1636" y="472"/>
                                  <a:pt x="1636" y="472"/>
                                  <a:pt x="1636" y="472"/>
                                </a:cubicBezTo>
                                <a:cubicBezTo>
                                  <a:pt x="1626" y="472"/>
                                  <a:pt x="1626" y="472"/>
                                  <a:pt x="1626" y="472"/>
                                </a:cubicBezTo>
                                <a:close/>
                                <a:moveTo>
                                  <a:pt x="1961" y="405"/>
                                </a:moveTo>
                                <a:cubicBezTo>
                                  <a:pt x="1956" y="405"/>
                                  <a:pt x="1956" y="405"/>
                                  <a:pt x="1956" y="405"/>
                                </a:cubicBezTo>
                                <a:cubicBezTo>
                                  <a:pt x="1957" y="406"/>
                                  <a:pt x="1956" y="406"/>
                                  <a:pt x="1956" y="407"/>
                                </a:cubicBezTo>
                                <a:cubicBezTo>
                                  <a:pt x="1956" y="410"/>
                                  <a:pt x="1959" y="411"/>
                                  <a:pt x="1959" y="414"/>
                                </a:cubicBezTo>
                                <a:cubicBezTo>
                                  <a:pt x="1959" y="416"/>
                                  <a:pt x="1958" y="417"/>
                                  <a:pt x="1958" y="420"/>
                                </a:cubicBezTo>
                                <a:cubicBezTo>
                                  <a:pt x="1958" y="421"/>
                                  <a:pt x="1959" y="421"/>
                                  <a:pt x="1959" y="422"/>
                                </a:cubicBezTo>
                                <a:cubicBezTo>
                                  <a:pt x="1961" y="423"/>
                                  <a:pt x="1961" y="424"/>
                                  <a:pt x="1962" y="425"/>
                                </a:cubicBezTo>
                                <a:cubicBezTo>
                                  <a:pt x="1963" y="423"/>
                                  <a:pt x="1963" y="422"/>
                                  <a:pt x="1963" y="420"/>
                                </a:cubicBezTo>
                                <a:cubicBezTo>
                                  <a:pt x="1963" y="418"/>
                                  <a:pt x="1963" y="417"/>
                                  <a:pt x="1963" y="416"/>
                                </a:cubicBezTo>
                                <a:cubicBezTo>
                                  <a:pt x="1962" y="415"/>
                                  <a:pt x="1962" y="414"/>
                                  <a:pt x="1962" y="413"/>
                                </a:cubicBezTo>
                                <a:cubicBezTo>
                                  <a:pt x="1961" y="410"/>
                                  <a:pt x="1964" y="405"/>
                                  <a:pt x="1961" y="405"/>
                                </a:cubicBezTo>
                                <a:close/>
                                <a:moveTo>
                                  <a:pt x="1969" y="439"/>
                                </a:moveTo>
                                <a:cubicBezTo>
                                  <a:pt x="1969" y="436"/>
                                  <a:pt x="1969" y="433"/>
                                  <a:pt x="1966" y="433"/>
                                </a:cubicBezTo>
                                <a:cubicBezTo>
                                  <a:pt x="1965" y="433"/>
                                  <a:pt x="1963" y="432"/>
                                  <a:pt x="1963" y="434"/>
                                </a:cubicBezTo>
                                <a:cubicBezTo>
                                  <a:pt x="1963" y="435"/>
                                  <a:pt x="1964" y="436"/>
                                  <a:pt x="1965" y="437"/>
                                </a:cubicBezTo>
                                <a:cubicBezTo>
                                  <a:pt x="1966" y="439"/>
                                  <a:pt x="1967" y="441"/>
                                  <a:pt x="1969" y="443"/>
                                </a:cubicBezTo>
                                <a:cubicBezTo>
                                  <a:pt x="1969" y="442"/>
                                  <a:pt x="1969" y="442"/>
                                  <a:pt x="1969" y="442"/>
                                </a:cubicBezTo>
                                <a:cubicBezTo>
                                  <a:pt x="1969" y="439"/>
                                  <a:pt x="1969" y="439"/>
                                  <a:pt x="1969" y="439"/>
                                </a:cubicBezTo>
                                <a:close/>
                                <a:moveTo>
                                  <a:pt x="1978" y="502"/>
                                </a:moveTo>
                                <a:cubicBezTo>
                                  <a:pt x="1978" y="500"/>
                                  <a:pt x="1978" y="499"/>
                                  <a:pt x="1978" y="497"/>
                                </a:cubicBezTo>
                                <a:cubicBezTo>
                                  <a:pt x="1978" y="496"/>
                                  <a:pt x="1978" y="496"/>
                                  <a:pt x="1977" y="495"/>
                                </a:cubicBezTo>
                                <a:cubicBezTo>
                                  <a:pt x="1976" y="496"/>
                                  <a:pt x="1976" y="498"/>
                                  <a:pt x="1976" y="499"/>
                                </a:cubicBezTo>
                                <a:cubicBezTo>
                                  <a:pt x="1976" y="500"/>
                                  <a:pt x="1975" y="500"/>
                                  <a:pt x="1975" y="501"/>
                                </a:cubicBezTo>
                                <a:cubicBezTo>
                                  <a:pt x="1975" y="505"/>
                                  <a:pt x="1975" y="505"/>
                                  <a:pt x="1975" y="505"/>
                                </a:cubicBezTo>
                                <a:cubicBezTo>
                                  <a:pt x="1975" y="506"/>
                                  <a:pt x="1975" y="507"/>
                                  <a:pt x="1976" y="507"/>
                                </a:cubicBezTo>
                                <a:cubicBezTo>
                                  <a:pt x="1978" y="507"/>
                                  <a:pt x="1978" y="504"/>
                                  <a:pt x="1978" y="502"/>
                                </a:cubicBezTo>
                                <a:close/>
                                <a:moveTo>
                                  <a:pt x="1969" y="543"/>
                                </a:moveTo>
                                <a:cubicBezTo>
                                  <a:pt x="1969" y="544"/>
                                  <a:pt x="1969" y="544"/>
                                  <a:pt x="1969" y="544"/>
                                </a:cubicBezTo>
                                <a:cubicBezTo>
                                  <a:pt x="1970" y="544"/>
                                  <a:pt x="1970" y="545"/>
                                  <a:pt x="1970" y="545"/>
                                </a:cubicBezTo>
                                <a:cubicBezTo>
                                  <a:pt x="1971" y="545"/>
                                  <a:pt x="1972" y="543"/>
                                  <a:pt x="1972" y="542"/>
                                </a:cubicBezTo>
                                <a:cubicBezTo>
                                  <a:pt x="1973" y="540"/>
                                  <a:pt x="1973" y="539"/>
                                  <a:pt x="1974" y="537"/>
                                </a:cubicBezTo>
                                <a:cubicBezTo>
                                  <a:pt x="1975" y="535"/>
                                  <a:pt x="1975" y="533"/>
                                  <a:pt x="1975" y="530"/>
                                </a:cubicBezTo>
                                <a:cubicBezTo>
                                  <a:pt x="1975" y="529"/>
                                  <a:pt x="1975" y="529"/>
                                  <a:pt x="1975" y="528"/>
                                </a:cubicBezTo>
                                <a:cubicBezTo>
                                  <a:pt x="1973" y="529"/>
                                  <a:pt x="1974" y="531"/>
                                  <a:pt x="1972" y="533"/>
                                </a:cubicBezTo>
                                <a:cubicBezTo>
                                  <a:pt x="1972" y="534"/>
                                  <a:pt x="1970" y="533"/>
                                  <a:pt x="1970" y="534"/>
                                </a:cubicBezTo>
                                <a:cubicBezTo>
                                  <a:pt x="1969" y="536"/>
                                  <a:pt x="1970" y="537"/>
                                  <a:pt x="1970" y="540"/>
                                </a:cubicBezTo>
                                <a:cubicBezTo>
                                  <a:pt x="1970" y="541"/>
                                  <a:pt x="1969" y="541"/>
                                  <a:pt x="1969" y="543"/>
                                </a:cubicBezTo>
                                <a:close/>
                                <a:moveTo>
                                  <a:pt x="1964" y="554"/>
                                </a:moveTo>
                                <a:cubicBezTo>
                                  <a:pt x="1964" y="553"/>
                                  <a:pt x="1964" y="551"/>
                                  <a:pt x="1962" y="551"/>
                                </a:cubicBezTo>
                                <a:cubicBezTo>
                                  <a:pt x="1960" y="551"/>
                                  <a:pt x="1960" y="554"/>
                                  <a:pt x="1960" y="557"/>
                                </a:cubicBezTo>
                                <a:cubicBezTo>
                                  <a:pt x="1960" y="559"/>
                                  <a:pt x="1961" y="560"/>
                                  <a:pt x="1959" y="562"/>
                                </a:cubicBezTo>
                                <a:cubicBezTo>
                                  <a:pt x="1958" y="563"/>
                                  <a:pt x="1955" y="562"/>
                                  <a:pt x="1955" y="563"/>
                                </a:cubicBezTo>
                                <a:cubicBezTo>
                                  <a:pt x="1955" y="564"/>
                                  <a:pt x="1956" y="565"/>
                                  <a:pt x="1956" y="566"/>
                                </a:cubicBezTo>
                                <a:cubicBezTo>
                                  <a:pt x="1956" y="569"/>
                                  <a:pt x="1954" y="570"/>
                                  <a:pt x="1954" y="573"/>
                                </a:cubicBezTo>
                                <a:cubicBezTo>
                                  <a:pt x="1954" y="574"/>
                                  <a:pt x="1954" y="574"/>
                                  <a:pt x="1955" y="576"/>
                                </a:cubicBezTo>
                                <a:cubicBezTo>
                                  <a:pt x="1954" y="578"/>
                                  <a:pt x="1954" y="578"/>
                                  <a:pt x="1954" y="578"/>
                                </a:cubicBezTo>
                                <a:cubicBezTo>
                                  <a:pt x="1954" y="582"/>
                                  <a:pt x="1954" y="582"/>
                                  <a:pt x="1954" y="582"/>
                                </a:cubicBezTo>
                                <a:cubicBezTo>
                                  <a:pt x="1954" y="583"/>
                                  <a:pt x="1955" y="584"/>
                                  <a:pt x="1955" y="585"/>
                                </a:cubicBezTo>
                                <a:cubicBezTo>
                                  <a:pt x="1956" y="586"/>
                                  <a:pt x="1956" y="589"/>
                                  <a:pt x="1957" y="589"/>
                                </a:cubicBezTo>
                                <a:cubicBezTo>
                                  <a:pt x="1958" y="589"/>
                                  <a:pt x="1958" y="587"/>
                                  <a:pt x="1958" y="586"/>
                                </a:cubicBezTo>
                                <a:cubicBezTo>
                                  <a:pt x="1958" y="584"/>
                                  <a:pt x="1958" y="583"/>
                                  <a:pt x="1959" y="581"/>
                                </a:cubicBezTo>
                                <a:cubicBezTo>
                                  <a:pt x="1959" y="578"/>
                                  <a:pt x="1959" y="577"/>
                                  <a:pt x="1961" y="575"/>
                                </a:cubicBezTo>
                                <a:cubicBezTo>
                                  <a:pt x="1963" y="570"/>
                                  <a:pt x="1964" y="567"/>
                                  <a:pt x="1964" y="562"/>
                                </a:cubicBezTo>
                                <a:cubicBezTo>
                                  <a:pt x="1964" y="559"/>
                                  <a:pt x="1964" y="557"/>
                                  <a:pt x="1964" y="554"/>
                                </a:cubicBezTo>
                                <a:close/>
                                <a:moveTo>
                                  <a:pt x="1829" y="520"/>
                                </a:moveTo>
                                <a:cubicBezTo>
                                  <a:pt x="1832" y="521"/>
                                  <a:pt x="1833" y="523"/>
                                  <a:pt x="1835" y="525"/>
                                </a:cubicBezTo>
                                <a:cubicBezTo>
                                  <a:pt x="1837" y="527"/>
                                  <a:pt x="1839" y="528"/>
                                  <a:pt x="1842" y="528"/>
                                </a:cubicBezTo>
                                <a:cubicBezTo>
                                  <a:pt x="1832" y="528"/>
                                  <a:pt x="1832" y="528"/>
                                  <a:pt x="1832" y="528"/>
                                </a:cubicBezTo>
                                <a:cubicBezTo>
                                  <a:pt x="1830" y="528"/>
                                  <a:pt x="1830" y="531"/>
                                  <a:pt x="1827" y="532"/>
                                </a:cubicBezTo>
                                <a:cubicBezTo>
                                  <a:pt x="1826" y="533"/>
                                  <a:pt x="1823" y="533"/>
                                  <a:pt x="1823" y="535"/>
                                </a:cubicBezTo>
                                <a:cubicBezTo>
                                  <a:pt x="1823" y="540"/>
                                  <a:pt x="1823" y="540"/>
                                  <a:pt x="1823" y="540"/>
                                </a:cubicBezTo>
                                <a:cubicBezTo>
                                  <a:pt x="1823" y="546"/>
                                  <a:pt x="1827" y="549"/>
                                  <a:pt x="1829" y="554"/>
                                </a:cubicBezTo>
                                <a:cubicBezTo>
                                  <a:pt x="1830" y="558"/>
                                  <a:pt x="1831" y="559"/>
                                  <a:pt x="1833" y="562"/>
                                </a:cubicBezTo>
                                <a:cubicBezTo>
                                  <a:pt x="1835" y="565"/>
                                  <a:pt x="1835" y="567"/>
                                  <a:pt x="1838" y="569"/>
                                </a:cubicBezTo>
                                <a:cubicBezTo>
                                  <a:pt x="1839" y="570"/>
                                  <a:pt x="1840" y="570"/>
                                  <a:pt x="1842" y="571"/>
                                </a:cubicBezTo>
                                <a:cubicBezTo>
                                  <a:pt x="1846" y="574"/>
                                  <a:pt x="1847" y="576"/>
                                  <a:pt x="1851" y="578"/>
                                </a:cubicBezTo>
                                <a:cubicBezTo>
                                  <a:pt x="1854" y="579"/>
                                  <a:pt x="1857" y="580"/>
                                  <a:pt x="1860" y="582"/>
                                </a:cubicBezTo>
                                <a:cubicBezTo>
                                  <a:pt x="1862" y="583"/>
                                  <a:pt x="1863" y="585"/>
                                  <a:pt x="1865" y="585"/>
                                </a:cubicBezTo>
                                <a:cubicBezTo>
                                  <a:pt x="1868" y="585"/>
                                  <a:pt x="1869" y="583"/>
                                  <a:pt x="1871" y="581"/>
                                </a:cubicBezTo>
                                <a:cubicBezTo>
                                  <a:pt x="1874" y="583"/>
                                  <a:pt x="1874" y="585"/>
                                  <a:pt x="1876" y="588"/>
                                </a:cubicBezTo>
                                <a:cubicBezTo>
                                  <a:pt x="1878" y="591"/>
                                  <a:pt x="1880" y="592"/>
                                  <a:pt x="1880" y="595"/>
                                </a:cubicBezTo>
                                <a:cubicBezTo>
                                  <a:pt x="1880" y="596"/>
                                  <a:pt x="1879" y="596"/>
                                  <a:pt x="1879" y="597"/>
                                </a:cubicBezTo>
                                <a:cubicBezTo>
                                  <a:pt x="1876" y="594"/>
                                  <a:pt x="1875" y="592"/>
                                  <a:pt x="1872" y="590"/>
                                </a:cubicBezTo>
                                <a:cubicBezTo>
                                  <a:pt x="1871" y="589"/>
                                  <a:pt x="1870" y="587"/>
                                  <a:pt x="1869" y="587"/>
                                </a:cubicBezTo>
                                <a:cubicBezTo>
                                  <a:pt x="1868" y="587"/>
                                  <a:pt x="1867" y="589"/>
                                  <a:pt x="1866" y="590"/>
                                </a:cubicBezTo>
                                <a:cubicBezTo>
                                  <a:pt x="1864" y="591"/>
                                  <a:pt x="1862" y="591"/>
                                  <a:pt x="1859" y="591"/>
                                </a:cubicBezTo>
                                <a:cubicBezTo>
                                  <a:pt x="1859" y="594"/>
                                  <a:pt x="1859" y="594"/>
                                  <a:pt x="1859" y="594"/>
                                </a:cubicBezTo>
                                <a:cubicBezTo>
                                  <a:pt x="1859" y="596"/>
                                  <a:pt x="1861" y="597"/>
                                  <a:pt x="1861" y="600"/>
                                </a:cubicBezTo>
                                <a:cubicBezTo>
                                  <a:pt x="1862" y="602"/>
                                  <a:pt x="1862" y="603"/>
                                  <a:pt x="1863" y="605"/>
                                </a:cubicBezTo>
                                <a:cubicBezTo>
                                  <a:pt x="1864" y="606"/>
                                  <a:pt x="1865" y="607"/>
                                  <a:pt x="1865" y="608"/>
                                </a:cubicBezTo>
                                <a:cubicBezTo>
                                  <a:pt x="1865" y="608"/>
                                  <a:pt x="1865" y="609"/>
                                  <a:pt x="1865" y="609"/>
                                </a:cubicBezTo>
                                <a:cubicBezTo>
                                  <a:pt x="1860" y="608"/>
                                  <a:pt x="1859" y="605"/>
                                  <a:pt x="1855" y="603"/>
                                </a:cubicBezTo>
                                <a:cubicBezTo>
                                  <a:pt x="1853" y="602"/>
                                  <a:pt x="1851" y="602"/>
                                  <a:pt x="1850" y="600"/>
                                </a:cubicBezTo>
                                <a:cubicBezTo>
                                  <a:pt x="1849" y="597"/>
                                  <a:pt x="1849" y="595"/>
                                  <a:pt x="1848" y="592"/>
                                </a:cubicBezTo>
                                <a:cubicBezTo>
                                  <a:pt x="1847" y="590"/>
                                  <a:pt x="1845" y="590"/>
                                  <a:pt x="1845" y="587"/>
                                </a:cubicBezTo>
                                <a:cubicBezTo>
                                  <a:pt x="1842" y="583"/>
                                  <a:pt x="1839" y="583"/>
                                  <a:pt x="1836" y="579"/>
                                </a:cubicBezTo>
                                <a:cubicBezTo>
                                  <a:pt x="1834" y="577"/>
                                  <a:pt x="1835" y="574"/>
                                  <a:pt x="1834" y="572"/>
                                </a:cubicBezTo>
                                <a:cubicBezTo>
                                  <a:pt x="1833" y="570"/>
                                  <a:pt x="1832" y="569"/>
                                  <a:pt x="1830" y="568"/>
                                </a:cubicBezTo>
                                <a:cubicBezTo>
                                  <a:pt x="1827" y="566"/>
                                  <a:pt x="1826" y="565"/>
                                  <a:pt x="1822" y="562"/>
                                </a:cubicBezTo>
                                <a:cubicBezTo>
                                  <a:pt x="1820" y="561"/>
                                  <a:pt x="1818" y="562"/>
                                  <a:pt x="1816" y="560"/>
                                </a:cubicBezTo>
                                <a:cubicBezTo>
                                  <a:pt x="1811" y="554"/>
                                  <a:pt x="1809" y="550"/>
                                  <a:pt x="1805" y="543"/>
                                </a:cubicBezTo>
                                <a:cubicBezTo>
                                  <a:pt x="1803" y="541"/>
                                  <a:pt x="1802" y="541"/>
                                  <a:pt x="1800" y="539"/>
                                </a:cubicBezTo>
                                <a:cubicBezTo>
                                  <a:pt x="1798" y="537"/>
                                  <a:pt x="1797" y="535"/>
                                  <a:pt x="1795" y="533"/>
                                </a:cubicBezTo>
                                <a:cubicBezTo>
                                  <a:pt x="1794" y="531"/>
                                  <a:pt x="1792" y="531"/>
                                  <a:pt x="1791" y="530"/>
                                </a:cubicBezTo>
                                <a:cubicBezTo>
                                  <a:pt x="1788" y="529"/>
                                  <a:pt x="1788" y="528"/>
                                  <a:pt x="1785" y="526"/>
                                </a:cubicBezTo>
                                <a:cubicBezTo>
                                  <a:pt x="1782" y="524"/>
                                  <a:pt x="1781" y="522"/>
                                  <a:pt x="1779" y="518"/>
                                </a:cubicBezTo>
                                <a:cubicBezTo>
                                  <a:pt x="1777" y="515"/>
                                  <a:pt x="1774" y="515"/>
                                  <a:pt x="1771" y="514"/>
                                </a:cubicBezTo>
                                <a:cubicBezTo>
                                  <a:pt x="1764" y="511"/>
                                  <a:pt x="1760" y="511"/>
                                  <a:pt x="1752" y="509"/>
                                </a:cubicBezTo>
                                <a:cubicBezTo>
                                  <a:pt x="1748" y="507"/>
                                  <a:pt x="1745" y="505"/>
                                  <a:pt x="1743" y="500"/>
                                </a:cubicBezTo>
                                <a:cubicBezTo>
                                  <a:pt x="1741" y="498"/>
                                  <a:pt x="1740" y="496"/>
                                  <a:pt x="1739" y="494"/>
                                </a:cubicBezTo>
                                <a:cubicBezTo>
                                  <a:pt x="1738" y="491"/>
                                  <a:pt x="1736" y="491"/>
                                  <a:pt x="1734" y="490"/>
                                </a:cubicBezTo>
                                <a:cubicBezTo>
                                  <a:pt x="1731" y="487"/>
                                  <a:pt x="1730" y="485"/>
                                  <a:pt x="1728" y="481"/>
                                </a:cubicBezTo>
                                <a:cubicBezTo>
                                  <a:pt x="1726" y="480"/>
                                  <a:pt x="1724" y="479"/>
                                  <a:pt x="1724" y="477"/>
                                </a:cubicBezTo>
                                <a:cubicBezTo>
                                  <a:pt x="1724" y="477"/>
                                  <a:pt x="1725" y="476"/>
                                  <a:pt x="1725" y="475"/>
                                </a:cubicBezTo>
                                <a:cubicBezTo>
                                  <a:pt x="1725" y="475"/>
                                  <a:pt x="1725" y="474"/>
                                  <a:pt x="1725" y="474"/>
                                </a:cubicBezTo>
                                <a:cubicBezTo>
                                  <a:pt x="1726" y="474"/>
                                  <a:pt x="1726" y="474"/>
                                  <a:pt x="1726" y="474"/>
                                </a:cubicBezTo>
                                <a:cubicBezTo>
                                  <a:pt x="1727" y="474"/>
                                  <a:pt x="1728" y="475"/>
                                  <a:pt x="1729" y="475"/>
                                </a:cubicBezTo>
                                <a:cubicBezTo>
                                  <a:pt x="1729" y="475"/>
                                  <a:pt x="1729" y="474"/>
                                  <a:pt x="1729" y="474"/>
                                </a:cubicBezTo>
                                <a:cubicBezTo>
                                  <a:pt x="1729" y="471"/>
                                  <a:pt x="1729" y="471"/>
                                  <a:pt x="1729" y="471"/>
                                </a:cubicBezTo>
                                <a:cubicBezTo>
                                  <a:pt x="1728" y="470"/>
                                  <a:pt x="1727" y="470"/>
                                  <a:pt x="1726" y="469"/>
                                </a:cubicBezTo>
                                <a:cubicBezTo>
                                  <a:pt x="1726" y="469"/>
                                  <a:pt x="1726" y="469"/>
                                  <a:pt x="1726" y="468"/>
                                </a:cubicBezTo>
                                <a:cubicBezTo>
                                  <a:pt x="1726" y="466"/>
                                  <a:pt x="1726" y="465"/>
                                  <a:pt x="1725" y="463"/>
                                </a:cubicBezTo>
                                <a:cubicBezTo>
                                  <a:pt x="1724" y="463"/>
                                  <a:pt x="1723" y="463"/>
                                  <a:pt x="1723" y="463"/>
                                </a:cubicBezTo>
                                <a:cubicBezTo>
                                  <a:pt x="1720" y="462"/>
                                  <a:pt x="1719" y="461"/>
                                  <a:pt x="1717" y="461"/>
                                </a:cubicBezTo>
                                <a:cubicBezTo>
                                  <a:pt x="1716" y="460"/>
                                  <a:pt x="1715" y="461"/>
                                  <a:pt x="1714" y="460"/>
                                </a:cubicBezTo>
                                <a:cubicBezTo>
                                  <a:pt x="1716" y="459"/>
                                  <a:pt x="1718" y="458"/>
                                  <a:pt x="1719" y="457"/>
                                </a:cubicBezTo>
                                <a:cubicBezTo>
                                  <a:pt x="1721" y="455"/>
                                  <a:pt x="1720" y="453"/>
                                  <a:pt x="1722" y="453"/>
                                </a:cubicBezTo>
                                <a:cubicBezTo>
                                  <a:pt x="1723" y="453"/>
                                  <a:pt x="1723" y="453"/>
                                  <a:pt x="1724" y="453"/>
                                </a:cubicBezTo>
                                <a:cubicBezTo>
                                  <a:pt x="1725" y="454"/>
                                  <a:pt x="1726" y="455"/>
                                  <a:pt x="1727" y="456"/>
                                </a:cubicBezTo>
                                <a:cubicBezTo>
                                  <a:pt x="1728" y="457"/>
                                  <a:pt x="1729" y="457"/>
                                  <a:pt x="1730" y="458"/>
                                </a:cubicBezTo>
                                <a:cubicBezTo>
                                  <a:pt x="1731" y="459"/>
                                  <a:pt x="1730" y="461"/>
                                  <a:pt x="1732" y="461"/>
                                </a:cubicBezTo>
                                <a:cubicBezTo>
                                  <a:pt x="1734" y="463"/>
                                  <a:pt x="1735" y="462"/>
                                  <a:pt x="1737" y="463"/>
                                </a:cubicBezTo>
                                <a:cubicBezTo>
                                  <a:pt x="1741" y="465"/>
                                  <a:pt x="1743" y="467"/>
                                  <a:pt x="1746" y="470"/>
                                </a:cubicBezTo>
                                <a:cubicBezTo>
                                  <a:pt x="1748" y="472"/>
                                  <a:pt x="1750" y="473"/>
                                  <a:pt x="1751" y="475"/>
                                </a:cubicBezTo>
                                <a:cubicBezTo>
                                  <a:pt x="1752" y="479"/>
                                  <a:pt x="1754" y="481"/>
                                  <a:pt x="1757" y="484"/>
                                </a:cubicBezTo>
                                <a:cubicBezTo>
                                  <a:pt x="1759" y="486"/>
                                  <a:pt x="1760" y="487"/>
                                  <a:pt x="1763" y="489"/>
                                </a:cubicBezTo>
                                <a:cubicBezTo>
                                  <a:pt x="1765" y="491"/>
                                  <a:pt x="1768" y="490"/>
                                  <a:pt x="1770" y="493"/>
                                </a:cubicBezTo>
                                <a:cubicBezTo>
                                  <a:pt x="1771" y="494"/>
                                  <a:pt x="1771" y="496"/>
                                  <a:pt x="1773" y="497"/>
                                </a:cubicBezTo>
                                <a:cubicBezTo>
                                  <a:pt x="1773" y="498"/>
                                  <a:pt x="1774" y="499"/>
                                  <a:pt x="1775" y="499"/>
                                </a:cubicBezTo>
                                <a:cubicBezTo>
                                  <a:pt x="1776" y="499"/>
                                  <a:pt x="1776" y="497"/>
                                  <a:pt x="1777" y="497"/>
                                </a:cubicBezTo>
                                <a:cubicBezTo>
                                  <a:pt x="1778" y="497"/>
                                  <a:pt x="1779" y="498"/>
                                  <a:pt x="1780" y="498"/>
                                </a:cubicBezTo>
                                <a:cubicBezTo>
                                  <a:pt x="1782" y="499"/>
                                  <a:pt x="1784" y="500"/>
                                  <a:pt x="1787" y="501"/>
                                </a:cubicBezTo>
                                <a:cubicBezTo>
                                  <a:pt x="1793" y="504"/>
                                  <a:pt x="1797" y="506"/>
                                  <a:pt x="1803" y="509"/>
                                </a:cubicBezTo>
                                <a:cubicBezTo>
                                  <a:pt x="1807" y="512"/>
                                  <a:pt x="1810" y="513"/>
                                  <a:pt x="1814" y="514"/>
                                </a:cubicBezTo>
                                <a:cubicBezTo>
                                  <a:pt x="1816" y="515"/>
                                  <a:pt x="1817" y="515"/>
                                  <a:pt x="1818" y="515"/>
                                </a:cubicBezTo>
                                <a:cubicBezTo>
                                  <a:pt x="1822" y="517"/>
                                  <a:pt x="1825" y="520"/>
                                  <a:pt x="1829" y="520"/>
                                </a:cubicBezTo>
                                <a:close/>
                                <a:moveTo>
                                  <a:pt x="227" y="408"/>
                                </a:moveTo>
                                <a:cubicBezTo>
                                  <a:pt x="227" y="404"/>
                                  <a:pt x="227" y="404"/>
                                  <a:pt x="227" y="404"/>
                                </a:cubicBezTo>
                                <a:cubicBezTo>
                                  <a:pt x="232" y="403"/>
                                  <a:pt x="234" y="401"/>
                                  <a:pt x="239" y="399"/>
                                </a:cubicBezTo>
                                <a:cubicBezTo>
                                  <a:pt x="248" y="396"/>
                                  <a:pt x="253" y="396"/>
                                  <a:pt x="263" y="395"/>
                                </a:cubicBezTo>
                                <a:cubicBezTo>
                                  <a:pt x="268" y="394"/>
                                  <a:pt x="271" y="393"/>
                                  <a:pt x="277" y="392"/>
                                </a:cubicBezTo>
                                <a:cubicBezTo>
                                  <a:pt x="279" y="391"/>
                                  <a:pt x="279" y="390"/>
                                  <a:pt x="281" y="390"/>
                                </a:cubicBezTo>
                                <a:cubicBezTo>
                                  <a:pt x="285" y="389"/>
                                  <a:pt x="286" y="387"/>
                                  <a:pt x="290" y="386"/>
                                </a:cubicBezTo>
                                <a:cubicBezTo>
                                  <a:pt x="293" y="385"/>
                                  <a:pt x="298" y="386"/>
                                  <a:pt x="298" y="383"/>
                                </a:cubicBezTo>
                                <a:cubicBezTo>
                                  <a:pt x="298" y="375"/>
                                  <a:pt x="296" y="371"/>
                                  <a:pt x="296" y="364"/>
                                </a:cubicBezTo>
                                <a:cubicBezTo>
                                  <a:pt x="296" y="357"/>
                                  <a:pt x="300" y="353"/>
                                  <a:pt x="306" y="349"/>
                                </a:cubicBezTo>
                                <a:cubicBezTo>
                                  <a:pt x="310" y="347"/>
                                  <a:pt x="310" y="343"/>
                                  <a:pt x="313" y="340"/>
                                </a:cubicBezTo>
                                <a:cubicBezTo>
                                  <a:pt x="316" y="335"/>
                                  <a:pt x="321" y="335"/>
                                  <a:pt x="323" y="330"/>
                                </a:cubicBezTo>
                                <a:cubicBezTo>
                                  <a:pt x="324" y="326"/>
                                  <a:pt x="322" y="324"/>
                                  <a:pt x="324" y="320"/>
                                </a:cubicBezTo>
                                <a:cubicBezTo>
                                  <a:pt x="325" y="318"/>
                                  <a:pt x="327" y="318"/>
                                  <a:pt x="329" y="317"/>
                                </a:cubicBezTo>
                                <a:cubicBezTo>
                                  <a:pt x="333" y="315"/>
                                  <a:pt x="333" y="313"/>
                                  <a:pt x="336" y="311"/>
                                </a:cubicBezTo>
                                <a:cubicBezTo>
                                  <a:pt x="339" y="309"/>
                                  <a:pt x="341" y="309"/>
                                  <a:pt x="344" y="307"/>
                                </a:cubicBezTo>
                                <a:cubicBezTo>
                                  <a:pt x="346" y="305"/>
                                  <a:pt x="345" y="302"/>
                                  <a:pt x="346" y="299"/>
                                </a:cubicBezTo>
                                <a:cubicBezTo>
                                  <a:pt x="347" y="297"/>
                                  <a:pt x="349" y="296"/>
                                  <a:pt x="350" y="294"/>
                                </a:cubicBezTo>
                                <a:cubicBezTo>
                                  <a:pt x="353" y="288"/>
                                  <a:pt x="354" y="284"/>
                                  <a:pt x="358" y="279"/>
                                </a:cubicBezTo>
                                <a:cubicBezTo>
                                  <a:pt x="360" y="275"/>
                                  <a:pt x="360" y="271"/>
                                  <a:pt x="365" y="270"/>
                                </a:cubicBezTo>
                                <a:cubicBezTo>
                                  <a:pt x="370" y="271"/>
                                  <a:pt x="370" y="271"/>
                                  <a:pt x="370" y="271"/>
                                </a:cubicBezTo>
                                <a:cubicBezTo>
                                  <a:pt x="373" y="271"/>
                                  <a:pt x="373" y="271"/>
                                  <a:pt x="373" y="271"/>
                                </a:cubicBezTo>
                                <a:cubicBezTo>
                                  <a:pt x="373" y="268"/>
                                  <a:pt x="373" y="265"/>
                                  <a:pt x="374" y="262"/>
                                </a:cubicBezTo>
                                <a:cubicBezTo>
                                  <a:pt x="375" y="259"/>
                                  <a:pt x="378" y="259"/>
                                  <a:pt x="381" y="257"/>
                                </a:cubicBezTo>
                                <a:cubicBezTo>
                                  <a:pt x="384" y="254"/>
                                  <a:pt x="386" y="252"/>
                                  <a:pt x="390" y="249"/>
                                </a:cubicBezTo>
                                <a:cubicBezTo>
                                  <a:pt x="393" y="247"/>
                                  <a:pt x="395" y="245"/>
                                  <a:pt x="399" y="243"/>
                                </a:cubicBezTo>
                                <a:cubicBezTo>
                                  <a:pt x="399" y="243"/>
                                  <a:pt x="399" y="243"/>
                                  <a:pt x="399" y="243"/>
                                </a:cubicBezTo>
                                <a:cubicBezTo>
                                  <a:pt x="402" y="243"/>
                                  <a:pt x="402" y="243"/>
                                  <a:pt x="402" y="243"/>
                                </a:cubicBezTo>
                                <a:cubicBezTo>
                                  <a:pt x="411" y="243"/>
                                  <a:pt x="416" y="239"/>
                                  <a:pt x="425" y="237"/>
                                </a:cubicBezTo>
                                <a:cubicBezTo>
                                  <a:pt x="425" y="237"/>
                                  <a:pt x="425" y="237"/>
                                  <a:pt x="425" y="237"/>
                                </a:cubicBezTo>
                                <a:cubicBezTo>
                                  <a:pt x="426" y="237"/>
                                  <a:pt x="427" y="238"/>
                                  <a:pt x="429" y="238"/>
                                </a:cubicBezTo>
                                <a:cubicBezTo>
                                  <a:pt x="430" y="239"/>
                                  <a:pt x="432" y="239"/>
                                  <a:pt x="432" y="241"/>
                                </a:cubicBezTo>
                                <a:cubicBezTo>
                                  <a:pt x="432" y="243"/>
                                  <a:pt x="430" y="243"/>
                                  <a:pt x="429" y="244"/>
                                </a:cubicBezTo>
                                <a:cubicBezTo>
                                  <a:pt x="429" y="246"/>
                                  <a:pt x="429" y="247"/>
                                  <a:pt x="429" y="248"/>
                                </a:cubicBezTo>
                                <a:cubicBezTo>
                                  <a:pt x="428" y="250"/>
                                  <a:pt x="426" y="249"/>
                                  <a:pt x="425" y="250"/>
                                </a:cubicBezTo>
                                <a:cubicBezTo>
                                  <a:pt x="423" y="252"/>
                                  <a:pt x="424" y="255"/>
                                  <a:pt x="424" y="257"/>
                                </a:cubicBezTo>
                                <a:cubicBezTo>
                                  <a:pt x="424" y="258"/>
                                  <a:pt x="424" y="258"/>
                                  <a:pt x="424" y="258"/>
                                </a:cubicBezTo>
                                <a:cubicBezTo>
                                  <a:pt x="425" y="257"/>
                                  <a:pt x="425" y="257"/>
                                  <a:pt x="426" y="256"/>
                                </a:cubicBezTo>
                                <a:cubicBezTo>
                                  <a:pt x="429" y="253"/>
                                  <a:pt x="432" y="252"/>
                                  <a:pt x="436" y="252"/>
                                </a:cubicBezTo>
                                <a:cubicBezTo>
                                  <a:pt x="438" y="252"/>
                                  <a:pt x="438" y="254"/>
                                  <a:pt x="438" y="256"/>
                                </a:cubicBezTo>
                                <a:cubicBezTo>
                                  <a:pt x="439" y="257"/>
                                  <a:pt x="440" y="257"/>
                                  <a:pt x="441" y="257"/>
                                </a:cubicBezTo>
                                <a:cubicBezTo>
                                  <a:pt x="445" y="257"/>
                                  <a:pt x="445" y="257"/>
                                  <a:pt x="445" y="257"/>
                                </a:cubicBezTo>
                                <a:cubicBezTo>
                                  <a:pt x="447" y="257"/>
                                  <a:pt x="448" y="258"/>
                                  <a:pt x="449" y="260"/>
                                </a:cubicBezTo>
                                <a:cubicBezTo>
                                  <a:pt x="449" y="262"/>
                                  <a:pt x="449" y="263"/>
                                  <a:pt x="450" y="264"/>
                                </a:cubicBezTo>
                                <a:cubicBezTo>
                                  <a:pt x="453" y="267"/>
                                  <a:pt x="453" y="269"/>
                                  <a:pt x="454" y="273"/>
                                </a:cubicBezTo>
                                <a:cubicBezTo>
                                  <a:pt x="457" y="280"/>
                                  <a:pt x="458" y="284"/>
                                  <a:pt x="458" y="291"/>
                                </a:cubicBezTo>
                                <a:cubicBezTo>
                                  <a:pt x="458" y="294"/>
                                  <a:pt x="458" y="294"/>
                                  <a:pt x="458" y="294"/>
                                </a:cubicBezTo>
                                <a:cubicBezTo>
                                  <a:pt x="458" y="296"/>
                                  <a:pt x="459" y="298"/>
                                  <a:pt x="461" y="298"/>
                                </a:cubicBezTo>
                                <a:cubicBezTo>
                                  <a:pt x="462" y="298"/>
                                  <a:pt x="463" y="297"/>
                                  <a:pt x="464" y="297"/>
                                </a:cubicBezTo>
                                <a:cubicBezTo>
                                  <a:pt x="466" y="297"/>
                                  <a:pt x="466" y="297"/>
                                  <a:pt x="466" y="297"/>
                                </a:cubicBezTo>
                                <a:cubicBezTo>
                                  <a:pt x="466" y="301"/>
                                  <a:pt x="466" y="301"/>
                                  <a:pt x="466" y="301"/>
                                </a:cubicBezTo>
                                <a:cubicBezTo>
                                  <a:pt x="465" y="303"/>
                                  <a:pt x="465" y="303"/>
                                  <a:pt x="465" y="303"/>
                                </a:cubicBezTo>
                                <a:cubicBezTo>
                                  <a:pt x="465" y="304"/>
                                  <a:pt x="465" y="304"/>
                                  <a:pt x="465" y="305"/>
                                </a:cubicBezTo>
                                <a:cubicBezTo>
                                  <a:pt x="464" y="306"/>
                                  <a:pt x="463" y="306"/>
                                  <a:pt x="463" y="307"/>
                                </a:cubicBezTo>
                                <a:cubicBezTo>
                                  <a:pt x="463" y="309"/>
                                  <a:pt x="466" y="309"/>
                                  <a:pt x="466" y="311"/>
                                </a:cubicBezTo>
                                <a:cubicBezTo>
                                  <a:pt x="466" y="313"/>
                                  <a:pt x="463" y="313"/>
                                  <a:pt x="462" y="315"/>
                                </a:cubicBezTo>
                                <a:cubicBezTo>
                                  <a:pt x="459" y="319"/>
                                  <a:pt x="457" y="321"/>
                                  <a:pt x="452" y="324"/>
                                </a:cubicBezTo>
                                <a:cubicBezTo>
                                  <a:pt x="450" y="325"/>
                                  <a:pt x="448" y="326"/>
                                  <a:pt x="446" y="329"/>
                                </a:cubicBezTo>
                                <a:cubicBezTo>
                                  <a:pt x="445" y="329"/>
                                  <a:pt x="444" y="329"/>
                                  <a:pt x="443" y="330"/>
                                </a:cubicBezTo>
                                <a:cubicBezTo>
                                  <a:pt x="442" y="331"/>
                                  <a:pt x="441" y="332"/>
                                  <a:pt x="440" y="332"/>
                                </a:cubicBezTo>
                                <a:cubicBezTo>
                                  <a:pt x="436" y="332"/>
                                  <a:pt x="434" y="331"/>
                                  <a:pt x="431" y="331"/>
                                </a:cubicBezTo>
                                <a:cubicBezTo>
                                  <a:pt x="429" y="331"/>
                                  <a:pt x="428" y="332"/>
                                  <a:pt x="425" y="332"/>
                                </a:cubicBezTo>
                                <a:cubicBezTo>
                                  <a:pt x="421" y="332"/>
                                  <a:pt x="419" y="331"/>
                                  <a:pt x="416" y="328"/>
                                </a:cubicBezTo>
                                <a:cubicBezTo>
                                  <a:pt x="414" y="327"/>
                                  <a:pt x="413" y="327"/>
                                  <a:pt x="412" y="325"/>
                                </a:cubicBezTo>
                                <a:cubicBezTo>
                                  <a:pt x="410" y="323"/>
                                  <a:pt x="408" y="323"/>
                                  <a:pt x="408" y="321"/>
                                </a:cubicBezTo>
                                <a:cubicBezTo>
                                  <a:pt x="406" y="318"/>
                                  <a:pt x="406" y="314"/>
                                  <a:pt x="403" y="314"/>
                                </a:cubicBezTo>
                                <a:cubicBezTo>
                                  <a:pt x="402" y="314"/>
                                  <a:pt x="402" y="315"/>
                                  <a:pt x="400" y="315"/>
                                </a:cubicBezTo>
                                <a:cubicBezTo>
                                  <a:pt x="398" y="315"/>
                                  <a:pt x="398" y="312"/>
                                  <a:pt x="397" y="310"/>
                                </a:cubicBezTo>
                                <a:cubicBezTo>
                                  <a:pt x="397" y="309"/>
                                  <a:pt x="397" y="307"/>
                                  <a:pt x="395" y="307"/>
                                </a:cubicBezTo>
                                <a:cubicBezTo>
                                  <a:pt x="394" y="307"/>
                                  <a:pt x="394" y="307"/>
                                  <a:pt x="393" y="307"/>
                                </a:cubicBezTo>
                                <a:cubicBezTo>
                                  <a:pt x="392" y="307"/>
                                  <a:pt x="392" y="306"/>
                                  <a:pt x="391" y="306"/>
                                </a:cubicBezTo>
                                <a:cubicBezTo>
                                  <a:pt x="390" y="306"/>
                                  <a:pt x="390" y="306"/>
                                  <a:pt x="388" y="306"/>
                                </a:cubicBezTo>
                                <a:cubicBezTo>
                                  <a:pt x="388" y="303"/>
                                  <a:pt x="387" y="301"/>
                                  <a:pt x="385" y="298"/>
                                </a:cubicBezTo>
                                <a:cubicBezTo>
                                  <a:pt x="383" y="296"/>
                                  <a:pt x="383" y="294"/>
                                  <a:pt x="381" y="293"/>
                                </a:cubicBezTo>
                                <a:cubicBezTo>
                                  <a:pt x="380" y="296"/>
                                  <a:pt x="380" y="296"/>
                                  <a:pt x="380" y="296"/>
                                </a:cubicBezTo>
                                <a:cubicBezTo>
                                  <a:pt x="380" y="308"/>
                                  <a:pt x="380" y="308"/>
                                  <a:pt x="380" y="308"/>
                                </a:cubicBezTo>
                                <a:cubicBezTo>
                                  <a:pt x="380" y="310"/>
                                  <a:pt x="378" y="310"/>
                                  <a:pt x="378" y="312"/>
                                </a:cubicBezTo>
                                <a:cubicBezTo>
                                  <a:pt x="378" y="314"/>
                                  <a:pt x="379" y="315"/>
                                  <a:pt x="380" y="316"/>
                                </a:cubicBezTo>
                                <a:cubicBezTo>
                                  <a:pt x="382" y="319"/>
                                  <a:pt x="382" y="322"/>
                                  <a:pt x="382" y="325"/>
                                </a:cubicBezTo>
                                <a:cubicBezTo>
                                  <a:pt x="382" y="327"/>
                                  <a:pt x="383" y="328"/>
                                  <a:pt x="382" y="329"/>
                                </a:cubicBezTo>
                                <a:cubicBezTo>
                                  <a:pt x="382" y="332"/>
                                  <a:pt x="380" y="332"/>
                                  <a:pt x="378" y="334"/>
                                </a:cubicBezTo>
                                <a:cubicBezTo>
                                  <a:pt x="376" y="336"/>
                                  <a:pt x="375" y="336"/>
                                  <a:pt x="374" y="338"/>
                                </a:cubicBezTo>
                                <a:cubicBezTo>
                                  <a:pt x="372" y="340"/>
                                  <a:pt x="372" y="342"/>
                                  <a:pt x="370" y="342"/>
                                </a:cubicBezTo>
                                <a:cubicBezTo>
                                  <a:pt x="369" y="342"/>
                                  <a:pt x="369" y="342"/>
                                  <a:pt x="368" y="342"/>
                                </a:cubicBezTo>
                                <a:cubicBezTo>
                                  <a:pt x="367" y="342"/>
                                  <a:pt x="367" y="345"/>
                                  <a:pt x="367" y="346"/>
                                </a:cubicBezTo>
                                <a:cubicBezTo>
                                  <a:pt x="365" y="347"/>
                                  <a:pt x="363" y="347"/>
                                  <a:pt x="363" y="349"/>
                                </a:cubicBezTo>
                                <a:cubicBezTo>
                                  <a:pt x="363" y="353"/>
                                  <a:pt x="363" y="353"/>
                                  <a:pt x="363" y="353"/>
                                </a:cubicBezTo>
                                <a:cubicBezTo>
                                  <a:pt x="363" y="354"/>
                                  <a:pt x="363" y="355"/>
                                  <a:pt x="363" y="356"/>
                                </a:cubicBezTo>
                                <a:cubicBezTo>
                                  <a:pt x="363" y="356"/>
                                  <a:pt x="363" y="357"/>
                                  <a:pt x="364" y="357"/>
                                </a:cubicBezTo>
                                <a:cubicBezTo>
                                  <a:pt x="364" y="357"/>
                                  <a:pt x="364" y="356"/>
                                  <a:pt x="365" y="356"/>
                                </a:cubicBezTo>
                                <a:cubicBezTo>
                                  <a:pt x="367" y="356"/>
                                  <a:pt x="367" y="356"/>
                                  <a:pt x="367" y="356"/>
                                </a:cubicBezTo>
                                <a:cubicBezTo>
                                  <a:pt x="367" y="361"/>
                                  <a:pt x="367" y="361"/>
                                  <a:pt x="367" y="361"/>
                                </a:cubicBezTo>
                                <a:cubicBezTo>
                                  <a:pt x="367" y="362"/>
                                  <a:pt x="367" y="363"/>
                                  <a:pt x="368" y="364"/>
                                </a:cubicBezTo>
                                <a:cubicBezTo>
                                  <a:pt x="366" y="365"/>
                                  <a:pt x="364" y="365"/>
                                  <a:pt x="364" y="367"/>
                                </a:cubicBezTo>
                                <a:cubicBezTo>
                                  <a:pt x="364" y="369"/>
                                  <a:pt x="366" y="368"/>
                                  <a:pt x="367" y="369"/>
                                </a:cubicBezTo>
                                <a:cubicBezTo>
                                  <a:pt x="367" y="369"/>
                                  <a:pt x="367" y="370"/>
                                  <a:pt x="368" y="370"/>
                                </a:cubicBezTo>
                                <a:cubicBezTo>
                                  <a:pt x="368" y="370"/>
                                  <a:pt x="369" y="370"/>
                                  <a:pt x="369" y="370"/>
                                </a:cubicBezTo>
                                <a:cubicBezTo>
                                  <a:pt x="373" y="370"/>
                                  <a:pt x="373" y="374"/>
                                  <a:pt x="376" y="374"/>
                                </a:cubicBezTo>
                                <a:cubicBezTo>
                                  <a:pt x="380" y="374"/>
                                  <a:pt x="380" y="374"/>
                                  <a:pt x="380" y="374"/>
                                </a:cubicBezTo>
                                <a:cubicBezTo>
                                  <a:pt x="382" y="374"/>
                                  <a:pt x="383" y="375"/>
                                  <a:pt x="384" y="375"/>
                                </a:cubicBezTo>
                                <a:cubicBezTo>
                                  <a:pt x="386" y="375"/>
                                  <a:pt x="386" y="375"/>
                                  <a:pt x="386" y="375"/>
                                </a:cubicBezTo>
                                <a:cubicBezTo>
                                  <a:pt x="386" y="373"/>
                                  <a:pt x="386" y="372"/>
                                  <a:pt x="386" y="370"/>
                                </a:cubicBezTo>
                                <a:cubicBezTo>
                                  <a:pt x="386" y="369"/>
                                  <a:pt x="388" y="369"/>
                                  <a:pt x="388" y="367"/>
                                </a:cubicBezTo>
                                <a:cubicBezTo>
                                  <a:pt x="388" y="366"/>
                                  <a:pt x="387" y="365"/>
                                  <a:pt x="386" y="365"/>
                                </a:cubicBezTo>
                                <a:cubicBezTo>
                                  <a:pt x="384" y="364"/>
                                  <a:pt x="382" y="363"/>
                                  <a:pt x="382" y="361"/>
                                </a:cubicBezTo>
                                <a:cubicBezTo>
                                  <a:pt x="382" y="358"/>
                                  <a:pt x="383" y="357"/>
                                  <a:pt x="383" y="354"/>
                                </a:cubicBezTo>
                                <a:cubicBezTo>
                                  <a:pt x="383" y="350"/>
                                  <a:pt x="383" y="350"/>
                                  <a:pt x="383" y="350"/>
                                </a:cubicBezTo>
                                <a:cubicBezTo>
                                  <a:pt x="383" y="349"/>
                                  <a:pt x="383" y="348"/>
                                  <a:pt x="384" y="348"/>
                                </a:cubicBezTo>
                                <a:cubicBezTo>
                                  <a:pt x="385" y="348"/>
                                  <a:pt x="385" y="349"/>
                                  <a:pt x="386" y="349"/>
                                </a:cubicBezTo>
                                <a:cubicBezTo>
                                  <a:pt x="387" y="350"/>
                                  <a:pt x="388" y="351"/>
                                  <a:pt x="389" y="351"/>
                                </a:cubicBezTo>
                                <a:cubicBezTo>
                                  <a:pt x="393" y="351"/>
                                  <a:pt x="393" y="346"/>
                                  <a:pt x="396" y="346"/>
                                </a:cubicBezTo>
                                <a:cubicBezTo>
                                  <a:pt x="398" y="346"/>
                                  <a:pt x="399" y="347"/>
                                  <a:pt x="399" y="349"/>
                                </a:cubicBezTo>
                                <a:cubicBezTo>
                                  <a:pt x="400" y="351"/>
                                  <a:pt x="401" y="351"/>
                                  <a:pt x="401" y="353"/>
                                </a:cubicBezTo>
                                <a:cubicBezTo>
                                  <a:pt x="401" y="357"/>
                                  <a:pt x="399" y="359"/>
                                  <a:pt x="399" y="363"/>
                                </a:cubicBezTo>
                                <a:cubicBezTo>
                                  <a:pt x="399" y="365"/>
                                  <a:pt x="400" y="366"/>
                                  <a:pt x="402" y="366"/>
                                </a:cubicBezTo>
                                <a:cubicBezTo>
                                  <a:pt x="403" y="366"/>
                                  <a:pt x="404" y="365"/>
                                  <a:pt x="405" y="366"/>
                                </a:cubicBezTo>
                                <a:cubicBezTo>
                                  <a:pt x="406" y="366"/>
                                  <a:pt x="406" y="367"/>
                                  <a:pt x="407" y="368"/>
                                </a:cubicBezTo>
                                <a:cubicBezTo>
                                  <a:pt x="410" y="370"/>
                                  <a:pt x="413" y="369"/>
                                  <a:pt x="416" y="369"/>
                                </a:cubicBezTo>
                                <a:cubicBezTo>
                                  <a:pt x="418" y="369"/>
                                  <a:pt x="419" y="370"/>
                                  <a:pt x="420" y="370"/>
                                </a:cubicBezTo>
                                <a:cubicBezTo>
                                  <a:pt x="424" y="370"/>
                                  <a:pt x="426" y="365"/>
                                  <a:pt x="426" y="361"/>
                                </a:cubicBezTo>
                                <a:cubicBezTo>
                                  <a:pt x="426" y="360"/>
                                  <a:pt x="424" y="359"/>
                                  <a:pt x="423" y="359"/>
                                </a:cubicBezTo>
                                <a:cubicBezTo>
                                  <a:pt x="422" y="358"/>
                                  <a:pt x="422" y="357"/>
                                  <a:pt x="422" y="356"/>
                                </a:cubicBezTo>
                                <a:cubicBezTo>
                                  <a:pt x="422" y="354"/>
                                  <a:pt x="423" y="353"/>
                                  <a:pt x="424" y="351"/>
                                </a:cubicBezTo>
                                <a:cubicBezTo>
                                  <a:pt x="425" y="349"/>
                                  <a:pt x="424" y="347"/>
                                  <a:pt x="425" y="345"/>
                                </a:cubicBezTo>
                                <a:cubicBezTo>
                                  <a:pt x="428" y="345"/>
                                  <a:pt x="428" y="345"/>
                                  <a:pt x="428" y="345"/>
                                </a:cubicBezTo>
                                <a:cubicBezTo>
                                  <a:pt x="430" y="345"/>
                                  <a:pt x="431" y="346"/>
                                  <a:pt x="433" y="346"/>
                                </a:cubicBezTo>
                                <a:cubicBezTo>
                                  <a:pt x="434" y="346"/>
                                  <a:pt x="435" y="345"/>
                                  <a:pt x="436" y="344"/>
                                </a:cubicBezTo>
                                <a:cubicBezTo>
                                  <a:pt x="439" y="343"/>
                                  <a:pt x="440" y="342"/>
                                  <a:pt x="443" y="341"/>
                                </a:cubicBezTo>
                                <a:cubicBezTo>
                                  <a:pt x="444" y="341"/>
                                  <a:pt x="445" y="339"/>
                                  <a:pt x="446" y="339"/>
                                </a:cubicBezTo>
                                <a:cubicBezTo>
                                  <a:pt x="451" y="339"/>
                                  <a:pt x="451" y="339"/>
                                  <a:pt x="451" y="339"/>
                                </a:cubicBezTo>
                                <a:cubicBezTo>
                                  <a:pt x="456" y="339"/>
                                  <a:pt x="458" y="338"/>
                                  <a:pt x="463" y="337"/>
                                </a:cubicBezTo>
                                <a:cubicBezTo>
                                  <a:pt x="464" y="336"/>
                                  <a:pt x="465" y="335"/>
                                  <a:pt x="467" y="335"/>
                                </a:cubicBezTo>
                                <a:cubicBezTo>
                                  <a:pt x="472" y="335"/>
                                  <a:pt x="472" y="335"/>
                                  <a:pt x="472" y="335"/>
                                </a:cubicBezTo>
                                <a:cubicBezTo>
                                  <a:pt x="473" y="335"/>
                                  <a:pt x="474" y="336"/>
                                  <a:pt x="474" y="338"/>
                                </a:cubicBezTo>
                                <a:cubicBezTo>
                                  <a:pt x="474" y="339"/>
                                  <a:pt x="473" y="339"/>
                                  <a:pt x="473" y="340"/>
                                </a:cubicBezTo>
                                <a:cubicBezTo>
                                  <a:pt x="475" y="341"/>
                                  <a:pt x="478" y="341"/>
                                  <a:pt x="478" y="344"/>
                                </a:cubicBezTo>
                                <a:cubicBezTo>
                                  <a:pt x="478" y="348"/>
                                  <a:pt x="478" y="348"/>
                                  <a:pt x="478" y="348"/>
                                </a:cubicBezTo>
                                <a:cubicBezTo>
                                  <a:pt x="478" y="350"/>
                                  <a:pt x="476" y="351"/>
                                  <a:pt x="475" y="354"/>
                                </a:cubicBezTo>
                                <a:cubicBezTo>
                                  <a:pt x="476" y="354"/>
                                  <a:pt x="476" y="354"/>
                                  <a:pt x="477" y="354"/>
                                </a:cubicBezTo>
                                <a:cubicBezTo>
                                  <a:pt x="477" y="354"/>
                                  <a:pt x="477" y="354"/>
                                  <a:pt x="478" y="354"/>
                                </a:cubicBezTo>
                                <a:cubicBezTo>
                                  <a:pt x="479" y="354"/>
                                  <a:pt x="480" y="352"/>
                                  <a:pt x="481" y="352"/>
                                </a:cubicBezTo>
                                <a:cubicBezTo>
                                  <a:pt x="482" y="352"/>
                                  <a:pt x="482" y="353"/>
                                  <a:pt x="483" y="353"/>
                                </a:cubicBezTo>
                                <a:cubicBezTo>
                                  <a:pt x="484" y="353"/>
                                  <a:pt x="485" y="354"/>
                                  <a:pt x="486" y="355"/>
                                </a:cubicBezTo>
                                <a:cubicBezTo>
                                  <a:pt x="486" y="354"/>
                                  <a:pt x="487" y="353"/>
                                  <a:pt x="487" y="352"/>
                                </a:cubicBezTo>
                                <a:cubicBezTo>
                                  <a:pt x="487" y="350"/>
                                  <a:pt x="485" y="350"/>
                                  <a:pt x="485" y="348"/>
                                </a:cubicBezTo>
                                <a:cubicBezTo>
                                  <a:pt x="485" y="345"/>
                                  <a:pt x="488" y="345"/>
                                  <a:pt x="489" y="342"/>
                                </a:cubicBezTo>
                                <a:cubicBezTo>
                                  <a:pt x="492" y="339"/>
                                  <a:pt x="492" y="337"/>
                                  <a:pt x="494" y="334"/>
                                </a:cubicBezTo>
                                <a:cubicBezTo>
                                  <a:pt x="495" y="331"/>
                                  <a:pt x="497" y="330"/>
                                  <a:pt x="497" y="328"/>
                                </a:cubicBezTo>
                                <a:cubicBezTo>
                                  <a:pt x="497" y="326"/>
                                  <a:pt x="497" y="326"/>
                                  <a:pt x="497" y="326"/>
                                </a:cubicBezTo>
                                <a:cubicBezTo>
                                  <a:pt x="495" y="326"/>
                                  <a:pt x="494" y="325"/>
                                  <a:pt x="494" y="324"/>
                                </a:cubicBezTo>
                                <a:cubicBezTo>
                                  <a:pt x="493" y="322"/>
                                  <a:pt x="491" y="321"/>
                                  <a:pt x="491" y="319"/>
                                </a:cubicBezTo>
                                <a:cubicBezTo>
                                  <a:pt x="491" y="317"/>
                                  <a:pt x="493" y="318"/>
                                  <a:pt x="494" y="317"/>
                                </a:cubicBezTo>
                                <a:cubicBezTo>
                                  <a:pt x="497" y="316"/>
                                  <a:pt x="498" y="314"/>
                                  <a:pt x="500" y="312"/>
                                </a:cubicBezTo>
                                <a:cubicBezTo>
                                  <a:pt x="502" y="311"/>
                                  <a:pt x="502" y="310"/>
                                  <a:pt x="504" y="308"/>
                                </a:cubicBezTo>
                                <a:cubicBezTo>
                                  <a:pt x="505" y="307"/>
                                  <a:pt x="506" y="306"/>
                                  <a:pt x="507" y="306"/>
                                </a:cubicBezTo>
                                <a:cubicBezTo>
                                  <a:pt x="508" y="306"/>
                                  <a:pt x="509" y="306"/>
                                  <a:pt x="509" y="306"/>
                                </a:cubicBezTo>
                                <a:cubicBezTo>
                                  <a:pt x="511" y="306"/>
                                  <a:pt x="512" y="304"/>
                                  <a:pt x="512" y="303"/>
                                </a:cubicBezTo>
                                <a:cubicBezTo>
                                  <a:pt x="512" y="299"/>
                                  <a:pt x="512" y="297"/>
                                  <a:pt x="512" y="294"/>
                                </a:cubicBezTo>
                                <a:cubicBezTo>
                                  <a:pt x="512" y="292"/>
                                  <a:pt x="513" y="291"/>
                                  <a:pt x="513" y="289"/>
                                </a:cubicBezTo>
                                <a:cubicBezTo>
                                  <a:pt x="513" y="283"/>
                                  <a:pt x="512" y="288"/>
                                  <a:pt x="517" y="291"/>
                                </a:cubicBezTo>
                                <a:cubicBezTo>
                                  <a:pt x="520" y="292"/>
                                  <a:pt x="523" y="292"/>
                                  <a:pt x="525" y="294"/>
                                </a:cubicBezTo>
                                <a:cubicBezTo>
                                  <a:pt x="525" y="294"/>
                                  <a:pt x="526" y="294"/>
                                  <a:pt x="527" y="294"/>
                                </a:cubicBezTo>
                                <a:cubicBezTo>
                                  <a:pt x="530" y="294"/>
                                  <a:pt x="532" y="297"/>
                                  <a:pt x="532" y="300"/>
                                </a:cubicBezTo>
                                <a:cubicBezTo>
                                  <a:pt x="532" y="305"/>
                                  <a:pt x="532" y="305"/>
                                  <a:pt x="532" y="305"/>
                                </a:cubicBezTo>
                                <a:cubicBezTo>
                                  <a:pt x="532" y="306"/>
                                  <a:pt x="532" y="307"/>
                                  <a:pt x="532" y="309"/>
                                </a:cubicBezTo>
                                <a:cubicBezTo>
                                  <a:pt x="532" y="310"/>
                                  <a:pt x="533" y="311"/>
                                  <a:pt x="532" y="311"/>
                                </a:cubicBezTo>
                                <a:cubicBezTo>
                                  <a:pt x="532" y="312"/>
                                  <a:pt x="531" y="312"/>
                                  <a:pt x="530" y="312"/>
                                </a:cubicBezTo>
                                <a:cubicBezTo>
                                  <a:pt x="528" y="312"/>
                                  <a:pt x="527" y="313"/>
                                  <a:pt x="525" y="313"/>
                                </a:cubicBezTo>
                                <a:cubicBezTo>
                                  <a:pt x="522" y="313"/>
                                  <a:pt x="520" y="312"/>
                                  <a:pt x="517" y="312"/>
                                </a:cubicBezTo>
                                <a:cubicBezTo>
                                  <a:pt x="514" y="312"/>
                                  <a:pt x="514" y="315"/>
                                  <a:pt x="513" y="318"/>
                                </a:cubicBezTo>
                                <a:cubicBezTo>
                                  <a:pt x="512" y="320"/>
                                  <a:pt x="509" y="320"/>
                                  <a:pt x="509" y="322"/>
                                </a:cubicBezTo>
                                <a:cubicBezTo>
                                  <a:pt x="509" y="325"/>
                                  <a:pt x="511" y="327"/>
                                  <a:pt x="513" y="329"/>
                                </a:cubicBezTo>
                                <a:cubicBezTo>
                                  <a:pt x="514" y="330"/>
                                  <a:pt x="515" y="331"/>
                                  <a:pt x="516" y="331"/>
                                </a:cubicBezTo>
                                <a:cubicBezTo>
                                  <a:pt x="519" y="331"/>
                                  <a:pt x="521" y="330"/>
                                  <a:pt x="523" y="330"/>
                                </a:cubicBezTo>
                                <a:cubicBezTo>
                                  <a:pt x="526" y="330"/>
                                  <a:pt x="528" y="331"/>
                                  <a:pt x="530" y="329"/>
                                </a:cubicBezTo>
                                <a:cubicBezTo>
                                  <a:pt x="534" y="326"/>
                                  <a:pt x="534" y="324"/>
                                  <a:pt x="537" y="321"/>
                                </a:cubicBezTo>
                                <a:cubicBezTo>
                                  <a:pt x="539" y="319"/>
                                  <a:pt x="539" y="316"/>
                                  <a:pt x="541" y="316"/>
                                </a:cubicBezTo>
                                <a:cubicBezTo>
                                  <a:pt x="543" y="316"/>
                                  <a:pt x="544" y="317"/>
                                  <a:pt x="545" y="317"/>
                                </a:cubicBezTo>
                                <a:cubicBezTo>
                                  <a:pt x="547" y="317"/>
                                  <a:pt x="548" y="317"/>
                                  <a:pt x="550" y="317"/>
                                </a:cubicBezTo>
                                <a:cubicBezTo>
                                  <a:pt x="552" y="317"/>
                                  <a:pt x="554" y="316"/>
                                  <a:pt x="556" y="316"/>
                                </a:cubicBezTo>
                                <a:cubicBezTo>
                                  <a:pt x="559" y="316"/>
                                  <a:pt x="560" y="316"/>
                                  <a:pt x="563" y="315"/>
                                </a:cubicBezTo>
                                <a:cubicBezTo>
                                  <a:pt x="565" y="314"/>
                                  <a:pt x="564" y="312"/>
                                  <a:pt x="565" y="311"/>
                                </a:cubicBezTo>
                                <a:cubicBezTo>
                                  <a:pt x="567" y="309"/>
                                  <a:pt x="569" y="310"/>
                                  <a:pt x="571" y="310"/>
                                </a:cubicBezTo>
                                <a:cubicBezTo>
                                  <a:pt x="573" y="310"/>
                                  <a:pt x="574" y="309"/>
                                  <a:pt x="577" y="308"/>
                                </a:cubicBezTo>
                                <a:cubicBezTo>
                                  <a:pt x="581" y="306"/>
                                  <a:pt x="583" y="304"/>
                                  <a:pt x="588" y="304"/>
                                </a:cubicBezTo>
                                <a:cubicBezTo>
                                  <a:pt x="589" y="304"/>
                                  <a:pt x="589" y="304"/>
                                  <a:pt x="589" y="304"/>
                                </a:cubicBezTo>
                                <a:cubicBezTo>
                                  <a:pt x="590" y="306"/>
                                  <a:pt x="591" y="308"/>
                                  <a:pt x="592" y="308"/>
                                </a:cubicBezTo>
                                <a:cubicBezTo>
                                  <a:pt x="594" y="308"/>
                                  <a:pt x="594" y="306"/>
                                  <a:pt x="594" y="305"/>
                                </a:cubicBezTo>
                                <a:cubicBezTo>
                                  <a:pt x="594" y="304"/>
                                  <a:pt x="594" y="304"/>
                                  <a:pt x="594" y="303"/>
                                </a:cubicBezTo>
                                <a:cubicBezTo>
                                  <a:pt x="594" y="301"/>
                                  <a:pt x="597" y="301"/>
                                  <a:pt x="599" y="301"/>
                                </a:cubicBezTo>
                                <a:cubicBezTo>
                                  <a:pt x="600" y="301"/>
                                  <a:pt x="600" y="300"/>
                                  <a:pt x="601" y="299"/>
                                </a:cubicBezTo>
                                <a:cubicBezTo>
                                  <a:pt x="605" y="298"/>
                                  <a:pt x="606" y="297"/>
                                  <a:pt x="610" y="297"/>
                                </a:cubicBezTo>
                                <a:cubicBezTo>
                                  <a:pt x="611" y="297"/>
                                  <a:pt x="611" y="297"/>
                                  <a:pt x="611" y="298"/>
                                </a:cubicBezTo>
                                <a:cubicBezTo>
                                  <a:pt x="611" y="299"/>
                                  <a:pt x="611" y="299"/>
                                  <a:pt x="611" y="299"/>
                                </a:cubicBezTo>
                                <a:cubicBezTo>
                                  <a:pt x="609" y="299"/>
                                  <a:pt x="606" y="298"/>
                                  <a:pt x="606" y="301"/>
                                </a:cubicBezTo>
                                <a:cubicBezTo>
                                  <a:pt x="606" y="302"/>
                                  <a:pt x="607" y="302"/>
                                  <a:pt x="607" y="304"/>
                                </a:cubicBezTo>
                                <a:cubicBezTo>
                                  <a:pt x="605" y="304"/>
                                  <a:pt x="602" y="303"/>
                                  <a:pt x="602" y="306"/>
                                </a:cubicBezTo>
                                <a:cubicBezTo>
                                  <a:pt x="602" y="306"/>
                                  <a:pt x="603" y="307"/>
                                  <a:pt x="603" y="308"/>
                                </a:cubicBezTo>
                                <a:cubicBezTo>
                                  <a:pt x="603" y="309"/>
                                  <a:pt x="601" y="309"/>
                                  <a:pt x="600" y="310"/>
                                </a:cubicBezTo>
                                <a:cubicBezTo>
                                  <a:pt x="599" y="310"/>
                                  <a:pt x="598" y="312"/>
                                  <a:pt x="597" y="312"/>
                                </a:cubicBezTo>
                                <a:cubicBezTo>
                                  <a:pt x="594" y="312"/>
                                  <a:pt x="594" y="312"/>
                                  <a:pt x="594" y="312"/>
                                </a:cubicBezTo>
                                <a:cubicBezTo>
                                  <a:pt x="592" y="312"/>
                                  <a:pt x="591" y="313"/>
                                  <a:pt x="591" y="314"/>
                                </a:cubicBezTo>
                                <a:cubicBezTo>
                                  <a:pt x="591" y="315"/>
                                  <a:pt x="592" y="315"/>
                                  <a:pt x="593" y="315"/>
                                </a:cubicBezTo>
                                <a:cubicBezTo>
                                  <a:pt x="594" y="317"/>
                                  <a:pt x="595" y="317"/>
                                  <a:pt x="597" y="317"/>
                                </a:cubicBezTo>
                                <a:cubicBezTo>
                                  <a:pt x="601" y="317"/>
                                  <a:pt x="603" y="315"/>
                                  <a:pt x="607" y="315"/>
                                </a:cubicBezTo>
                                <a:cubicBezTo>
                                  <a:pt x="609" y="315"/>
                                  <a:pt x="609" y="315"/>
                                  <a:pt x="609" y="315"/>
                                </a:cubicBezTo>
                                <a:cubicBezTo>
                                  <a:pt x="609" y="320"/>
                                  <a:pt x="609" y="320"/>
                                  <a:pt x="609" y="320"/>
                                </a:cubicBezTo>
                                <a:cubicBezTo>
                                  <a:pt x="609" y="320"/>
                                  <a:pt x="610" y="320"/>
                                  <a:pt x="610" y="320"/>
                                </a:cubicBezTo>
                                <a:cubicBezTo>
                                  <a:pt x="612" y="320"/>
                                  <a:pt x="612" y="318"/>
                                  <a:pt x="613" y="316"/>
                                </a:cubicBezTo>
                                <a:cubicBezTo>
                                  <a:pt x="614" y="314"/>
                                  <a:pt x="615" y="312"/>
                                  <a:pt x="617" y="310"/>
                                </a:cubicBezTo>
                                <a:cubicBezTo>
                                  <a:pt x="618" y="309"/>
                                  <a:pt x="619" y="307"/>
                                  <a:pt x="620" y="307"/>
                                </a:cubicBezTo>
                                <a:cubicBezTo>
                                  <a:pt x="624" y="307"/>
                                  <a:pt x="626" y="309"/>
                                  <a:pt x="630" y="309"/>
                                </a:cubicBezTo>
                                <a:cubicBezTo>
                                  <a:pt x="633" y="309"/>
                                  <a:pt x="633" y="309"/>
                                  <a:pt x="633" y="309"/>
                                </a:cubicBezTo>
                                <a:cubicBezTo>
                                  <a:pt x="634" y="309"/>
                                  <a:pt x="635" y="311"/>
                                  <a:pt x="636" y="311"/>
                                </a:cubicBezTo>
                                <a:cubicBezTo>
                                  <a:pt x="638" y="311"/>
                                  <a:pt x="638" y="306"/>
                                  <a:pt x="640" y="306"/>
                                </a:cubicBezTo>
                                <a:cubicBezTo>
                                  <a:pt x="642" y="306"/>
                                  <a:pt x="643" y="307"/>
                                  <a:pt x="645" y="307"/>
                                </a:cubicBezTo>
                                <a:cubicBezTo>
                                  <a:pt x="648" y="307"/>
                                  <a:pt x="648" y="302"/>
                                  <a:pt x="652" y="302"/>
                                </a:cubicBezTo>
                                <a:cubicBezTo>
                                  <a:pt x="653" y="302"/>
                                  <a:pt x="653" y="302"/>
                                  <a:pt x="653" y="302"/>
                                </a:cubicBezTo>
                                <a:cubicBezTo>
                                  <a:pt x="653" y="304"/>
                                  <a:pt x="653" y="304"/>
                                  <a:pt x="653" y="304"/>
                                </a:cubicBezTo>
                                <a:cubicBezTo>
                                  <a:pt x="653" y="307"/>
                                  <a:pt x="650" y="308"/>
                                  <a:pt x="650" y="311"/>
                                </a:cubicBezTo>
                                <a:cubicBezTo>
                                  <a:pt x="650" y="315"/>
                                  <a:pt x="650" y="315"/>
                                  <a:pt x="650" y="315"/>
                                </a:cubicBezTo>
                                <a:cubicBezTo>
                                  <a:pt x="651" y="315"/>
                                  <a:pt x="651" y="316"/>
                                  <a:pt x="652" y="316"/>
                                </a:cubicBezTo>
                                <a:cubicBezTo>
                                  <a:pt x="655" y="316"/>
                                  <a:pt x="653" y="311"/>
                                  <a:pt x="656" y="311"/>
                                </a:cubicBezTo>
                                <a:cubicBezTo>
                                  <a:pt x="663" y="311"/>
                                  <a:pt x="663" y="311"/>
                                  <a:pt x="663" y="311"/>
                                </a:cubicBezTo>
                                <a:cubicBezTo>
                                  <a:pt x="665" y="311"/>
                                  <a:pt x="666" y="309"/>
                                  <a:pt x="667" y="308"/>
                                </a:cubicBezTo>
                                <a:cubicBezTo>
                                  <a:pt x="669" y="307"/>
                                  <a:pt x="671" y="306"/>
                                  <a:pt x="671" y="304"/>
                                </a:cubicBezTo>
                                <a:cubicBezTo>
                                  <a:pt x="671" y="303"/>
                                  <a:pt x="671" y="301"/>
                                  <a:pt x="670" y="300"/>
                                </a:cubicBezTo>
                                <a:cubicBezTo>
                                  <a:pt x="669" y="299"/>
                                  <a:pt x="668" y="300"/>
                                  <a:pt x="667" y="300"/>
                                </a:cubicBezTo>
                                <a:cubicBezTo>
                                  <a:pt x="667" y="297"/>
                                  <a:pt x="667" y="297"/>
                                  <a:pt x="667" y="297"/>
                                </a:cubicBezTo>
                                <a:cubicBezTo>
                                  <a:pt x="667" y="293"/>
                                  <a:pt x="669" y="291"/>
                                  <a:pt x="669" y="287"/>
                                </a:cubicBezTo>
                                <a:cubicBezTo>
                                  <a:pt x="670" y="287"/>
                                  <a:pt x="670" y="287"/>
                                  <a:pt x="670" y="287"/>
                                </a:cubicBezTo>
                                <a:cubicBezTo>
                                  <a:pt x="672" y="287"/>
                                  <a:pt x="673" y="289"/>
                                  <a:pt x="675" y="289"/>
                                </a:cubicBezTo>
                                <a:cubicBezTo>
                                  <a:pt x="675" y="289"/>
                                  <a:pt x="675" y="289"/>
                                  <a:pt x="675" y="288"/>
                                </a:cubicBezTo>
                                <a:cubicBezTo>
                                  <a:pt x="675" y="282"/>
                                  <a:pt x="675" y="282"/>
                                  <a:pt x="675" y="282"/>
                                </a:cubicBezTo>
                                <a:cubicBezTo>
                                  <a:pt x="675" y="281"/>
                                  <a:pt x="676" y="280"/>
                                  <a:pt x="677" y="280"/>
                                </a:cubicBezTo>
                                <a:cubicBezTo>
                                  <a:pt x="679" y="280"/>
                                  <a:pt x="679" y="282"/>
                                  <a:pt x="680" y="284"/>
                                </a:cubicBezTo>
                                <a:cubicBezTo>
                                  <a:pt x="681" y="286"/>
                                  <a:pt x="683" y="286"/>
                                  <a:pt x="685" y="286"/>
                                </a:cubicBezTo>
                                <a:cubicBezTo>
                                  <a:pt x="690" y="286"/>
                                  <a:pt x="690" y="286"/>
                                  <a:pt x="690" y="286"/>
                                </a:cubicBezTo>
                                <a:cubicBezTo>
                                  <a:pt x="691" y="286"/>
                                  <a:pt x="691" y="287"/>
                                  <a:pt x="692" y="287"/>
                                </a:cubicBezTo>
                                <a:cubicBezTo>
                                  <a:pt x="695" y="288"/>
                                  <a:pt x="697" y="289"/>
                                  <a:pt x="699" y="292"/>
                                </a:cubicBezTo>
                                <a:cubicBezTo>
                                  <a:pt x="702" y="294"/>
                                  <a:pt x="703" y="296"/>
                                  <a:pt x="703" y="300"/>
                                </a:cubicBezTo>
                                <a:cubicBezTo>
                                  <a:pt x="703" y="302"/>
                                  <a:pt x="702" y="303"/>
                                  <a:pt x="702" y="305"/>
                                </a:cubicBezTo>
                                <a:cubicBezTo>
                                  <a:pt x="702" y="306"/>
                                  <a:pt x="702" y="307"/>
                                  <a:pt x="703" y="307"/>
                                </a:cubicBezTo>
                                <a:cubicBezTo>
                                  <a:pt x="705" y="307"/>
                                  <a:pt x="705" y="306"/>
                                  <a:pt x="707" y="305"/>
                                </a:cubicBezTo>
                                <a:cubicBezTo>
                                  <a:pt x="708" y="305"/>
                                  <a:pt x="708" y="304"/>
                                  <a:pt x="709" y="304"/>
                                </a:cubicBezTo>
                                <a:cubicBezTo>
                                  <a:pt x="711" y="304"/>
                                  <a:pt x="712" y="307"/>
                                  <a:pt x="713" y="308"/>
                                </a:cubicBezTo>
                                <a:cubicBezTo>
                                  <a:pt x="716" y="310"/>
                                  <a:pt x="718" y="310"/>
                                  <a:pt x="722" y="310"/>
                                </a:cubicBezTo>
                                <a:cubicBezTo>
                                  <a:pt x="722" y="313"/>
                                  <a:pt x="722" y="313"/>
                                  <a:pt x="722" y="313"/>
                                </a:cubicBezTo>
                                <a:cubicBezTo>
                                  <a:pt x="722" y="314"/>
                                  <a:pt x="721" y="315"/>
                                  <a:pt x="721" y="315"/>
                                </a:cubicBezTo>
                                <a:cubicBezTo>
                                  <a:pt x="718" y="315"/>
                                  <a:pt x="718" y="313"/>
                                  <a:pt x="716" y="313"/>
                                </a:cubicBezTo>
                                <a:cubicBezTo>
                                  <a:pt x="715" y="313"/>
                                  <a:pt x="715" y="313"/>
                                  <a:pt x="715" y="313"/>
                                </a:cubicBezTo>
                                <a:cubicBezTo>
                                  <a:pt x="715" y="314"/>
                                  <a:pt x="715" y="314"/>
                                  <a:pt x="715" y="314"/>
                                </a:cubicBezTo>
                                <a:cubicBezTo>
                                  <a:pt x="715" y="315"/>
                                  <a:pt x="716" y="315"/>
                                  <a:pt x="716" y="316"/>
                                </a:cubicBezTo>
                                <a:cubicBezTo>
                                  <a:pt x="717" y="317"/>
                                  <a:pt x="718" y="318"/>
                                  <a:pt x="719" y="319"/>
                                </a:cubicBezTo>
                                <a:cubicBezTo>
                                  <a:pt x="720" y="320"/>
                                  <a:pt x="720" y="322"/>
                                  <a:pt x="721" y="323"/>
                                </a:cubicBezTo>
                                <a:cubicBezTo>
                                  <a:pt x="722" y="324"/>
                                  <a:pt x="723" y="323"/>
                                  <a:pt x="724" y="324"/>
                                </a:cubicBezTo>
                                <a:cubicBezTo>
                                  <a:pt x="725" y="325"/>
                                  <a:pt x="725" y="326"/>
                                  <a:pt x="725" y="327"/>
                                </a:cubicBezTo>
                                <a:cubicBezTo>
                                  <a:pt x="725" y="328"/>
                                  <a:pt x="726" y="328"/>
                                  <a:pt x="727" y="329"/>
                                </a:cubicBezTo>
                                <a:cubicBezTo>
                                  <a:pt x="727" y="332"/>
                                  <a:pt x="727" y="333"/>
                                  <a:pt x="728" y="336"/>
                                </a:cubicBezTo>
                                <a:cubicBezTo>
                                  <a:pt x="729" y="336"/>
                                  <a:pt x="729" y="336"/>
                                  <a:pt x="729" y="336"/>
                                </a:cubicBezTo>
                                <a:cubicBezTo>
                                  <a:pt x="730" y="336"/>
                                  <a:pt x="731" y="335"/>
                                  <a:pt x="731" y="333"/>
                                </a:cubicBezTo>
                                <a:cubicBezTo>
                                  <a:pt x="731" y="330"/>
                                  <a:pt x="730" y="328"/>
                                  <a:pt x="730" y="324"/>
                                </a:cubicBezTo>
                                <a:cubicBezTo>
                                  <a:pt x="730" y="322"/>
                                  <a:pt x="732" y="322"/>
                                  <a:pt x="733" y="320"/>
                                </a:cubicBezTo>
                                <a:cubicBezTo>
                                  <a:pt x="735" y="318"/>
                                  <a:pt x="736" y="316"/>
                                  <a:pt x="736" y="313"/>
                                </a:cubicBezTo>
                                <a:cubicBezTo>
                                  <a:pt x="736" y="311"/>
                                  <a:pt x="736" y="309"/>
                                  <a:pt x="734" y="309"/>
                                </a:cubicBezTo>
                                <a:cubicBezTo>
                                  <a:pt x="733" y="309"/>
                                  <a:pt x="733" y="310"/>
                                  <a:pt x="732" y="310"/>
                                </a:cubicBezTo>
                                <a:cubicBezTo>
                                  <a:pt x="731" y="310"/>
                                  <a:pt x="731" y="308"/>
                                  <a:pt x="731" y="307"/>
                                </a:cubicBezTo>
                                <a:cubicBezTo>
                                  <a:pt x="730" y="306"/>
                                  <a:pt x="730" y="305"/>
                                  <a:pt x="730" y="304"/>
                                </a:cubicBezTo>
                                <a:cubicBezTo>
                                  <a:pt x="730" y="302"/>
                                  <a:pt x="732" y="301"/>
                                  <a:pt x="732" y="299"/>
                                </a:cubicBezTo>
                                <a:cubicBezTo>
                                  <a:pt x="732" y="295"/>
                                  <a:pt x="732" y="295"/>
                                  <a:pt x="732" y="295"/>
                                </a:cubicBezTo>
                                <a:cubicBezTo>
                                  <a:pt x="731" y="295"/>
                                  <a:pt x="731" y="295"/>
                                  <a:pt x="731" y="295"/>
                                </a:cubicBezTo>
                                <a:cubicBezTo>
                                  <a:pt x="730" y="296"/>
                                  <a:pt x="729" y="298"/>
                                  <a:pt x="728" y="298"/>
                                </a:cubicBezTo>
                                <a:cubicBezTo>
                                  <a:pt x="727" y="296"/>
                                  <a:pt x="727" y="294"/>
                                  <a:pt x="725" y="294"/>
                                </a:cubicBezTo>
                                <a:cubicBezTo>
                                  <a:pt x="723" y="293"/>
                                  <a:pt x="722" y="294"/>
                                  <a:pt x="720" y="294"/>
                                </a:cubicBezTo>
                                <a:cubicBezTo>
                                  <a:pt x="720" y="292"/>
                                  <a:pt x="720" y="292"/>
                                  <a:pt x="720" y="292"/>
                                </a:cubicBezTo>
                                <a:cubicBezTo>
                                  <a:pt x="720" y="291"/>
                                  <a:pt x="721" y="291"/>
                                  <a:pt x="721" y="289"/>
                                </a:cubicBezTo>
                                <a:cubicBezTo>
                                  <a:pt x="722" y="287"/>
                                  <a:pt x="722" y="286"/>
                                  <a:pt x="722" y="284"/>
                                </a:cubicBezTo>
                                <a:cubicBezTo>
                                  <a:pt x="723" y="284"/>
                                  <a:pt x="724" y="284"/>
                                  <a:pt x="725" y="284"/>
                                </a:cubicBezTo>
                                <a:cubicBezTo>
                                  <a:pt x="725" y="282"/>
                                  <a:pt x="725" y="282"/>
                                  <a:pt x="725" y="282"/>
                                </a:cubicBezTo>
                                <a:cubicBezTo>
                                  <a:pt x="725" y="280"/>
                                  <a:pt x="723" y="279"/>
                                  <a:pt x="723" y="277"/>
                                </a:cubicBezTo>
                                <a:cubicBezTo>
                                  <a:pt x="723" y="276"/>
                                  <a:pt x="725" y="276"/>
                                  <a:pt x="725" y="275"/>
                                </a:cubicBezTo>
                                <a:cubicBezTo>
                                  <a:pt x="726" y="272"/>
                                  <a:pt x="726" y="270"/>
                                  <a:pt x="726" y="267"/>
                                </a:cubicBezTo>
                                <a:cubicBezTo>
                                  <a:pt x="726" y="266"/>
                                  <a:pt x="724" y="265"/>
                                  <a:pt x="724" y="264"/>
                                </a:cubicBezTo>
                                <a:cubicBezTo>
                                  <a:pt x="724" y="262"/>
                                  <a:pt x="725" y="261"/>
                                  <a:pt x="726" y="259"/>
                                </a:cubicBezTo>
                                <a:cubicBezTo>
                                  <a:pt x="726" y="258"/>
                                  <a:pt x="725" y="256"/>
                                  <a:pt x="726" y="254"/>
                                </a:cubicBezTo>
                                <a:cubicBezTo>
                                  <a:pt x="727" y="253"/>
                                  <a:pt x="729" y="253"/>
                                  <a:pt x="731" y="252"/>
                                </a:cubicBezTo>
                                <a:cubicBezTo>
                                  <a:pt x="733" y="250"/>
                                  <a:pt x="734" y="249"/>
                                  <a:pt x="737" y="247"/>
                                </a:cubicBezTo>
                                <a:cubicBezTo>
                                  <a:pt x="739" y="246"/>
                                  <a:pt x="741" y="248"/>
                                  <a:pt x="743" y="246"/>
                                </a:cubicBezTo>
                                <a:cubicBezTo>
                                  <a:pt x="745" y="245"/>
                                  <a:pt x="745" y="243"/>
                                  <a:pt x="747" y="241"/>
                                </a:cubicBezTo>
                                <a:cubicBezTo>
                                  <a:pt x="748" y="240"/>
                                  <a:pt x="749" y="239"/>
                                  <a:pt x="750" y="238"/>
                                </a:cubicBezTo>
                                <a:cubicBezTo>
                                  <a:pt x="751" y="234"/>
                                  <a:pt x="750" y="231"/>
                                  <a:pt x="752" y="227"/>
                                </a:cubicBezTo>
                                <a:cubicBezTo>
                                  <a:pt x="753" y="223"/>
                                  <a:pt x="755" y="221"/>
                                  <a:pt x="758" y="217"/>
                                </a:cubicBezTo>
                                <a:cubicBezTo>
                                  <a:pt x="759" y="215"/>
                                  <a:pt x="758" y="213"/>
                                  <a:pt x="761" y="212"/>
                                </a:cubicBezTo>
                                <a:cubicBezTo>
                                  <a:pt x="762" y="214"/>
                                  <a:pt x="762" y="218"/>
                                  <a:pt x="765" y="218"/>
                                </a:cubicBezTo>
                                <a:cubicBezTo>
                                  <a:pt x="767" y="218"/>
                                  <a:pt x="768" y="217"/>
                                  <a:pt x="770" y="216"/>
                                </a:cubicBezTo>
                                <a:cubicBezTo>
                                  <a:pt x="774" y="216"/>
                                  <a:pt x="776" y="217"/>
                                  <a:pt x="779" y="219"/>
                                </a:cubicBezTo>
                                <a:cubicBezTo>
                                  <a:pt x="782" y="221"/>
                                  <a:pt x="784" y="221"/>
                                  <a:pt x="786" y="224"/>
                                </a:cubicBezTo>
                                <a:cubicBezTo>
                                  <a:pt x="785" y="225"/>
                                  <a:pt x="785" y="225"/>
                                  <a:pt x="785" y="225"/>
                                </a:cubicBezTo>
                                <a:cubicBezTo>
                                  <a:pt x="784" y="225"/>
                                  <a:pt x="782" y="225"/>
                                  <a:pt x="781" y="227"/>
                                </a:cubicBezTo>
                                <a:cubicBezTo>
                                  <a:pt x="779" y="230"/>
                                  <a:pt x="780" y="233"/>
                                  <a:pt x="779" y="237"/>
                                </a:cubicBezTo>
                                <a:cubicBezTo>
                                  <a:pt x="779" y="240"/>
                                  <a:pt x="778" y="242"/>
                                  <a:pt x="777" y="244"/>
                                </a:cubicBezTo>
                                <a:cubicBezTo>
                                  <a:pt x="776" y="247"/>
                                  <a:pt x="772" y="245"/>
                                  <a:pt x="772" y="248"/>
                                </a:cubicBezTo>
                                <a:cubicBezTo>
                                  <a:pt x="772" y="249"/>
                                  <a:pt x="773" y="250"/>
                                  <a:pt x="773" y="252"/>
                                </a:cubicBezTo>
                                <a:cubicBezTo>
                                  <a:pt x="773" y="254"/>
                                  <a:pt x="772" y="255"/>
                                  <a:pt x="772" y="257"/>
                                </a:cubicBezTo>
                                <a:cubicBezTo>
                                  <a:pt x="772" y="258"/>
                                  <a:pt x="773" y="258"/>
                                  <a:pt x="773" y="258"/>
                                </a:cubicBezTo>
                                <a:cubicBezTo>
                                  <a:pt x="774" y="259"/>
                                  <a:pt x="773" y="260"/>
                                  <a:pt x="773" y="261"/>
                                </a:cubicBezTo>
                                <a:cubicBezTo>
                                  <a:pt x="773" y="268"/>
                                  <a:pt x="772" y="272"/>
                                  <a:pt x="771" y="279"/>
                                </a:cubicBezTo>
                                <a:cubicBezTo>
                                  <a:pt x="771" y="279"/>
                                  <a:pt x="770" y="279"/>
                                  <a:pt x="769" y="279"/>
                                </a:cubicBezTo>
                                <a:cubicBezTo>
                                  <a:pt x="769" y="285"/>
                                  <a:pt x="769" y="285"/>
                                  <a:pt x="769" y="285"/>
                                </a:cubicBezTo>
                                <a:cubicBezTo>
                                  <a:pt x="765" y="310"/>
                                  <a:pt x="765" y="310"/>
                                  <a:pt x="765" y="310"/>
                                </a:cubicBezTo>
                                <a:cubicBezTo>
                                  <a:pt x="765" y="313"/>
                                  <a:pt x="765" y="315"/>
                                  <a:pt x="768" y="317"/>
                                </a:cubicBezTo>
                                <a:cubicBezTo>
                                  <a:pt x="769" y="318"/>
                                  <a:pt x="770" y="318"/>
                                  <a:pt x="772" y="319"/>
                                </a:cubicBezTo>
                                <a:cubicBezTo>
                                  <a:pt x="774" y="322"/>
                                  <a:pt x="775" y="323"/>
                                  <a:pt x="776" y="326"/>
                                </a:cubicBezTo>
                                <a:cubicBezTo>
                                  <a:pt x="773" y="327"/>
                                  <a:pt x="769" y="326"/>
                                  <a:pt x="769" y="330"/>
                                </a:cubicBezTo>
                                <a:cubicBezTo>
                                  <a:pt x="769" y="331"/>
                                  <a:pt x="770" y="332"/>
                                  <a:pt x="770" y="333"/>
                                </a:cubicBezTo>
                                <a:cubicBezTo>
                                  <a:pt x="770" y="335"/>
                                  <a:pt x="770" y="336"/>
                                  <a:pt x="770" y="339"/>
                                </a:cubicBezTo>
                                <a:cubicBezTo>
                                  <a:pt x="770" y="341"/>
                                  <a:pt x="770" y="343"/>
                                  <a:pt x="769" y="345"/>
                                </a:cubicBezTo>
                                <a:cubicBezTo>
                                  <a:pt x="769" y="347"/>
                                  <a:pt x="766" y="346"/>
                                  <a:pt x="765" y="347"/>
                                </a:cubicBezTo>
                                <a:cubicBezTo>
                                  <a:pt x="763" y="347"/>
                                  <a:pt x="763" y="349"/>
                                  <a:pt x="762" y="350"/>
                                </a:cubicBezTo>
                                <a:cubicBezTo>
                                  <a:pt x="761" y="352"/>
                                  <a:pt x="759" y="352"/>
                                  <a:pt x="759" y="354"/>
                                </a:cubicBezTo>
                                <a:cubicBezTo>
                                  <a:pt x="758" y="356"/>
                                  <a:pt x="759" y="358"/>
                                  <a:pt x="757" y="359"/>
                                </a:cubicBezTo>
                                <a:cubicBezTo>
                                  <a:pt x="755" y="360"/>
                                  <a:pt x="754" y="360"/>
                                  <a:pt x="752" y="360"/>
                                </a:cubicBezTo>
                                <a:cubicBezTo>
                                  <a:pt x="750" y="360"/>
                                  <a:pt x="750" y="363"/>
                                  <a:pt x="749" y="364"/>
                                </a:cubicBezTo>
                                <a:cubicBezTo>
                                  <a:pt x="748" y="365"/>
                                  <a:pt x="746" y="365"/>
                                  <a:pt x="745" y="365"/>
                                </a:cubicBezTo>
                                <a:cubicBezTo>
                                  <a:pt x="743" y="365"/>
                                  <a:pt x="741" y="364"/>
                                  <a:pt x="739" y="364"/>
                                </a:cubicBezTo>
                                <a:cubicBezTo>
                                  <a:pt x="737" y="364"/>
                                  <a:pt x="736" y="366"/>
                                  <a:pt x="734" y="366"/>
                                </a:cubicBezTo>
                                <a:cubicBezTo>
                                  <a:pt x="728" y="366"/>
                                  <a:pt x="728" y="366"/>
                                  <a:pt x="728" y="366"/>
                                </a:cubicBezTo>
                                <a:cubicBezTo>
                                  <a:pt x="726" y="366"/>
                                  <a:pt x="725" y="366"/>
                                  <a:pt x="724" y="366"/>
                                </a:cubicBezTo>
                                <a:cubicBezTo>
                                  <a:pt x="722" y="366"/>
                                  <a:pt x="720" y="367"/>
                                  <a:pt x="720" y="368"/>
                                </a:cubicBezTo>
                                <a:cubicBezTo>
                                  <a:pt x="720" y="371"/>
                                  <a:pt x="723" y="372"/>
                                  <a:pt x="725" y="373"/>
                                </a:cubicBezTo>
                                <a:cubicBezTo>
                                  <a:pt x="727" y="374"/>
                                  <a:pt x="728" y="376"/>
                                  <a:pt x="730" y="377"/>
                                </a:cubicBezTo>
                                <a:cubicBezTo>
                                  <a:pt x="735" y="378"/>
                                  <a:pt x="737" y="379"/>
                                  <a:pt x="742" y="379"/>
                                </a:cubicBezTo>
                                <a:cubicBezTo>
                                  <a:pt x="747" y="379"/>
                                  <a:pt x="750" y="377"/>
                                  <a:pt x="755" y="377"/>
                                </a:cubicBezTo>
                                <a:cubicBezTo>
                                  <a:pt x="756" y="377"/>
                                  <a:pt x="757" y="378"/>
                                  <a:pt x="758" y="378"/>
                                </a:cubicBezTo>
                                <a:cubicBezTo>
                                  <a:pt x="760" y="378"/>
                                  <a:pt x="760" y="375"/>
                                  <a:pt x="762" y="374"/>
                                </a:cubicBezTo>
                                <a:cubicBezTo>
                                  <a:pt x="763" y="372"/>
                                  <a:pt x="765" y="372"/>
                                  <a:pt x="766" y="371"/>
                                </a:cubicBezTo>
                                <a:cubicBezTo>
                                  <a:pt x="769" y="369"/>
                                  <a:pt x="769" y="366"/>
                                  <a:pt x="773" y="364"/>
                                </a:cubicBezTo>
                                <a:cubicBezTo>
                                  <a:pt x="776" y="363"/>
                                  <a:pt x="776" y="359"/>
                                  <a:pt x="779" y="358"/>
                                </a:cubicBezTo>
                                <a:cubicBezTo>
                                  <a:pt x="782" y="358"/>
                                  <a:pt x="783" y="357"/>
                                  <a:pt x="786" y="356"/>
                                </a:cubicBezTo>
                                <a:cubicBezTo>
                                  <a:pt x="787" y="355"/>
                                  <a:pt x="788" y="355"/>
                                  <a:pt x="788" y="353"/>
                                </a:cubicBezTo>
                                <a:cubicBezTo>
                                  <a:pt x="788" y="348"/>
                                  <a:pt x="788" y="348"/>
                                  <a:pt x="788" y="348"/>
                                </a:cubicBezTo>
                                <a:cubicBezTo>
                                  <a:pt x="788" y="347"/>
                                  <a:pt x="787" y="346"/>
                                  <a:pt x="787" y="345"/>
                                </a:cubicBezTo>
                                <a:cubicBezTo>
                                  <a:pt x="786" y="342"/>
                                  <a:pt x="785" y="341"/>
                                  <a:pt x="785" y="338"/>
                                </a:cubicBezTo>
                                <a:cubicBezTo>
                                  <a:pt x="785" y="335"/>
                                  <a:pt x="785" y="335"/>
                                  <a:pt x="785" y="335"/>
                                </a:cubicBezTo>
                                <a:cubicBezTo>
                                  <a:pt x="785" y="332"/>
                                  <a:pt x="783" y="330"/>
                                  <a:pt x="783" y="327"/>
                                </a:cubicBezTo>
                                <a:cubicBezTo>
                                  <a:pt x="783" y="324"/>
                                  <a:pt x="786" y="323"/>
                                  <a:pt x="787" y="321"/>
                                </a:cubicBezTo>
                                <a:cubicBezTo>
                                  <a:pt x="788" y="318"/>
                                  <a:pt x="788" y="315"/>
                                  <a:pt x="790" y="315"/>
                                </a:cubicBezTo>
                                <a:cubicBezTo>
                                  <a:pt x="792" y="315"/>
                                  <a:pt x="793" y="317"/>
                                  <a:pt x="795" y="317"/>
                                </a:cubicBezTo>
                                <a:cubicBezTo>
                                  <a:pt x="800" y="317"/>
                                  <a:pt x="803" y="315"/>
                                  <a:pt x="808" y="315"/>
                                </a:cubicBezTo>
                                <a:cubicBezTo>
                                  <a:pt x="810" y="315"/>
                                  <a:pt x="811" y="316"/>
                                  <a:pt x="812" y="317"/>
                                </a:cubicBezTo>
                                <a:cubicBezTo>
                                  <a:pt x="814" y="318"/>
                                  <a:pt x="815" y="319"/>
                                  <a:pt x="815" y="320"/>
                                </a:cubicBezTo>
                                <a:cubicBezTo>
                                  <a:pt x="815" y="326"/>
                                  <a:pt x="812" y="328"/>
                                  <a:pt x="812" y="334"/>
                                </a:cubicBezTo>
                                <a:cubicBezTo>
                                  <a:pt x="812" y="336"/>
                                  <a:pt x="812" y="337"/>
                                  <a:pt x="812" y="338"/>
                                </a:cubicBezTo>
                                <a:cubicBezTo>
                                  <a:pt x="812" y="343"/>
                                  <a:pt x="811" y="345"/>
                                  <a:pt x="811" y="350"/>
                                </a:cubicBezTo>
                                <a:cubicBezTo>
                                  <a:pt x="811" y="351"/>
                                  <a:pt x="812" y="352"/>
                                  <a:pt x="813" y="353"/>
                                </a:cubicBezTo>
                                <a:cubicBezTo>
                                  <a:pt x="815" y="355"/>
                                  <a:pt x="816" y="356"/>
                                  <a:pt x="818" y="356"/>
                                </a:cubicBezTo>
                                <a:cubicBezTo>
                                  <a:pt x="823" y="356"/>
                                  <a:pt x="823" y="356"/>
                                  <a:pt x="823" y="356"/>
                                </a:cubicBezTo>
                                <a:cubicBezTo>
                                  <a:pt x="824" y="356"/>
                                  <a:pt x="825" y="355"/>
                                  <a:pt x="826" y="355"/>
                                </a:cubicBezTo>
                                <a:cubicBezTo>
                                  <a:pt x="831" y="355"/>
                                  <a:pt x="831" y="355"/>
                                  <a:pt x="831" y="355"/>
                                </a:cubicBezTo>
                                <a:cubicBezTo>
                                  <a:pt x="831" y="355"/>
                                  <a:pt x="831" y="354"/>
                                  <a:pt x="831" y="353"/>
                                </a:cubicBezTo>
                                <a:cubicBezTo>
                                  <a:pt x="827" y="353"/>
                                  <a:pt x="825" y="352"/>
                                  <a:pt x="821" y="351"/>
                                </a:cubicBezTo>
                                <a:cubicBezTo>
                                  <a:pt x="819" y="350"/>
                                  <a:pt x="817" y="350"/>
                                  <a:pt x="815" y="349"/>
                                </a:cubicBezTo>
                                <a:cubicBezTo>
                                  <a:pt x="814" y="347"/>
                                  <a:pt x="814" y="346"/>
                                  <a:pt x="814" y="344"/>
                                </a:cubicBezTo>
                                <a:cubicBezTo>
                                  <a:pt x="814" y="342"/>
                                  <a:pt x="816" y="341"/>
                                  <a:pt x="816" y="338"/>
                                </a:cubicBezTo>
                                <a:cubicBezTo>
                                  <a:pt x="817" y="336"/>
                                  <a:pt x="816" y="335"/>
                                  <a:pt x="817" y="333"/>
                                </a:cubicBezTo>
                                <a:cubicBezTo>
                                  <a:pt x="824" y="332"/>
                                  <a:pt x="824" y="332"/>
                                  <a:pt x="824" y="332"/>
                                </a:cubicBezTo>
                                <a:cubicBezTo>
                                  <a:pt x="824" y="328"/>
                                  <a:pt x="824" y="328"/>
                                  <a:pt x="824" y="328"/>
                                </a:cubicBezTo>
                                <a:cubicBezTo>
                                  <a:pt x="824" y="326"/>
                                  <a:pt x="823" y="325"/>
                                  <a:pt x="823" y="324"/>
                                </a:cubicBezTo>
                                <a:cubicBezTo>
                                  <a:pt x="823" y="322"/>
                                  <a:pt x="824" y="320"/>
                                  <a:pt x="824" y="318"/>
                                </a:cubicBezTo>
                                <a:cubicBezTo>
                                  <a:pt x="824" y="317"/>
                                  <a:pt x="825" y="315"/>
                                  <a:pt x="823" y="315"/>
                                </a:cubicBezTo>
                                <a:cubicBezTo>
                                  <a:pt x="821" y="314"/>
                                  <a:pt x="819" y="314"/>
                                  <a:pt x="817" y="311"/>
                                </a:cubicBezTo>
                                <a:cubicBezTo>
                                  <a:pt x="816" y="308"/>
                                  <a:pt x="815" y="304"/>
                                  <a:pt x="810" y="304"/>
                                </a:cubicBezTo>
                                <a:cubicBezTo>
                                  <a:pt x="806" y="304"/>
                                  <a:pt x="806" y="304"/>
                                  <a:pt x="806" y="304"/>
                                </a:cubicBezTo>
                                <a:cubicBezTo>
                                  <a:pt x="805" y="304"/>
                                  <a:pt x="804" y="304"/>
                                  <a:pt x="803" y="304"/>
                                </a:cubicBezTo>
                                <a:cubicBezTo>
                                  <a:pt x="798" y="304"/>
                                  <a:pt x="798" y="304"/>
                                  <a:pt x="798" y="304"/>
                                </a:cubicBezTo>
                                <a:cubicBezTo>
                                  <a:pt x="798" y="305"/>
                                  <a:pt x="798" y="306"/>
                                  <a:pt x="798" y="307"/>
                                </a:cubicBezTo>
                                <a:cubicBezTo>
                                  <a:pt x="797" y="307"/>
                                  <a:pt x="797" y="307"/>
                                  <a:pt x="797" y="307"/>
                                </a:cubicBezTo>
                                <a:cubicBezTo>
                                  <a:pt x="793" y="307"/>
                                  <a:pt x="792" y="305"/>
                                  <a:pt x="789" y="305"/>
                                </a:cubicBezTo>
                                <a:cubicBezTo>
                                  <a:pt x="786" y="305"/>
                                  <a:pt x="785" y="306"/>
                                  <a:pt x="783" y="306"/>
                                </a:cubicBezTo>
                                <a:cubicBezTo>
                                  <a:pt x="783" y="305"/>
                                  <a:pt x="783" y="304"/>
                                  <a:pt x="783" y="303"/>
                                </a:cubicBezTo>
                                <a:cubicBezTo>
                                  <a:pt x="783" y="299"/>
                                  <a:pt x="779" y="298"/>
                                  <a:pt x="779" y="294"/>
                                </a:cubicBezTo>
                                <a:cubicBezTo>
                                  <a:pt x="779" y="294"/>
                                  <a:pt x="779" y="294"/>
                                  <a:pt x="779" y="293"/>
                                </a:cubicBezTo>
                                <a:cubicBezTo>
                                  <a:pt x="783" y="291"/>
                                  <a:pt x="782" y="288"/>
                                  <a:pt x="783" y="284"/>
                                </a:cubicBezTo>
                                <a:cubicBezTo>
                                  <a:pt x="784" y="282"/>
                                  <a:pt x="784" y="281"/>
                                  <a:pt x="786" y="279"/>
                                </a:cubicBezTo>
                                <a:cubicBezTo>
                                  <a:pt x="787" y="277"/>
                                  <a:pt x="790" y="276"/>
                                  <a:pt x="790" y="274"/>
                                </a:cubicBezTo>
                                <a:cubicBezTo>
                                  <a:pt x="790" y="270"/>
                                  <a:pt x="790" y="270"/>
                                  <a:pt x="790" y="270"/>
                                </a:cubicBezTo>
                                <a:cubicBezTo>
                                  <a:pt x="790" y="268"/>
                                  <a:pt x="786" y="267"/>
                                  <a:pt x="786" y="265"/>
                                </a:cubicBezTo>
                                <a:cubicBezTo>
                                  <a:pt x="786" y="264"/>
                                  <a:pt x="787" y="264"/>
                                  <a:pt x="787" y="263"/>
                                </a:cubicBezTo>
                                <a:cubicBezTo>
                                  <a:pt x="787" y="258"/>
                                  <a:pt x="787" y="258"/>
                                  <a:pt x="787" y="258"/>
                                </a:cubicBezTo>
                                <a:cubicBezTo>
                                  <a:pt x="787" y="256"/>
                                  <a:pt x="785" y="256"/>
                                  <a:pt x="783" y="255"/>
                                </a:cubicBezTo>
                                <a:cubicBezTo>
                                  <a:pt x="782" y="255"/>
                                  <a:pt x="782" y="253"/>
                                  <a:pt x="782" y="252"/>
                                </a:cubicBezTo>
                                <a:cubicBezTo>
                                  <a:pt x="782" y="250"/>
                                  <a:pt x="783" y="249"/>
                                  <a:pt x="784" y="247"/>
                                </a:cubicBezTo>
                                <a:cubicBezTo>
                                  <a:pt x="785" y="245"/>
                                  <a:pt x="785" y="244"/>
                                  <a:pt x="786" y="242"/>
                                </a:cubicBezTo>
                                <a:cubicBezTo>
                                  <a:pt x="789" y="241"/>
                                  <a:pt x="791" y="239"/>
                                  <a:pt x="793" y="237"/>
                                </a:cubicBezTo>
                                <a:cubicBezTo>
                                  <a:pt x="796" y="231"/>
                                  <a:pt x="799" y="227"/>
                                  <a:pt x="799" y="220"/>
                                </a:cubicBezTo>
                                <a:cubicBezTo>
                                  <a:pt x="799" y="218"/>
                                  <a:pt x="798" y="217"/>
                                  <a:pt x="798" y="216"/>
                                </a:cubicBezTo>
                                <a:cubicBezTo>
                                  <a:pt x="798" y="215"/>
                                  <a:pt x="798" y="214"/>
                                  <a:pt x="798" y="214"/>
                                </a:cubicBezTo>
                                <a:cubicBezTo>
                                  <a:pt x="800" y="214"/>
                                  <a:pt x="801" y="216"/>
                                  <a:pt x="802" y="218"/>
                                </a:cubicBezTo>
                                <a:cubicBezTo>
                                  <a:pt x="803" y="219"/>
                                  <a:pt x="804" y="220"/>
                                  <a:pt x="804" y="221"/>
                                </a:cubicBezTo>
                                <a:cubicBezTo>
                                  <a:pt x="804" y="223"/>
                                  <a:pt x="803" y="224"/>
                                  <a:pt x="803" y="226"/>
                                </a:cubicBezTo>
                                <a:cubicBezTo>
                                  <a:pt x="803" y="227"/>
                                  <a:pt x="803" y="228"/>
                                  <a:pt x="803" y="229"/>
                                </a:cubicBezTo>
                                <a:cubicBezTo>
                                  <a:pt x="802" y="232"/>
                                  <a:pt x="799" y="233"/>
                                  <a:pt x="799" y="236"/>
                                </a:cubicBezTo>
                                <a:cubicBezTo>
                                  <a:pt x="799" y="240"/>
                                  <a:pt x="799" y="240"/>
                                  <a:pt x="799" y="240"/>
                                </a:cubicBezTo>
                                <a:cubicBezTo>
                                  <a:pt x="799" y="242"/>
                                  <a:pt x="801" y="243"/>
                                  <a:pt x="801" y="246"/>
                                </a:cubicBezTo>
                                <a:cubicBezTo>
                                  <a:pt x="801" y="248"/>
                                  <a:pt x="800" y="250"/>
                                  <a:pt x="800" y="253"/>
                                </a:cubicBezTo>
                                <a:cubicBezTo>
                                  <a:pt x="800" y="255"/>
                                  <a:pt x="800" y="257"/>
                                  <a:pt x="802" y="257"/>
                                </a:cubicBezTo>
                                <a:cubicBezTo>
                                  <a:pt x="807" y="257"/>
                                  <a:pt x="807" y="257"/>
                                  <a:pt x="807" y="257"/>
                                </a:cubicBezTo>
                                <a:cubicBezTo>
                                  <a:pt x="811" y="257"/>
                                  <a:pt x="813" y="259"/>
                                  <a:pt x="817" y="260"/>
                                </a:cubicBezTo>
                                <a:cubicBezTo>
                                  <a:pt x="819" y="261"/>
                                  <a:pt x="820" y="262"/>
                                  <a:pt x="821" y="265"/>
                                </a:cubicBezTo>
                                <a:cubicBezTo>
                                  <a:pt x="822" y="266"/>
                                  <a:pt x="822" y="268"/>
                                  <a:pt x="824" y="268"/>
                                </a:cubicBezTo>
                                <a:cubicBezTo>
                                  <a:pt x="825" y="268"/>
                                  <a:pt x="825" y="267"/>
                                  <a:pt x="827" y="267"/>
                                </a:cubicBezTo>
                                <a:cubicBezTo>
                                  <a:pt x="828" y="266"/>
                                  <a:pt x="829" y="266"/>
                                  <a:pt x="829" y="266"/>
                                </a:cubicBezTo>
                                <a:cubicBezTo>
                                  <a:pt x="829" y="264"/>
                                  <a:pt x="827" y="264"/>
                                  <a:pt x="827" y="263"/>
                                </a:cubicBezTo>
                                <a:cubicBezTo>
                                  <a:pt x="826" y="261"/>
                                  <a:pt x="825" y="258"/>
                                  <a:pt x="823" y="257"/>
                                </a:cubicBezTo>
                                <a:cubicBezTo>
                                  <a:pt x="820" y="255"/>
                                  <a:pt x="817" y="256"/>
                                  <a:pt x="814" y="254"/>
                                </a:cubicBezTo>
                                <a:cubicBezTo>
                                  <a:pt x="812" y="252"/>
                                  <a:pt x="811" y="251"/>
                                  <a:pt x="810" y="248"/>
                                </a:cubicBezTo>
                                <a:cubicBezTo>
                                  <a:pt x="808" y="245"/>
                                  <a:pt x="807" y="243"/>
                                  <a:pt x="807" y="240"/>
                                </a:cubicBezTo>
                                <a:cubicBezTo>
                                  <a:pt x="806" y="239"/>
                                  <a:pt x="805" y="238"/>
                                  <a:pt x="805" y="237"/>
                                </a:cubicBezTo>
                                <a:cubicBezTo>
                                  <a:pt x="805" y="236"/>
                                  <a:pt x="805" y="236"/>
                                  <a:pt x="805" y="236"/>
                                </a:cubicBezTo>
                                <a:cubicBezTo>
                                  <a:pt x="809" y="236"/>
                                  <a:pt x="809" y="236"/>
                                  <a:pt x="809" y="236"/>
                                </a:cubicBezTo>
                                <a:cubicBezTo>
                                  <a:pt x="810" y="236"/>
                                  <a:pt x="810" y="235"/>
                                  <a:pt x="811" y="235"/>
                                </a:cubicBezTo>
                                <a:cubicBezTo>
                                  <a:pt x="813" y="235"/>
                                  <a:pt x="813" y="237"/>
                                  <a:pt x="813" y="239"/>
                                </a:cubicBezTo>
                                <a:cubicBezTo>
                                  <a:pt x="815" y="242"/>
                                  <a:pt x="817" y="243"/>
                                  <a:pt x="820" y="243"/>
                                </a:cubicBezTo>
                                <a:cubicBezTo>
                                  <a:pt x="822" y="243"/>
                                  <a:pt x="822" y="243"/>
                                  <a:pt x="822" y="243"/>
                                </a:cubicBezTo>
                                <a:cubicBezTo>
                                  <a:pt x="822" y="242"/>
                                  <a:pt x="822" y="242"/>
                                  <a:pt x="822" y="242"/>
                                </a:cubicBezTo>
                                <a:cubicBezTo>
                                  <a:pt x="822" y="241"/>
                                  <a:pt x="822" y="241"/>
                                  <a:pt x="821" y="240"/>
                                </a:cubicBezTo>
                                <a:cubicBezTo>
                                  <a:pt x="820" y="237"/>
                                  <a:pt x="818" y="235"/>
                                  <a:pt x="815" y="235"/>
                                </a:cubicBezTo>
                                <a:cubicBezTo>
                                  <a:pt x="816" y="233"/>
                                  <a:pt x="818" y="233"/>
                                  <a:pt x="820" y="233"/>
                                </a:cubicBezTo>
                                <a:cubicBezTo>
                                  <a:pt x="822" y="232"/>
                                  <a:pt x="823" y="232"/>
                                  <a:pt x="824" y="232"/>
                                </a:cubicBezTo>
                                <a:cubicBezTo>
                                  <a:pt x="827" y="232"/>
                                  <a:pt x="828" y="233"/>
                                  <a:pt x="830" y="233"/>
                                </a:cubicBezTo>
                                <a:cubicBezTo>
                                  <a:pt x="833" y="234"/>
                                  <a:pt x="836" y="235"/>
                                  <a:pt x="838" y="237"/>
                                </a:cubicBezTo>
                                <a:cubicBezTo>
                                  <a:pt x="840" y="240"/>
                                  <a:pt x="841" y="242"/>
                                  <a:pt x="843" y="245"/>
                                </a:cubicBezTo>
                                <a:cubicBezTo>
                                  <a:pt x="846" y="249"/>
                                  <a:pt x="849" y="249"/>
                                  <a:pt x="854" y="251"/>
                                </a:cubicBezTo>
                                <a:cubicBezTo>
                                  <a:pt x="857" y="252"/>
                                  <a:pt x="860" y="252"/>
                                  <a:pt x="860" y="255"/>
                                </a:cubicBezTo>
                                <a:cubicBezTo>
                                  <a:pt x="860" y="259"/>
                                  <a:pt x="857" y="261"/>
                                  <a:pt x="857" y="265"/>
                                </a:cubicBezTo>
                                <a:cubicBezTo>
                                  <a:pt x="857" y="266"/>
                                  <a:pt x="858" y="267"/>
                                  <a:pt x="858" y="269"/>
                                </a:cubicBezTo>
                                <a:cubicBezTo>
                                  <a:pt x="858" y="272"/>
                                  <a:pt x="855" y="273"/>
                                  <a:pt x="855" y="277"/>
                                </a:cubicBezTo>
                                <a:cubicBezTo>
                                  <a:pt x="855" y="279"/>
                                  <a:pt x="855" y="279"/>
                                  <a:pt x="855" y="279"/>
                                </a:cubicBezTo>
                                <a:cubicBezTo>
                                  <a:pt x="855" y="279"/>
                                  <a:pt x="855" y="279"/>
                                  <a:pt x="855" y="279"/>
                                </a:cubicBezTo>
                                <a:cubicBezTo>
                                  <a:pt x="856" y="279"/>
                                  <a:pt x="856" y="278"/>
                                  <a:pt x="856" y="278"/>
                                </a:cubicBezTo>
                                <a:cubicBezTo>
                                  <a:pt x="858" y="276"/>
                                  <a:pt x="858" y="273"/>
                                  <a:pt x="860" y="273"/>
                                </a:cubicBezTo>
                                <a:cubicBezTo>
                                  <a:pt x="861" y="273"/>
                                  <a:pt x="862" y="274"/>
                                  <a:pt x="864" y="274"/>
                                </a:cubicBezTo>
                                <a:cubicBezTo>
                                  <a:pt x="864" y="275"/>
                                  <a:pt x="864" y="275"/>
                                  <a:pt x="864" y="275"/>
                                </a:cubicBezTo>
                                <a:cubicBezTo>
                                  <a:pt x="862" y="278"/>
                                  <a:pt x="859" y="280"/>
                                  <a:pt x="859" y="284"/>
                                </a:cubicBezTo>
                                <a:cubicBezTo>
                                  <a:pt x="859" y="285"/>
                                  <a:pt x="861" y="286"/>
                                  <a:pt x="862" y="288"/>
                                </a:cubicBezTo>
                                <a:cubicBezTo>
                                  <a:pt x="862" y="289"/>
                                  <a:pt x="863" y="290"/>
                                  <a:pt x="864" y="291"/>
                                </a:cubicBezTo>
                                <a:cubicBezTo>
                                  <a:pt x="865" y="292"/>
                                  <a:pt x="865" y="293"/>
                                  <a:pt x="866" y="293"/>
                                </a:cubicBezTo>
                                <a:cubicBezTo>
                                  <a:pt x="868" y="293"/>
                                  <a:pt x="869" y="291"/>
                                  <a:pt x="869" y="290"/>
                                </a:cubicBezTo>
                                <a:cubicBezTo>
                                  <a:pt x="869" y="287"/>
                                  <a:pt x="865" y="287"/>
                                  <a:pt x="865" y="284"/>
                                </a:cubicBezTo>
                                <a:cubicBezTo>
                                  <a:pt x="865" y="282"/>
                                  <a:pt x="869" y="282"/>
                                  <a:pt x="869" y="279"/>
                                </a:cubicBezTo>
                                <a:cubicBezTo>
                                  <a:pt x="869" y="276"/>
                                  <a:pt x="865" y="275"/>
                                  <a:pt x="865" y="272"/>
                                </a:cubicBezTo>
                                <a:cubicBezTo>
                                  <a:pt x="864" y="269"/>
                                  <a:pt x="864" y="267"/>
                                  <a:pt x="864" y="264"/>
                                </a:cubicBezTo>
                                <a:cubicBezTo>
                                  <a:pt x="864" y="263"/>
                                  <a:pt x="863" y="262"/>
                                  <a:pt x="864" y="261"/>
                                </a:cubicBezTo>
                                <a:cubicBezTo>
                                  <a:pt x="865" y="260"/>
                                  <a:pt x="866" y="259"/>
                                  <a:pt x="867" y="259"/>
                                </a:cubicBezTo>
                                <a:cubicBezTo>
                                  <a:pt x="867" y="255"/>
                                  <a:pt x="867" y="255"/>
                                  <a:pt x="867" y="255"/>
                                </a:cubicBezTo>
                                <a:cubicBezTo>
                                  <a:pt x="867" y="254"/>
                                  <a:pt x="866" y="253"/>
                                  <a:pt x="866" y="252"/>
                                </a:cubicBezTo>
                                <a:cubicBezTo>
                                  <a:pt x="864" y="251"/>
                                  <a:pt x="863" y="252"/>
                                  <a:pt x="861" y="251"/>
                                </a:cubicBezTo>
                                <a:cubicBezTo>
                                  <a:pt x="861" y="251"/>
                                  <a:pt x="860" y="250"/>
                                  <a:pt x="860" y="249"/>
                                </a:cubicBezTo>
                                <a:cubicBezTo>
                                  <a:pt x="859" y="245"/>
                                  <a:pt x="859" y="243"/>
                                  <a:pt x="858" y="240"/>
                                </a:cubicBezTo>
                                <a:cubicBezTo>
                                  <a:pt x="858" y="239"/>
                                  <a:pt x="858" y="238"/>
                                  <a:pt x="857" y="238"/>
                                </a:cubicBezTo>
                                <a:cubicBezTo>
                                  <a:pt x="856" y="237"/>
                                  <a:pt x="855" y="238"/>
                                  <a:pt x="853" y="238"/>
                                </a:cubicBezTo>
                                <a:cubicBezTo>
                                  <a:pt x="852" y="238"/>
                                  <a:pt x="851" y="237"/>
                                  <a:pt x="850" y="237"/>
                                </a:cubicBezTo>
                                <a:cubicBezTo>
                                  <a:pt x="846" y="236"/>
                                  <a:pt x="842" y="234"/>
                                  <a:pt x="842" y="230"/>
                                </a:cubicBezTo>
                                <a:cubicBezTo>
                                  <a:pt x="842" y="228"/>
                                  <a:pt x="843" y="227"/>
                                  <a:pt x="843" y="226"/>
                                </a:cubicBezTo>
                                <a:cubicBezTo>
                                  <a:pt x="844" y="220"/>
                                  <a:pt x="845" y="217"/>
                                  <a:pt x="845" y="211"/>
                                </a:cubicBezTo>
                                <a:cubicBezTo>
                                  <a:pt x="845" y="208"/>
                                  <a:pt x="845" y="208"/>
                                  <a:pt x="845" y="208"/>
                                </a:cubicBezTo>
                                <a:cubicBezTo>
                                  <a:pt x="845" y="206"/>
                                  <a:pt x="843" y="206"/>
                                  <a:pt x="842" y="205"/>
                                </a:cubicBezTo>
                                <a:cubicBezTo>
                                  <a:pt x="843" y="203"/>
                                  <a:pt x="846" y="204"/>
                                  <a:pt x="848" y="204"/>
                                </a:cubicBezTo>
                                <a:cubicBezTo>
                                  <a:pt x="852" y="204"/>
                                  <a:pt x="852" y="204"/>
                                  <a:pt x="852" y="204"/>
                                </a:cubicBezTo>
                                <a:cubicBezTo>
                                  <a:pt x="853" y="204"/>
                                  <a:pt x="854" y="203"/>
                                  <a:pt x="855" y="203"/>
                                </a:cubicBezTo>
                                <a:cubicBezTo>
                                  <a:pt x="859" y="203"/>
                                  <a:pt x="859" y="203"/>
                                  <a:pt x="859" y="203"/>
                                </a:cubicBezTo>
                                <a:cubicBezTo>
                                  <a:pt x="864" y="203"/>
                                  <a:pt x="866" y="199"/>
                                  <a:pt x="872" y="199"/>
                                </a:cubicBezTo>
                                <a:cubicBezTo>
                                  <a:pt x="874" y="199"/>
                                  <a:pt x="875" y="200"/>
                                  <a:pt x="877" y="200"/>
                                </a:cubicBezTo>
                                <a:cubicBezTo>
                                  <a:pt x="877" y="201"/>
                                  <a:pt x="877" y="201"/>
                                  <a:pt x="877" y="201"/>
                                </a:cubicBezTo>
                                <a:cubicBezTo>
                                  <a:pt x="877" y="203"/>
                                  <a:pt x="877" y="203"/>
                                  <a:pt x="876" y="205"/>
                                </a:cubicBezTo>
                                <a:cubicBezTo>
                                  <a:pt x="877" y="205"/>
                                  <a:pt x="877" y="205"/>
                                  <a:pt x="878" y="205"/>
                                </a:cubicBezTo>
                                <a:cubicBezTo>
                                  <a:pt x="880" y="205"/>
                                  <a:pt x="881" y="204"/>
                                  <a:pt x="883" y="204"/>
                                </a:cubicBezTo>
                                <a:cubicBezTo>
                                  <a:pt x="886" y="204"/>
                                  <a:pt x="889" y="204"/>
                                  <a:pt x="892" y="201"/>
                                </a:cubicBezTo>
                                <a:cubicBezTo>
                                  <a:pt x="891" y="200"/>
                                  <a:pt x="889" y="200"/>
                                  <a:pt x="887" y="199"/>
                                </a:cubicBezTo>
                                <a:cubicBezTo>
                                  <a:pt x="885" y="199"/>
                                  <a:pt x="883" y="197"/>
                                  <a:pt x="883" y="195"/>
                                </a:cubicBezTo>
                                <a:cubicBezTo>
                                  <a:pt x="883" y="194"/>
                                  <a:pt x="884" y="193"/>
                                  <a:pt x="884" y="191"/>
                                </a:cubicBezTo>
                                <a:cubicBezTo>
                                  <a:pt x="884" y="189"/>
                                  <a:pt x="881" y="187"/>
                                  <a:pt x="880" y="185"/>
                                </a:cubicBezTo>
                                <a:cubicBezTo>
                                  <a:pt x="878" y="183"/>
                                  <a:pt x="877" y="182"/>
                                  <a:pt x="877" y="179"/>
                                </a:cubicBezTo>
                                <a:cubicBezTo>
                                  <a:pt x="877" y="179"/>
                                  <a:pt x="878" y="178"/>
                                  <a:pt x="879" y="178"/>
                                </a:cubicBezTo>
                                <a:cubicBezTo>
                                  <a:pt x="882" y="178"/>
                                  <a:pt x="883" y="180"/>
                                  <a:pt x="885" y="181"/>
                                </a:cubicBezTo>
                                <a:cubicBezTo>
                                  <a:pt x="885" y="180"/>
                                  <a:pt x="885" y="180"/>
                                  <a:pt x="885" y="180"/>
                                </a:cubicBezTo>
                                <a:cubicBezTo>
                                  <a:pt x="885" y="178"/>
                                  <a:pt x="882" y="178"/>
                                  <a:pt x="881" y="176"/>
                                </a:cubicBezTo>
                                <a:cubicBezTo>
                                  <a:pt x="880" y="174"/>
                                  <a:pt x="881" y="173"/>
                                  <a:pt x="880" y="171"/>
                                </a:cubicBezTo>
                                <a:cubicBezTo>
                                  <a:pt x="880" y="169"/>
                                  <a:pt x="880" y="169"/>
                                  <a:pt x="880" y="169"/>
                                </a:cubicBezTo>
                                <a:cubicBezTo>
                                  <a:pt x="882" y="169"/>
                                  <a:pt x="882" y="169"/>
                                  <a:pt x="882" y="169"/>
                                </a:cubicBezTo>
                                <a:cubicBezTo>
                                  <a:pt x="884" y="171"/>
                                  <a:pt x="885" y="173"/>
                                  <a:pt x="887" y="173"/>
                                </a:cubicBezTo>
                                <a:cubicBezTo>
                                  <a:pt x="887" y="171"/>
                                  <a:pt x="887" y="171"/>
                                  <a:pt x="887" y="171"/>
                                </a:cubicBezTo>
                                <a:cubicBezTo>
                                  <a:pt x="887" y="167"/>
                                  <a:pt x="882" y="167"/>
                                  <a:pt x="882" y="163"/>
                                </a:cubicBezTo>
                                <a:cubicBezTo>
                                  <a:pt x="882" y="162"/>
                                  <a:pt x="882" y="162"/>
                                  <a:pt x="882" y="162"/>
                                </a:cubicBezTo>
                                <a:cubicBezTo>
                                  <a:pt x="883" y="162"/>
                                  <a:pt x="883" y="161"/>
                                  <a:pt x="884" y="161"/>
                                </a:cubicBezTo>
                                <a:cubicBezTo>
                                  <a:pt x="886" y="161"/>
                                  <a:pt x="887" y="164"/>
                                  <a:pt x="889" y="166"/>
                                </a:cubicBezTo>
                                <a:cubicBezTo>
                                  <a:pt x="891" y="165"/>
                                  <a:pt x="891" y="165"/>
                                  <a:pt x="891" y="165"/>
                                </a:cubicBezTo>
                                <a:cubicBezTo>
                                  <a:pt x="891" y="163"/>
                                  <a:pt x="891" y="163"/>
                                  <a:pt x="891" y="163"/>
                                </a:cubicBezTo>
                                <a:cubicBezTo>
                                  <a:pt x="891" y="160"/>
                                  <a:pt x="889" y="159"/>
                                  <a:pt x="887" y="156"/>
                                </a:cubicBezTo>
                                <a:cubicBezTo>
                                  <a:pt x="887" y="156"/>
                                  <a:pt x="887" y="156"/>
                                  <a:pt x="887" y="156"/>
                                </a:cubicBezTo>
                                <a:cubicBezTo>
                                  <a:pt x="888" y="156"/>
                                  <a:pt x="888" y="156"/>
                                  <a:pt x="889" y="156"/>
                                </a:cubicBezTo>
                                <a:cubicBezTo>
                                  <a:pt x="891" y="156"/>
                                  <a:pt x="892" y="157"/>
                                  <a:pt x="894" y="157"/>
                                </a:cubicBezTo>
                                <a:cubicBezTo>
                                  <a:pt x="895" y="157"/>
                                  <a:pt x="895" y="156"/>
                                  <a:pt x="895" y="155"/>
                                </a:cubicBezTo>
                                <a:cubicBezTo>
                                  <a:pt x="896" y="152"/>
                                  <a:pt x="896" y="150"/>
                                  <a:pt x="899" y="150"/>
                                </a:cubicBezTo>
                                <a:cubicBezTo>
                                  <a:pt x="900" y="150"/>
                                  <a:pt x="901" y="150"/>
                                  <a:pt x="901" y="151"/>
                                </a:cubicBezTo>
                                <a:cubicBezTo>
                                  <a:pt x="904" y="150"/>
                                  <a:pt x="904" y="146"/>
                                  <a:pt x="907" y="146"/>
                                </a:cubicBezTo>
                                <a:cubicBezTo>
                                  <a:pt x="909" y="146"/>
                                  <a:pt x="909" y="146"/>
                                  <a:pt x="909" y="146"/>
                                </a:cubicBezTo>
                                <a:cubicBezTo>
                                  <a:pt x="909" y="147"/>
                                  <a:pt x="909" y="148"/>
                                  <a:pt x="909" y="149"/>
                                </a:cubicBezTo>
                                <a:cubicBezTo>
                                  <a:pt x="910" y="150"/>
                                  <a:pt x="912" y="149"/>
                                  <a:pt x="913" y="149"/>
                                </a:cubicBezTo>
                                <a:cubicBezTo>
                                  <a:pt x="913" y="146"/>
                                  <a:pt x="917" y="147"/>
                                  <a:pt x="921" y="145"/>
                                </a:cubicBezTo>
                                <a:cubicBezTo>
                                  <a:pt x="922" y="145"/>
                                  <a:pt x="925" y="144"/>
                                  <a:pt x="925" y="143"/>
                                </a:cubicBezTo>
                                <a:cubicBezTo>
                                  <a:pt x="925" y="141"/>
                                  <a:pt x="925" y="141"/>
                                  <a:pt x="925" y="141"/>
                                </a:cubicBezTo>
                                <a:cubicBezTo>
                                  <a:pt x="922" y="141"/>
                                  <a:pt x="922" y="141"/>
                                  <a:pt x="922" y="141"/>
                                </a:cubicBezTo>
                                <a:cubicBezTo>
                                  <a:pt x="921" y="141"/>
                                  <a:pt x="920" y="142"/>
                                  <a:pt x="918" y="142"/>
                                </a:cubicBezTo>
                                <a:cubicBezTo>
                                  <a:pt x="917" y="142"/>
                                  <a:pt x="916" y="141"/>
                                  <a:pt x="915" y="141"/>
                                </a:cubicBezTo>
                                <a:cubicBezTo>
                                  <a:pt x="915" y="140"/>
                                  <a:pt x="915" y="140"/>
                                  <a:pt x="915" y="140"/>
                                </a:cubicBezTo>
                                <a:cubicBezTo>
                                  <a:pt x="918" y="138"/>
                                  <a:pt x="919" y="135"/>
                                  <a:pt x="923" y="135"/>
                                </a:cubicBezTo>
                                <a:cubicBezTo>
                                  <a:pt x="927" y="135"/>
                                  <a:pt x="927" y="135"/>
                                  <a:pt x="927" y="135"/>
                                </a:cubicBezTo>
                                <a:cubicBezTo>
                                  <a:pt x="929" y="135"/>
                                  <a:pt x="930" y="135"/>
                                  <a:pt x="932" y="134"/>
                                </a:cubicBezTo>
                                <a:cubicBezTo>
                                  <a:pt x="933" y="133"/>
                                  <a:pt x="935" y="133"/>
                                  <a:pt x="936" y="132"/>
                                </a:cubicBezTo>
                                <a:cubicBezTo>
                                  <a:pt x="936" y="132"/>
                                  <a:pt x="936" y="132"/>
                                  <a:pt x="936" y="132"/>
                                </a:cubicBezTo>
                                <a:cubicBezTo>
                                  <a:pt x="936" y="136"/>
                                  <a:pt x="934" y="137"/>
                                  <a:pt x="934" y="140"/>
                                </a:cubicBezTo>
                                <a:cubicBezTo>
                                  <a:pt x="934" y="142"/>
                                  <a:pt x="936" y="142"/>
                                  <a:pt x="937" y="142"/>
                                </a:cubicBezTo>
                                <a:cubicBezTo>
                                  <a:pt x="939" y="142"/>
                                  <a:pt x="940" y="140"/>
                                  <a:pt x="942" y="139"/>
                                </a:cubicBezTo>
                                <a:cubicBezTo>
                                  <a:pt x="942" y="140"/>
                                  <a:pt x="943" y="140"/>
                                  <a:pt x="944" y="140"/>
                                </a:cubicBezTo>
                                <a:cubicBezTo>
                                  <a:pt x="945" y="140"/>
                                  <a:pt x="945" y="139"/>
                                  <a:pt x="946" y="139"/>
                                </a:cubicBezTo>
                                <a:cubicBezTo>
                                  <a:pt x="948" y="137"/>
                                  <a:pt x="949" y="136"/>
                                  <a:pt x="951" y="136"/>
                                </a:cubicBezTo>
                                <a:cubicBezTo>
                                  <a:pt x="954" y="136"/>
                                  <a:pt x="955" y="138"/>
                                  <a:pt x="958" y="138"/>
                                </a:cubicBezTo>
                                <a:cubicBezTo>
                                  <a:pt x="960" y="138"/>
                                  <a:pt x="960" y="138"/>
                                  <a:pt x="960" y="138"/>
                                </a:cubicBezTo>
                                <a:cubicBezTo>
                                  <a:pt x="955" y="127"/>
                                  <a:pt x="955" y="127"/>
                                  <a:pt x="955" y="127"/>
                                </a:cubicBezTo>
                                <a:cubicBezTo>
                                  <a:pt x="955" y="123"/>
                                  <a:pt x="955" y="123"/>
                                  <a:pt x="955" y="123"/>
                                </a:cubicBezTo>
                                <a:cubicBezTo>
                                  <a:pt x="956" y="124"/>
                                  <a:pt x="957" y="123"/>
                                  <a:pt x="958" y="123"/>
                                </a:cubicBezTo>
                                <a:cubicBezTo>
                                  <a:pt x="961" y="123"/>
                                  <a:pt x="964" y="124"/>
                                  <a:pt x="967" y="126"/>
                                </a:cubicBezTo>
                                <a:cubicBezTo>
                                  <a:pt x="968" y="127"/>
                                  <a:pt x="968" y="128"/>
                                  <a:pt x="969" y="128"/>
                                </a:cubicBezTo>
                                <a:cubicBezTo>
                                  <a:pt x="969" y="125"/>
                                  <a:pt x="969" y="125"/>
                                  <a:pt x="969" y="125"/>
                                </a:cubicBezTo>
                                <a:cubicBezTo>
                                  <a:pt x="969" y="123"/>
                                  <a:pt x="969" y="122"/>
                                  <a:pt x="967" y="121"/>
                                </a:cubicBezTo>
                                <a:cubicBezTo>
                                  <a:pt x="965" y="120"/>
                                  <a:pt x="962" y="121"/>
                                  <a:pt x="962" y="119"/>
                                </a:cubicBezTo>
                                <a:cubicBezTo>
                                  <a:pt x="962" y="118"/>
                                  <a:pt x="964" y="117"/>
                                  <a:pt x="964" y="115"/>
                                </a:cubicBezTo>
                                <a:cubicBezTo>
                                  <a:pt x="964" y="113"/>
                                  <a:pt x="962" y="113"/>
                                  <a:pt x="962" y="111"/>
                                </a:cubicBezTo>
                                <a:cubicBezTo>
                                  <a:pt x="961" y="108"/>
                                  <a:pt x="961" y="107"/>
                                  <a:pt x="961" y="104"/>
                                </a:cubicBezTo>
                                <a:cubicBezTo>
                                  <a:pt x="961" y="101"/>
                                  <a:pt x="964" y="100"/>
                                  <a:pt x="967" y="98"/>
                                </a:cubicBezTo>
                                <a:cubicBezTo>
                                  <a:pt x="970" y="95"/>
                                  <a:pt x="971" y="93"/>
                                  <a:pt x="975" y="91"/>
                                </a:cubicBezTo>
                                <a:cubicBezTo>
                                  <a:pt x="975" y="92"/>
                                  <a:pt x="975" y="93"/>
                                  <a:pt x="975" y="94"/>
                                </a:cubicBezTo>
                                <a:cubicBezTo>
                                  <a:pt x="976" y="95"/>
                                  <a:pt x="976" y="95"/>
                                  <a:pt x="977" y="95"/>
                                </a:cubicBezTo>
                                <a:cubicBezTo>
                                  <a:pt x="979" y="95"/>
                                  <a:pt x="979" y="93"/>
                                  <a:pt x="981" y="93"/>
                                </a:cubicBezTo>
                                <a:cubicBezTo>
                                  <a:pt x="984" y="93"/>
                                  <a:pt x="983" y="97"/>
                                  <a:pt x="986" y="98"/>
                                </a:cubicBezTo>
                                <a:cubicBezTo>
                                  <a:pt x="987" y="99"/>
                                  <a:pt x="989" y="98"/>
                                  <a:pt x="990" y="99"/>
                                </a:cubicBezTo>
                                <a:cubicBezTo>
                                  <a:pt x="991" y="100"/>
                                  <a:pt x="991" y="101"/>
                                  <a:pt x="991" y="103"/>
                                </a:cubicBezTo>
                                <a:cubicBezTo>
                                  <a:pt x="993" y="103"/>
                                  <a:pt x="993" y="104"/>
                                  <a:pt x="993" y="106"/>
                                </a:cubicBezTo>
                                <a:cubicBezTo>
                                  <a:pt x="993" y="108"/>
                                  <a:pt x="993" y="108"/>
                                  <a:pt x="993" y="108"/>
                                </a:cubicBezTo>
                                <a:cubicBezTo>
                                  <a:pt x="991" y="108"/>
                                  <a:pt x="989" y="108"/>
                                  <a:pt x="987" y="109"/>
                                </a:cubicBezTo>
                                <a:cubicBezTo>
                                  <a:pt x="987" y="112"/>
                                  <a:pt x="987" y="112"/>
                                  <a:pt x="987" y="112"/>
                                </a:cubicBezTo>
                                <a:cubicBezTo>
                                  <a:pt x="986" y="112"/>
                                  <a:pt x="985" y="112"/>
                                  <a:pt x="984" y="113"/>
                                </a:cubicBezTo>
                                <a:cubicBezTo>
                                  <a:pt x="984" y="114"/>
                                  <a:pt x="984" y="114"/>
                                  <a:pt x="984" y="114"/>
                                </a:cubicBezTo>
                                <a:cubicBezTo>
                                  <a:pt x="984" y="114"/>
                                  <a:pt x="985" y="114"/>
                                  <a:pt x="986" y="114"/>
                                </a:cubicBezTo>
                                <a:cubicBezTo>
                                  <a:pt x="989" y="114"/>
                                  <a:pt x="989" y="114"/>
                                  <a:pt x="989" y="114"/>
                                </a:cubicBezTo>
                                <a:cubicBezTo>
                                  <a:pt x="989" y="116"/>
                                  <a:pt x="989" y="117"/>
                                  <a:pt x="989" y="118"/>
                                </a:cubicBezTo>
                                <a:cubicBezTo>
                                  <a:pt x="990" y="118"/>
                                  <a:pt x="990" y="119"/>
                                  <a:pt x="990" y="119"/>
                                </a:cubicBezTo>
                                <a:cubicBezTo>
                                  <a:pt x="991" y="117"/>
                                  <a:pt x="992" y="117"/>
                                  <a:pt x="993" y="115"/>
                                </a:cubicBezTo>
                                <a:cubicBezTo>
                                  <a:pt x="995" y="115"/>
                                  <a:pt x="997" y="115"/>
                                  <a:pt x="997" y="117"/>
                                </a:cubicBezTo>
                                <a:cubicBezTo>
                                  <a:pt x="997" y="119"/>
                                  <a:pt x="996" y="120"/>
                                  <a:pt x="994" y="122"/>
                                </a:cubicBezTo>
                                <a:cubicBezTo>
                                  <a:pt x="994" y="123"/>
                                  <a:pt x="993" y="123"/>
                                  <a:pt x="993" y="124"/>
                                </a:cubicBezTo>
                                <a:cubicBezTo>
                                  <a:pt x="992" y="126"/>
                                  <a:pt x="993" y="128"/>
                                  <a:pt x="992" y="130"/>
                                </a:cubicBezTo>
                                <a:cubicBezTo>
                                  <a:pt x="990" y="131"/>
                                  <a:pt x="989" y="131"/>
                                  <a:pt x="988" y="133"/>
                                </a:cubicBezTo>
                                <a:cubicBezTo>
                                  <a:pt x="988" y="133"/>
                                  <a:pt x="989" y="133"/>
                                  <a:pt x="990" y="133"/>
                                </a:cubicBezTo>
                                <a:cubicBezTo>
                                  <a:pt x="992" y="133"/>
                                  <a:pt x="994" y="132"/>
                                  <a:pt x="997" y="132"/>
                                </a:cubicBezTo>
                                <a:cubicBezTo>
                                  <a:pt x="998" y="132"/>
                                  <a:pt x="999" y="132"/>
                                  <a:pt x="1001" y="131"/>
                                </a:cubicBezTo>
                                <a:cubicBezTo>
                                  <a:pt x="1002" y="131"/>
                                  <a:pt x="1004" y="130"/>
                                  <a:pt x="1004" y="129"/>
                                </a:cubicBezTo>
                                <a:cubicBezTo>
                                  <a:pt x="1004" y="126"/>
                                  <a:pt x="1001" y="124"/>
                                  <a:pt x="1000" y="121"/>
                                </a:cubicBezTo>
                                <a:cubicBezTo>
                                  <a:pt x="1000" y="120"/>
                                  <a:pt x="1000" y="120"/>
                                  <a:pt x="1000" y="120"/>
                                </a:cubicBezTo>
                                <a:cubicBezTo>
                                  <a:pt x="1001" y="120"/>
                                  <a:pt x="1001" y="120"/>
                                  <a:pt x="1001" y="120"/>
                                </a:cubicBezTo>
                                <a:cubicBezTo>
                                  <a:pt x="1003" y="120"/>
                                  <a:pt x="1004" y="122"/>
                                  <a:pt x="1006" y="122"/>
                                </a:cubicBezTo>
                                <a:cubicBezTo>
                                  <a:pt x="1008" y="122"/>
                                  <a:pt x="1008" y="120"/>
                                  <a:pt x="1010" y="119"/>
                                </a:cubicBezTo>
                                <a:cubicBezTo>
                                  <a:pt x="1012" y="117"/>
                                  <a:pt x="1014" y="117"/>
                                  <a:pt x="1017" y="116"/>
                                </a:cubicBezTo>
                                <a:cubicBezTo>
                                  <a:pt x="1020" y="115"/>
                                  <a:pt x="1023" y="116"/>
                                  <a:pt x="1026" y="116"/>
                                </a:cubicBezTo>
                                <a:cubicBezTo>
                                  <a:pt x="1029" y="116"/>
                                  <a:pt x="1030" y="118"/>
                                  <a:pt x="1032" y="121"/>
                                </a:cubicBezTo>
                                <a:cubicBezTo>
                                  <a:pt x="1033" y="123"/>
                                  <a:pt x="1036" y="122"/>
                                  <a:pt x="1037" y="124"/>
                                </a:cubicBezTo>
                                <a:cubicBezTo>
                                  <a:pt x="1038" y="126"/>
                                  <a:pt x="1037" y="128"/>
                                  <a:pt x="1039" y="129"/>
                                </a:cubicBezTo>
                                <a:cubicBezTo>
                                  <a:pt x="1040" y="128"/>
                                  <a:pt x="1040" y="127"/>
                                  <a:pt x="1040" y="125"/>
                                </a:cubicBezTo>
                                <a:cubicBezTo>
                                  <a:pt x="1041" y="125"/>
                                  <a:pt x="1041" y="125"/>
                                  <a:pt x="1041" y="125"/>
                                </a:cubicBezTo>
                                <a:cubicBezTo>
                                  <a:pt x="1043" y="125"/>
                                  <a:pt x="1043" y="127"/>
                                  <a:pt x="1044" y="129"/>
                                </a:cubicBezTo>
                                <a:cubicBezTo>
                                  <a:pt x="1044" y="131"/>
                                  <a:pt x="1045" y="132"/>
                                  <a:pt x="1045" y="134"/>
                                </a:cubicBezTo>
                                <a:cubicBezTo>
                                  <a:pt x="1045" y="138"/>
                                  <a:pt x="1045" y="138"/>
                                  <a:pt x="1045" y="138"/>
                                </a:cubicBezTo>
                                <a:cubicBezTo>
                                  <a:pt x="1045" y="140"/>
                                  <a:pt x="1048" y="139"/>
                                  <a:pt x="1049" y="141"/>
                                </a:cubicBezTo>
                                <a:cubicBezTo>
                                  <a:pt x="1050" y="143"/>
                                  <a:pt x="1051" y="144"/>
                                  <a:pt x="1051" y="147"/>
                                </a:cubicBezTo>
                                <a:cubicBezTo>
                                  <a:pt x="1051" y="150"/>
                                  <a:pt x="1049" y="152"/>
                                  <a:pt x="1047" y="155"/>
                                </a:cubicBezTo>
                                <a:cubicBezTo>
                                  <a:pt x="1045" y="157"/>
                                  <a:pt x="1045" y="158"/>
                                  <a:pt x="1045" y="161"/>
                                </a:cubicBezTo>
                                <a:cubicBezTo>
                                  <a:pt x="1044" y="164"/>
                                  <a:pt x="1043" y="165"/>
                                  <a:pt x="1042" y="167"/>
                                </a:cubicBezTo>
                                <a:cubicBezTo>
                                  <a:pt x="1040" y="169"/>
                                  <a:pt x="1036" y="168"/>
                                  <a:pt x="1036" y="170"/>
                                </a:cubicBezTo>
                                <a:cubicBezTo>
                                  <a:pt x="1037" y="171"/>
                                  <a:pt x="1037" y="171"/>
                                  <a:pt x="1037" y="172"/>
                                </a:cubicBezTo>
                                <a:cubicBezTo>
                                  <a:pt x="1037" y="173"/>
                                  <a:pt x="1036" y="174"/>
                                  <a:pt x="1036" y="175"/>
                                </a:cubicBezTo>
                                <a:cubicBezTo>
                                  <a:pt x="1034" y="177"/>
                                  <a:pt x="1033" y="178"/>
                                  <a:pt x="1032" y="180"/>
                                </a:cubicBezTo>
                                <a:cubicBezTo>
                                  <a:pt x="1031" y="181"/>
                                  <a:pt x="1031" y="183"/>
                                  <a:pt x="1030" y="184"/>
                                </a:cubicBezTo>
                                <a:cubicBezTo>
                                  <a:pt x="1029" y="185"/>
                                  <a:pt x="1028" y="185"/>
                                  <a:pt x="1028" y="187"/>
                                </a:cubicBezTo>
                                <a:cubicBezTo>
                                  <a:pt x="1029" y="187"/>
                                  <a:pt x="1029" y="187"/>
                                  <a:pt x="1030" y="187"/>
                                </a:cubicBezTo>
                                <a:cubicBezTo>
                                  <a:pt x="1030" y="188"/>
                                  <a:pt x="1030" y="188"/>
                                  <a:pt x="1030" y="188"/>
                                </a:cubicBezTo>
                                <a:cubicBezTo>
                                  <a:pt x="1027" y="191"/>
                                  <a:pt x="1026" y="194"/>
                                  <a:pt x="1026" y="198"/>
                                </a:cubicBezTo>
                                <a:cubicBezTo>
                                  <a:pt x="1026" y="202"/>
                                  <a:pt x="1026" y="202"/>
                                  <a:pt x="1026" y="202"/>
                                </a:cubicBezTo>
                                <a:cubicBezTo>
                                  <a:pt x="1026" y="206"/>
                                  <a:pt x="1026" y="206"/>
                                  <a:pt x="1026" y="206"/>
                                </a:cubicBezTo>
                                <a:cubicBezTo>
                                  <a:pt x="1026" y="207"/>
                                  <a:pt x="1026" y="207"/>
                                  <a:pt x="1026" y="207"/>
                                </a:cubicBezTo>
                                <a:cubicBezTo>
                                  <a:pt x="1028" y="206"/>
                                  <a:pt x="1028" y="204"/>
                                  <a:pt x="1030" y="203"/>
                                </a:cubicBezTo>
                                <a:cubicBezTo>
                                  <a:pt x="1031" y="202"/>
                                  <a:pt x="1032" y="202"/>
                                  <a:pt x="1033" y="202"/>
                                </a:cubicBezTo>
                                <a:cubicBezTo>
                                  <a:pt x="1034" y="202"/>
                                  <a:pt x="1035" y="201"/>
                                  <a:pt x="1035" y="199"/>
                                </a:cubicBezTo>
                                <a:cubicBezTo>
                                  <a:pt x="1035" y="198"/>
                                  <a:pt x="1032" y="197"/>
                                  <a:pt x="1032" y="196"/>
                                </a:cubicBezTo>
                                <a:cubicBezTo>
                                  <a:pt x="1032" y="195"/>
                                  <a:pt x="1032" y="194"/>
                                  <a:pt x="1033" y="194"/>
                                </a:cubicBezTo>
                                <a:cubicBezTo>
                                  <a:pt x="1034" y="193"/>
                                  <a:pt x="1036" y="194"/>
                                  <a:pt x="1036" y="193"/>
                                </a:cubicBezTo>
                                <a:cubicBezTo>
                                  <a:pt x="1038" y="191"/>
                                  <a:pt x="1038" y="189"/>
                                  <a:pt x="1040" y="189"/>
                                </a:cubicBezTo>
                                <a:cubicBezTo>
                                  <a:pt x="1041" y="189"/>
                                  <a:pt x="1042" y="189"/>
                                  <a:pt x="1043" y="189"/>
                                </a:cubicBezTo>
                                <a:cubicBezTo>
                                  <a:pt x="1045" y="189"/>
                                  <a:pt x="1044" y="186"/>
                                  <a:pt x="1046" y="185"/>
                                </a:cubicBezTo>
                                <a:cubicBezTo>
                                  <a:pt x="1047" y="184"/>
                                  <a:pt x="1048" y="185"/>
                                  <a:pt x="1048" y="184"/>
                                </a:cubicBezTo>
                                <a:cubicBezTo>
                                  <a:pt x="1050" y="184"/>
                                  <a:pt x="1051" y="183"/>
                                  <a:pt x="1051" y="181"/>
                                </a:cubicBezTo>
                                <a:cubicBezTo>
                                  <a:pt x="1051" y="180"/>
                                  <a:pt x="1049" y="178"/>
                                  <a:pt x="1048" y="178"/>
                                </a:cubicBezTo>
                                <a:cubicBezTo>
                                  <a:pt x="1046" y="178"/>
                                  <a:pt x="1046" y="181"/>
                                  <a:pt x="1044" y="181"/>
                                </a:cubicBezTo>
                                <a:cubicBezTo>
                                  <a:pt x="1041" y="181"/>
                                  <a:pt x="1041" y="181"/>
                                  <a:pt x="1041" y="181"/>
                                </a:cubicBezTo>
                                <a:cubicBezTo>
                                  <a:pt x="1041" y="180"/>
                                  <a:pt x="1041" y="180"/>
                                  <a:pt x="1041" y="180"/>
                                </a:cubicBezTo>
                                <a:cubicBezTo>
                                  <a:pt x="1041" y="179"/>
                                  <a:pt x="1042" y="179"/>
                                  <a:pt x="1043" y="178"/>
                                </a:cubicBezTo>
                                <a:cubicBezTo>
                                  <a:pt x="1044" y="177"/>
                                  <a:pt x="1045" y="176"/>
                                  <a:pt x="1045" y="175"/>
                                </a:cubicBezTo>
                                <a:cubicBezTo>
                                  <a:pt x="1045" y="173"/>
                                  <a:pt x="1046" y="171"/>
                                  <a:pt x="1047" y="171"/>
                                </a:cubicBezTo>
                                <a:cubicBezTo>
                                  <a:pt x="1049" y="171"/>
                                  <a:pt x="1049" y="173"/>
                                  <a:pt x="1050" y="173"/>
                                </a:cubicBezTo>
                                <a:cubicBezTo>
                                  <a:pt x="1053" y="173"/>
                                  <a:pt x="1053" y="170"/>
                                  <a:pt x="1055" y="170"/>
                                </a:cubicBezTo>
                                <a:cubicBezTo>
                                  <a:pt x="1057" y="170"/>
                                  <a:pt x="1058" y="173"/>
                                  <a:pt x="1057" y="175"/>
                                </a:cubicBezTo>
                                <a:cubicBezTo>
                                  <a:pt x="1059" y="175"/>
                                  <a:pt x="1060" y="176"/>
                                  <a:pt x="1062" y="176"/>
                                </a:cubicBezTo>
                                <a:cubicBezTo>
                                  <a:pt x="1064" y="176"/>
                                  <a:pt x="1064" y="175"/>
                                  <a:pt x="1065" y="174"/>
                                </a:cubicBezTo>
                                <a:cubicBezTo>
                                  <a:pt x="1066" y="174"/>
                                  <a:pt x="1067" y="176"/>
                                  <a:pt x="1068" y="176"/>
                                </a:cubicBezTo>
                                <a:cubicBezTo>
                                  <a:pt x="1069" y="176"/>
                                  <a:pt x="1070" y="176"/>
                                  <a:pt x="1070" y="176"/>
                                </a:cubicBezTo>
                                <a:cubicBezTo>
                                  <a:pt x="1071" y="176"/>
                                  <a:pt x="1072" y="177"/>
                                  <a:pt x="1072" y="178"/>
                                </a:cubicBezTo>
                                <a:cubicBezTo>
                                  <a:pt x="1073" y="179"/>
                                  <a:pt x="1074" y="180"/>
                                  <a:pt x="1075" y="181"/>
                                </a:cubicBezTo>
                                <a:cubicBezTo>
                                  <a:pt x="1077" y="184"/>
                                  <a:pt x="1079" y="186"/>
                                  <a:pt x="1081" y="190"/>
                                </a:cubicBezTo>
                                <a:cubicBezTo>
                                  <a:pt x="1083" y="195"/>
                                  <a:pt x="1081" y="200"/>
                                  <a:pt x="1086" y="203"/>
                                </a:cubicBezTo>
                                <a:cubicBezTo>
                                  <a:pt x="1086" y="202"/>
                                  <a:pt x="1087" y="202"/>
                                  <a:pt x="1087" y="201"/>
                                </a:cubicBezTo>
                                <a:cubicBezTo>
                                  <a:pt x="1087" y="197"/>
                                  <a:pt x="1083" y="196"/>
                                  <a:pt x="1083" y="192"/>
                                </a:cubicBezTo>
                                <a:cubicBezTo>
                                  <a:pt x="1083" y="191"/>
                                  <a:pt x="1084" y="190"/>
                                  <a:pt x="1084" y="189"/>
                                </a:cubicBezTo>
                                <a:cubicBezTo>
                                  <a:pt x="1084" y="186"/>
                                  <a:pt x="1084" y="186"/>
                                  <a:pt x="1084" y="186"/>
                                </a:cubicBezTo>
                                <a:cubicBezTo>
                                  <a:pt x="1081" y="186"/>
                                  <a:pt x="1081" y="186"/>
                                  <a:pt x="1081" y="186"/>
                                </a:cubicBezTo>
                                <a:cubicBezTo>
                                  <a:pt x="1081" y="184"/>
                                  <a:pt x="1080" y="183"/>
                                  <a:pt x="1079" y="181"/>
                                </a:cubicBezTo>
                                <a:cubicBezTo>
                                  <a:pt x="1080" y="180"/>
                                  <a:pt x="1081" y="180"/>
                                  <a:pt x="1083" y="180"/>
                                </a:cubicBezTo>
                                <a:cubicBezTo>
                                  <a:pt x="1090" y="180"/>
                                  <a:pt x="1090" y="180"/>
                                  <a:pt x="1090" y="180"/>
                                </a:cubicBezTo>
                                <a:cubicBezTo>
                                  <a:pt x="1092" y="180"/>
                                  <a:pt x="1093" y="178"/>
                                  <a:pt x="1095" y="177"/>
                                </a:cubicBezTo>
                                <a:cubicBezTo>
                                  <a:pt x="1096" y="176"/>
                                  <a:pt x="1098" y="175"/>
                                  <a:pt x="1100" y="175"/>
                                </a:cubicBezTo>
                                <a:cubicBezTo>
                                  <a:pt x="1102" y="175"/>
                                  <a:pt x="1103" y="176"/>
                                  <a:pt x="1105" y="176"/>
                                </a:cubicBezTo>
                                <a:cubicBezTo>
                                  <a:pt x="1110" y="176"/>
                                  <a:pt x="1110" y="176"/>
                                  <a:pt x="1110" y="176"/>
                                </a:cubicBezTo>
                                <a:cubicBezTo>
                                  <a:pt x="1112" y="176"/>
                                  <a:pt x="1113" y="177"/>
                                  <a:pt x="1116" y="177"/>
                                </a:cubicBezTo>
                                <a:cubicBezTo>
                                  <a:pt x="1121" y="177"/>
                                  <a:pt x="1121" y="177"/>
                                  <a:pt x="1121" y="177"/>
                                </a:cubicBezTo>
                                <a:cubicBezTo>
                                  <a:pt x="1121" y="178"/>
                                  <a:pt x="1121" y="178"/>
                                  <a:pt x="1121" y="179"/>
                                </a:cubicBezTo>
                                <a:cubicBezTo>
                                  <a:pt x="1121" y="181"/>
                                  <a:pt x="1121" y="181"/>
                                  <a:pt x="1121" y="183"/>
                                </a:cubicBezTo>
                                <a:cubicBezTo>
                                  <a:pt x="1121" y="185"/>
                                  <a:pt x="1123" y="186"/>
                                  <a:pt x="1125" y="187"/>
                                </a:cubicBezTo>
                                <a:cubicBezTo>
                                  <a:pt x="1127" y="188"/>
                                  <a:pt x="1128" y="189"/>
                                  <a:pt x="1130" y="189"/>
                                </a:cubicBezTo>
                                <a:cubicBezTo>
                                  <a:pt x="1135" y="189"/>
                                  <a:pt x="1135" y="189"/>
                                  <a:pt x="1135" y="189"/>
                                </a:cubicBezTo>
                                <a:cubicBezTo>
                                  <a:pt x="1137" y="189"/>
                                  <a:pt x="1139" y="188"/>
                                  <a:pt x="1139" y="186"/>
                                </a:cubicBezTo>
                                <a:cubicBezTo>
                                  <a:pt x="1140" y="184"/>
                                  <a:pt x="1139" y="183"/>
                                  <a:pt x="1139" y="182"/>
                                </a:cubicBezTo>
                                <a:cubicBezTo>
                                  <a:pt x="1140" y="182"/>
                                  <a:pt x="1140" y="182"/>
                                  <a:pt x="1141" y="182"/>
                                </a:cubicBezTo>
                                <a:cubicBezTo>
                                  <a:pt x="1147" y="182"/>
                                  <a:pt x="1147" y="182"/>
                                  <a:pt x="1147" y="182"/>
                                </a:cubicBezTo>
                                <a:cubicBezTo>
                                  <a:pt x="1147" y="185"/>
                                  <a:pt x="1147" y="187"/>
                                  <a:pt x="1150" y="187"/>
                                </a:cubicBezTo>
                                <a:cubicBezTo>
                                  <a:pt x="1153" y="187"/>
                                  <a:pt x="1155" y="185"/>
                                  <a:pt x="1157" y="182"/>
                                </a:cubicBezTo>
                                <a:cubicBezTo>
                                  <a:pt x="1158" y="181"/>
                                  <a:pt x="1158" y="180"/>
                                  <a:pt x="1160" y="179"/>
                                </a:cubicBezTo>
                                <a:cubicBezTo>
                                  <a:pt x="1161" y="178"/>
                                  <a:pt x="1163" y="177"/>
                                  <a:pt x="1163" y="176"/>
                                </a:cubicBezTo>
                                <a:cubicBezTo>
                                  <a:pt x="1163" y="175"/>
                                  <a:pt x="1162" y="175"/>
                                  <a:pt x="1162" y="175"/>
                                </a:cubicBezTo>
                                <a:cubicBezTo>
                                  <a:pt x="1160" y="175"/>
                                  <a:pt x="1160" y="176"/>
                                  <a:pt x="1158" y="176"/>
                                </a:cubicBezTo>
                                <a:cubicBezTo>
                                  <a:pt x="1154" y="176"/>
                                  <a:pt x="1152" y="174"/>
                                  <a:pt x="1148" y="173"/>
                                </a:cubicBezTo>
                                <a:cubicBezTo>
                                  <a:pt x="1146" y="172"/>
                                  <a:pt x="1143" y="170"/>
                                  <a:pt x="1143" y="168"/>
                                </a:cubicBezTo>
                                <a:cubicBezTo>
                                  <a:pt x="1143" y="166"/>
                                  <a:pt x="1146" y="165"/>
                                  <a:pt x="1146" y="163"/>
                                </a:cubicBezTo>
                                <a:cubicBezTo>
                                  <a:pt x="1146" y="160"/>
                                  <a:pt x="1146" y="160"/>
                                  <a:pt x="1146" y="160"/>
                                </a:cubicBezTo>
                                <a:cubicBezTo>
                                  <a:pt x="1146" y="159"/>
                                  <a:pt x="1147" y="159"/>
                                  <a:pt x="1148" y="159"/>
                                </a:cubicBezTo>
                                <a:cubicBezTo>
                                  <a:pt x="1148" y="160"/>
                                  <a:pt x="1149" y="161"/>
                                  <a:pt x="1150" y="161"/>
                                </a:cubicBezTo>
                                <a:cubicBezTo>
                                  <a:pt x="1151" y="161"/>
                                  <a:pt x="1151" y="161"/>
                                  <a:pt x="1151" y="161"/>
                                </a:cubicBezTo>
                                <a:cubicBezTo>
                                  <a:pt x="1151" y="158"/>
                                  <a:pt x="1151" y="158"/>
                                  <a:pt x="1151" y="158"/>
                                </a:cubicBezTo>
                                <a:cubicBezTo>
                                  <a:pt x="1155" y="158"/>
                                  <a:pt x="1155" y="158"/>
                                  <a:pt x="1155" y="158"/>
                                </a:cubicBezTo>
                                <a:cubicBezTo>
                                  <a:pt x="1156" y="161"/>
                                  <a:pt x="1158" y="161"/>
                                  <a:pt x="1161" y="161"/>
                                </a:cubicBezTo>
                                <a:cubicBezTo>
                                  <a:pt x="1162" y="161"/>
                                  <a:pt x="1162" y="161"/>
                                  <a:pt x="1163" y="161"/>
                                </a:cubicBezTo>
                                <a:cubicBezTo>
                                  <a:pt x="1164" y="161"/>
                                  <a:pt x="1165" y="162"/>
                                  <a:pt x="1165" y="163"/>
                                </a:cubicBezTo>
                                <a:cubicBezTo>
                                  <a:pt x="1166" y="164"/>
                                  <a:pt x="1167" y="164"/>
                                  <a:pt x="1168" y="164"/>
                                </a:cubicBezTo>
                                <a:cubicBezTo>
                                  <a:pt x="1170" y="164"/>
                                  <a:pt x="1170" y="164"/>
                                  <a:pt x="1170" y="164"/>
                                </a:cubicBezTo>
                                <a:cubicBezTo>
                                  <a:pt x="1170" y="163"/>
                                  <a:pt x="1170" y="163"/>
                                  <a:pt x="1170" y="163"/>
                                </a:cubicBezTo>
                                <a:cubicBezTo>
                                  <a:pt x="1170" y="162"/>
                                  <a:pt x="1170" y="162"/>
                                  <a:pt x="1170" y="161"/>
                                </a:cubicBezTo>
                                <a:cubicBezTo>
                                  <a:pt x="1170" y="159"/>
                                  <a:pt x="1170" y="159"/>
                                  <a:pt x="1170" y="159"/>
                                </a:cubicBezTo>
                                <a:cubicBezTo>
                                  <a:pt x="1170" y="159"/>
                                  <a:pt x="1170" y="159"/>
                                  <a:pt x="1171" y="159"/>
                                </a:cubicBezTo>
                                <a:cubicBezTo>
                                  <a:pt x="1172" y="159"/>
                                  <a:pt x="1172" y="160"/>
                                  <a:pt x="1173" y="160"/>
                                </a:cubicBezTo>
                                <a:cubicBezTo>
                                  <a:pt x="1175" y="160"/>
                                  <a:pt x="1175" y="159"/>
                                  <a:pt x="1176" y="159"/>
                                </a:cubicBezTo>
                                <a:cubicBezTo>
                                  <a:pt x="1179" y="158"/>
                                  <a:pt x="1181" y="157"/>
                                  <a:pt x="1184" y="157"/>
                                </a:cubicBezTo>
                                <a:cubicBezTo>
                                  <a:pt x="1185" y="157"/>
                                  <a:pt x="1185" y="159"/>
                                  <a:pt x="1185" y="160"/>
                                </a:cubicBezTo>
                                <a:cubicBezTo>
                                  <a:pt x="1187" y="160"/>
                                  <a:pt x="1188" y="159"/>
                                  <a:pt x="1189" y="160"/>
                                </a:cubicBezTo>
                                <a:cubicBezTo>
                                  <a:pt x="1191" y="161"/>
                                  <a:pt x="1191" y="162"/>
                                  <a:pt x="1192" y="163"/>
                                </a:cubicBezTo>
                                <a:cubicBezTo>
                                  <a:pt x="1192" y="164"/>
                                  <a:pt x="1192" y="165"/>
                                  <a:pt x="1193" y="166"/>
                                </a:cubicBezTo>
                                <a:cubicBezTo>
                                  <a:pt x="1194" y="167"/>
                                  <a:pt x="1196" y="166"/>
                                  <a:pt x="1197" y="167"/>
                                </a:cubicBezTo>
                                <a:cubicBezTo>
                                  <a:pt x="1199" y="168"/>
                                  <a:pt x="1199" y="170"/>
                                  <a:pt x="1201" y="171"/>
                                </a:cubicBezTo>
                                <a:cubicBezTo>
                                  <a:pt x="1202" y="171"/>
                                  <a:pt x="1203" y="171"/>
                                  <a:pt x="1204" y="172"/>
                                </a:cubicBezTo>
                                <a:cubicBezTo>
                                  <a:pt x="1205" y="173"/>
                                  <a:pt x="1203" y="175"/>
                                  <a:pt x="1204" y="177"/>
                                </a:cubicBezTo>
                                <a:cubicBezTo>
                                  <a:pt x="1204" y="178"/>
                                  <a:pt x="1206" y="177"/>
                                  <a:pt x="1207" y="178"/>
                                </a:cubicBezTo>
                                <a:cubicBezTo>
                                  <a:pt x="1210" y="179"/>
                                  <a:pt x="1212" y="181"/>
                                  <a:pt x="1213" y="185"/>
                                </a:cubicBezTo>
                                <a:cubicBezTo>
                                  <a:pt x="1213" y="186"/>
                                  <a:pt x="1213" y="186"/>
                                  <a:pt x="1213" y="186"/>
                                </a:cubicBezTo>
                                <a:cubicBezTo>
                                  <a:pt x="1211" y="186"/>
                                  <a:pt x="1211" y="186"/>
                                  <a:pt x="1211" y="186"/>
                                </a:cubicBezTo>
                                <a:cubicBezTo>
                                  <a:pt x="1210" y="186"/>
                                  <a:pt x="1209" y="186"/>
                                  <a:pt x="1208" y="186"/>
                                </a:cubicBezTo>
                                <a:cubicBezTo>
                                  <a:pt x="1207" y="186"/>
                                  <a:pt x="1207" y="186"/>
                                  <a:pt x="1207" y="186"/>
                                </a:cubicBezTo>
                                <a:cubicBezTo>
                                  <a:pt x="1208" y="188"/>
                                  <a:pt x="1211" y="188"/>
                                  <a:pt x="1212" y="189"/>
                                </a:cubicBezTo>
                                <a:cubicBezTo>
                                  <a:pt x="1213" y="189"/>
                                  <a:pt x="1213" y="190"/>
                                  <a:pt x="1214" y="190"/>
                                </a:cubicBezTo>
                                <a:cubicBezTo>
                                  <a:pt x="1215" y="192"/>
                                  <a:pt x="1216" y="192"/>
                                  <a:pt x="1218" y="192"/>
                                </a:cubicBezTo>
                                <a:cubicBezTo>
                                  <a:pt x="1219" y="190"/>
                                  <a:pt x="1219" y="188"/>
                                  <a:pt x="1220" y="188"/>
                                </a:cubicBezTo>
                                <a:cubicBezTo>
                                  <a:pt x="1221" y="188"/>
                                  <a:pt x="1221" y="190"/>
                                  <a:pt x="1222" y="191"/>
                                </a:cubicBezTo>
                                <a:cubicBezTo>
                                  <a:pt x="1223" y="191"/>
                                  <a:pt x="1224" y="191"/>
                                  <a:pt x="1225" y="191"/>
                                </a:cubicBezTo>
                                <a:cubicBezTo>
                                  <a:pt x="1225" y="192"/>
                                  <a:pt x="1225" y="192"/>
                                  <a:pt x="1225" y="192"/>
                                </a:cubicBezTo>
                                <a:cubicBezTo>
                                  <a:pt x="1224" y="194"/>
                                  <a:pt x="1223" y="195"/>
                                  <a:pt x="1223" y="196"/>
                                </a:cubicBezTo>
                                <a:cubicBezTo>
                                  <a:pt x="1223" y="196"/>
                                  <a:pt x="1224" y="196"/>
                                  <a:pt x="1224" y="196"/>
                                </a:cubicBezTo>
                                <a:cubicBezTo>
                                  <a:pt x="1225" y="196"/>
                                  <a:pt x="1226" y="196"/>
                                  <a:pt x="1227" y="196"/>
                                </a:cubicBezTo>
                                <a:cubicBezTo>
                                  <a:pt x="1228" y="196"/>
                                  <a:pt x="1228" y="197"/>
                                  <a:pt x="1229" y="197"/>
                                </a:cubicBezTo>
                                <a:cubicBezTo>
                                  <a:pt x="1230" y="198"/>
                                  <a:pt x="1231" y="199"/>
                                  <a:pt x="1232" y="200"/>
                                </a:cubicBezTo>
                                <a:cubicBezTo>
                                  <a:pt x="1235" y="201"/>
                                  <a:pt x="1237" y="201"/>
                                  <a:pt x="1239" y="202"/>
                                </a:cubicBezTo>
                                <a:cubicBezTo>
                                  <a:pt x="1245" y="204"/>
                                  <a:pt x="1247" y="207"/>
                                  <a:pt x="1252" y="207"/>
                                </a:cubicBezTo>
                                <a:cubicBezTo>
                                  <a:pt x="1252" y="207"/>
                                  <a:pt x="1252" y="207"/>
                                  <a:pt x="1252" y="206"/>
                                </a:cubicBezTo>
                                <a:cubicBezTo>
                                  <a:pt x="1252" y="204"/>
                                  <a:pt x="1249" y="204"/>
                                  <a:pt x="1249" y="202"/>
                                </a:cubicBezTo>
                                <a:cubicBezTo>
                                  <a:pt x="1249" y="199"/>
                                  <a:pt x="1249" y="199"/>
                                  <a:pt x="1249" y="199"/>
                                </a:cubicBezTo>
                                <a:cubicBezTo>
                                  <a:pt x="1251" y="199"/>
                                  <a:pt x="1251" y="199"/>
                                  <a:pt x="1251" y="199"/>
                                </a:cubicBezTo>
                                <a:cubicBezTo>
                                  <a:pt x="1253" y="199"/>
                                  <a:pt x="1253" y="202"/>
                                  <a:pt x="1254" y="203"/>
                                </a:cubicBezTo>
                                <a:cubicBezTo>
                                  <a:pt x="1255" y="206"/>
                                  <a:pt x="1258" y="207"/>
                                  <a:pt x="1260" y="207"/>
                                </a:cubicBezTo>
                                <a:cubicBezTo>
                                  <a:pt x="1263" y="207"/>
                                  <a:pt x="1263" y="207"/>
                                  <a:pt x="1263" y="207"/>
                                </a:cubicBezTo>
                                <a:cubicBezTo>
                                  <a:pt x="1262" y="204"/>
                                  <a:pt x="1263" y="203"/>
                                  <a:pt x="1263" y="200"/>
                                </a:cubicBezTo>
                                <a:cubicBezTo>
                                  <a:pt x="1262" y="198"/>
                                  <a:pt x="1262" y="198"/>
                                  <a:pt x="1261" y="196"/>
                                </a:cubicBezTo>
                                <a:cubicBezTo>
                                  <a:pt x="1261" y="195"/>
                                  <a:pt x="1261" y="194"/>
                                  <a:pt x="1260" y="194"/>
                                </a:cubicBezTo>
                                <a:cubicBezTo>
                                  <a:pt x="1259" y="194"/>
                                  <a:pt x="1259" y="194"/>
                                  <a:pt x="1258" y="194"/>
                                </a:cubicBezTo>
                                <a:cubicBezTo>
                                  <a:pt x="1255" y="194"/>
                                  <a:pt x="1252" y="191"/>
                                  <a:pt x="1252" y="188"/>
                                </a:cubicBezTo>
                                <a:cubicBezTo>
                                  <a:pt x="1252" y="182"/>
                                  <a:pt x="1252" y="182"/>
                                  <a:pt x="1252" y="182"/>
                                </a:cubicBezTo>
                                <a:cubicBezTo>
                                  <a:pt x="1251" y="181"/>
                                  <a:pt x="1251" y="181"/>
                                  <a:pt x="1251" y="181"/>
                                </a:cubicBezTo>
                                <a:cubicBezTo>
                                  <a:pt x="1252" y="181"/>
                                  <a:pt x="1252" y="180"/>
                                  <a:pt x="1252" y="180"/>
                                </a:cubicBezTo>
                                <a:cubicBezTo>
                                  <a:pt x="1253" y="180"/>
                                  <a:pt x="1253" y="182"/>
                                  <a:pt x="1254" y="182"/>
                                </a:cubicBezTo>
                                <a:cubicBezTo>
                                  <a:pt x="1255" y="184"/>
                                  <a:pt x="1256" y="184"/>
                                  <a:pt x="1258" y="184"/>
                                </a:cubicBezTo>
                                <a:cubicBezTo>
                                  <a:pt x="1260" y="184"/>
                                  <a:pt x="1262" y="184"/>
                                  <a:pt x="1264" y="186"/>
                                </a:cubicBezTo>
                                <a:cubicBezTo>
                                  <a:pt x="1266" y="186"/>
                                  <a:pt x="1267" y="186"/>
                                  <a:pt x="1269" y="186"/>
                                </a:cubicBezTo>
                                <a:cubicBezTo>
                                  <a:pt x="1272" y="186"/>
                                  <a:pt x="1274" y="185"/>
                                  <a:pt x="1277" y="184"/>
                                </a:cubicBezTo>
                                <a:cubicBezTo>
                                  <a:pt x="1277" y="180"/>
                                  <a:pt x="1277" y="180"/>
                                  <a:pt x="1277" y="180"/>
                                </a:cubicBezTo>
                                <a:cubicBezTo>
                                  <a:pt x="1277" y="179"/>
                                  <a:pt x="1278" y="178"/>
                                  <a:pt x="1279" y="178"/>
                                </a:cubicBezTo>
                                <a:cubicBezTo>
                                  <a:pt x="1284" y="178"/>
                                  <a:pt x="1286" y="178"/>
                                  <a:pt x="1291" y="178"/>
                                </a:cubicBezTo>
                                <a:cubicBezTo>
                                  <a:pt x="1293" y="178"/>
                                  <a:pt x="1293" y="181"/>
                                  <a:pt x="1295" y="181"/>
                                </a:cubicBezTo>
                                <a:cubicBezTo>
                                  <a:pt x="1299" y="181"/>
                                  <a:pt x="1299" y="181"/>
                                  <a:pt x="1299" y="181"/>
                                </a:cubicBezTo>
                                <a:cubicBezTo>
                                  <a:pt x="1300" y="181"/>
                                  <a:pt x="1302" y="180"/>
                                  <a:pt x="1302" y="179"/>
                                </a:cubicBezTo>
                                <a:cubicBezTo>
                                  <a:pt x="1302" y="175"/>
                                  <a:pt x="1297" y="177"/>
                                  <a:pt x="1294" y="175"/>
                                </a:cubicBezTo>
                                <a:cubicBezTo>
                                  <a:pt x="1293" y="174"/>
                                  <a:pt x="1294" y="173"/>
                                  <a:pt x="1292" y="172"/>
                                </a:cubicBezTo>
                                <a:cubicBezTo>
                                  <a:pt x="1291" y="170"/>
                                  <a:pt x="1290" y="170"/>
                                  <a:pt x="1289" y="168"/>
                                </a:cubicBezTo>
                                <a:cubicBezTo>
                                  <a:pt x="1289" y="167"/>
                                  <a:pt x="1289" y="167"/>
                                  <a:pt x="1289" y="167"/>
                                </a:cubicBezTo>
                                <a:cubicBezTo>
                                  <a:pt x="1293" y="167"/>
                                  <a:pt x="1293" y="167"/>
                                  <a:pt x="1293" y="167"/>
                                </a:cubicBezTo>
                                <a:cubicBezTo>
                                  <a:pt x="1296" y="167"/>
                                  <a:pt x="1297" y="169"/>
                                  <a:pt x="1299" y="171"/>
                                </a:cubicBezTo>
                                <a:cubicBezTo>
                                  <a:pt x="1300" y="172"/>
                                  <a:pt x="1300" y="173"/>
                                  <a:pt x="1302" y="173"/>
                                </a:cubicBezTo>
                                <a:cubicBezTo>
                                  <a:pt x="1303" y="173"/>
                                  <a:pt x="1304" y="173"/>
                                  <a:pt x="1304" y="171"/>
                                </a:cubicBezTo>
                                <a:cubicBezTo>
                                  <a:pt x="1304" y="169"/>
                                  <a:pt x="1303" y="168"/>
                                  <a:pt x="1302" y="166"/>
                                </a:cubicBezTo>
                                <a:cubicBezTo>
                                  <a:pt x="1301" y="166"/>
                                  <a:pt x="1301" y="165"/>
                                  <a:pt x="1301" y="165"/>
                                </a:cubicBezTo>
                                <a:cubicBezTo>
                                  <a:pt x="1299" y="164"/>
                                  <a:pt x="1297" y="165"/>
                                  <a:pt x="1295" y="163"/>
                                </a:cubicBezTo>
                                <a:cubicBezTo>
                                  <a:pt x="1293" y="161"/>
                                  <a:pt x="1292" y="159"/>
                                  <a:pt x="1290" y="156"/>
                                </a:cubicBezTo>
                                <a:cubicBezTo>
                                  <a:pt x="1287" y="158"/>
                                  <a:pt x="1286" y="162"/>
                                  <a:pt x="1283" y="162"/>
                                </a:cubicBezTo>
                                <a:cubicBezTo>
                                  <a:pt x="1281" y="162"/>
                                  <a:pt x="1280" y="159"/>
                                  <a:pt x="1280" y="157"/>
                                </a:cubicBezTo>
                                <a:cubicBezTo>
                                  <a:pt x="1281" y="156"/>
                                  <a:pt x="1282" y="157"/>
                                  <a:pt x="1283" y="156"/>
                                </a:cubicBezTo>
                                <a:cubicBezTo>
                                  <a:pt x="1285" y="156"/>
                                  <a:pt x="1285" y="154"/>
                                  <a:pt x="1285" y="153"/>
                                </a:cubicBezTo>
                                <a:cubicBezTo>
                                  <a:pt x="1285" y="150"/>
                                  <a:pt x="1285" y="149"/>
                                  <a:pt x="1285" y="147"/>
                                </a:cubicBezTo>
                                <a:cubicBezTo>
                                  <a:pt x="1285" y="147"/>
                                  <a:pt x="1285" y="146"/>
                                  <a:pt x="1285" y="146"/>
                                </a:cubicBezTo>
                                <a:cubicBezTo>
                                  <a:pt x="1289" y="146"/>
                                  <a:pt x="1290" y="149"/>
                                  <a:pt x="1293" y="149"/>
                                </a:cubicBezTo>
                                <a:cubicBezTo>
                                  <a:pt x="1296" y="149"/>
                                  <a:pt x="1296" y="149"/>
                                  <a:pt x="1296" y="149"/>
                                </a:cubicBezTo>
                                <a:cubicBezTo>
                                  <a:pt x="1298" y="149"/>
                                  <a:pt x="1299" y="147"/>
                                  <a:pt x="1301" y="147"/>
                                </a:cubicBezTo>
                                <a:cubicBezTo>
                                  <a:pt x="1306" y="146"/>
                                  <a:pt x="1309" y="145"/>
                                  <a:pt x="1313" y="143"/>
                                </a:cubicBezTo>
                                <a:cubicBezTo>
                                  <a:pt x="1317" y="141"/>
                                  <a:pt x="1319" y="139"/>
                                  <a:pt x="1323" y="139"/>
                                </a:cubicBezTo>
                                <a:cubicBezTo>
                                  <a:pt x="1329" y="139"/>
                                  <a:pt x="1329" y="139"/>
                                  <a:pt x="1329" y="139"/>
                                </a:cubicBezTo>
                                <a:cubicBezTo>
                                  <a:pt x="1329" y="139"/>
                                  <a:pt x="1329" y="140"/>
                                  <a:pt x="1329" y="140"/>
                                </a:cubicBezTo>
                                <a:cubicBezTo>
                                  <a:pt x="1329" y="141"/>
                                  <a:pt x="1327" y="141"/>
                                  <a:pt x="1326" y="142"/>
                                </a:cubicBezTo>
                                <a:cubicBezTo>
                                  <a:pt x="1324" y="143"/>
                                  <a:pt x="1323" y="144"/>
                                  <a:pt x="1321" y="147"/>
                                </a:cubicBezTo>
                                <a:cubicBezTo>
                                  <a:pt x="1322" y="147"/>
                                  <a:pt x="1323" y="147"/>
                                  <a:pt x="1324" y="147"/>
                                </a:cubicBezTo>
                                <a:cubicBezTo>
                                  <a:pt x="1324" y="148"/>
                                  <a:pt x="1324" y="150"/>
                                  <a:pt x="1324" y="151"/>
                                </a:cubicBezTo>
                                <a:cubicBezTo>
                                  <a:pt x="1325" y="152"/>
                                  <a:pt x="1326" y="152"/>
                                  <a:pt x="1327" y="152"/>
                                </a:cubicBezTo>
                                <a:cubicBezTo>
                                  <a:pt x="1329" y="152"/>
                                  <a:pt x="1329" y="148"/>
                                  <a:pt x="1330" y="146"/>
                                </a:cubicBezTo>
                                <a:cubicBezTo>
                                  <a:pt x="1330" y="144"/>
                                  <a:pt x="1332" y="144"/>
                                  <a:pt x="1333" y="144"/>
                                </a:cubicBezTo>
                                <a:cubicBezTo>
                                  <a:pt x="1334" y="144"/>
                                  <a:pt x="1335" y="145"/>
                                  <a:pt x="1336" y="145"/>
                                </a:cubicBezTo>
                                <a:cubicBezTo>
                                  <a:pt x="1336" y="145"/>
                                  <a:pt x="1338" y="145"/>
                                  <a:pt x="1338" y="146"/>
                                </a:cubicBezTo>
                                <a:cubicBezTo>
                                  <a:pt x="1338" y="149"/>
                                  <a:pt x="1333" y="149"/>
                                  <a:pt x="1333" y="152"/>
                                </a:cubicBezTo>
                                <a:cubicBezTo>
                                  <a:pt x="1333" y="155"/>
                                  <a:pt x="1336" y="155"/>
                                  <a:pt x="1337" y="158"/>
                                </a:cubicBezTo>
                                <a:cubicBezTo>
                                  <a:pt x="1338" y="159"/>
                                  <a:pt x="1338" y="162"/>
                                  <a:pt x="1340" y="162"/>
                                </a:cubicBezTo>
                                <a:cubicBezTo>
                                  <a:pt x="1342" y="162"/>
                                  <a:pt x="1342" y="159"/>
                                  <a:pt x="1342" y="157"/>
                                </a:cubicBezTo>
                                <a:cubicBezTo>
                                  <a:pt x="1342" y="155"/>
                                  <a:pt x="1342" y="153"/>
                                  <a:pt x="1342" y="150"/>
                                </a:cubicBezTo>
                                <a:cubicBezTo>
                                  <a:pt x="1342" y="146"/>
                                  <a:pt x="1340" y="144"/>
                                  <a:pt x="1339" y="140"/>
                                </a:cubicBezTo>
                                <a:cubicBezTo>
                                  <a:pt x="1340" y="140"/>
                                  <a:pt x="1341" y="140"/>
                                  <a:pt x="1342" y="140"/>
                                </a:cubicBezTo>
                                <a:cubicBezTo>
                                  <a:pt x="1346" y="140"/>
                                  <a:pt x="1348" y="137"/>
                                  <a:pt x="1351" y="135"/>
                                </a:cubicBezTo>
                                <a:cubicBezTo>
                                  <a:pt x="1354" y="134"/>
                                  <a:pt x="1355" y="135"/>
                                  <a:pt x="1358" y="135"/>
                                </a:cubicBezTo>
                                <a:cubicBezTo>
                                  <a:pt x="1361" y="134"/>
                                  <a:pt x="1362" y="132"/>
                                  <a:pt x="1365" y="132"/>
                                </a:cubicBezTo>
                                <a:cubicBezTo>
                                  <a:pt x="1367" y="132"/>
                                  <a:pt x="1368" y="132"/>
                                  <a:pt x="1369" y="134"/>
                                </a:cubicBezTo>
                                <a:cubicBezTo>
                                  <a:pt x="1369" y="134"/>
                                  <a:pt x="1369" y="135"/>
                                  <a:pt x="1369" y="136"/>
                                </a:cubicBezTo>
                                <a:cubicBezTo>
                                  <a:pt x="1372" y="136"/>
                                  <a:pt x="1375" y="137"/>
                                  <a:pt x="1375" y="139"/>
                                </a:cubicBezTo>
                                <a:cubicBezTo>
                                  <a:pt x="1375" y="141"/>
                                  <a:pt x="1373" y="142"/>
                                  <a:pt x="1372" y="142"/>
                                </a:cubicBezTo>
                                <a:cubicBezTo>
                                  <a:pt x="1371" y="143"/>
                                  <a:pt x="1370" y="144"/>
                                  <a:pt x="1369" y="144"/>
                                </a:cubicBezTo>
                                <a:cubicBezTo>
                                  <a:pt x="1369" y="145"/>
                                  <a:pt x="1370" y="146"/>
                                  <a:pt x="1371" y="147"/>
                                </a:cubicBezTo>
                                <a:cubicBezTo>
                                  <a:pt x="1373" y="149"/>
                                  <a:pt x="1373" y="151"/>
                                  <a:pt x="1376" y="152"/>
                                </a:cubicBezTo>
                                <a:cubicBezTo>
                                  <a:pt x="1377" y="149"/>
                                  <a:pt x="1376" y="145"/>
                                  <a:pt x="1379" y="145"/>
                                </a:cubicBezTo>
                                <a:cubicBezTo>
                                  <a:pt x="1380" y="145"/>
                                  <a:pt x="1380" y="146"/>
                                  <a:pt x="1382" y="146"/>
                                </a:cubicBezTo>
                                <a:cubicBezTo>
                                  <a:pt x="1383" y="146"/>
                                  <a:pt x="1384" y="146"/>
                                  <a:pt x="1386" y="145"/>
                                </a:cubicBezTo>
                                <a:cubicBezTo>
                                  <a:pt x="1387" y="143"/>
                                  <a:pt x="1387" y="142"/>
                                  <a:pt x="1389" y="142"/>
                                </a:cubicBezTo>
                                <a:cubicBezTo>
                                  <a:pt x="1391" y="142"/>
                                  <a:pt x="1392" y="142"/>
                                  <a:pt x="1393" y="143"/>
                                </a:cubicBezTo>
                                <a:cubicBezTo>
                                  <a:pt x="1393" y="144"/>
                                  <a:pt x="1394" y="144"/>
                                  <a:pt x="1394" y="145"/>
                                </a:cubicBezTo>
                                <a:cubicBezTo>
                                  <a:pt x="1395" y="148"/>
                                  <a:pt x="1395" y="149"/>
                                  <a:pt x="1396" y="152"/>
                                </a:cubicBezTo>
                                <a:cubicBezTo>
                                  <a:pt x="1396" y="152"/>
                                  <a:pt x="1396" y="152"/>
                                  <a:pt x="1396" y="152"/>
                                </a:cubicBezTo>
                                <a:cubicBezTo>
                                  <a:pt x="1398" y="151"/>
                                  <a:pt x="1399" y="149"/>
                                  <a:pt x="1400" y="149"/>
                                </a:cubicBezTo>
                                <a:cubicBezTo>
                                  <a:pt x="1401" y="149"/>
                                  <a:pt x="1402" y="150"/>
                                  <a:pt x="1403" y="150"/>
                                </a:cubicBezTo>
                                <a:cubicBezTo>
                                  <a:pt x="1405" y="150"/>
                                  <a:pt x="1405" y="150"/>
                                  <a:pt x="1405" y="150"/>
                                </a:cubicBezTo>
                                <a:cubicBezTo>
                                  <a:pt x="1405" y="148"/>
                                  <a:pt x="1405" y="148"/>
                                  <a:pt x="1405" y="148"/>
                                </a:cubicBezTo>
                                <a:cubicBezTo>
                                  <a:pt x="1405" y="145"/>
                                  <a:pt x="1405" y="145"/>
                                  <a:pt x="1405" y="145"/>
                                </a:cubicBezTo>
                                <a:cubicBezTo>
                                  <a:pt x="1406" y="141"/>
                                  <a:pt x="1409" y="140"/>
                                  <a:pt x="1413" y="140"/>
                                </a:cubicBezTo>
                                <a:cubicBezTo>
                                  <a:pt x="1415" y="144"/>
                                  <a:pt x="1418" y="144"/>
                                  <a:pt x="1422" y="145"/>
                                </a:cubicBezTo>
                                <a:cubicBezTo>
                                  <a:pt x="1423" y="147"/>
                                  <a:pt x="1422" y="149"/>
                                  <a:pt x="1422" y="151"/>
                                </a:cubicBezTo>
                                <a:cubicBezTo>
                                  <a:pt x="1423" y="152"/>
                                  <a:pt x="1423" y="152"/>
                                  <a:pt x="1423" y="152"/>
                                </a:cubicBezTo>
                                <a:cubicBezTo>
                                  <a:pt x="1425" y="150"/>
                                  <a:pt x="1424" y="148"/>
                                  <a:pt x="1426" y="146"/>
                                </a:cubicBezTo>
                                <a:cubicBezTo>
                                  <a:pt x="1427" y="145"/>
                                  <a:pt x="1429" y="145"/>
                                  <a:pt x="1431" y="144"/>
                                </a:cubicBezTo>
                                <a:cubicBezTo>
                                  <a:pt x="1432" y="142"/>
                                  <a:pt x="1433" y="139"/>
                                  <a:pt x="1435" y="139"/>
                                </a:cubicBezTo>
                                <a:cubicBezTo>
                                  <a:pt x="1437" y="138"/>
                                  <a:pt x="1438" y="139"/>
                                  <a:pt x="1440" y="138"/>
                                </a:cubicBezTo>
                                <a:cubicBezTo>
                                  <a:pt x="1441" y="137"/>
                                  <a:pt x="1441" y="135"/>
                                  <a:pt x="1442" y="133"/>
                                </a:cubicBezTo>
                                <a:cubicBezTo>
                                  <a:pt x="1444" y="131"/>
                                  <a:pt x="1446" y="130"/>
                                  <a:pt x="1450" y="130"/>
                                </a:cubicBezTo>
                                <a:cubicBezTo>
                                  <a:pt x="1450" y="132"/>
                                  <a:pt x="1450" y="132"/>
                                  <a:pt x="1450" y="132"/>
                                </a:cubicBezTo>
                                <a:cubicBezTo>
                                  <a:pt x="1450" y="132"/>
                                  <a:pt x="1451" y="132"/>
                                  <a:pt x="1452" y="132"/>
                                </a:cubicBezTo>
                                <a:cubicBezTo>
                                  <a:pt x="1452" y="132"/>
                                  <a:pt x="1453" y="132"/>
                                  <a:pt x="1453" y="131"/>
                                </a:cubicBezTo>
                                <a:cubicBezTo>
                                  <a:pt x="1453" y="130"/>
                                  <a:pt x="1452" y="130"/>
                                  <a:pt x="1452" y="129"/>
                                </a:cubicBezTo>
                                <a:cubicBezTo>
                                  <a:pt x="1452" y="127"/>
                                  <a:pt x="1454" y="125"/>
                                  <a:pt x="1456" y="125"/>
                                </a:cubicBezTo>
                                <a:cubicBezTo>
                                  <a:pt x="1456" y="125"/>
                                  <a:pt x="1456" y="126"/>
                                  <a:pt x="1457" y="126"/>
                                </a:cubicBezTo>
                                <a:cubicBezTo>
                                  <a:pt x="1457" y="126"/>
                                  <a:pt x="1457" y="125"/>
                                  <a:pt x="1457" y="125"/>
                                </a:cubicBezTo>
                                <a:cubicBezTo>
                                  <a:pt x="1458" y="125"/>
                                  <a:pt x="1459" y="124"/>
                                  <a:pt x="1460" y="124"/>
                                </a:cubicBezTo>
                                <a:cubicBezTo>
                                  <a:pt x="1464" y="123"/>
                                  <a:pt x="1466" y="124"/>
                                  <a:pt x="1470" y="124"/>
                                </a:cubicBezTo>
                                <a:cubicBezTo>
                                  <a:pt x="1475" y="123"/>
                                  <a:pt x="1478" y="122"/>
                                  <a:pt x="1484" y="122"/>
                                </a:cubicBezTo>
                                <a:cubicBezTo>
                                  <a:pt x="1489" y="122"/>
                                  <a:pt x="1493" y="123"/>
                                  <a:pt x="1496" y="128"/>
                                </a:cubicBezTo>
                                <a:cubicBezTo>
                                  <a:pt x="1497" y="130"/>
                                  <a:pt x="1498" y="131"/>
                                  <a:pt x="1499" y="134"/>
                                </a:cubicBezTo>
                                <a:cubicBezTo>
                                  <a:pt x="1499" y="136"/>
                                  <a:pt x="1500" y="138"/>
                                  <a:pt x="1502" y="138"/>
                                </a:cubicBezTo>
                                <a:cubicBezTo>
                                  <a:pt x="1504" y="138"/>
                                  <a:pt x="1504" y="137"/>
                                  <a:pt x="1506" y="137"/>
                                </a:cubicBezTo>
                                <a:cubicBezTo>
                                  <a:pt x="1509" y="137"/>
                                  <a:pt x="1511" y="137"/>
                                  <a:pt x="1514" y="138"/>
                                </a:cubicBezTo>
                                <a:cubicBezTo>
                                  <a:pt x="1515" y="139"/>
                                  <a:pt x="1516" y="140"/>
                                  <a:pt x="1517" y="140"/>
                                </a:cubicBezTo>
                                <a:cubicBezTo>
                                  <a:pt x="1523" y="140"/>
                                  <a:pt x="1523" y="140"/>
                                  <a:pt x="1523" y="140"/>
                                </a:cubicBezTo>
                                <a:cubicBezTo>
                                  <a:pt x="1525" y="140"/>
                                  <a:pt x="1525" y="140"/>
                                  <a:pt x="1525" y="140"/>
                                </a:cubicBezTo>
                                <a:cubicBezTo>
                                  <a:pt x="1528" y="140"/>
                                  <a:pt x="1528" y="140"/>
                                  <a:pt x="1528" y="140"/>
                                </a:cubicBezTo>
                                <a:cubicBezTo>
                                  <a:pt x="1529" y="140"/>
                                  <a:pt x="1530" y="141"/>
                                  <a:pt x="1530" y="141"/>
                                </a:cubicBezTo>
                                <a:cubicBezTo>
                                  <a:pt x="1535" y="141"/>
                                  <a:pt x="1535" y="141"/>
                                  <a:pt x="1535" y="141"/>
                                </a:cubicBezTo>
                                <a:cubicBezTo>
                                  <a:pt x="1536" y="141"/>
                                  <a:pt x="1537" y="141"/>
                                  <a:pt x="1538" y="141"/>
                                </a:cubicBezTo>
                                <a:cubicBezTo>
                                  <a:pt x="1539" y="141"/>
                                  <a:pt x="1540" y="141"/>
                                  <a:pt x="1541" y="140"/>
                                </a:cubicBezTo>
                                <a:cubicBezTo>
                                  <a:pt x="1539" y="138"/>
                                  <a:pt x="1539" y="136"/>
                                  <a:pt x="1537" y="134"/>
                                </a:cubicBezTo>
                                <a:cubicBezTo>
                                  <a:pt x="1535" y="133"/>
                                  <a:pt x="1533" y="133"/>
                                  <a:pt x="1531" y="133"/>
                                </a:cubicBezTo>
                                <a:cubicBezTo>
                                  <a:pt x="1529" y="132"/>
                                  <a:pt x="1528" y="130"/>
                                  <a:pt x="1528" y="128"/>
                                </a:cubicBezTo>
                                <a:cubicBezTo>
                                  <a:pt x="1528" y="124"/>
                                  <a:pt x="1528" y="124"/>
                                  <a:pt x="1528" y="124"/>
                                </a:cubicBezTo>
                                <a:cubicBezTo>
                                  <a:pt x="1533" y="124"/>
                                  <a:pt x="1534" y="119"/>
                                  <a:pt x="1539" y="119"/>
                                </a:cubicBezTo>
                                <a:cubicBezTo>
                                  <a:pt x="1540" y="119"/>
                                  <a:pt x="1541" y="119"/>
                                  <a:pt x="1542" y="119"/>
                                </a:cubicBezTo>
                                <a:cubicBezTo>
                                  <a:pt x="1546" y="119"/>
                                  <a:pt x="1546" y="119"/>
                                  <a:pt x="1546" y="119"/>
                                </a:cubicBezTo>
                                <a:cubicBezTo>
                                  <a:pt x="1548" y="119"/>
                                  <a:pt x="1549" y="117"/>
                                  <a:pt x="1551" y="115"/>
                                </a:cubicBezTo>
                                <a:cubicBezTo>
                                  <a:pt x="1553" y="113"/>
                                  <a:pt x="1555" y="114"/>
                                  <a:pt x="1557" y="113"/>
                                </a:cubicBezTo>
                                <a:cubicBezTo>
                                  <a:pt x="1560" y="113"/>
                                  <a:pt x="1562" y="113"/>
                                  <a:pt x="1564" y="112"/>
                                </a:cubicBezTo>
                                <a:cubicBezTo>
                                  <a:pt x="1566" y="112"/>
                                  <a:pt x="1568" y="112"/>
                                  <a:pt x="1568" y="110"/>
                                </a:cubicBezTo>
                                <a:cubicBezTo>
                                  <a:pt x="1568" y="107"/>
                                  <a:pt x="1568" y="107"/>
                                  <a:pt x="1568" y="107"/>
                                </a:cubicBezTo>
                                <a:cubicBezTo>
                                  <a:pt x="1568" y="106"/>
                                  <a:pt x="1569" y="105"/>
                                  <a:pt x="1570" y="105"/>
                                </a:cubicBezTo>
                                <a:cubicBezTo>
                                  <a:pt x="1572" y="105"/>
                                  <a:pt x="1573" y="106"/>
                                  <a:pt x="1575" y="106"/>
                                </a:cubicBezTo>
                                <a:cubicBezTo>
                                  <a:pt x="1580" y="106"/>
                                  <a:pt x="1580" y="106"/>
                                  <a:pt x="1580" y="106"/>
                                </a:cubicBezTo>
                                <a:cubicBezTo>
                                  <a:pt x="1583" y="106"/>
                                  <a:pt x="1585" y="105"/>
                                  <a:pt x="1588" y="103"/>
                                </a:cubicBezTo>
                                <a:cubicBezTo>
                                  <a:pt x="1589" y="102"/>
                                  <a:pt x="1590" y="100"/>
                                  <a:pt x="1592" y="100"/>
                                </a:cubicBezTo>
                                <a:cubicBezTo>
                                  <a:pt x="1596" y="100"/>
                                  <a:pt x="1596" y="105"/>
                                  <a:pt x="1600" y="105"/>
                                </a:cubicBezTo>
                                <a:cubicBezTo>
                                  <a:pt x="1604" y="105"/>
                                  <a:pt x="1604" y="105"/>
                                  <a:pt x="1604" y="105"/>
                                </a:cubicBezTo>
                                <a:cubicBezTo>
                                  <a:pt x="1607" y="105"/>
                                  <a:pt x="1609" y="102"/>
                                  <a:pt x="1611" y="100"/>
                                </a:cubicBezTo>
                                <a:cubicBezTo>
                                  <a:pt x="1612" y="99"/>
                                  <a:pt x="1613" y="98"/>
                                  <a:pt x="1613" y="96"/>
                                </a:cubicBezTo>
                                <a:cubicBezTo>
                                  <a:pt x="1613" y="91"/>
                                  <a:pt x="1613" y="91"/>
                                  <a:pt x="1613" y="91"/>
                                </a:cubicBezTo>
                                <a:cubicBezTo>
                                  <a:pt x="1613" y="91"/>
                                  <a:pt x="1613" y="91"/>
                                  <a:pt x="1612" y="91"/>
                                </a:cubicBezTo>
                                <a:cubicBezTo>
                                  <a:pt x="1611" y="91"/>
                                  <a:pt x="1611" y="92"/>
                                  <a:pt x="1609" y="92"/>
                                </a:cubicBezTo>
                                <a:cubicBezTo>
                                  <a:pt x="1607" y="93"/>
                                  <a:pt x="1606" y="93"/>
                                  <a:pt x="1604" y="93"/>
                                </a:cubicBezTo>
                                <a:cubicBezTo>
                                  <a:pt x="1598" y="93"/>
                                  <a:pt x="1598" y="93"/>
                                  <a:pt x="1598" y="93"/>
                                </a:cubicBezTo>
                                <a:cubicBezTo>
                                  <a:pt x="1596" y="93"/>
                                  <a:pt x="1595" y="94"/>
                                  <a:pt x="1593" y="94"/>
                                </a:cubicBezTo>
                                <a:cubicBezTo>
                                  <a:pt x="1591" y="94"/>
                                  <a:pt x="1590" y="91"/>
                                  <a:pt x="1588" y="89"/>
                                </a:cubicBezTo>
                                <a:cubicBezTo>
                                  <a:pt x="1586" y="87"/>
                                  <a:pt x="1583" y="87"/>
                                  <a:pt x="1581" y="85"/>
                                </a:cubicBezTo>
                                <a:cubicBezTo>
                                  <a:pt x="1582" y="85"/>
                                  <a:pt x="1582" y="84"/>
                                  <a:pt x="1582" y="84"/>
                                </a:cubicBezTo>
                                <a:cubicBezTo>
                                  <a:pt x="1582" y="84"/>
                                  <a:pt x="1583" y="84"/>
                                  <a:pt x="1583" y="84"/>
                                </a:cubicBezTo>
                                <a:cubicBezTo>
                                  <a:pt x="1587" y="84"/>
                                  <a:pt x="1587" y="84"/>
                                  <a:pt x="1587" y="84"/>
                                </a:cubicBezTo>
                                <a:cubicBezTo>
                                  <a:pt x="1589" y="84"/>
                                  <a:pt x="1589" y="84"/>
                                  <a:pt x="1591" y="83"/>
                                </a:cubicBezTo>
                                <a:cubicBezTo>
                                  <a:pt x="1594" y="82"/>
                                  <a:pt x="1595" y="82"/>
                                  <a:pt x="1598" y="81"/>
                                </a:cubicBezTo>
                                <a:cubicBezTo>
                                  <a:pt x="1600" y="81"/>
                                  <a:pt x="1601" y="81"/>
                                  <a:pt x="1603" y="80"/>
                                </a:cubicBezTo>
                                <a:cubicBezTo>
                                  <a:pt x="1605" y="80"/>
                                  <a:pt x="1607" y="81"/>
                                  <a:pt x="1607" y="79"/>
                                </a:cubicBezTo>
                                <a:cubicBezTo>
                                  <a:pt x="1608" y="78"/>
                                  <a:pt x="1607" y="77"/>
                                  <a:pt x="1608" y="76"/>
                                </a:cubicBezTo>
                                <a:cubicBezTo>
                                  <a:pt x="1609" y="75"/>
                                  <a:pt x="1610" y="75"/>
                                  <a:pt x="1612" y="75"/>
                                </a:cubicBezTo>
                                <a:cubicBezTo>
                                  <a:pt x="1615" y="73"/>
                                  <a:pt x="1617" y="72"/>
                                  <a:pt x="1620" y="71"/>
                                </a:cubicBezTo>
                                <a:cubicBezTo>
                                  <a:pt x="1623" y="70"/>
                                  <a:pt x="1625" y="69"/>
                                  <a:pt x="1628" y="68"/>
                                </a:cubicBezTo>
                                <a:cubicBezTo>
                                  <a:pt x="1630" y="67"/>
                                  <a:pt x="1631" y="66"/>
                                  <a:pt x="1633" y="66"/>
                                </a:cubicBezTo>
                                <a:cubicBezTo>
                                  <a:pt x="1638" y="64"/>
                                  <a:pt x="1641" y="64"/>
                                  <a:pt x="1646" y="62"/>
                                </a:cubicBezTo>
                                <a:cubicBezTo>
                                  <a:pt x="1647" y="62"/>
                                  <a:pt x="1647" y="63"/>
                                  <a:pt x="1648" y="63"/>
                                </a:cubicBezTo>
                                <a:cubicBezTo>
                                  <a:pt x="1650" y="63"/>
                                  <a:pt x="1651" y="63"/>
                                  <a:pt x="1653" y="63"/>
                                </a:cubicBezTo>
                                <a:cubicBezTo>
                                  <a:pt x="1656" y="63"/>
                                  <a:pt x="1656" y="63"/>
                                  <a:pt x="1656" y="63"/>
                                </a:cubicBezTo>
                                <a:cubicBezTo>
                                  <a:pt x="1657" y="63"/>
                                  <a:pt x="1657" y="62"/>
                                  <a:pt x="1658" y="62"/>
                                </a:cubicBezTo>
                                <a:cubicBezTo>
                                  <a:pt x="1662" y="60"/>
                                  <a:pt x="1664" y="57"/>
                                  <a:pt x="1669" y="57"/>
                                </a:cubicBezTo>
                                <a:cubicBezTo>
                                  <a:pt x="1673" y="57"/>
                                  <a:pt x="1676" y="57"/>
                                  <a:pt x="1680" y="57"/>
                                </a:cubicBezTo>
                                <a:cubicBezTo>
                                  <a:pt x="1684" y="56"/>
                                  <a:pt x="1686" y="57"/>
                                  <a:pt x="1689" y="55"/>
                                </a:cubicBezTo>
                                <a:cubicBezTo>
                                  <a:pt x="1691" y="55"/>
                                  <a:pt x="1692" y="53"/>
                                  <a:pt x="1695" y="53"/>
                                </a:cubicBezTo>
                                <a:cubicBezTo>
                                  <a:pt x="1699" y="53"/>
                                  <a:pt x="1699" y="53"/>
                                  <a:pt x="1699" y="53"/>
                                </a:cubicBezTo>
                                <a:cubicBezTo>
                                  <a:pt x="1703" y="53"/>
                                  <a:pt x="1705" y="51"/>
                                  <a:pt x="1709" y="51"/>
                                </a:cubicBezTo>
                                <a:cubicBezTo>
                                  <a:pt x="1719" y="51"/>
                                  <a:pt x="1719" y="51"/>
                                  <a:pt x="1719" y="51"/>
                                </a:cubicBezTo>
                                <a:cubicBezTo>
                                  <a:pt x="1722" y="51"/>
                                  <a:pt x="1723" y="49"/>
                                  <a:pt x="1726" y="49"/>
                                </a:cubicBezTo>
                                <a:cubicBezTo>
                                  <a:pt x="1731" y="49"/>
                                  <a:pt x="1731" y="49"/>
                                  <a:pt x="1731" y="49"/>
                                </a:cubicBezTo>
                                <a:cubicBezTo>
                                  <a:pt x="1734" y="49"/>
                                  <a:pt x="1736" y="47"/>
                                  <a:pt x="1739" y="46"/>
                                </a:cubicBezTo>
                                <a:cubicBezTo>
                                  <a:pt x="1742" y="46"/>
                                  <a:pt x="1744" y="46"/>
                                  <a:pt x="1747" y="45"/>
                                </a:cubicBezTo>
                                <a:cubicBezTo>
                                  <a:pt x="1751" y="44"/>
                                  <a:pt x="1752" y="42"/>
                                  <a:pt x="1756" y="42"/>
                                </a:cubicBezTo>
                                <a:cubicBezTo>
                                  <a:pt x="1766" y="42"/>
                                  <a:pt x="1766" y="42"/>
                                  <a:pt x="1766" y="42"/>
                                </a:cubicBezTo>
                                <a:cubicBezTo>
                                  <a:pt x="1767" y="42"/>
                                  <a:pt x="1767" y="41"/>
                                  <a:pt x="1768" y="41"/>
                                </a:cubicBezTo>
                                <a:cubicBezTo>
                                  <a:pt x="1769" y="40"/>
                                  <a:pt x="1770" y="40"/>
                                  <a:pt x="1771" y="40"/>
                                </a:cubicBezTo>
                                <a:cubicBezTo>
                                  <a:pt x="1773" y="40"/>
                                  <a:pt x="1774" y="40"/>
                                  <a:pt x="1776" y="40"/>
                                </a:cubicBezTo>
                                <a:cubicBezTo>
                                  <a:pt x="1778" y="40"/>
                                  <a:pt x="1779" y="40"/>
                                  <a:pt x="1781" y="40"/>
                                </a:cubicBezTo>
                                <a:cubicBezTo>
                                  <a:pt x="1783" y="40"/>
                                  <a:pt x="1783" y="41"/>
                                  <a:pt x="1785" y="41"/>
                                </a:cubicBezTo>
                                <a:cubicBezTo>
                                  <a:pt x="1790" y="41"/>
                                  <a:pt x="1790" y="41"/>
                                  <a:pt x="1790" y="41"/>
                                </a:cubicBezTo>
                                <a:cubicBezTo>
                                  <a:pt x="1793" y="41"/>
                                  <a:pt x="1795" y="43"/>
                                  <a:pt x="1798" y="43"/>
                                </a:cubicBezTo>
                                <a:cubicBezTo>
                                  <a:pt x="1801" y="43"/>
                                  <a:pt x="1802" y="43"/>
                                  <a:pt x="1805" y="43"/>
                                </a:cubicBezTo>
                                <a:cubicBezTo>
                                  <a:pt x="1809" y="43"/>
                                  <a:pt x="1811" y="43"/>
                                  <a:pt x="1815" y="43"/>
                                </a:cubicBezTo>
                                <a:cubicBezTo>
                                  <a:pt x="1820" y="43"/>
                                  <a:pt x="1823" y="42"/>
                                  <a:pt x="1827" y="40"/>
                                </a:cubicBezTo>
                                <a:cubicBezTo>
                                  <a:pt x="1826" y="39"/>
                                  <a:pt x="1826" y="39"/>
                                  <a:pt x="1825" y="39"/>
                                </a:cubicBezTo>
                                <a:cubicBezTo>
                                  <a:pt x="1822" y="39"/>
                                  <a:pt x="1820" y="40"/>
                                  <a:pt x="1817" y="40"/>
                                </a:cubicBezTo>
                                <a:cubicBezTo>
                                  <a:pt x="1815" y="40"/>
                                  <a:pt x="1815" y="39"/>
                                  <a:pt x="1813" y="39"/>
                                </a:cubicBezTo>
                                <a:cubicBezTo>
                                  <a:pt x="1810" y="39"/>
                                  <a:pt x="1810" y="39"/>
                                  <a:pt x="1810" y="39"/>
                                </a:cubicBezTo>
                                <a:cubicBezTo>
                                  <a:pt x="1808" y="39"/>
                                  <a:pt x="1808" y="38"/>
                                  <a:pt x="1807" y="38"/>
                                </a:cubicBezTo>
                                <a:cubicBezTo>
                                  <a:pt x="1804" y="37"/>
                                  <a:pt x="1803" y="36"/>
                                  <a:pt x="1800" y="35"/>
                                </a:cubicBezTo>
                                <a:cubicBezTo>
                                  <a:pt x="1798" y="35"/>
                                  <a:pt x="1797" y="34"/>
                                  <a:pt x="1795" y="34"/>
                                </a:cubicBezTo>
                                <a:cubicBezTo>
                                  <a:pt x="1793" y="33"/>
                                  <a:pt x="1791" y="34"/>
                                  <a:pt x="1791" y="32"/>
                                </a:cubicBezTo>
                                <a:cubicBezTo>
                                  <a:pt x="1791" y="31"/>
                                  <a:pt x="1792" y="31"/>
                                  <a:pt x="1793" y="30"/>
                                </a:cubicBezTo>
                                <a:cubicBezTo>
                                  <a:pt x="1793" y="29"/>
                                  <a:pt x="1794" y="29"/>
                                  <a:pt x="1795" y="28"/>
                                </a:cubicBezTo>
                                <a:cubicBezTo>
                                  <a:pt x="1797" y="26"/>
                                  <a:pt x="1797" y="24"/>
                                  <a:pt x="1799" y="24"/>
                                </a:cubicBezTo>
                                <a:cubicBezTo>
                                  <a:pt x="1801" y="24"/>
                                  <a:pt x="1801" y="25"/>
                                  <a:pt x="1803" y="25"/>
                                </a:cubicBezTo>
                                <a:cubicBezTo>
                                  <a:pt x="1803" y="24"/>
                                  <a:pt x="1803" y="23"/>
                                  <a:pt x="1803" y="21"/>
                                </a:cubicBezTo>
                                <a:cubicBezTo>
                                  <a:pt x="1804" y="20"/>
                                  <a:pt x="1805" y="20"/>
                                  <a:pt x="1806" y="20"/>
                                </a:cubicBezTo>
                                <a:cubicBezTo>
                                  <a:pt x="1808" y="19"/>
                                  <a:pt x="1809" y="19"/>
                                  <a:pt x="1811" y="18"/>
                                </a:cubicBezTo>
                                <a:cubicBezTo>
                                  <a:pt x="1813" y="17"/>
                                  <a:pt x="1814" y="15"/>
                                  <a:pt x="1816" y="15"/>
                                </a:cubicBezTo>
                                <a:cubicBezTo>
                                  <a:pt x="1820" y="15"/>
                                  <a:pt x="1822" y="18"/>
                                  <a:pt x="1825" y="18"/>
                                </a:cubicBezTo>
                                <a:cubicBezTo>
                                  <a:pt x="1830" y="18"/>
                                  <a:pt x="1832" y="18"/>
                                  <a:pt x="1837" y="17"/>
                                </a:cubicBezTo>
                                <a:cubicBezTo>
                                  <a:pt x="1839" y="17"/>
                                  <a:pt x="1839" y="16"/>
                                  <a:pt x="1841" y="15"/>
                                </a:cubicBezTo>
                                <a:cubicBezTo>
                                  <a:pt x="1843" y="15"/>
                                  <a:pt x="1844" y="14"/>
                                  <a:pt x="1847" y="14"/>
                                </a:cubicBezTo>
                                <a:cubicBezTo>
                                  <a:pt x="1848" y="14"/>
                                  <a:pt x="1848" y="14"/>
                                  <a:pt x="1848" y="14"/>
                                </a:cubicBezTo>
                                <a:cubicBezTo>
                                  <a:pt x="1849" y="14"/>
                                  <a:pt x="1849" y="13"/>
                                  <a:pt x="1850" y="13"/>
                                </a:cubicBezTo>
                                <a:cubicBezTo>
                                  <a:pt x="1856" y="12"/>
                                  <a:pt x="1859" y="8"/>
                                  <a:pt x="1865" y="6"/>
                                </a:cubicBezTo>
                                <a:cubicBezTo>
                                  <a:pt x="1865" y="8"/>
                                  <a:pt x="1865" y="9"/>
                                  <a:pt x="1865" y="11"/>
                                </a:cubicBezTo>
                                <a:cubicBezTo>
                                  <a:pt x="1865" y="13"/>
                                  <a:pt x="1867" y="13"/>
                                  <a:pt x="1868" y="15"/>
                                </a:cubicBezTo>
                                <a:cubicBezTo>
                                  <a:pt x="1865" y="15"/>
                                  <a:pt x="1863" y="15"/>
                                  <a:pt x="1861" y="17"/>
                                </a:cubicBezTo>
                                <a:cubicBezTo>
                                  <a:pt x="1862" y="17"/>
                                  <a:pt x="1863" y="17"/>
                                  <a:pt x="1863" y="17"/>
                                </a:cubicBezTo>
                                <a:cubicBezTo>
                                  <a:pt x="1867" y="16"/>
                                  <a:pt x="1867" y="16"/>
                                  <a:pt x="1867" y="16"/>
                                </a:cubicBezTo>
                                <a:cubicBezTo>
                                  <a:pt x="1868" y="17"/>
                                  <a:pt x="1869" y="17"/>
                                  <a:pt x="1870" y="18"/>
                                </a:cubicBezTo>
                                <a:cubicBezTo>
                                  <a:pt x="1871" y="18"/>
                                  <a:pt x="1872" y="18"/>
                                  <a:pt x="1872" y="18"/>
                                </a:cubicBezTo>
                                <a:cubicBezTo>
                                  <a:pt x="1872" y="20"/>
                                  <a:pt x="1870" y="21"/>
                                  <a:pt x="1868" y="22"/>
                                </a:cubicBezTo>
                                <a:cubicBezTo>
                                  <a:pt x="1867" y="23"/>
                                  <a:pt x="1865" y="23"/>
                                  <a:pt x="1864" y="24"/>
                                </a:cubicBezTo>
                                <a:cubicBezTo>
                                  <a:pt x="1863" y="24"/>
                                  <a:pt x="1863" y="25"/>
                                  <a:pt x="1862" y="25"/>
                                </a:cubicBezTo>
                                <a:cubicBezTo>
                                  <a:pt x="1861" y="26"/>
                                  <a:pt x="1860" y="26"/>
                                  <a:pt x="1860" y="27"/>
                                </a:cubicBezTo>
                                <a:cubicBezTo>
                                  <a:pt x="1860" y="29"/>
                                  <a:pt x="1860" y="29"/>
                                  <a:pt x="1860" y="29"/>
                                </a:cubicBezTo>
                                <a:cubicBezTo>
                                  <a:pt x="1861" y="29"/>
                                  <a:pt x="1861" y="29"/>
                                  <a:pt x="1861" y="29"/>
                                </a:cubicBezTo>
                                <a:cubicBezTo>
                                  <a:pt x="1863" y="29"/>
                                  <a:pt x="1864" y="27"/>
                                  <a:pt x="1865" y="26"/>
                                </a:cubicBezTo>
                                <a:cubicBezTo>
                                  <a:pt x="1866" y="27"/>
                                  <a:pt x="1867" y="29"/>
                                  <a:pt x="1869" y="29"/>
                                </a:cubicBezTo>
                                <a:cubicBezTo>
                                  <a:pt x="1871" y="29"/>
                                  <a:pt x="1871" y="27"/>
                                  <a:pt x="1872" y="25"/>
                                </a:cubicBezTo>
                                <a:cubicBezTo>
                                  <a:pt x="1874" y="26"/>
                                  <a:pt x="1875" y="27"/>
                                  <a:pt x="1878" y="27"/>
                                </a:cubicBezTo>
                                <a:cubicBezTo>
                                  <a:pt x="1878" y="27"/>
                                  <a:pt x="1879" y="27"/>
                                  <a:pt x="1879" y="27"/>
                                </a:cubicBezTo>
                                <a:cubicBezTo>
                                  <a:pt x="1879" y="28"/>
                                  <a:pt x="1878" y="28"/>
                                  <a:pt x="1878" y="29"/>
                                </a:cubicBezTo>
                                <a:cubicBezTo>
                                  <a:pt x="1878" y="32"/>
                                  <a:pt x="1881" y="34"/>
                                  <a:pt x="1884" y="34"/>
                                </a:cubicBezTo>
                                <a:cubicBezTo>
                                  <a:pt x="1885" y="34"/>
                                  <a:pt x="1887" y="35"/>
                                  <a:pt x="1888" y="33"/>
                                </a:cubicBezTo>
                                <a:cubicBezTo>
                                  <a:pt x="1890" y="31"/>
                                  <a:pt x="1889" y="27"/>
                                  <a:pt x="1892" y="27"/>
                                </a:cubicBezTo>
                                <a:cubicBezTo>
                                  <a:pt x="1893" y="27"/>
                                  <a:pt x="1895" y="29"/>
                                  <a:pt x="1895" y="30"/>
                                </a:cubicBezTo>
                                <a:cubicBezTo>
                                  <a:pt x="1895" y="31"/>
                                  <a:pt x="1893" y="31"/>
                                  <a:pt x="1892" y="32"/>
                                </a:cubicBezTo>
                                <a:cubicBezTo>
                                  <a:pt x="1890" y="32"/>
                                  <a:pt x="1897" y="32"/>
                                  <a:pt x="1897" y="34"/>
                                </a:cubicBezTo>
                                <a:cubicBezTo>
                                  <a:pt x="1897" y="37"/>
                                  <a:pt x="1895" y="38"/>
                                  <a:pt x="1893" y="39"/>
                                </a:cubicBezTo>
                                <a:cubicBezTo>
                                  <a:pt x="1892" y="39"/>
                                  <a:pt x="1891" y="39"/>
                                  <a:pt x="1889" y="39"/>
                                </a:cubicBezTo>
                                <a:cubicBezTo>
                                  <a:pt x="1885" y="40"/>
                                  <a:pt x="1885" y="44"/>
                                  <a:pt x="1881" y="44"/>
                                </a:cubicBezTo>
                                <a:cubicBezTo>
                                  <a:pt x="1877" y="44"/>
                                  <a:pt x="1875" y="44"/>
                                  <a:pt x="1871" y="44"/>
                                </a:cubicBezTo>
                                <a:cubicBezTo>
                                  <a:pt x="1868" y="44"/>
                                  <a:pt x="1867" y="45"/>
                                  <a:pt x="1864" y="46"/>
                                </a:cubicBezTo>
                                <a:cubicBezTo>
                                  <a:pt x="1862" y="46"/>
                                  <a:pt x="1861" y="47"/>
                                  <a:pt x="1859" y="48"/>
                                </a:cubicBezTo>
                                <a:cubicBezTo>
                                  <a:pt x="1858" y="48"/>
                                  <a:pt x="1858" y="49"/>
                                  <a:pt x="1857" y="50"/>
                                </a:cubicBezTo>
                                <a:cubicBezTo>
                                  <a:pt x="1856" y="52"/>
                                  <a:pt x="1854" y="53"/>
                                  <a:pt x="1851" y="53"/>
                                </a:cubicBezTo>
                                <a:cubicBezTo>
                                  <a:pt x="1850" y="53"/>
                                  <a:pt x="1849" y="52"/>
                                  <a:pt x="1847" y="51"/>
                                </a:cubicBezTo>
                                <a:cubicBezTo>
                                  <a:pt x="1843" y="50"/>
                                  <a:pt x="1840" y="50"/>
                                  <a:pt x="1835" y="50"/>
                                </a:cubicBezTo>
                                <a:cubicBezTo>
                                  <a:pt x="1832" y="50"/>
                                  <a:pt x="1829" y="50"/>
                                  <a:pt x="1826" y="51"/>
                                </a:cubicBezTo>
                                <a:cubicBezTo>
                                  <a:pt x="1824" y="52"/>
                                  <a:pt x="1826" y="55"/>
                                  <a:pt x="1825" y="57"/>
                                </a:cubicBezTo>
                                <a:cubicBezTo>
                                  <a:pt x="1822" y="62"/>
                                  <a:pt x="1820" y="65"/>
                                  <a:pt x="1815" y="68"/>
                                </a:cubicBezTo>
                                <a:cubicBezTo>
                                  <a:pt x="1815" y="68"/>
                                  <a:pt x="1815" y="68"/>
                                  <a:pt x="1815" y="68"/>
                                </a:cubicBezTo>
                                <a:cubicBezTo>
                                  <a:pt x="1814" y="66"/>
                                  <a:pt x="1813" y="65"/>
                                  <a:pt x="1812" y="64"/>
                                </a:cubicBezTo>
                                <a:cubicBezTo>
                                  <a:pt x="1811" y="63"/>
                                  <a:pt x="1811" y="62"/>
                                  <a:pt x="1809" y="62"/>
                                </a:cubicBezTo>
                                <a:cubicBezTo>
                                  <a:pt x="1806" y="62"/>
                                  <a:pt x="1805" y="64"/>
                                  <a:pt x="1802" y="64"/>
                                </a:cubicBezTo>
                                <a:cubicBezTo>
                                  <a:pt x="1798" y="64"/>
                                  <a:pt x="1798" y="64"/>
                                  <a:pt x="1798" y="64"/>
                                </a:cubicBezTo>
                                <a:cubicBezTo>
                                  <a:pt x="1796" y="62"/>
                                  <a:pt x="1794" y="60"/>
                                  <a:pt x="1791" y="60"/>
                                </a:cubicBezTo>
                                <a:cubicBezTo>
                                  <a:pt x="1790" y="60"/>
                                  <a:pt x="1790" y="61"/>
                                  <a:pt x="1790" y="61"/>
                                </a:cubicBezTo>
                                <a:cubicBezTo>
                                  <a:pt x="1788" y="62"/>
                                  <a:pt x="1787" y="62"/>
                                  <a:pt x="1787" y="63"/>
                                </a:cubicBezTo>
                                <a:cubicBezTo>
                                  <a:pt x="1788" y="63"/>
                                  <a:pt x="1789" y="63"/>
                                  <a:pt x="1791" y="63"/>
                                </a:cubicBezTo>
                                <a:cubicBezTo>
                                  <a:pt x="1791" y="66"/>
                                  <a:pt x="1791" y="70"/>
                                  <a:pt x="1794" y="70"/>
                                </a:cubicBezTo>
                                <a:cubicBezTo>
                                  <a:pt x="1798" y="70"/>
                                  <a:pt x="1800" y="70"/>
                                  <a:pt x="1804" y="70"/>
                                </a:cubicBezTo>
                                <a:cubicBezTo>
                                  <a:pt x="1806" y="70"/>
                                  <a:pt x="1807" y="71"/>
                                  <a:pt x="1808" y="71"/>
                                </a:cubicBezTo>
                                <a:cubicBezTo>
                                  <a:pt x="1810" y="72"/>
                                  <a:pt x="1811" y="71"/>
                                  <a:pt x="1812" y="72"/>
                                </a:cubicBezTo>
                                <a:cubicBezTo>
                                  <a:pt x="1815" y="73"/>
                                  <a:pt x="1814" y="77"/>
                                  <a:pt x="1815" y="79"/>
                                </a:cubicBezTo>
                                <a:cubicBezTo>
                                  <a:pt x="1816" y="81"/>
                                  <a:pt x="1817" y="82"/>
                                  <a:pt x="1817" y="84"/>
                                </a:cubicBezTo>
                                <a:cubicBezTo>
                                  <a:pt x="1817" y="86"/>
                                  <a:pt x="1816" y="87"/>
                                  <a:pt x="1815" y="87"/>
                                </a:cubicBezTo>
                                <a:cubicBezTo>
                                  <a:pt x="1814" y="87"/>
                                  <a:pt x="1813" y="86"/>
                                  <a:pt x="1811" y="86"/>
                                </a:cubicBezTo>
                                <a:cubicBezTo>
                                  <a:pt x="1810" y="86"/>
                                  <a:pt x="1809" y="88"/>
                                  <a:pt x="1808" y="89"/>
                                </a:cubicBezTo>
                                <a:cubicBezTo>
                                  <a:pt x="1807" y="91"/>
                                  <a:pt x="1805" y="91"/>
                                  <a:pt x="1803" y="91"/>
                                </a:cubicBezTo>
                                <a:cubicBezTo>
                                  <a:pt x="1799" y="92"/>
                                  <a:pt x="1797" y="92"/>
                                  <a:pt x="1793" y="93"/>
                                </a:cubicBezTo>
                                <a:cubicBezTo>
                                  <a:pt x="1795" y="94"/>
                                  <a:pt x="1797" y="94"/>
                                  <a:pt x="1797" y="96"/>
                                </a:cubicBezTo>
                                <a:cubicBezTo>
                                  <a:pt x="1797" y="98"/>
                                  <a:pt x="1794" y="98"/>
                                  <a:pt x="1794" y="100"/>
                                </a:cubicBezTo>
                                <a:cubicBezTo>
                                  <a:pt x="1794" y="101"/>
                                  <a:pt x="1795" y="101"/>
                                  <a:pt x="1796" y="101"/>
                                </a:cubicBezTo>
                                <a:cubicBezTo>
                                  <a:pt x="1798" y="101"/>
                                  <a:pt x="1799" y="101"/>
                                  <a:pt x="1801" y="102"/>
                                </a:cubicBezTo>
                                <a:cubicBezTo>
                                  <a:pt x="1802" y="100"/>
                                  <a:pt x="1802" y="100"/>
                                  <a:pt x="1803" y="98"/>
                                </a:cubicBezTo>
                                <a:cubicBezTo>
                                  <a:pt x="1803" y="96"/>
                                  <a:pt x="1802" y="93"/>
                                  <a:pt x="1804" y="93"/>
                                </a:cubicBezTo>
                                <a:cubicBezTo>
                                  <a:pt x="1806" y="93"/>
                                  <a:pt x="1806" y="94"/>
                                  <a:pt x="1807" y="94"/>
                                </a:cubicBezTo>
                                <a:cubicBezTo>
                                  <a:pt x="1808" y="94"/>
                                  <a:pt x="1809" y="94"/>
                                  <a:pt x="1810" y="94"/>
                                </a:cubicBezTo>
                                <a:cubicBezTo>
                                  <a:pt x="1811" y="95"/>
                                  <a:pt x="1812" y="97"/>
                                  <a:pt x="1814" y="97"/>
                                </a:cubicBezTo>
                                <a:cubicBezTo>
                                  <a:pt x="1817" y="97"/>
                                  <a:pt x="1818" y="94"/>
                                  <a:pt x="1818" y="91"/>
                                </a:cubicBezTo>
                                <a:cubicBezTo>
                                  <a:pt x="1823" y="92"/>
                                  <a:pt x="1825" y="91"/>
                                  <a:pt x="1829" y="91"/>
                                </a:cubicBezTo>
                                <a:cubicBezTo>
                                  <a:pt x="1829" y="92"/>
                                  <a:pt x="1829" y="93"/>
                                  <a:pt x="1829" y="95"/>
                                </a:cubicBezTo>
                                <a:cubicBezTo>
                                  <a:pt x="1829" y="96"/>
                                  <a:pt x="1830" y="96"/>
                                  <a:pt x="1831" y="96"/>
                                </a:cubicBezTo>
                                <a:cubicBezTo>
                                  <a:pt x="1832" y="97"/>
                                  <a:pt x="1833" y="98"/>
                                  <a:pt x="1835" y="98"/>
                                </a:cubicBezTo>
                                <a:cubicBezTo>
                                  <a:pt x="1835" y="98"/>
                                  <a:pt x="1835" y="98"/>
                                  <a:pt x="1835" y="98"/>
                                </a:cubicBezTo>
                                <a:cubicBezTo>
                                  <a:pt x="1835" y="96"/>
                                  <a:pt x="1835" y="95"/>
                                  <a:pt x="1835" y="93"/>
                                </a:cubicBezTo>
                                <a:cubicBezTo>
                                  <a:pt x="1837" y="93"/>
                                  <a:pt x="1837" y="93"/>
                                  <a:pt x="1837" y="93"/>
                                </a:cubicBezTo>
                                <a:cubicBezTo>
                                  <a:pt x="1838" y="93"/>
                                  <a:pt x="1839" y="94"/>
                                  <a:pt x="1839" y="94"/>
                                </a:cubicBezTo>
                                <a:cubicBezTo>
                                  <a:pt x="1841" y="94"/>
                                  <a:pt x="1842" y="94"/>
                                  <a:pt x="1843" y="94"/>
                                </a:cubicBezTo>
                                <a:cubicBezTo>
                                  <a:pt x="1844" y="95"/>
                                  <a:pt x="1844" y="97"/>
                                  <a:pt x="1844" y="98"/>
                                </a:cubicBezTo>
                                <a:cubicBezTo>
                                  <a:pt x="1844" y="98"/>
                                  <a:pt x="1845" y="98"/>
                                  <a:pt x="1846" y="99"/>
                                </a:cubicBezTo>
                                <a:cubicBezTo>
                                  <a:pt x="1847" y="99"/>
                                  <a:pt x="1847" y="100"/>
                                  <a:pt x="1849" y="101"/>
                                </a:cubicBezTo>
                                <a:cubicBezTo>
                                  <a:pt x="1849" y="96"/>
                                  <a:pt x="1849" y="96"/>
                                  <a:pt x="1849" y="96"/>
                                </a:cubicBezTo>
                                <a:cubicBezTo>
                                  <a:pt x="1850" y="94"/>
                                  <a:pt x="1851" y="94"/>
                                  <a:pt x="1852" y="93"/>
                                </a:cubicBezTo>
                                <a:cubicBezTo>
                                  <a:pt x="1854" y="94"/>
                                  <a:pt x="1855" y="94"/>
                                  <a:pt x="1856" y="94"/>
                                </a:cubicBezTo>
                                <a:cubicBezTo>
                                  <a:pt x="1860" y="94"/>
                                  <a:pt x="1860" y="94"/>
                                  <a:pt x="1860" y="94"/>
                                </a:cubicBezTo>
                                <a:cubicBezTo>
                                  <a:pt x="1862" y="94"/>
                                  <a:pt x="1862" y="93"/>
                                  <a:pt x="1864" y="93"/>
                                </a:cubicBezTo>
                                <a:cubicBezTo>
                                  <a:pt x="1866" y="93"/>
                                  <a:pt x="1867" y="95"/>
                                  <a:pt x="1869" y="95"/>
                                </a:cubicBezTo>
                                <a:cubicBezTo>
                                  <a:pt x="1872" y="96"/>
                                  <a:pt x="1874" y="95"/>
                                  <a:pt x="1876" y="97"/>
                                </a:cubicBezTo>
                                <a:cubicBezTo>
                                  <a:pt x="1877" y="100"/>
                                  <a:pt x="1882" y="98"/>
                                  <a:pt x="1883" y="101"/>
                                </a:cubicBezTo>
                                <a:cubicBezTo>
                                  <a:pt x="1883" y="102"/>
                                  <a:pt x="1883" y="104"/>
                                  <a:pt x="1884" y="105"/>
                                </a:cubicBezTo>
                                <a:cubicBezTo>
                                  <a:pt x="1884" y="106"/>
                                  <a:pt x="1885" y="106"/>
                                  <a:pt x="1885" y="107"/>
                                </a:cubicBezTo>
                                <a:cubicBezTo>
                                  <a:pt x="1885" y="109"/>
                                  <a:pt x="1885" y="109"/>
                                  <a:pt x="1885" y="109"/>
                                </a:cubicBezTo>
                                <a:cubicBezTo>
                                  <a:pt x="1884" y="109"/>
                                  <a:pt x="1884" y="109"/>
                                  <a:pt x="1883" y="109"/>
                                </a:cubicBezTo>
                                <a:cubicBezTo>
                                  <a:pt x="1882" y="109"/>
                                  <a:pt x="1881" y="107"/>
                                  <a:pt x="1880" y="107"/>
                                </a:cubicBezTo>
                                <a:cubicBezTo>
                                  <a:pt x="1877" y="107"/>
                                  <a:pt x="1876" y="109"/>
                                  <a:pt x="1874" y="111"/>
                                </a:cubicBezTo>
                                <a:cubicBezTo>
                                  <a:pt x="1872" y="112"/>
                                  <a:pt x="1871" y="112"/>
                                  <a:pt x="1869" y="112"/>
                                </a:cubicBezTo>
                                <a:cubicBezTo>
                                  <a:pt x="1865" y="113"/>
                                  <a:pt x="1861" y="115"/>
                                  <a:pt x="1861" y="120"/>
                                </a:cubicBezTo>
                                <a:cubicBezTo>
                                  <a:pt x="1861" y="124"/>
                                  <a:pt x="1861" y="124"/>
                                  <a:pt x="1861" y="124"/>
                                </a:cubicBezTo>
                                <a:cubicBezTo>
                                  <a:pt x="1861" y="126"/>
                                  <a:pt x="1862" y="127"/>
                                  <a:pt x="1862" y="129"/>
                                </a:cubicBezTo>
                                <a:cubicBezTo>
                                  <a:pt x="1863" y="132"/>
                                  <a:pt x="1863" y="134"/>
                                  <a:pt x="1864" y="138"/>
                                </a:cubicBezTo>
                                <a:cubicBezTo>
                                  <a:pt x="1866" y="141"/>
                                  <a:pt x="1867" y="143"/>
                                  <a:pt x="1868" y="147"/>
                                </a:cubicBezTo>
                                <a:cubicBezTo>
                                  <a:pt x="1869" y="148"/>
                                  <a:pt x="1868" y="150"/>
                                  <a:pt x="1869" y="150"/>
                                </a:cubicBezTo>
                                <a:cubicBezTo>
                                  <a:pt x="1870" y="151"/>
                                  <a:pt x="1871" y="150"/>
                                  <a:pt x="1872" y="151"/>
                                </a:cubicBezTo>
                                <a:cubicBezTo>
                                  <a:pt x="1874" y="152"/>
                                  <a:pt x="1873" y="154"/>
                                  <a:pt x="1874" y="156"/>
                                </a:cubicBezTo>
                                <a:cubicBezTo>
                                  <a:pt x="1875" y="160"/>
                                  <a:pt x="1876" y="162"/>
                                  <a:pt x="1876" y="167"/>
                                </a:cubicBezTo>
                                <a:cubicBezTo>
                                  <a:pt x="1876" y="170"/>
                                  <a:pt x="1876" y="170"/>
                                  <a:pt x="1876" y="170"/>
                                </a:cubicBezTo>
                                <a:cubicBezTo>
                                  <a:pt x="1876" y="172"/>
                                  <a:pt x="1877" y="173"/>
                                  <a:pt x="1877" y="174"/>
                                </a:cubicBezTo>
                                <a:cubicBezTo>
                                  <a:pt x="1878" y="176"/>
                                  <a:pt x="1878" y="177"/>
                                  <a:pt x="1880" y="178"/>
                                </a:cubicBezTo>
                                <a:cubicBezTo>
                                  <a:pt x="1881" y="179"/>
                                  <a:pt x="1883" y="178"/>
                                  <a:pt x="1884" y="180"/>
                                </a:cubicBezTo>
                                <a:cubicBezTo>
                                  <a:pt x="1882" y="182"/>
                                  <a:pt x="1880" y="181"/>
                                  <a:pt x="1878" y="182"/>
                                </a:cubicBezTo>
                                <a:cubicBezTo>
                                  <a:pt x="1875" y="183"/>
                                  <a:pt x="1874" y="184"/>
                                  <a:pt x="1871" y="186"/>
                                </a:cubicBezTo>
                                <a:cubicBezTo>
                                  <a:pt x="1870" y="186"/>
                                  <a:pt x="1869" y="187"/>
                                  <a:pt x="1868" y="187"/>
                                </a:cubicBezTo>
                                <a:cubicBezTo>
                                  <a:pt x="1865" y="188"/>
                                  <a:pt x="1864" y="187"/>
                                  <a:pt x="1861" y="188"/>
                                </a:cubicBezTo>
                                <a:cubicBezTo>
                                  <a:pt x="1860" y="188"/>
                                  <a:pt x="1859" y="189"/>
                                  <a:pt x="1857" y="189"/>
                                </a:cubicBezTo>
                                <a:cubicBezTo>
                                  <a:pt x="1854" y="189"/>
                                  <a:pt x="1852" y="190"/>
                                  <a:pt x="1850" y="190"/>
                                </a:cubicBezTo>
                                <a:cubicBezTo>
                                  <a:pt x="1848" y="191"/>
                                  <a:pt x="1846" y="190"/>
                                  <a:pt x="1845" y="192"/>
                                </a:cubicBezTo>
                                <a:cubicBezTo>
                                  <a:pt x="1845" y="192"/>
                                  <a:pt x="1845" y="193"/>
                                  <a:pt x="1845" y="195"/>
                                </a:cubicBezTo>
                                <a:cubicBezTo>
                                  <a:pt x="1844" y="196"/>
                                  <a:pt x="1844" y="197"/>
                                  <a:pt x="1844" y="199"/>
                                </a:cubicBezTo>
                                <a:cubicBezTo>
                                  <a:pt x="1844" y="209"/>
                                  <a:pt x="1844" y="209"/>
                                  <a:pt x="1844" y="209"/>
                                </a:cubicBezTo>
                                <a:cubicBezTo>
                                  <a:pt x="1844" y="211"/>
                                  <a:pt x="1843" y="212"/>
                                  <a:pt x="1843" y="214"/>
                                </a:cubicBezTo>
                                <a:cubicBezTo>
                                  <a:pt x="1843" y="214"/>
                                  <a:pt x="1842" y="214"/>
                                  <a:pt x="1842" y="214"/>
                                </a:cubicBezTo>
                                <a:cubicBezTo>
                                  <a:pt x="1840" y="214"/>
                                  <a:pt x="1840" y="213"/>
                                  <a:pt x="1839" y="211"/>
                                </a:cubicBezTo>
                                <a:cubicBezTo>
                                  <a:pt x="1839" y="210"/>
                                  <a:pt x="1837" y="210"/>
                                  <a:pt x="1835" y="209"/>
                                </a:cubicBezTo>
                                <a:cubicBezTo>
                                  <a:pt x="1834" y="208"/>
                                  <a:pt x="1834" y="206"/>
                                  <a:pt x="1833" y="206"/>
                                </a:cubicBezTo>
                                <a:cubicBezTo>
                                  <a:pt x="1831" y="206"/>
                                  <a:pt x="1831" y="208"/>
                                  <a:pt x="1831" y="209"/>
                                </a:cubicBezTo>
                                <a:cubicBezTo>
                                  <a:pt x="1831" y="211"/>
                                  <a:pt x="1833" y="211"/>
                                  <a:pt x="1833" y="213"/>
                                </a:cubicBezTo>
                                <a:cubicBezTo>
                                  <a:pt x="1834" y="216"/>
                                  <a:pt x="1834" y="217"/>
                                  <a:pt x="1834" y="220"/>
                                </a:cubicBezTo>
                                <a:cubicBezTo>
                                  <a:pt x="1834" y="224"/>
                                  <a:pt x="1832" y="226"/>
                                  <a:pt x="1832" y="229"/>
                                </a:cubicBezTo>
                                <a:cubicBezTo>
                                  <a:pt x="1832" y="233"/>
                                  <a:pt x="1832" y="233"/>
                                  <a:pt x="1832" y="233"/>
                                </a:cubicBezTo>
                                <a:cubicBezTo>
                                  <a:pt x="1832" y="234"/>
                                  <a:pt x="1833" y="234"/>
                                  <a:pt x="1834" y="234"/>
                                </a:cubicBezTo>
                                <a:cubicBezTo>
                                  <a:pt x="1835" y="234"/>
                                  <a:pt x="1835" y="235"/>
                                  <a:pt x="1835" y="235"/>
                                </a:cubicBezTo>
                                <a:cubicBezTo>
                                  <a:pt x="1835" y="238"/>
                                  <a:pt x="1832" y="238"/>
                                  <a:pt x="1832" y="241"/>
                                </a:cubicBezTo>
                                <a:cubicBezTo>
                                  <a:pt x="1832" y="244"/>
                                  <a:pt x="1835" y="246"/>
                                  <a:pt x="1837" y="248"/>
                                </a:cubicBezTo>
                                <a:cubicBezTo>
                                  <a:pt x="1840" y="251"/>
                                  <a:pt x="1842" y="252"/>
                                  <a:pt x="1846" y="255"/>
                                </a:cubicBezTo>
                                <a:cubicBezTo>
                                  <a:pt x="1849" y="257"/>
                                  <a:pt x="1851" y="256"/>
                                  <a:pt x="1854" y="257"/>
                                </a:cubicBezTo>
                                <a:cubicBezTo>
                                  <a:pt x="1857" y="258"/>
                                  <a:pt x="1859" y="258"/>
                                  <a:pt x="1862" y="259"/>
                                </a:cubicBezTo>
                                <a:cubicBezTo>
                                  <a:pt x="1862" y="258"/>
                                  <a:pt x="1862" y="257"/>
                                  <a:pt x="1862" y="256"/>
                                </a:cubicBezTo>
                                <a:cubicBezTo>
                                  <a:pt x="1862" y="255"/>
                                  <a:pt x="1863" y="254"/>
                                  <a:pt x="1864" y="254"/>
                                </a:cubicBezTo>
                                <a:cubicBezTo>
                                  <a:pt x="1866" y="254"/>
                                  <a:pt x="1867" y="254"/>
                                  <a:pt x="1869" y="255"/>
                                </a:cubicBezTo>
                                <a:cubicBezTo>
                                  <a:pt x="1870" y="255"/>
                                  <a:pt x="1872" y="255"/>
                                  <a:pt x="1872" y="256"/>
                                </a:cubicBezTo>
                                <a:cubicBezTo>
                                  <a:pt x="1873" y="257"/>
                                  <a:pt x="1872" y="259"/>
                                  <a:pt x="1873" y="260"/>
                                </a:cubicBezTo>
                                <a:cubicBezTo>
                                  <a:pt x="1873" y="262"/>
                                  <a:pt x="1875" y="262"/>
                                  <a:pt x="1876" y="264"/>
                                </a:cubicBezTo>
                                <a:cubicBezTo>
                                  <a:pt x="1879" y="266"/>
                                  <a:pt x="1879" y="269"/>
                                  <a:pt x="1883" y="271"/>
                                </a:cubicBezTo>
                                <a:cubicBezTo>
                                  <a:pt x="1886" y="273"/>
                                  <a:pt x="1889" y="272"/>
                                  <a:pt x="1892" y="274"/>
                                </a:cubicBezTo>
                                <a:cubicBezTo>
                                  <a:pt x="1893" y="273"/>
                                  <a:pt x="1893" y="273"/>
                                  <a:pt x="1893" y="272"/>
                                </a:cubicBezTo>
                                <a:cubicBezTo>
                                  <a:pt x="1893" y="270"/>
                                  <a:pt x="1892" y="269"/>
                                  <a:pt x="1892" y="268"/>
                                </a:cubicBezTo>
                                <a:cubicBezTo>
                                  <a:pt x="1892" y="266"/>
                                  <a:pt x="1892" y="266"/>
                                  <a:pt x="1892" y="266"/>
                                </a:cubicBezTo>
                                <a:cubicBezTo>
                                  <a:pt x="1894" y="266"/>
                                  <a:pt x="1894" y="266"/>
                                  <a:pt x="1896" y="266"/>
                                </a:cubicBezTo>
                                <a:cubicBezTo>
                                  <a:pt x="1899" y="266"/>
                                  <a:pt x="1901" y="268"/>
                                  <a:pt x="1905" y="269"/>
                                </a:cubicBezTo>
                                <a:cubicBezTo>
                                  <a:pt x="1907" y="269"/>
                                  <a:pt x="1908" y="269"/>
                                  <a:pt x="1910" y="270"/>
                                </a:cubicBezTo>
                                <a:cubicBezTo>
                                  <a:pt x="1911" y="271"/>
                                  <a:pt x="1914" y="271"/>
                                  <a:pt x="1914" y="273"/>
                                </a:cubicBezTo>
                                <a:cubicBezTo>
                                  <a:pt x="1914" y="277"/>
                                  <a:pt x="1909" y="278"/>
                                  <a:pt x="1905" y="278"/>
                                </a:cubicBezTo>
                                <a:cubicBezTo>
                                  <a:pt x="1903" y="278"/>
                                  <a:pt x="1902" y="276"/>
                                  <a:pt x="1900" y="275"/>
                                </a:cubicBezTo>
                                <a:cubicBezTo>
                                  <a:pt x="1900" y="277"/>
                                  <a:pt x="1900" y="278"/>
                                  <a:pt x="1900" y="280"/>
                                </a:cubicBezTo>
                                <a:cubicBezTo>
                                  <a:pt x="1901" y="281"/>
                                  <a:pt x="1902" y="280"/>
                                  <a:pt x="1903" y="281"/>
                                </a:cubicBezTo>
                                <a:cubicBezTo>
                                  <a:pt x="1904" y="282"/>
                                  <a:pt x="1903" y="283"/>
                                  <a:pt x="1904" y="284"/>
                                </a:cubicBezTo>
                                <a:cubicBezTo>
                                  <a:pt x="1905" y="287"/>
                                  <a:pt x="1907" y="289"/>
                                  <a:pt x="1910" y="291"/>
                                </a:cubicBezTo>
                                <a:cubicBezTo>
                                  <a:pt x="1912" y="292"/>
                                  <a:pt x="1914" y="293"/>
                                  <a:pt x="1916" y="293"/>
                                </a:cubicBezTo>
                                <a:cubicBezTo>
                                  <a:pt x="1919" y="295"/>
                                  <a:pt x="1921" y="296"/>
                                  <a:pt x="1924" y="296"/>
                                </a:cubicBezTo>
                                <a:cubicBezTo>
                                  <a:pt x="1930" y="296"/>
                                  <a:pt x="1930" y="296"/>
                                  <a:pt x="1930" y="296"/>
                                </a:cubicBezTo>
                                <a:cubicBezTo>
                                  <a:pt x="1931" y="296"/>
                                  <a:pt x="1931" y="297"/>
                                  <a:pt x="1931" y="298"/>
                                </a:cubicBezTo>
                                <a:cubicBezTo>
                                  <a:pt x="1931" y="300"/>
                                  <a:pt x="1931" y="301"/>
                                  <a:pt x="1931" y="302"/>
                                </a:cubicBezTo>
                                <a:cubicBezTo>
                                  <a:pt x="1930" y="304"/>
                                  <a:pt x="1930" y="307"/>
                                  <a:pt x="1928" y="307"/>
                                </a:cubicBezTo>
                                <a:cubicBezTo>
                                  <a:pt x="1927" y="307"/>
                                  <a:pt x="1926" y="307"/>
                                  <a:pt x="1925" y="306"/>
                                </a:cubicBezTo>
                                <a:cubicBezTo>
                                  <a:pt x="1925" y="306"/>
                                  <a:pt x="1924" y="306"/>
                                  <a:pt x="1924" y="307"/>
                                </a:cubicBezTo>
                                <a:cubicBezTo>
                                  <a:pt x="1924" y="309"/>
                                  <a:pt x="1923" y="310"/>
                                  <a:pt x="1923" y="312"/>
                                </a:cubicBezTo>
                                <a:cubicBezTo>
                                  <a:pt x="1923" y="318"/>
                                  <a:pt x="1923" y="318"/>
                                  <a:pt x="1923" y="318"/>
                                </a:cubicBezTo>
                                <a:cubicBezTo>
                                  <a:pt x="1923" y="320"/>
                                  <a:pt x="1924" y="322"/>
                                  <a:pt x="1924" y="324"/>
                                </a:cubicBezTo>
                                <a:cubicBezTo>
                                  <a:pt x="1925" y="326"/>
                                  <a:pt x="1925" y="328"/>
                                  <a:pt x="1927" y="329"/>
                                </a:cubicBezTo>
                                <a:cubicBezTo>
                                  <a:pt x="1931" y="330"/>
                                  <a:pt x="1932" y="331"/>
                                  <a:pt x="1935" y="333"/>
                                </a:cubicBezTo>
                                <a:cubicBezTo>
                                  <a:pt x="1936" y="333"/>
                                  <a:pt x="1937" y="334"/>
                                  <a:pt x="1937" y="335"/>
                                </a:cubicBezTo>
                                <a:cubicBezTo>
                                  <a:pt x="1937" y="336"/>
                                  <a:pt x="1935" y="336"/>
                                  <a:pt x="1934" y="336"/>
                                </a:cubicBezTo>
                                <a:cubicBezTo>
                                  <a:pt x="1933" y="336"/>
                                  <a:pt x="1932" y="336"/>
                                  <a:pt x="1931" y="336"/>
                                </a:cubicBezTo>
                                <a:cubicBezTo>
                                  <a:pt x="1931" y="336"/>
                                  <a:pt x="1931" y="336"/>
                                  <a:pt x="1931" y="337"/>
                                </a:cubicBezTo>
                                <a:cubicBezTo>
                                  <a:pt x="1931" y="338"/>
                                  <a:pt x="1932" y="339"/>
                                  <a:pt x="1932" y="340"/>
                                </a:cubicBezTo>
                                <a:cubicBezTo>
                                  <a:pt x="1932" y="349"/>
                                  <a:pt x="1932" y="349"/>
                                  <a:pt x="1932" y="349"/>
                                </a:cubicBezTo>
                                <a:cubicBezTo>
                                  <a:pt x="1932" y="351"/>
                                  <a:pt x="1933" y="351"/>
                                  <a:pt x="1933" y="352"/>
                                </a:cubicBezTo>
                                <a:cubicBezTo>
                                  <a:pt x="1934" y="354"/>
                                  <a:pt x="1936" y="355"/>
                                  <a:pt x="1937" y="356"/>
                                </a:cubicBezTo>
                                <a:cubicBezTo>
                                  <a:pt x="1938" y="357"/>
                                  <a:pt x="1939" y="358"/>
                                  <a:pt x="1940" y="359"/>
                                </a:cubicBezTo>
                                <a:cubicBezTo>
                                  <a:pt x="1944" y="362"/>
                                  <a:pt x="1946" y="365"/>
                                  <a:pt x="1948" y="369"/>
                                </a:cubicBezTo>
                                <a:cubicBezTo>
                                  <a:pt x="1949" y="371"/>
                                  <a:pt x="1950" y="372"/>
                                  <a:pt x="1951" y="375"/>
                                </a:cubicBezTo>
                                <a:cubicBezTo>
                                  <a:pt x="1953" y="380"/>
                                  <a:pt x="1952" y="383"/>
                                  <a:pt x="1953" y="388"/>
                                </a:cubicBezTo>
                                <a:cubicBezTo>
                                  <a:pt x="1954" y="390"/>
                                  <a:pt x="1954" y="391"/>
                                  <a:pt x="1954" y="393"/>
                                </a:cubicBezTo>
                                <a:cubicBezTo>
                                  <a:pt x="1949" y="392"/>
                                  <a:pt x="1946" y="390"/>
                                  <a:pt x="1941" y="388"/>
                                </a:cubicBezTo>
                                <a:cubicBezTo>
                                  <a:pt x="1939" y="388"/>
                                  <a:pt x="1937" y="387"/>
                                  <a:pt x="1935" y="386"/>
                                </a:cubicBezTo>
                                <a:cubicBezTo>
                                  <a:pt x="1931" y="384"/>
                                  <a:pt x="1929" y="381"/>
                                  <a:pt x="1925" y="379"/>
                                </a:cubicBezTo>
                                <a:cubicBezTo>
                                  <a:pt x="1922" y="377"/>
                                  <a:pt x="1921" y="377"/>
                                  <a:pt x="1918" y="375"/>
                                </a:cubicBezTo>
                                <a:cubicBezTo>
                                  <a:pt x="1913" y="373"/>
                                  <a:pt x="1910" y="371"/>
                                  <a:pt x="1905" y="370"/>
                                </a:cubicBezTo>
                                <a:cubicBezTo>
                                  <a:pt x="1902" y="369"/>
                                  <a:pt x="1901" y="367"/>
                                  <a:pt x="1898" y="366"/>
                                </a:cubicBezTo>
                                <a:cubicBezTo>
                                  <a:pt x="1890" y="363"/>
                                  <a:pt x="1885" y="361"/>
                                  <a:pt x="1877" y="359"/>
                                </a:cubicBezTo>
                                <a:cubicBezTo>
                                  <a:pt x="1873" y="357"/>
                                  <a:pt x="1871" y="357"/>
                                  <a:pt x="1868" y="355"/>
                                </a:cubicBezTo>
                                <a:cubicBezTo>
                                  <a:pt x="1864" y="353"/>
                                  <a:pt x="1862" y="351"/>
                                  <a:pt x="1858" y="350"/>
                                </a:cubicBezTo>
                                <a:cubicBezTo>
                                  <a:pt x="1855" y="349"/>
                                  <a:pt x="1853" y="350"/>
                                  <a:pt x="1850" y="349"/>
                                </a:cubicBezTo>
                                <a:cubicBezTo>
                                  <a:pt x="1845" y="347"/>
                                  <a:pt x="1843" y="344"/>
                                  <a:pt x="1838" y="342"/>
                                </a:cubicBezTo>
                                <a:cubicBezTo>
                                  <a:pt x="1829" y="339"/>
                                  <a:pt x="1824" y="337"/>
                                  <a:pt x="1817" y="331"/>
                                </a:cubicBezTo>
                                <a:cubicBezTo>
                                  <a:pt x="1814" y="329"/>
                                  <a:pt x="1813" y="328"/>
                                  <a:pt x="1810" y="326"/>
                                </a:cubicBezTo>
                                <a:cubicBezTo>
                                  <a:pt x="1808" y="325"/>
                                  <a:pt x="1807" y="324"/>
                                  <a:pt x="1806" y="322"/>
                                </a:cubicBezTo>
                                <a:cubicBezTo>
                                  <a:pt x="1804" y="320"/>
                                  <a:pt x="1805" y="318"/>
                                  <a:pt x="1805" y="316"/>
                                </a:cubicBezTo>
                                <a:cubicBezTo>
                                  <a:pt x="1805" y="309"/>
                                  <a:pt x="1805" y="309"/>
                                  <a:pt x="1805" y="309"/>
                                </a:cubicBezTo>
                                <a:cubicBezTo>
                                  <a:pt x="1805" y="307"/>
                                  <a:pt x="1804" y="305"/>
                                  <a:pt x="1803" y="304"/>
                                </a:cubicBezTo>
                                <a:cubicBezTo>
                                  <a:pt x="1802" y="302"/>
                                  <a:pt x="1801" y="302"/>
                                  <a:pt x="1801" y="300"/>
                                </a:cubicBezTo>
                                <a:cubicBezTo>
                                  <a:pt x="1801" y="298"/>
                                  <a:pt x="1803" y="298"/>
                                  <a:pt x="1804" y="297"/>
                                </a:cubicBezTo>
                                <a:cubicBezTo>
                                  <a:pt x="1806" y="294"/>
                                  <a:pt x="1806" y="292"/>
                                  <a:pt x="1807" y="289"/>
                                </a:cubicBezTo>
                                <a:cubicBezTo>
                                  <a:pt x="1808" y="287"/>
                                  <a:pt x="1809" y="286"/>
                                  <a:pt x="1809" y="285"/>
                                </a:cubicBezTo>
                                <a:cubicBezTo>
                                  <a:pt x="1809" y="281"/>
                                  <a:pt x="1808" y="279"/>
                                  <a:pt x="1806" y="276"/>
                                </a:cubicBezTo>
                                <a:cubicBezTo>
                                  <a:pt x="1805" y="272"/>
                                  <a:pt x="1806" y="270"/>
                                  <a:pt x="1804" y="266"/>
                                </a:cubicBezTo>
                                <a:cubicBezTo>
                                  <a:pt x="1803" y="262"/>
                                  <a:pt x="1801" y="259"/>
                                  <a:pt x="1799" y="255"/>
                                </a:cubicBezTo>
                                <a:cubicBezTo>
                                  <a:pt x="1798" y="252"/>
                                  <a:pt x="1798" y="251"/>
                                  <a:pt x="1797" y="248"/>
                                </a:cubicBezTo>
                                <a:cubicBezTo>
                                  <a:pt x="1795" y="243"/>
                                  <a:pt x="1792" y="240"/>
                                  <a:pt x="1791" y="235"/>
                                </a:cubicBezTo>
                                <a:cubicBezTo>
                                  <a:pt x="1795" y="233"/>
                                  <a:pt x="1796" y="229"/>
                                  <a:pt x="1796" y="225"/>
                                </a:cubicBezTo>
                                <a:cubicBezTo>
                                  <a:pt x="1794" y="226"/>
                                  <a:pt x="1793" y="228"/>
                                  <a:pt x="1790" y="228"/>
                                </a:cubicBezTo>
                                <a:cubicBezTo>
                                  <a:pt x="1786" y="228"/>
                                  <a:pt x="1788" y="220"/>
                                  <a:pt x="1784" y="220"/>
                                </a:cubicBezTo>
                                <a:cubicBezTo>
                                  <a:pt x="1783" y="220"/>
                                  <a:pt x="1782" y="222"/>
                                  <a:pt x="1780" y="222"/>
                                </a:cubicBezTo>
                                <a:cubicBezTo>
                                  <a:pt x="1779" y="222"/>
                                  <a:pt x="1778" y="221"/>
                                  <a:pt x="1777" y="221"/>
                                </a:cubicBezTo>
                                <a:cubicBezTo>
                                  <a:pt x="1776" y="221"/>
                                  <a:pt x="1775" y="222"/>
                                  <a:pt x="1774" y="222"/>
                                </a:cubicBezTo>
                                <a:cubicBezTo>
                                  <a:pt x="1771" y="222"/>
                                  <a:pt x="1771" y="217"/>
                                  <a:pt x="1769" y="215"/>
                                </a:cubicBezTo>
                                <a:cubicBezTo>
                                  <a:pt x="1768" y="214"/>
                                  <a:pt x="1767" y="215"/>
                                  <a:pt x="1767" y="214"/>
                                </a:cubicBezTo>
                                <a:cubicBezTo>
                                  <a:pt x="1765" y="214"/>
                                  <a:pt x="1764" y="213"/>
                                  <a:pt x="1763" y="212"/>
                                </a:cubicBezTo>
                                <a:cubicBezTo>
                                  <a:pt x="1761" y="211"/>
                                  <a:pt x="1759" y="210"/>
                                  <a:pt x="1757" y="209"/>
                                </a:cubicBezTo>
                                <a:cubicBezTo>
                                  <a:pt x="1755" y="207"/>
                                  <a:pt x="1755" y="204"/>
                                  <a:pt x="1752" y="204"/>
                                </a:cubicBezTo>
                                <a:cubicBezTo>
                                  <a:pt x="1750" y="204"/>
                                  <a:pt x="1751" y="206"/>
                                  <a:pt x="1750" y="207"/>
                                </a:cubicBezTo>
                                <a:cubicBezTo>
                                  <a:pt x="1750" y="208"/>
                                  <a:pt x="1748" y="208"/>
                                  <a:pt x="1748" y="210"/>
                                </a:cubicBezTo>
                                <a:cubicBezTo>
                                  <a:pt x="1748" y="212"/>
                                  <a:pt x="1750" y="213"/>
                                  <a:pt x="1751" y="214"/>
                                </a:cubicBezTo>
                                <a:cubicBezTo>
                                  <a:pt x="1752" y="215"/>
                                  <a:pt x="1753" y="217"/>
                                  <a:pt x="1754" y="217"/>
                                </a:cubicBezTo>
                                <a:cubicBezTo>
                                  <a:pt x="1759" y="217"/>
                                  <a:pt x="1759" y="217"/>
                                  <a:pt x="1759" y="217"/>
                                </a:cubicBezTo>
                                <a:cubicBezTo>
                                  <a:pt x="1761" y="217"/>
                                  <a:pt x="1764" y="217"/>
                                  <a:pt x="1764" y="219"/>
                                </a:cubicBezTo>
                                <a:cubicBezTo>
                                  <a:pt x="1764" y="221"/>
                                  <a:pt x="1762" y="222"/>
                                  <a:pt x="1762" y="224"/>
                                </a:cubicBezTo>
                                <a:cubicBezTo>
                                  <a:pt x="1762" y="226"/>
                                  <a:pt x="1764" y="227"/>
                                  <a:pt x="1765" y="230"/>
                                </a:cubicBezTo>
                                <a:cubicBezTo>
                                  <a:pt x="1767" y="233"/>
                                  <a:pt x="1768" y="236"/>
                                  <a:pt x="1768" y="240"/>
                                </a:cubicBezTo>
                                <a:cubicBezTo>
                                  <a:pt x="1768" y="242"/>
                                  <a:pt x="1767" y="244"/>
                                  <a:pt x="1765" y="244"/>
                                </a:cubicBezTo>
                                <a:cubicBezTo>
                                  <a:pt x="1764" y="244"/>
                                  <a:pt x="1764" y="242"/>
                                  <a:pt x="1763" y="242"/>
                                </a:cubicBezTo>
                                <a:cubicBezTo>
                                  <a:pt x="1762" y="241"/>
                                  <a:pt x="1761" y="241"/>
                                  <a:pt x="1760" y="241"/>
                                </a:cubicBezTo>
                                <a:cubicBezTo>
                                  <a:pt x="1759" y="243"/>
                                  <a:pt x="1758" y="245"/>
                                  <a:pt x="1756" y="245"/>
                                </a:cubicBezTo>
                                <a:cubicBezTo>
                                  <a:pt x="1755" y="245"/>
                                  <a:pt x="1754" y="244"/>
                                  <a:pt x="1753" y="243"/>
                                </a:cubicBezTo>
                                <a:cubicBezTo>
                                  <a:pt x="1751" y="242"/>
                                  <a:pt x="1750" y="241"/>
                                  <a:pt x="1748" y="240"/>
                                </a:cubicBezTo>
                                <a:cubicBezTo>
                                  <a:pt x="1745" y="238"/>
                                  <a:pt x="1743" y="239"/>
                                  <a:pt x="1740" y="237"/>
                                </a:cubicBezTo>
                                <a:cubicBezTo>
                                  <a:pt x="1739" y="236"/>
                                  <a:pt x="1739" y="234"/>
                                  <a:pt x="1738" y="233"/>
                                </a:cubicBezTo>
                                <a:cubicBezTo>
                                  <a:pt x="1737" y="232"/>
                                  <a:pt x="1736" y="233"/>
                                  <a:pt x="1734" y="233"/>
                                </a:cubicBezTo>
                                <a:cubicBezTo>
                                  <a:pt x="1732" y="233"/>
                                  <a:pt x="1731" y="233"/>
                                  <a:pt x="1729" y="233"/>
                                </a:cubicBezTo>
                                <a:cubicBezTo>
                                  <a:pt x="1727" y="233"/>
                                  <a:pt x="1726" y="235"/>
                                  <a:pt x="1725" y="236"/>
                                </a:cubicBezTo>
                                <a:cubicBezTo>
                                  <a:pt x="1724" y="238"/>
                                  <a:pt x="1723" y="239"/>
                                  <a:pt x="1722" y="240"/>
                                </a:cubicBezTo>
                                <a:cubicBezTo>
                                  <a:pt x="1721" y="240"/>
                                  <a:pt x="1721" y="241"/>
                                  <a:pt x="1721" y="241"/>
                                </a:cubicBezTo>
                                <a:cubicBezTo>
                                  <a:pt x="1721" y="244"/>
                                  <a:pt x="1722" y="245"/>
                                  <a:pt x="1723" y="247"/>
                                </a:cubicBezTo>
                                <a:cubicBezTo>
                                  <a:pt x="1725" y="252"/>
                                  <a:pt x="1725" y="255"/>
                                  <a:pt x="1727" y="261"/>
                                </a:cubicBezTo>
                                <a:cubicBezTo>
                                  <a:pt x="1727" y="262"/>
                                  <a:pt x="1728" y="263"/>
                                  <a:pt x="1729" y="265"/>
                                </a:cubicBezTo>
                                <a:cubicBezTo>
                                  <a:pt x="1732" y="269"/>
                                  <a:pt x="1732" y="272"/>
                                  <a:pt x="1732" y="276"/>
                                </a:cubicBezTo>
                                <a:cubicBezTo>
                                  <a:pt x="1732" y="279"/>
                                  <a:pt x="1733" y="280"/>
                                  <a:pt x="1734" y="282"/>
                                </a:cubicBezTo>
                                <a:cubicBezTo>
                                  <a:pt x="1736" y="287"/>
                                  <a:pt x="1739" y="290"/>
                                  <a:pt x="1744" y="290"/>
                                </a:cubicBezTo>
                                <a:cubicBezTo>
                                  <a:pt x="1748" y="290"/>
                                  <a:pt x="1749" y="288"/>
                                  <a:pt x="1753" y="288"/>
                                </a:cubicBezTo>
                                <a:cubicBezTo>
                                  <a:pt x="1754" y="288"/>
                                  <a:pt x="1755" y="288"/>
                                  <a:pt x="1756" y="288"/>
                                </a:cubicBezTo>
                                <a:cubicBezTo>
                                  <a:pt x="1756" y="288"/>
                                  <a:pt x="1757" y="288"/>
                                  <a:pt x="1757" y="289"/>
                                </a:cubicBezTo>
                                <a:cubicBezTo>
                                  <a:pt x="1757" y="290"/>
                                  <a:pt x="1755" y="290"/>
                                  <a:pt x="1755" y="291"/>
                                </a:cubicBezTo>
                                <a:cubicBezTo>
                                  <a:pt x="1754" y="292"/>
                                  <a:pt x="1753" y="293"/>
                                  <a:pt x="1752" y="294"/>
                                </a:cubicBezTo>
                                <a:cubicBezTo>
                                  <a:pt x="1751" y="295"/>
                                  <a:pt x="1752" y="297"/>
                                  <a:pt x="1751" y="298"/>
                                </a:cubicBezTo>
                                <a:cubicBezTo>
                                  <a:pt x="1749" y="300"/>
                                  <a:pt x="1747" y="299"/>
                                  <a:pt x="1744" y="299"/>
                                </a:cubicBezTo>
                                <a:cubicBezTo>
                                  <a:pt x="1744" y="301"/>
                                  <a:pt x="1744" y="302"/>
                                  <a:pt x="1743" y="304"/>
                                </a:cubicBezTo>
                                <a:cubicBezTo>
                                  <a:pt x="1742" y="305"/>
                                  <a:pt x="1742" y="307"/>
                                  <a:pt x="1741" y="307"/>
                                </a:cubicBezTo>
                                <a:cubicBezTo>
                                  <a:pt x="1739" y="307"/>
                                  <a:pt x="1739" y="305"/>
                                  <a:pt x="1737" y="305"/>
                                </a:cubicBezTo>
                                <a:cubicBezTo>
                                  <a:pt x="1736" y="305"/>
                                  <a:pt x="1735" y="305"/>
                                  <a:pt x="1733" y="306"/>
                                </a:cubicBezTo>
                                <a:cubicBezTo>
                                  <a:pt x="1732" y="306"/>
                                  <a:pt x="1732" y="307"/>
                                  <a:pt x="1731" y="308"/>
                                </a:cubicBezTo>
                                <a:cubicBezTo>
                                  <a:pt x="1730" y="310"/>
                                  <a:pt x="1728" y="311"/>
                                  <a:pt x="1727" y="313"/>
                                </a:cubicBezTo>
                                <a:cubicBezTo>
                                  <a:pt x="1726" y="315"/>
                                  <a:pt x="1726" y="317"/>
                                  <a:pt x="1723" y="317"/>
                                </a:cubicBezTo>
                                <a:cubicBezTo>
                                  <a:pt x="1721" y="317"/>
                                  <a:pt x="1718" y="317"/>
                                  <a:pt x="1716" y="319"/>
                                </a:cubicBezTo>
                                <a:cubicBezTo>
                                  <a:pt x="1715" y="321"/>
                                  <a:pt x="1715" y="322"/>
                                  <a:pt x="1713" y="323"/>
                                </a:cubicBezTo>
                                <a:cubicBezTo>
                                  <a:pt x="1713" y="324"/>
                                  <a:pt x="1712" y="323"/>
                                  <a:pt x="1712" y="324"/>
                                </a:cubicBezTo>
                                <a:cubicBezTo>
                                  <a:pt x="1710" y="325"/>
                                  <a:pt x="1709" y="327"/>
                                  <a:pt x="1707" y="327"/>
                                </a:cubicBezTo>
                                <a:cubicBezTo>
                                  <a:pt x="1705" y="327"/>
                                  <a:pt x="1705" y="327"/>
                                  <a:pt x="1705" y="327"/>
                                </a:cubicBezTo>
                                <a:cubicBezTo>
                                  <a:pt x="1705" y="326"/>
                                  <a:pt x="1705" y="326"/>
                                  <a:pt x="1705" y="325"/>
                                </a:cubicBezTo>
                                <a:cubicBezTo>
                                  <a:pt x="1705" y="322"/>
                                  <a:pt x="1709" y="322"/>
                                  <a:pt x="1710" y="318"/>
                                </a:cubicBezTo>
                                <a:cubicBezTo>
                                  <a:pt x="1708" y="318"/>
                                  <a:pt x="1708" y="318"/>
                                  <a:pt x="1708" y="318"/>
                                </a:cubicBezTo>
                                <a:cubicBezTo>
                                  <a:pt x="1704" y="318"/>
                                  <a:pt x="1704" y="318"/>
                                  <a:pt x="1704" y="318"/>
                                </a:cubicBezTo>
                                <a:cubicBezTo>
                                  <a:pt x="1703" y="318"/>
                                  <a:pt x="1702" y="319"/>
                                  <a:pt x="1701" y="319"/>
                                </a:cubicBezTo>
                                <a:cubicBezTo>
                                  <a:pt x="1698" y="319"/>
                                  <a:pt x="1697" y="316"/>
                                  <a:pt x="1694" y="316"/>
                                </a:cubicBezTo>
                                <a:cubicBezTo>
                                  <a:pt x="1692" y="316"/>
                                  <a:pt x="1692" y="317"/>
                                  <a:pt x="1691" y="317"/>
                                </a:cubicBezTo>
                                <a:cubicBezTo>
                                  <a:pt x="1687" y="319"/>
                                  <a:pt x="1686" y="321"/>
                                  <a:pt x="1682" y="322"/>
                                </a:cubicBezTo>
                                <a:cubicBezTo>
                                  <a:pt x="1679" y="322"/>
                                  <a:pt x="1678" y="322"/>
                                  <a:pt x="1676" y="322"/>
                                </a:cubicBezTo>
                                <a:cubicBezTo>
                                  <a:pt x="1674" y="322"/>
                                  <a:pt x="1672" y="323"/>
                                  <a:pt x="1672" y="325"/>
                                </a:cubicBezTo>
                                <a:cubicBezTo>
                                  <a:pt x="1672" y="327"/>
                                  <a:pt x="1676" y="326"/>
                                  <a:pt x="1676" y="328"/>
                                </a:cubicBezTo>
                                <a:cubicBezTo>
                                  <a:pt x="1676" y="329"/>
                                  <a:pt x="1675" y="329"/>
                                  <a:pt x="1675" y="330"/>
                                </a:cubicBezTo>
                                <a:cubicBezTo>
                                  <a:pt x="1674" y="332"/>
                                  <a:pt x="1674" y="333"/>
                                  <a:pt x="1674" y="336"/>
                                </a:cubicBezTo>
                                <a:cubicBezTo>
                                  <a:pt x="1676" y="336"/>
                                  <a:pt x="1678" y="337"/>
                                  <a:pt x="1678" y="338"/>
                                </a:cubicBezTo>
                                <a:cubicBezTo>
                                  <a:pt x="1678" y="340"/>
                                  <a:pt x="1677" y="341"/>
                                  <a:pt x="1676" y="341"/>
                                </a:cubicBezTo>
                                <a:cubicBezTo>
                                  <a:pt x="1669" y="341"/>
                                  <a:pt x="1669" y="341"/>
                                  <a:pt x="1669" y="341"/>
                                </a:cubicBezTo>
                                <a:cubicBezTo>
                                  <a:pt x="1668" y="341"/>
                                  <a:pt x="1666" y="341"/>
                                  <a:pt x="1665" y="343"/>
                                </a:cubicBezTo>
                                <a:cubicBezTo>
                                  <a:pt x="1665" y="344"/>
                                  <a:pt x="1665" y="345"/>
                                  <a:pt x="1665" y="346"/>
                                </a:cubicBezTo>
                                <a:cubicBezTo>
                                  <a:pt x="1661" y="347"/>
                                  <a:pt x="1659" y="348"/>
                                  <a:pt x="1656" y="350"/>
                                </a:cubicBezTo>
                                <a:cubicBezTo>
                                  <a:pt x="1654" y="351"/>
                                  <a:pt x="1653" y="351"/>
                                  <a:pt x="1651" y="353"/>
                                </a:cubicBezTo>
                                <a:cubicBezTo>
                                  <a:pt x="1653" y="353"/>
                                  <a:pt x="1654" y="354"/>
                                  <a:pt x="1654" y="356"/>
                                </a:cubicBezTo>
                                <a:cubicBezTo>
                                  <a:pt x="1654" y="358"/>
                                  <a:pt x="1654" y="360"/>
                                  <a:pt x="1652" y="360"/>
                                </a:cubicBezTo>
                                <a:cubicBezTo>
                                  <a:pt x="1650" y="360"/>
                                  <a:pt x="1651" y="358"/>
                                  <a:pt x="1650" y="357"/>
                                </a:cubicBezTo>
                                <a:cubicBezTo>
                                  <a:pt x="1650" y="355"/>
                                  <a:pt x="1649" y="354"/>
                                  <a:pt x="1647" y="354"/>
                                </a:cubicBezTo>
                                <a:cubicBezTo>
                                  <a:pt x="1642" y="354"/>
                                  <a:pt x="1640" y="358"/>
                                  <a:pt x="1635" y="359"/>
                                </a:cubicBezTo>
                                <a:cubicBezTo>
                                  <a:pt x="1631" y="360"/>
                                  <a:pt x="1629" y="361"/>
                                  <a:pt x="1626" y="363"/>
                                </a:cubicBezTo>
                                <a:cubicBezTo>
                                  <a:pt x="1622" y="366"/>
                                  <a:pt x="1620" y="368"/>
                                  <a:pt x="1616" y="370"/>
                                </a:cubicBezTo>
                                <a:cubicBezTo>
                                  <a:pt x="1614" y="372"/>
                                  <a:pt x="1612" y="372"/>
                                  <a:pt x="1610" y="374"/>
                                </a:cubicBezTo>
                                <a:cubicBezTo>
                                  <a:pt x="1609" y="375"/>
                                  <a:pt x="1607" y="375"/>
                                  <a:pt x="1607" y="377"/>
                                </a:cubicBezTo>
                                <a:cubicBezTo>
                                  <a:pt x="1607" y="380"/>
                                  <a:pt x="1608" y="381"/>
                                  <a:pt x="1608" y="384"/>
                                </a:cubicBezTo>
                                <a:cubicBezTo>
                                  <a:pt x="1609" y="385"/>
                                  <a:pt x="1608" y="385"/>
                                  <a:pt x="1609" y="386"/>
                                </a:cubicBezTo>
                                <a:cubicBezTo>
                                  <a:pt x="1611" y="390"/>
                                  <a:pt x="1613" y="392"/>
                                  <a:pt x="1613" y="395"/>
                                </a:cubicBezTo>
                                <a:cubicBezTo>
                                  <a:pt x="1613" y="397"/>
                                  <a:pt x="1612" y="398"/>
                                  <a:pt x="1612" y="400"/>
                                </a:cubicBezTo>
                                <a:cubicBezTo>
                                  <a:pt x="1612" y="403"/>
                                  <a:pt x="1612" y="404"/>
                                  <a:pt x="1613" y="406"/>
                                </a:cubicBezTo>
                                <a:cubicBezTo>
                                  <a:pt x="1613" y="410"/>
                                  <a:pt x="1612" y="411"/>
                                  <a:pt x="1611" y="415"/>
                                </a:cubicBezTo>
                                <a:cubicBezTo>
                                  <a:pt x="1610" y="421"/>
                                  <a:pt x="1609" y="424"/>
                                  <a:pt x="1608" y="429"/>
                                </a:cubicBezTo>
                                <a:cubicBezTo>
                                  <a:pt x="1607" y="432"/>
                                  <a:pt x="1605" y="433"/>
                                  <a:pt x="1605" y="436"/>
                                </a:cubicBezTo>
                                <a:cubicBezTo>
                                  <a:pt x="1603" y="436"/>
                                  <a:pt x="1602" y="437"/>
                                  <a:pt x="1602" y="439"/>
                                </a:cubicBezTo>
                                <a:cubicBezTo>
                                  <a:pt x="1602" y="441"/>
                                  <a:pt x="1604" y="441"/>
                                  <a:pt x="1604" y="443"/>
                                </a:cubicBezTo>
                                <a:cubicBezTo>
                                  <a:pt x="1604" y="447"/>
                                  <a:pt x="1604" y="447"/>
                                  <a:pt x="1604" y="447"/>
                                </a:cubicBezTo>
                                <a:cubicBezTo>
                                  <a:pt x="1604" y="451"/>
                                  <a:pt x="1603" y="452"/>
                                  <a:pt x="1602" y="456"/>
                                </a:cubicBezTo>
                                <a:cubicBezTo>
                                  <a:pt x="1602" y="463"/>
                                  <a:pt x="1601" y="466"/>
                                  <a:pt x="1601" y="473"/>
                                </a:cubicBezTo>
                                <a:cubicBezTo>
                                  <a:pt x="1601" y="479"/>
                                  <a:pt x="1598" y="482"/>
                                  <a:pt x="1598" y="487"/>
                                </a:cubicBezTo>
                                <a:cubicBezTo>
                                  <a:pt x="1598" y="490"/>
                                  <a:pt x="1598" y="492"/>
                                  <a:pt x="1598" y="495"/>
                                </a:cubicBezTo>
                                <a:cubicBezTo>
                                  <a:pt x="1599" y="495"/>
                                  <a:pt x="1600" y="495"/>
                                  <a:pt x="1600" y="495"/>
                                </a:cubicBezTo>
                                <a:cubicBezTo>
                                  <a:pt x="1602" y="495"/>
                                  <a:pt x="1602" y="493"/>
                                  <a:pt x="1604" y="493"/>
                                </a:cubicBezTo>
                                <a:cubicBezTo>
                                  <a:pt x="1608" y="493"/>
                                  <a:pt x="1608" y="493"/>
                                  <a:pt x="1608" y="493"/>
                                </a:cubicBezTo>
                                <a:cubicBezTo>
                                  <a:pt x="1615" y="493"/>
                                  <a:pt x="1617" y="486"/>
                                  <a:pt x="1625" y="486"/>
                                </a:cubicBezTo>
                                <a:cubicBezTo>
                                  <a:pt x="1627" y="486"/>
                                  <a:pt x="1627" y="490"/>
                                  <a:pt x="1629" y="492"/>
                                </a:cubicBezTo>
                                <a:cubicBezTo>
                                  <a:pt x="1632" y="493"/>
                                  <a:pt x="1634" y="494"/>
                                  <a:pt x="1635" y="497"/>
                                </a:cubicBezTo>
                                <a:cubicBezTo>
                                  <a:pt x="1637" y="499"/>
                                  <a:pt x="1637" y="501"/>
                                  <a:pt x="1639" y="504"/>
                                </a:cubicBezTo>
                                <a:cubicBezTo>
                                  <a:pt x="1640" y="505"/>
                                  <a:pt x="1641" y="506"/>
                                  <a:pt x="1642" y="507"/>
                                </a:cubicBezTo>
                                <a:cubicBezTo>
                                  <a:pt x="1642" y="508"/>
                                  <a:pt x="1643" y="510"/>
                                  <a:pt x="1644" y="510"/>
                                </a:cubicBezTo>
                                <a:cubicBezTo>
                                  <a:pt x="1646" y="510"/>
                                  <a:pt x="1646" y="507"/>
                                  <a:pt x="1646" y="505"/>
                                </a:cubicBezTo>
                                <a:cubicBezTo>
                                  <a:pt x="1646" y="502"/>
                                  <a:pt x="1645" y="501"/>
                                  <a:pt x="1645" y="498"/>
                                </a:cubicBezTo>
                                <a:cubicBezTo>
                                  <a:pt x="1644" y="495"/>
                                  <a:pt x="1639" y="496"/>
                                  <a:pt x="1639" y="494"/>
                                </a:cubicBezTo>
                                <a:cubicBezTo>
                                  <a:pt x="1639" y="490"/>
                                  <a:pt x="1639" y="490"/>
                                  <a:pt x="1639" y="490"/>
                                </a:cubicBezTo>
                                <a:cubicBezTo>
                                  <a:pt x="1639" y="488"/>
                                  <a:pt x="1641" y="485"/>
                                  <a:pt x="1643" y="485"/>
                                </a:cubicBezTo>
                                <a:cubicBezTo>
                                  <a:pt x="1645" y="485"/>
                                  <a:pt x="1645" y="487"/>
                                  <a:pt x="1645" y="489"/>
                                </a:cubicBezTo>
                                <a:cubicBezTo>
                                  <a:pt x="1645" y="492"/>
                                  <a:pt x="1645" y="492"/>
                                  <a:pt x="1645" y="492"/>
                                </a:cubicBezTo>
                                <a:cubicBezTo>
                                  <a:pt x="1645" y="493"/>
                                  <a:pt x="1646" y="494"/>
                                  <a:pt x="1647" y="494"/>
                                </a:cubicBezTo>
                                <a:cubicBezTo>
                                  <a:pt x="1650" y="495"/>
                                  <a:pt x="1651" y="495"/>
                                  <a:pt x="1654" y="495"/>
                                </a:cubicBezTo>
                                <a:cubicBezTo>
                                  <a:pt x="1654" y="496"/>
                                  <a:pt x="1654" y="497"/>
                                  <a:pt x="1654" y="497"/>
                                </a:cubicBezTo>
                                <a:cubicBezTo>
                                  <a:pt x="1654" y="499"/>
                                  <a:pt x="1653" y="499"/>
                                  <a:pt x="1653" y="501"/>
                                </a:cubicBezTo>
                                <a:cubicBezTo>
                                  <a:pt x="1653" y="504"/>
                                  <a:pt x="1653" y="507"/>
                                  <a:pt x="1656" y="507"/>
                                </a:cubicBezTo>
                                <a:cubicBezTo>
                                  <a:pt x="1658" y="507"/>
                                  <a:pt x="1658" y="505"/>
                                  <a:pt x="1659" y="503"/>
                                </a:cubicBezTo>
                                <a:cubicBezTo>
                                  <a:pt x="1661" y="497"/>
                                  <a:pt x="1661" y="494"/>
                                  <a:pt x="1662" y="489"/>
                                </a:cubicBezTo>
                                <a:cubicBezTo>
                                  <a:pt x="1664" y="489"/>
                                  <a:pt x="1664" y="489"/>
                                  <a:pt x="1664" y="489"/>
                                </a:cubicBezTo>
                                <a:cubicBezTo>
                                  <a:pt x="1664" y="488"/>
                                  <a:pt x="1664" y="487"/>
                                  <a:pt x="1664" y="486"/>
                                </a:cubicBezTo>
                                <a:cubicBezTo>
                                  <a:pt x="1664" y="485"/>
                                  <a:pt x="1664" y="484"/>
                                  <a:pt x="1663" y="484"/>
                                </a:cubicBezTo>
                                <a:cubicBezTo>
                                  <a:pt x="1662" y="483"/>
                                  <a:pt x="1661" y="484"/>
                                  <a:pt x="1660" y="483"/>
                                </a:cubicBezTo>
                                <a:cubicBezTo>
                                  <a:pt x="1658" y="482"/>
                                  <a:pt x="1658" y="480"/>
                                  <a:pt x="1658" y="477"/>
                                </a:cubicBezTo>
                                <a:cubicBezTo>
                                  <a:pt x="1659" y="477"/>
                                  <a:pt x="1659" y="477"/>
                                  <a:pt x="1659" y="477"/>
                                </a:cubicBezTo>
                                <a:cubicBezTo>
                                  <a:pt x="1664" y="478"/>
                                  <a:pt x="1664" y="478"/>
                                  <a:pt x="1664" y="478"/>
                                </a:cubicBezTo>
                                <a:cubicBezTo>
                                  <a:pt x="1667" y="478"/>
                                  <a:pt x="1668" y="474"/>
                                  <a:pt x="1671" y="474"/>
                                </a:cubicBezTo>
                                <a:cubicBezTo>
                                  <a:pt x="1672" y="473"/>
                                  <a:pt x="1673" y="474"/>
                                  <a:pt x="1674" y="474"/>
                                </a:cubicBezTo>
                                <a:cubicBezTo>
                                  <a:pt x="1677" y="474"/>
                                  <a:pt x="1679" y="474"/>
                                  <a:pt x="1682" y="475"/>
                                </a:cubicBezTo>
                                <a:cubicBezTo>
                                  <a:pt x="1684" y="476"/>
                                  <a:pt x="1685" y="476"/>
                                  <a:pt x="1687" y="476"/>
                                </a:cubicBezTo>
                                <a:cubicBezTo>
                                  <a:pt x="1688" y="477"/>
                                  <a:pt x="1687" y="478"/>
                                  <a:pt x="1687" y="479"/>
                                </a:cubicBezTo>
                                <a:cubicBezTo>
                                  <a:pt x="1688" y="479"/>
                                  <a:pt x="1688" y="479"/>
                                  <a:pt x="1689" y="479"/>
                                </a:cubicBezTo>
                                <a:cubicBezTo>
                                  <a:pt x="1692" y="479"/>
                                  <a:pt x="1693" y="479"/>
                                  <a:pt x="1695" y="479"/>
                                </a:cubicBezTo>
                                <a:cubicBezTo>
                                  <a:pt x="1697" y="479"/>
                                  <a:pt x="1698" y="479"/>
                                  <a:pt x="1701" y="479"/>
                                </a:cubicBezTo>
                                <a:cubicBezTo>
                                  <a:pt x="1717" y="479"/>
                                  <a:pt x="1717" y="479"/>
                                  <a:pt x="1717" y="479"/>
                                </a:cubicBezTo>
                                <a:cubicBezTo>
                                  <a:pt x="1718" y="479"/>
                                  <a:pt x="1719" y="481"/>
                                  <a:pt x="1719" y="482"/>
                                </a:cubicBezTo>
                                <a:cubicBezTo>
                                  <a:pt x="1719" y="484"/>
                                  <a:pt x="1718" y="485"/>
                                  <a:pt x="1717" y="488"/>
                                </a:cubicBezTo>
                                <a:cubicBezTo>
                                  <a:pt x="1720" y="488"/>
                                  <a:pt x="1721" y="489"/>
                                  <a:pt x="1723" y="491"/>
                                </a:cubicBezTo>
                                <a:cubicBezTo>
                                  <a:pt x="1724" y="491"/>
                                  <a:pt x="1724" y="492"/>
                                  <a:pt x="1725" y="493"/>
                                </a:cubicBezTo>
                                <a:cubicBezTo>
                                  <a:pt x="1728" y="494"/>
                                  <a:pt x="1729" y="495"/>
                                  <a:pt x="1732" y="496"/>
                                </a:cubicBezTo>
                                <a:cubicBezTo>
                                  <a:pt x="1733" y="497"/>
                                  <a:pt x="1734" y="496"/>
                                  <a:pt x="1735" y="497"/>
                                </a:cubicBezTo>
                                <a:cubicBezTo>
                                  <a:pt x="1737" y="499"/>
                                  <a:pt x="1737" y="502"/>
                                  <a:pt x="1738" y="504"/>
                                </a:cubicBezTo>
                                <a:cubicBezTo>
                                  <a:pt x="1738" y="506"/>
                                  <a:pt x="1739" y="506"/>
                                  <a:pt x="1739" y="507"/>
                                </a:cubicBezTo>
                                <a:cubicBezTo>
                                  <a:pt x="1739" y="512"/>
                                  <a:pt x="1739" y="512"/>
                                  <a:pt x="1739" y="512"/>
                                </a:cubicBezTo>
                                <a:cubicBezTo>
                                  <a:pt x="1739" y="520"/>
                                  <a:pt x="1747" y="522"/>
                                  <a:pt x="1751" y="529"/>
                                </a:cubicBezTo>
                                <a:cubicBezTo>
                                  <a:pt x="1752" y="530"/>
                                  <a:pt x="1751" y="532"/>
                                  <a:pt x="1752" y="533"/>
                                </a:cubicBezTo>
                                <a:cubicBezTo>
                                  <a:pt x="1753" y="534"/>
                                  <a:pt x="1754" y="534"/>
                                  <a:pt x="1755" y="535"/>
                                </a:cubicBezTo>
                                <a:cubicBezTo>
                                  <a:pt x="1759" y="538"/>
                                  <a:pt x="1761" y="540"/>
                                  <a:pt x="1765" y="543"/>
                                </a:cubicBezTo>
                                <a:cubicBezTo>
                                  <a:pt x="1769" y="544"/>
                                  <a:pt x="1770" y="547"/>
                                  <a:pt x="1772" y="551"/>
                                </a:cubicBezTo>
                                <a:cubicBezTo>
                                  <a:pt x="1773" y="554"/>
                                  <a:pt x="1774" y="556"/>
                                  <a:pt x="1775" y="560"/>
                                </a:cubicBezTo>
                                <a:cubicBezTo>
                                  <a:pt x="1776" y="562"/>
                                  <a:pt x="1776" y="564"/>
                                  <a:pt x="1778" y="566"/>
                                </a:cubicBezTo>
                                <a:cubicBezTo>
                                  <a:pt x="1781" y="570"/>
                                  <a:pt x="1786" y="571"/>
                                  <a:pt x="1786" y="576"/>
                                </a:cubicBezTo>
                                <a:cubicBezTo>
                                  <a:pt x="1786" y="579"/>
                                  <a:pt x="1784" y="580"/>
                                  <a:pt x="1784" y="582"/>
                                </a:cubicBezTo>
                                <a:cubicBezTo>
                                  <a:pt x="1784" y="590"/>
                                  <a:pt x="1787" y="594"/>
                                  <a:pt x="1788" y="601"/>
                                </a:cubicBezTo>
                                <a:cubicBezTo>
                                  <a:pt x="1788" y="606"/>
                                  <a:pt x="1788" y="608"/>
                                  <a:pt x="1791" y="612"/>
                                </a:cubicBezTo>
                                <a:cubicBezTo>
                                  <a:pt x="1792" y="615"/>
                                  <a:pt x="1795" y="616"/>
                                  <a:pt x="1795" y="619"/>
                                </a:cubicBezTo>
                                <a:cubicBezTo>
                                  <a:pt x="1795" y="623"/>
                                  <a:pt x="1794" y="626"/>
                                  <a:pt x="1794" y="631"/>
                                </a:cubicBezTo>
                                <a:cubicBezTo>
                                  <a:pt x="1795" y="634"/>
                                  <a:pt x="1797" y="636"/>
                                  <a:pt x="1797" y="639"/>
                                </a:cubicBezTo>
                                <a:cubicBezTo>
                                  <a:pt x="1797" y="655"/>
                                  <a:pt x="1797" y="655"/>
                                  <a:pt x="1797" y="655"/>
                                </a:cubicBezTo>
                                <a:cubicBezTo>
                                  <a:pt x="1795" y="667"/>
                                  <a:pt x="1795" y="667"/>
                                  <a:pt x="1795" y="667"/>
                                </a:cubicBezTo>
                                <a:cubicBezTo>
                                  <a:pt x="1795" y="684"/>
                                  <a:pt x="1795" y="684"/>
                                  <a:pt x="1795" y="684"/>
                                </a:cubicBezTo>
                                <a:cubicBezTo>
                                  <a:pt x="1795" y="687"/>
                                  <a:pt x="1793" y="688"/>
                                  <a:pt x="1793" y="690"/>
                                </a:cubicBezTo>
                                <a:cubicBezTo>
                                  <a:pt x="1793" y="696"/>
                                  <a:pt x="1793" y="696"/>
                                  <a:pt x="1793" y="696"/>
                                </a:cubicBezTo>
                                <a:cubicBezTo>
                                  <a:pt x="1793" y="700"/>
                                  <a:pt x="1792" y="702"/>
                                  <a:pt x="1791" y="706"/>
                                </a:cubicBezTo>
                                <a:cubicBezTo>
                                  <a:pt x="1791" y="709"/>
                                  <a:pt x="1791" y="711"/>
                                  <a:pt x="1790" y="713"/>
                                </a:cubicBezTo>
                                <a:cubicBezTo>
                                  <a:pt x="1788" y="718"/>
                                  <a:pt x="1785" y="720"/>
                                  <a:pt x="1783" y="724"/>
                                </a:cubicBezTo>
                                <a:cubicBezTo>
                                  <a:pt x="1781" y="728"/>
                                  <a:pt x="1779" y="730"/>
                                  <a:pt x="1777" y="734"/>
                                </a:cubicBezTo>
                                <a:cubicBezTo>
                                  <a:pt x="1773" y="740"/>
                                  <a:pt x="1769" y="746"/>
                                  <a:pt x="1762" y="746"/>
                                </a:cubicBezTo>
                                <a:cubicBezTo>
                                  <a:pt x="1760" y="746"/>
                                  <a:pt x="1759" y="745"/>
                                  <a:pt x="1758" y="745"/>
                                </a:cubicBezTo>
                                <a:cubicBezTo>
                                  <a:pt x="1755" y="744"/>
                                  <a:pt x="1753" y="745"/>
                                  <a:pt x="1752" y="743"/>
                                </a:cubicBezTo>
                                <a:cubicBezTo>
                                  <a:pt x="1751" y="744"/>
                                  <a:pt x="1750" y="745"/>
                                  <a:pt x="1748" y="745"/>
                                </a:cubicBezTo>
                                <a:cubicBezTo>
                                  <a:pt x="1743" y="743"/>
                                  <a:pt x="1743" y="743"/>
                                  <a:pt x="1743" y="743"/>
                                </a:cubicBezTo>
                                <a:cubicBezTo>
                                  <a:pt x="1743" y="744"/>
                                  <a:pt x="1743" y="744"/>
                                  <a:pt x="1743" y="744"/>
                                </a:cubicBezTo>
                                <a:cubicBezTo>
                                  <a:pt x="1743" y="745"/>
                                  <a:pt x="1743" y="746"/>
                                  <a:pt x="1743" y="748"/>
                                </a:cubicBezTo>
                                <a:cubicBezTo>
                                  <a:pt x="1743" y="750"/>
                                  <a:pt x="1742" y="751"/>
                                  <a:pt x="1742" y="753"/>
                                </a:cubicBezTo>
                                <a:cubicBezTo>
                                  <a:pt x="1742" y="754"/>
                                  <a:pt x="1743" y="754"/>
                                  <a:pt x="1743" y="755"/>
                                </a:cubicBezTo>
                                <a:cubicBezTo>
                                  <a:pt x="1744" y="756"/>
                                  <a:pt x="1745" y="757"/>
                                  <a:pt x="1745" y="759"/>
                                </a:cubicBezTo>
                                <a:cubicBezTo>
                                  <a:pt x="1744" y="761"/>
                                  <a:pt x="1743" y="762"/>
                                  <a:pt x="1742" y="762"/>
                                </a:cubicBezTo>
                                <a:cubicBezTo>
                                  <a:pt x="1739" y="762"/>
                                  <a:pt x="1737" y="761"/>
                                  <a:pt x="1735" y="761"/>
                                </a:cubicBezTo>
                                <a:cubicBezTo>
                                  <a:pt x="1734" y="761"/>
                                  <a:pt x="1734" y="762"/>
                                  <a:pt x="1734" y="763"/>
                                </a:cubicBezTo>
                                <a:cubicBezTo>
                                  <a:pt x="1734" y="764"/>
                                  <a:pt x="1734" y="764"/>
                                  <a:pt x="1734" y="764"/>
                                </a:cubicBezTo>
                                <a:cubicBezTo>
                                  <a:pt x="1738" y="764"/>
                                  <a:pt x="1738" y="764"/>
                                  <a:pt x="1738" y="764"/>
                                </a:cubicBezTo>
                                <a:cubicBezTo>
                                  <a:pt x="1738" y="765"/>
                                  <a:pt x="1739" y="765"/>
                                  <a:pt x="1739" y="765"/>
                                </a:cubicBezTo>
                                <a:cubicBezTo>
                                  <a:pt x="1739" y="767"/>
                                  <a:pt x="1738" y="767"/>
                                  <a:pt x="1738" y="769"/>
                                </a:cubicBezTo>
                                <a:cubicBezTo>
                                  <a:pt x="1738" y="769"/>
                                  <a:pt x="1738" y="770"/>
                                  <a:pt x="1738" y="770"/>
                                </a:cubicBezTo>
                                <a:cubicBezTo>
                                  <a:pt x="1738" y="770"/>
                                  <a:pt x="1738" y="770"/>
                                  <a:pt x="1738" y="770"/>
                                </a:cubicBezTo>
                                <a:cubicBezTo>
                                  <a:pt x="1734" y="767"/>
                                  <a:pt x="1732" y="765"/>
                                  <a:pt x="1730" y="762"/>
                                </a:cubicBezTo>
                                <a:cubicBezTo>
                                  <a:pt x="1730" y="762"/>
                                  <a:pt x="1730" y="762"/>
                                  <a:pt x="1730" y="762"/>
                                </a:cubicBezTo>
                                <a:cubicBezTo>
                                  <a:pt x="1733" y="757"/>
                                  <a:pt x="1739" y="757"/>
                                  <a:pt x="1739" y="752"/>
                                </a:cubicBezTo>
                                <a:cubicBezTo>
                                  <a:pt x="1739" y="749"/>
                                  <a:pt x="1737" y="747"/>
                                  <a:pt x="1735" y="745"/>
                                </a:cubicBezTo>
                                <a:cubicBezTo>
                                  <a:pt x="1732" y="739"/>
                                  <a:pt x="1729" y="737"/>
                                  <a:pt x="1726" y="732"/>
                                </a:cubicBezTo>
                                <a:cubicBezTo>
                                  <a:pt x="1723" y="727"/>
                                  <a:pt x="1721" y="724"/>
                                  <a:pt x="1716" y="721"/>
                                </a:cubicBezTo>
                                <a:cubicBezTo>
                                  <a:pt x="1713" y="718"/>
                                  <a:pt x="1709" y="718"/>
                                  <a:pt x="1709" y="714"/>
                                </a:cubicBezTo>
                                <a:cubicBezTo>
                                  <a:pt x="1709" y="712"/>
                                  <a:pt x="1711" y="711"/>
                                  <a:pt x="1712" y="709"/>
                                </a:cubicBezTo>
                                <a:cubicBezTo>
                                  <a:pt x="1714" y="705"/>
                                  <a:pt x="1716" y="702"/>
                                  <a:pt x="1721" y="700"/>
                                </a:cubicBezTo>
                                <a:cubicBezTo>
                                  <a:pt x="1724" y="698"/>
                                  <a:pt x="1729" y="697"/>
                                  <a:pt x="1729" y="694"/>
                                </a:cubicBezTo>
                                <a:cubicBezTo>
                                  <a:pt x="1729" y="689"/>
                                  <a:pt x="1726" y="687"/>
                                  <a:pt x="1726" y="682"/>
                                </a:cubicBezTo>
                                <a:cubicBezTo>
                                  <a:pt x="1726" y="673"/>
                                  <a:pt x="1726" y="673"/>
                                  <a:pt x="1726" y="673"/>
                                </a:cubicBezTo>
                                <a:cubicBezTo>
                                  <a:pt x="1726" y="662"/>
                                  <a:pt x="1724" y="656"/>
                                  <a:pt x="1720" y="646"/>
                                </a:cubicBezTo>
                                <a:cubicBezTo>
                                  <a:pt x="1719" y="642"/>
                                  <a:pt x="1715" y="642"/>
                                  <a:pt x="1715" y="638"/>
                                </a:cubicBezTo>
                                <a:cubicBezTo>
                                  <a:pt x="1715" y="626"/>
                                  <a:pt x="1715" y="626"/>
                                  <a:pt x="1715" y="626"/>
                                </a:cubicBezTo>
                                <a:cubicBezTo>
                                  <a:pt x="1710" y="623"/>
                                  <a:pt x="1708" y="620"/>
                                  <a:pt x="1702" y="620"/>
                                </a:cubicBezTo>
                                <a:cubicBezTo>
                                  <a:pt x="1700" y="620"/>
                                  <a:pt x="1699" y="623"/>
                                  <a:pt x="1697" y="625"/>
                                </a:cubicBezTo>
                                <a:cubicBezTo>
                                  <a:pt x="1694" y="628"/>
                                  <a:pt x="1691" y="628"/>
                                  <a:pt x="1688" y="632"/>
                                </a:cubicBezTo>
                                <a:cubicBezTo>
                                  <a:pt x="1686" y="635"/>
                                  <a:pt x="1687" y="639"/>
                                  <a:pt x="1683" y="641"/>
                                </a:cubicBezTo>
                                <a:cubicBezTo>
                                  <a:pt x="1681" y="642"/>
                                  <a:pt x="1679" y="643"/>
                                  <a:pt x="1677" y="644"/>
                                </a:cubicBezTo>
                                <a:cubicBezTo>
                                  <a:pt x="1675" y="646"/>
                                  <a:pt x="1676" y="648"/>
                                  <a:pt x="1674" y="650"/>
                                </a:cubicBezTo>
                                <a:cubicBezTo>
                                  <a:pt x="1671" y="652"/>
                                  <a:pt x="1668" y="649"/>
                                  <a:pt x="1665" y="651"/>
                                </a:cubicBezTo>
                                <a:cubicBezTo>
                                  <a:pt x="1663" y="653"/>
                                  <a:pt x="1661" y="655"/>
                                  <a:pt x="1658" y="655"/>
                                </a:cubicBezTo>
                                <a:cubicBezTo>
                                  <a:pt x="1651" y="655"/>
                                  <a:pt x="1649" y="649"/>
                                  <a:pt x="1644" y="644"/>
                                </a:cubicBezTo>
                                <a:cubicBezTo>
                                  <a:pt x="1643" y="642"/>
                                  <a:pt x="1641" y="643"/>
                                  <a:pt x="1640" y="641"/>
                                </a:cubicBezTo>
                                <a:cubicBezTo>
                                  <a:pt x="1638" y="640"/>
                                  <a:pt x="1639" y="638"/>
                                  <a:pt x="1639" y="635"/>
                                </a:cubicBezTo>
                                <a:cubicBezTo>
                                  <a:pt x="1638" y="635"/>
                                  <a:pt x="1637" y="635"/>
                                  <a:pt x="1635" y="635"/>
                                </a:cubicBezTo>
                                <a:cubicBezTo>
                                  <a:pt x="1633" y="635"/>
                                  <a:pt x="1632" y="637"/>
                                  <a:pt x="1630" y="637"/>
                                </a:cubicBezTo>
                                <a:cubicBezTo>
                                  <a:pt x="1626" y="637"/>
                                  <a:pt x="1624" y="637"/>
                                  <a:pt x="1620" y="635"/>
                                </a:cubicBezTo>
                                <a:cubicBezTo>
                                  <a:pt x="1618" y="634"/>
                                  <a:pt x="1618" y="633"/>
                                  <a:pt x="1616" y="633"/>
                                </a:cubicBezTo>
                                <a:cubicBezTo>
                                  <a:pt x="1615" y="633"/>
                                  <a:pt x="1615" y="634"/>
                                  <a:pt x="1614" y="635"/>
                                </a:cubicBezTo>
                                <a:cubicBezTo>
                                  <a:pt x="1612" y="636"/>
                                  <a:pt x="1610" y="636"/>
                                  <a:pt x="1607" y="636"/>
                                </a:cubicBezTo>
                                <a:cubicBezTo>
                                  <a:pt x="1604" y="636"/>
                                  <a:pt x="1603" y="634"/>
                                  <a:pt x="1600" y="634"/>
                                </a:cubicBezTo>
                                <a:cubicBezTo>
                                  <a:pt x="1596" y="634"/>
                                  <a:pt x="1595" y="636"/>
                                  <a:pt x="1591" y="636"/>
                                </a:cubicBezTo>
                                <a:cubicBezTo>
                                  <a:pt x="1586" y="636"/>
                                  <a:pt x="1584" y="633"/>
                                  <a:pt x="1581" y="630"/>
                                </a:cubicBezTo>
                                <a:cubicBezTo>
                                  <a:pt x="1577" y="628"/>
                                  <a:pt x="1574" y="628"/>
                                  <a:pt x="1571" y="625"/>
                                </a:cubicBezTo>
                                <a:cubicBezTo>
                                  <a:pt x="1567" y="623"/>
                                  <a:pt x="1567" y="620"/>
                                  <a:pt x="1564" y="618"/>
                                </a:cubicBezTo>
                                <a:cubicBezTo>
                                  <a:pt x="1562" y="615"/>
                                  <a:pt x="1559" y="615"/>
                                  <a:pt x="1556" y="612"/>
                                </a:cubicBezTo>
                                <a:cubicBezTo>
                                  <a:pt x="1552" y="607"/>
                                  <a:pt x="1549" y="605"/>
                                  <a:pt x="1542" y="603"/>
                                </a:cubicBezTo>
                                <a:cubicBezTo>
                                  <a:pt x="1539" y="602"/>
                                  <a:pt x="1536" y="603"/>
                                  <a:pt x="1532" y="601"/>
                                </a:cubicBezTo>
                                <a:cubicBezTo>
                                  <a:pt x="1531" y="600"/>
                                  <a:pt x="1530" y="598"/>
                                  <a:pt x="1530" y="597"/>
                                </a:cubicBezTo>
                                <a:cubicBezTo>
                                  <a:pt x="1527" y="592"/>
                                  <a:pt x="1524" y="591"/>
                                  <a:pt x="1520" y="587"/>
                                </a:cubicBezTo>
                                <a:cubicBezTo>
                                  <a:pt x="1513" y="587"/>
                                  <a:pt x="1513" y="587"/>
                                  <a:pt x="1513" y="587"/>
                                </a:cubicBezTo>
                                <a:cubicBezTo>
                                  <a:pt x="1507" y="587"/>
                                  <a:pt x="1506" y="580"/>
                                  <a:pt x="1500" y="580"/>
                                </a:cubicBezTo>
                                <a:cubicBezTo>
                                  <a:pt x="1494" y="580"/>
                                  <a:pt x="1491" y="585"/>
                                  <a:pt x="1484" y="585"/>
                                </a:cubicBezTo>
                                <a:cubicBezTo>
                                  <a:pt x="1477" y="585"/>
                                  <a:pt x="1477" y="585"/>
                                  <a:pt x="1477" y="585"/>
                                </a:cubicBezTo>
                                <a:cubicBezTo>
                                  <a:pt x="1473" y="585"/>
                                  <a:pt x="1471" y="586"/>
                                  <a:pt x="1467" y="588"/>
                                </a:cubicBezTo>
                                <a:cubicBezTo>
                                  <a:pt x="1464" y="589"/>
                                  <a:pt x="1463" y="592"/>
                                  <a:pt x="1459" y="592"/>
                                </a:cubicBezTo>
                                <a:cubicBezTo>
                                  <a:pt x="1452" y="592"/>
                                  <a:pt x="1452" y="592"/>
                                  <a:pt x="1452" y="592"/>
                                </a:cubicBezTo>
                                <a:cubicBezTo>
                                  <a:pt x="1448" y="592"/>
                                  <a:pt x="1447" y="597"/>
                                  <a:pt x="1443" y="598"/>
                                </a:cubicBezTo>
                                <a:cubicBezTo>
                                  <a:pt x="1439" y="600"/>
                                  <a:pt x="1438" y="603"/>
                                  <a:pt x="1435" y="605"/>
                                </a:cubicBezTo>
                                <a:cubicBezTo>
                                  <a:pt x="1434" y="607"/>
                                  <a:pt x="1432" y="607"/>
                                  <a:pt x="1432" y="608"/>
                                </a:cubicBezTo>
                                <a:cubicBezTo>
                                  <a:pt x="1432" y="609"/>
                                  <a:pt x="1434" y="610"/>
                                  <a:pt x="1434" y="611"/>
                                </a:cubicBezTo>
                                <a:cubicBezTo>
                                  <a:pt x="1434" y="612"/>
                                  <a:pt x="1433" y="612"/>
                                  <a:pt x="1433" y="614"/>
                                </a:cubicBezTo>
                                <a:cubicBezTo>
                                  <a:pt x="1433" y="618"/>
                                  <a:pt x="1438" y="617"/>
                                  <a:pt x="1442" y="619"/>
                                </a:cubicBezTo>
                                <a:cubicBezTo>
                                  <a:pt x="1445" y="621"/>
                                  <a:pt x="1446" y="624"/>
                                  <a:pt x="1446" y="628"/>
                                </a:cubicBezTo>
                                <a:cubicBezTo>
                                  <a:pt x="1446" y="633"/>
                                  <a:pt x="1440" y="634"/>
                                  <a:pt x="1440" y="638"/>
                                </a:cubicBezTo>
                                <a:cubicBezTo>
                                  <a:pt x="1440" y="644"/>
                                  <a:pt x="1442" y="647"/>
                                  <a:pt x="1442" y="652"/>
                                </a:cubicBezTo>
                                <a:cubicBezTo>
                                  <a:pt x="1442" y="658"/>
                                  <a:pt x="1442" y="658"/>
                                  <a:pt x="1442" y="658"/>
                                </a:cubicBezTo>
                                <a:cubicBezTo>
                                  <a:pt x="1442" y="660"/>
                                  <a:pt x="1441" y="661"/>
                                  <a:pt x="1441" y="664"/>
                                </a:cubicBezTo>
                                <a:cubicBezTo>
                                  <a:pt x="1441" y="668"/>
                                  <a:pt x="1448" y="669"/>
                                  <a:pt x="1448" y="674"/>
                                </a:cubicBezTo>
                                <a:cubicBezTo>
                                  <a:pt x="1448" y="675"/>
                                  <a:pt x="1447" y="675"/>
                                  <a:pt x="1446" y="676"/>
                                </a:cubicBezTo>
                                <a:cubicBezTo>
                                  <a:pt x="1443" y="680"/>
                                  <a:pt x="1440" y="683"/>
                                  <a:pt x="1440" y="687"/>
                                </a:cubicBezTo>
                                <a:cubicBezTo>
                                  <a:pt x="1440" y="696"/>
                                  <a:pt x="1440" y="696"/>
                                  <a:pt x="1440" y="696"/>
                                </a:cubicBezTo>
                                <a:cubicBezTo>
                                  <a:pt x="1437" y="696"/>
                                  <a:pt x="1437" y="696"/>
                                  <a:pt x="1437" y="696"/>
                                </a:cubicBezTo>
                                <a:cubicBezTo>
                                  <a:pt x="1435" y="696"/>
                                  <a:pt x="1434" y="694"/>
                                  <a:pt x="1431" y="693"/>
                                </a:cubicBezTo>
                                <a:cubicBezTo>
                                  <a:pt x="1427" y="693"/>
                                  <a:pt x="1424" y="692"/>
                                  <a:pt x="1420" y="692"/>
                                </a:cubicBezTo>
                                <a:cubicBezTo>
                                  <a:pt x="1420" y="692"/>
                                  <a:pt x="1420" y="692"/>
                                  <a:pt x="1420" y="692"/>
                                </a:cubicBezTo>
                                <a:cubicBezTo>
                                  <a:pt x="1418" y="689"/>
                                  <a:pt x="1417" y="685"/>
                                  <a:pt x="1413" y="685"/>
                                </a:cubicBezTo>
                                <a:cubicBezTo>
                                  <a:pt x="1411" y="685"/>
                                  <a:pt x="1411" y="687"/>
                                  <a:pt x="1409" y="688"/>
                                </a:cubicBezTo>
                                <a:cubicBezTo>
                                  <a:pt x="1408" y="690"/>
                                  <a:pt x="1406" y="691"/>
                                  <a:pt x="1406" y="692"/>
                                </a:cubicBezTo>
                                <a:cubicBezTo>
                                  <a:pt x="1405" y="694"/>
                                  <a:pt x="1404" y="696"/>
                                  <a:pt x="1403" y="696"/>
                                </a:cubicBezTo>
                                <a:cubicBezTo>
                                  <a:pt x="1398" y="696"/>
                                  <a:pt x="1394" y="695"/>
                                  <a:pt x="1390" y="693"/>
                                </a:cubicBezTo>
                                <a:cubicBezTo>
                                  <a:pt x="1388" y="693"/>
                                  <a:pt x="1387" y="691"/>
                                  <a:pt x="1385" y="691"/>
                                </a:cubicBezTo>
                                <a:cubicBezTo>
                                  <a:pt x="1382" y="691"/>
                                  <a:pt x="1381" y="694"/>
                                  <a:pt x="1379" y="697"/>
                                </a:cubicBezTo>
                                <a:cubicBezTo>
                                  <a:pt x="1375" y="702"/>
                                  <a:pt x="1372" y="707"/>
                                  <a:pt x="1366" y="707"/>
                                </a:cubicBezTo>
                                <a:cubicBezTo>
                                  <a:pt x="1365" y="712"/>
                                  <a:pt x="1361" y="715"/>
                                  <a:pt x="1356" y="717"/>
                                </a:cubicBezTo>
                                <a:cubicBezTo>
                                  <a:pt x="1351" y="719"/>
                                  <a:pt x="1351" y="727"/>
                                  <a:pt x="1345" y="727"/>
                                </a:cubicBezTo>
                                <a:cubicBezTo>
                                  <a:pt x="1338" y="727"/>
                                  <a:pt x="1338" y="727"/>
                                  <a:pt x="1338" y="727"/>
                                </a:cubicBezTo>
                                <a:cubicBezTo>
                                  <a:pt x="1329" y="727"/>
                                  <a:pt x="1325" y="733"/>
                                  <a:pt x="1316" y="733"/>
                                </a:cubicBezTo>
                                <a:cubicBezTo>
                                  <a:pt x="1308" y="733"/>
                                  <a:pt x="1308" y="733"/>
                                  <a:pt x="1308" y="733"/>
                                </a:cubicBezTo>
                                <a:cubicBezTo>
                                  <a:pt x="1306" y="733"/>
                                  <a:pt x="1306" y="733"/>
                                  <a:pt x="1304" y="733"/>
                                </a:cubicBezTo>
                                <a:cubicBezTo>
                                  <a:pt x="1300" y="733"/>
                                  <a:pt x="1298" y="732"/>
                                  <a:pt x="1295" y="732"/>
                                </a:cubicBezTo>
                                <a:cubicBezTo>
                                  <a:pt x="1291" y="732"/>
                                  <a:pt x="1289" y="732"/>
                                  <a:pt x="1286" y="730"/>
                                </a:cubicBezTo>
                                <a:cubicBezTo>
                                  <a:pt x="1284" y="728"/>
                                  <a:pt x="1283" y="725"/>
                                  <a:pt x="1280" y="725"/>
                                </a:cubicBezTo>
                                <a:cubicBezTo>
                                  <a:pt x="1277" y="725"/>
                                  <a:pt x="1275" y="726"/>
                                  <a:pt x="1272" y="726"/>
                                </a:cubicBezTo>
                                <a:cubicBezTo>
                                  <a:pt x="1267" y="726"/>
                                  <a:pt x="1264" y="722"/>
                                  <a:pt x="1258" y="720"/>
                                </a:cubicBezTo>
                                <a:cubicBezTo>
                                  <a:pt x="1255" y="719"/>
                                  <a:pt x="1253" y="720"/>
                                  <a:pt x="1249" y="720"/>
                                </a:cubicBezTo>
                                <a:cubicBezTo>
                                  <a:pt x="1246" y="720"/>
                                  <a:pt x="1244" y="720"/>
                                  <a:pt x="1240" y="720"/>
                                </a:cubicBezTo>
                                <a:cubicBezTo>
                                  <a:pt x="1237" y="721"/>
                                  <a:pt x="1236" y="724"/>
                                  <a:pt x="1233" y="725"/>
                                </a:cubicBezTo>
                                <a:cubicBezTo>
                                  <a:pt x="1229" y="727"/>
                                  <a:pt x="1224" y="724"/>
                                  <a:pt x="1222" y="728"/>
                                </a:cubicBezTo>
                                <a:cubicBezTo>
                                  <a:pt x="1219" y="731"/>
                                  <a:pt x="1219" y="734"/>
                                  <a:pt x="1216" y="738"/>
                                </a:cubicBezTo>
                                <a:cubicBezTo>
                                  <a:pt x="1208" y="738"/>
                                  <a:pt x="1208" y="738"/>
                                  <a:pt x="1208" y="738"/>
                                </a:cubicBezTo>
                                <a:cubicBezTo>
                                  <a:pt x="1197" y="738"/>
                                  <a:pt x="1189" y="730"/>
                                  <a:pt x="1187" y="720"/>
                                </a:cubicBezTo>
                                <a:cubicBezTo>
                                  <a:pt x="1186" y="715"/>
                                  <a:pt x="1182" y="713"/>
                                  <a:pt x="1177" y="711"/>
                                </a:cubicBezTo>
                                <a:cubicBezTo>
                                  <a:pt x="1172" y="710"/>
                                  <a:pt x="1169" y="707"/>
                                  <a:pt x="1164" y="707"/>
                                </a:cubicBezTo>
                                <a:cubicBezTo>
                                  <a:pt x="1159" y="707"/>
                                  <a:pt x="1157" y="708"/>
                                  <a:pt x="1153" y="708"/>
                                </a:cubicBezTo>
                                <a:cubicBezTo>
                                  <a:pt x="1151" y="708"/>
                                  <a:pt x="1150" y="708"/>
                                  <a:pt x="1149" y="708"/>
                                </a:cubicBezTo>
                                <a:cubicBezTo>
                                  <a:pt x="1141" y="708"/>
                                  <a:pt x="1141" y="708"/>
                                  <a:pt x="1141" y="708"/>
                                </a:cubicBezTo>
                                <a:cubicBezTo>
                                  <a:pt x="1138" y="708"/>
                                  <a:pt x="1137" y="705"/>
                                  <a:pt x="1135" y="705"/>
                                </a:cubicBezTo>
                                <a:cubicBezTo>
                                  <a:pt x="1133" y="704"/>
                                  <a:pt x="1131" y="705"/>
                                  <a:pt x="1129" y="705"/>
                                </a:cubicBezTo>
                                <a:cubicBezTo>
                                  <a:pt x="1128" y="704"/>
                                  <a:pt x="1128" y="703"/>
                                  <a:pt x="1127" y="703"/>
                                </a:cubicBezTo>
                                <a:cubicBezTo>
                                  <a:pt x="1126" y="703"/>
                                  <a:pt x="1126" y="704"/>
                                  <a:pt x="1125" y="704"/>
                                </a:cubicBezTo>
                                <a:cubicBezTo>
                                  <a:pt x="1125" y="711"/>
                                  <a:pt x="1125" y="711"/>
                                  <a:pt x="1125" y="711"/>
                                </a:cubicBezTo>
                                <a:cubicBezTo>
                                  <a:pt x="1125" y="715"/>
                                  <a:pt x="1119" y="716"/>
                                  <a:pt x="1119" y="721"/>
                                </a:cubicBezTo>
                                <a:cubicBezTo>
                                  <a:pt x="1119" y="729"/>
                                  <a:pt x="1119" y="729"/>
                                  <a:pt x="1119" y="729"/>
                                </a:cubicBezTo>
                                <a:cubicBezTo>
                                  <a:pt x="1119" y="735"/>
                                  <a:pt x="1128" y="735"/>
                                  <a:pt x="1128" y="741"/>
                                </a:cubicBezTo>
                                <a:cubicBezTo>
                                  <a:pt x="1128" y="743"/>
                                  <a:pt x="1127" y="745"/>
                                  <a:pt x="1127" y="747"/>
                                </a:cubicBezTo>
                                <a:cubicBezTo>
                                  <a:pt x="1127" y="750"/>
                                  <a:pt x="1130" y="752"/>
                                  <a:pt x="1130" y="755"/>
                                </a:cubicBezTo>
                                <a:cubicBezTo>
                                  <a:pt x="1130" y="760"/>
                                  <a:pt x="1125" y="763"/>
                                  <a:pt x="1120" y="763"/>
                                </a:cubicBezTo>
                                <a:cubicBezTo>
                                  <a:pt x="1111" y="763"/>
                                  <a:pt x="1106" y="760"/>
                                  <a:pt x="1097" y="760"/>
                                </a:cubicBezTo>
                                <a:cubicBezTo>
                                  <a:pt x="1092" y="760"/>
                                  <a:pt x="1090" y="765"/>
                                  <a:pt x="1084" y="765"/>
                                </a:cubicBezTo>
                                <a:cubicBezTo>
                                  <a:pt x="1082" y="765"/>
                                  <a:pt x="1081" y="763"/>
                                  <a:pt x="1079" y="762"/>
                                </a:cubicBezTo>
                                <a:cubicBezTo>
                                  <a:pt x="1076" y="762"/>
                                  <a:pt x="1074" y="762"/>
                                  <a:pt x="1073" y="759"/>
                                </a:cubicBezTo>
                                <a:cubicBezTo>
                                  <a:pt x="1070" y="755"/>
                                  <a:pt x="1068" y="750"/>
                                  <a:pt x="1063" y="750"/>
                                </a:cubicBezTo>
                                <a:cubicBezTo>
                                  <a:pt x="1060" y="750"/>
                                  <a:pt x="1058" y="752"/>
                                  <a:pt x="1055" y="752"/>
                                </a:cubicBezTo>
                                <a:cubicBezTo>
                                  <a:pt x="1044" y="752"/>
                                  <a:pt x="1044" y="752"/>
                                  <a:pt x="1044" y="752"/>
                                </a:cubicBezTo>
                                <a:cubicBezTo>
                                  <a:pt x="1040" y="752"/>
                                  <a:pt x="1038" y="750"/>
                                  <a:pt x="1035" y="750"/>
                                </a:cubicBezTo>
                                <a:cubicBezTo>
                                  <a:pt x="1029" y="750"/>
                                  <a:pt x="1027" y="754"/>
                                  <a:pt x="1023" y="756"/>
                                </a:cubicBezTo>
                                <a:cubicBezTo>
                                  <a:pt x="1019" y="758"/>
                                  <a:pt x="1015" y="756"/>
                                  <a:pt x="1012" y="758"/>
                                </a:cubicBezTo>
                                <a:cubicBezTo>
                                  <a:pt x="1011" y="759"/>
                                  <a:pt x="1012" y="760"/>
                                  <a:pt x="1011" y="761"/>
                                </a:cubicBezTo>
                                <a:cubicBezTo>
                                  <a:pt x="1009" y="763"/>
                                  <a:pt x="1007" y="761"/>
                                  <a:pt x="1005" y="763"/>
                                </a:cubicBezTo>
                                <a:cubicBezTo>
                                  <a:pt x="1003" y="764"/>
                                  <a:pt x="1003" y="767"/>
                                  <a:pt x="1000" y="768"/>
                                </a:cubicBezTo>
                                <a:cubicBezTo>
                                  <a:pt x="998" y="770"/>
                                  <a:pt x="995" y="769"/>
                                  <a:pt x="994" y="772"/>
                                </a:cubicBezTo>
                                <a:cubicBezTo>
                                  <a:pt x="992" y="774"/>
                                  <a:pt x="995" y="778"/>
                                  <a:pt x="993" y="780"/>
                                </a:cubicBezTo>
                                <a:cubicBezTo>
                                  <a:pt x="991" y="780"/>
                                  <a:pt x="990" y="781"/>
                                  <a:pt x="988" y="781"/>
                                </a:cubicBezTo>
                                <a:cubicBezTo>
                                  <a:pt x="985" y="783"/>
                                  <a:pt x="982" y="781"/>
                                  <a:pt x="979" y="783"/>
                                </a:cubicBezTo>
                                <a:cubicBezTo>
                                  <a:pt x="975" y="785"/>
                                  <a:pt x="975" y="791"/>
                                  <a:pt x="970" y="791"/>
                                </a:cubicBezTo>
                                <a:cubicBezTo>
                                  <a:pt x="969" y="791"/>
                                  <a:pt x="968" y="791"/>
                                  <a:pt x="967" y="790"/>
                                </a:cubicBezTo>
                                <a:cubicBezTo>
                                  <a:pt x="967" y="790"/>
                                  <a:pt x="967" y="790"/>
                                  <a:pt x="967" y="790"/>
                                </a:cubicBezTo>
                                <a:cubicBezTo>
                                  <a:pt x="964" y="790"/>
                                  <a:pt x="963" y="786"/>
                                  <a:pt x="960" y="785"/>
                                </a:cubicBezTo>
                                <a:cubicBezTo>
                                  <a:pt x="956" y="783"/>
                                  <a:pt x="954" y="784"/>
                                  <a:pt x="951" y="783"/>
                                </a:cubicBezTo>
                                <a:cubicBezTo>
                                  <a:pt x="949" y="782"/>
                                  <a:pt x="949" y="780"/>
                                  <a:pt x="947" y="780"/>
                                </a:cubicBezTo>
                                <a:cubicBezTo>
                                  <a:pt x="945" y="780"/>
                                  <a:pt x="944" y="782"/>
                                  <a:pt x="944" y="783"/>
                                </a:cubicBezTo>
                                <a:cubicBezTo>
                                  <a:pt x="943" y="785"/>
                                  <a:pt x="942" y="786"/>
                                  <a:pt x="941" y="788"/>
                                </a:cubicBezTo>
                                <a:cubicBezTo>
                                  <a:pt x="940" y="790"/>
                                  <a:pt x="941" y="792"/>
                                  <a:pt x="939" y="794"/>
                                </a:cubicBezTo>
                                <a:cubicBezTo>
                                  <a:pt x="936" y="797"/>
                                  <a:pt x="933" y="796"/>
                                  <a:pt x="928" y="796"/>
                                </a:cubicBezTo>
                                <a:cubicBezTo>
                                  <a:pt x="920" y="796"/>
                                  <a:pt x="920" y="786"/>
                                  <a:pt x="916" y="779"/>
                                </a:cubicBezTo>
                                <a:cubicBezTo>
                                  <a:pt x="914" y="776"/>
                                  <a:pt x="911" y="776"/>
                                  <a:pt x="909" y="774"/>
                                </a:cubicBezTo>
                                <a:cubicBezTo>
                                  <a:pt x="907" y="771"/>
                                  <a:pt x="906" y="769"/>
                                  <a:pt x="904" y="767"/>
                                </a:cubicBezTo>
                                <a:cubicBezTo>
                                  <a:pt x="898" y="763"/>
                                  <a:pt x="897" y="757"/>
                                  <a:pt x="890" y="757"/>
                                </a:cubicBezTo>
                                <a:cubicBezTo>
                                  <a:pt x="885" y="757"/>
                                  <a:pt x="883" y="761"/>
                                  <a:pt x="877" y="761"/>
                                </a:cubicBezTo>
                                <a:cubicBezTo>
                                  <a:pt x="873" y="761"/>
                                  <a:pt x="869" y="762"/>
                                  <a:pt x="867" y="758"/>
                                </a:cubicBezTo>
                                <a:cubicBezTo>
                                  <a:pt x="866" y="757"/>
                                  <a:pt x="866" y="755"/>
                                  <a:pt x="865" y="754"/>
                                </a:cubicBezTo>
                                <a:cubicBezTo>
                                  <a:pt x="863" y="751"/>
                                  <a:pt x="860" y="752"/>
                                  <a:pt x="857" y="752"/>
                                </a:cubicBezTo>
                                <a:cubicBezTo>
                                  <a:pt x="856" y="752"/>
                                  <a:pt x="856" y="752"/>
                                  <a:pt x="855" y="752"/>
                                </a:cubicBezTo>
                                <a:cubicBezTo>
                                  <a:pt x="855" y="754"/>
                                  <a:pt x="855" y="754"/>
                                  <a:pt x="855" y="756"/>
                                </a:cubicBezTo>
                                <a:cubicBezTo>
                                  <a:pt x="851" y="756"/>
                                  <a:pt x="850" y="759"/>
                                  <a:pt x="846" y="759"/>
                                </a:cubicBezTo>
                                <a:cubicBezTo>
                                  <a:pt x="843" y="759"/>
                                  <a:pt x="842" y="755"/>
                                  <a:pt x="842" y="752"/>
                                </a:cubicBezTo>
                                <a:cubicBezTo>
                                  <a:pt x="840" y="747"/>
                                  <a:pt x="839" y="744"/>
                                  <a:pt x="837" y="739"/>
                                </a:cubicBezTo>
                                <a:cubicBezTo>
                                  <a:pt x="832" y="730"/>
                                  <a:pt x="826" y="727"/>
                                  <a:pt x="822" y="717"/>
                                </a:cubicBezTo>
                                <a:cubicBezTo>
                                  <a:pt x="817" y="708"/>
                                  <a:pt x="814" y="704"/>
                                  <a:pt x="808" y="696"/>
                                </a:cubicBezTo>
                                <a:cubicBezTo>
                                  <a:pt x="804" y="691"/>
                                  <a:pt x="801" y="688"/>
                                  <a:pt x="796" y="684"/>
                                </a:cubicBezTo>
                                <a:cubicBezTo>
                                  <a:pt x="794" y="683"/>
                                  <a:pt x="792" y="682"/>
                                  <a:pt x="790" y="680"/>
                                </a:cubicBezTo>
                                <a:cubicBezTo>
                                  <a:pt x="789" y="680"/>
                                  <a:pt x="788" y="680"/>
                                  <a:pt x="788" y="680"/>
                                </a:cubicBezTo>
                                <a:cubicBezTo>
                                  <a:pt x="788" y="678"/>
                                  <a:pt x="791" y="677"/>
                                  <a:pt x="791" y="675"/>
                                </a:cubicBezTo>
                                <a:cubicBezTo>
                                  <a:pt x="791" y="673"/>
                                  <a:pt x="790" y="672"/>
                                  <a:pt x="790" y="671"/>
                                </a:cubicBezTo>
                                <a:cubicBezTo>
                                  <a:pt x="788" y="671"/>
                                  <a:pt x="788" y="671"/>
                                  <a:pt x="788" y="671"/>
                                </a:cubicBezTo>
                                <a:cubicBezTo>
                                  <a:pt x="785" y="672"/>
                                  <a:pt x="784" y="674"/>
                                  <a:pt x="781" y="675"/>
                                </a:cubicBezTo>
                                <a:cubicBezTo>
                                  <a:pt x="778" y="676"/>
                                  <a:pt x="775" y="674"/>
                                  <a:pt x="773" y="677"/>
                                </a:cubicBezTo>
                                <a:cubicBezTo>
                                  <a:pt x="770" y="682"/>
                                  <a:pt x="768" y="685"/>
                                  <a:pt x="762" y="688"/>
                                </a:cubicBezTo>
                                <a:cubicBezTo>
                                  <a:pt x="761" y="689"/>
                                  <a:pt x="761" y="691"/>
                                  <a:pt x="759" y="691"/>
                                </a:cubicBezTo>
                                <a:cubicBezTo>
                                  <a:pt x="755" y="692"/>
                                  <a:pt x="752" y="691"/>
                                  <a:pt x="749" y="692"/>
                                </a:cubicBezTo>
                                <a:cubicBezTo>
                                  <a:pt x="746" y="693"/>
                                  <a:pt x="746" y="697"/>
                                  <a:pt x="743" y="697"/>
                                </a:cubicBezTo>
                                <a:cubicBezTo>
                                  <a:pt x="743" y="697"/>
                                  <a:pt x="742" y="696"/>
                                  <a:pt x="742" y="696"/>
                                </a:cubicBezTo>
                                <a:cubicBezTo>
                                  <a:pt x="742" y="695"/>
                                  <a:pt x="742" y="695"/>
                                  <a:pt x="742" y="695"/>
                                </a:cubicBezTo>
                                <a:cubicBezTo>
                                  <a:pt x="743" y="691"/>
                                  <a:pt x="746" y="689"/>
                                  <a:pt x="746" y="685"/>
                                </a:cubicBezTo>
                                <a:cubicBezTo>
                                  <a:pt x="746" y="684"/>
                                  <a:pt x="745" y="683"/>
                                  <a:pt x="745" y="682"/>
                                </a:cubicBezTo>
                                <a:cubicBezTo>
                                  <a:pt x="739" y="683"/>
                                  <a:pt x="736" y="681"/>
                                  <a:pt x="731" y="681"/>
                                </a:cubicBezTo>
                                <a:cubicBezTo>
                                  <a:pt x="729" y="681"/>
                                  <a:pt x="728" y="681"/>
                                  <a:pt x="727" y="681"/>
                                </a:cubicBezTo>
                                <a:cubicBezTo>
                                  <a:pt x="727" y="683"/>
                                  <a:pt x="727" y="684"/>
                                  <a:pt x="727" y="685"/>
                                </a:cubicBezTo>
                                <a:cubicBezTo>
                                  <a:pt x="724" y="685"/>
                                  <a:pt x="724" y="685"/>
                                  <a:pt x="724" y="685"/>
                                </a:cubicBezTo>
                                <a:cubicBezTo>
                                  <a:pt x="722" y="683"/>
                                  <a:pt x="722" y="680"/>
                                  <a:pt x="719" y="680"/>
                                </a:cubicBezTo>
                                <a:cubicBezTo>
                                  <a:pt x="716" y="680"/>
                                  <a:pt x="715" y="681"/>
                                  <a:pt x="713" y="681"/>
                                </a:cubicBezTo>
                                <a:cubicBezTo>
                                  <a:pt x="709" y="681"/>
                                  <a:pt x="709" y="676"/>
                                  <a:pt x="709" y="673"/>
                                </a:cubicBezTo>
                                <a:cubicBezTo>
                                  <a:pt x="709" y="670"/>
                                  <a:pt x="709" y="669"/>
                                  <a:pt x="709" y="667"/>
                                </a:cubicBezTo>
                                <a:cubicBezTo>
                                  <a:pt x="709" y="662"/>
                                  <a:pt x="707" y="659"/>
                                  <a:pt x="705" y="655"/>
                                </a:cubicBezTo>
                                <a:cubicBezTo>
                                  <a:pt x="705" y="652"/>
                                  <a:pt x="706" y="649"/>
                                  <a:pt x="703" y="649"/>
                                </a:cubicBezTo>
                                <a:cubicBezTo>
                                  <a:pt x="701" y="649"/>
                                  <a:pt x="701" y="650"/>
                                  <a:pt x="699" y="650"/>
                                </a:cubicBezTo>
                                <a:cubicBezTo>
                                  <a:pt x="694" y="650"/>
                                  <a:pt x="691" y="648"/>
                                  <a:pt x="686" y="648"/>
                                </a:cubicBezTo>
                                <a:cubicBezTo>
                                  <a:pt x="678" y="648"/>
                                  <a:pt x="675" y="651"/>
                                  <a:pt x="668" y="654"/>
                                </a:cubicBezTo>
                                <a:cubicBezTo>
                                  <a:pt x="667" y="654"/>
                                  <a:pt x="666" y="656"/>
                                  <a:pt x="665" y="656"/>
                                </a:cubicBezTo>
                                <a:cubicBezTo>
                                  <a:pt x="654" y="659"/>
                                  <a:pt x="647" y="657"/>
                                  <a:pt x="636" y="658"/>
                                </a:cubicBezTo>
                                <a:cubicBezTo>
                                  <a:pt x="631" y="659"/>
                                  <a:pt x="629" y="662"/>
                                  <a:pt x="624" y="662"/>
                                </a:cubicBezTo>
                                <a:cubicBezTo>
                                  <a:pt x="621" y="662"/>
                                  <a:pt x="619" y="662"/>
                                  <a:pt x="616" y="662"/>
                                </a:cubicBezTo>
                                <a:cubicBezTo>
                                  <a:pt x="611" y="662"/>
                                  <a:pt x="608" y="664"/>
                                  <a:pt x="603" y="664"/>
                                </a:cubicBezTo>
                                <a:cubicBezTo>
                                  <a:pt x="600" y="665"/>
                                  <a:pt x="598" y="664"/>
                                  <a:pt x="595" y="665"/>
                                </a:cubicBezTo>
                                <a:cubicBezTo>
                                  <a:pt x="592" y="666"/>
                                  <a:pt x="591" y="669"/>
                                  <a:pt x="588" y="669"/>
                                </a:cubicBezTo>
                                <a:cubicBezTo>
                                  <a:pt x="585" y="669"/>
                                  <a:pt x="584" y="667"/>
                                  <a:pt x="581" y="667"/>
                                </a:cubicBezTo>
                                <a:cubicBezTo>
                                  <a:pt x="577" y="667"/>
                                  <a:pt x="575" y="669"/>
                                  <a:pt x="572" y="669"/>
                                </a:cubicBezTo>
                                <a:cubicBezTo>
                                  <a:pt x="569" y="669"/>
                                  <a:pt x="567" y="668"/>
                                  <a:pt x="565" y="668"/>
                                </a:cubicBezTo>
                                <a:cubicBezTo>
                                  <a:pt x="560" y="668"/>
                                  <a:pt x="558" y="673"/>
                                  <a:pt x="557" y="678"/>
                                </a:cubicBezTo>
                                <a:cubicBezTo>
                                  <a:pt x="559" y="677"/>
                                  <a:pt x="560" y="677"/>
                                  <a:pt x="562" y="678"/>
                                </a:cubicBezTo>
                                <a:cubicBezTo>
                                  <a:pt x="562" y="679"/>
                                  <a:pt x="562" y="681"/>
                                  <a:pt x="561" y="682"/>
                                </a:cubicBezTo>
                                <a:cubicBezTo>
                                  <a:pt x="561" y="684"/>
                                  <a:pt x="559" y="684"/>
                                  <a:pt x="559" y="686"/>
                                </a:cubicBezTo>
                                <a:cubicBezTo>
                                  <a:pt x="559" y="691"/>
                                  <a:pt x="565" y="690"/>
                                  <a:pt x="570" y="692"/>
                                </a:cubicBezTo>
                                <a:cubicBezTo>
                                  <a:pt x="568" y="693"/>
                                  <a:pt x="567" y="694"/>
                                  <a:pt x="564" y="694"/>
                                </a:cubicBezTo>
                                <a:cubicBezTo>
                                  <a:pt x="563" y="694"/>
                                  <a:pt x="561" y="693"/>
                                  <a:pt x="560" y="693"/>
                                </a:cubicBezTo>
                                <a:cubicBezTo>
                                  <a:pt x="556" y="693"/>
                                  <a:pt x="555" y="696"/>
                                  <a:pt x="552" y="699"/>
                                </a:cubicBezTo>
                                <a:cubicBezTo>
                                  <a:pt x="549" y="701"/>
                                  <a:pt x="545" y="703"/>
                                  <a:pt x="545" y="707"/>
                                </a:cubicBezTo>
                                <a:cubicBezTo>
                                  <a:pt x="545" y="711"/>
                                  <a:pt x="549" y="713"/>
                                  <a:pt x="549" y="718"/>
                                </a:cubicBezTo>
                                <a:cubicBezTo>
                                  <a:pt x="549" y="724"/>
                                  <a:pt x="538" y="722"/>
                                  <a:pt x="538" y="728"/>
                                </a:cubicBezTo>
                                <a:cubicBezTo>
                                  <a:pt x="538" y="733"/>
                                  <a:pt x="544" y="732"/>
                                  <a:pt x="548" y="734"/>
                                </a:cubicBezTo>
                                <a:cubicBezTo>
                                  <a:pt x="552" y="737"/>
                                  <a:pt x="554" y="742"/>
                                  <a:pt x="560" y="742"/>
                                </a:cubicBezTo>
                                <a:cubicBezTo>
                                  <a:pt x="560" y="745"/>
                                  <a:pt x="560" y="745"/>
                                  <a:pt x="560" y="745"/>
                                </a:cubicBezTo>
                                <a:cubicBezTo>
                                  <a:pt x="560" y="749"/>
                                  <a:pt x="555" y="748"/>
                                  <a:pt x="551" y="749"/>
                                </a:cubicBezTo>
                                <a:cubicBezTo>
                                  <a:pt x="549" y="749"/>
                                  <a:pt x="548" y="750"/>
                                  <a:pt x="546" y="750"/>
                                </a:cubicBezTo>
                                <a:cubicBezTo>
                                  <a:pt x="543" y="750"/>
                                  <a:pt x="541" y="749"/>
                                  <a:pt x="538" y="748"/>
                                </a:cubicBezTo>
                                <a:cubicBezTo>
                                  <a:pt x="537" y="746"/>
                                  <a:pt x="536" y="744"/>
                                  <a:pt x="534" y="744"/>
                                </a:cubicBezTo>
                                <a:cubicBezTo>
                                  <a:pt x="529" y="744"/>
                                  <a:pt x="527" y="747"/>
                                  <a:pt x="524" y="751"/>
                                </a:cubicBezTo>
                                <a:cubicBezTo>
                                  <a:pt x="521" y="750"/>
                                  <a:pt x="520" y="747"/>
                                  <a:pt x="516" y="745"/>
                                </a:cubicBezTo>
                                <a:cubicBezTo>
                                  <a:pt x="514" y="744"/>
                                  <a:pt x="512" y="744"/>
                                  <a:pt x="511" y="741"/>
                                </a:cubicBezTo>
                                <a:cubicBezTo>
                                  <a:pt x="510" y="736"/>
                                  <a:pt x="511" y="733"/>
                                  <a:pt x="508" y="729"/>
                                </a:cubicBezTo>
                                <a:cubicBezTo>
                                  <a:pt x="505" y="727"/>
                                  <a:pt x="502" y="726"/>
                                  <a:pt x="499" y="725"/>
                                </a:cubicBezTo>
                                <a:cubicBezTo>
                                  <a:pt x="497" y="724"/>
                                  <a:pt x="496" y="721"/>
                                  <a:pt x="494" y="721"/>
                                </a:cubicBezTo>
                                <a:cubicBezTo>
                                  <a:pt x="492" y="721"/>
                                  <a:pt x="491" y="724"/>
                                  <a:pt x="489" y="724"/>
                                </a:cubicBezTo>
                                <a:cubicBezTo>
                                  <a:pt x="482" y="724"/>
                                  <a:pt x="478" y="724"/>
                                  <a:pt x="471" y="724"/>
                                </a:cubicBezTo>
                                <a:cubicBezTo>
                                  <a:pt x="468" y="720"/>
                                  <a:pt x="464" y="721"/>
                                  <a:pt x="460" y="718"/>
                                </a:cubicBezTo>
                                <a:cubicBezTo>
                                  <a:pt x="457" y="717"/>
                                  <a:pt x="456" y="714"/>
                                  <a:pt x="452" y="714"/>
                                </a:cubicBezTo>
                                <a:cubicBezTo>
                                  <a:pt x="450" y="714"/>
                                  <a:pt x="450" y="717"/>
                                  <a:pt x="448" y="719"/>
                                </a:cubicBezTo>
                                <a:cubicBezTo>
                                  <a:pt x="447" y="718"/>
                                  <a:pt x="447" y="716"/>
                                  <a:pt x="445" y="714"/>
                                </a:cubicBezTo>
                                <a:cubicBezTo>
                                  <a:pt x="444" y="712"/>
                                  <a:pt x="442" y="712"/>
                                  <a:pt x="441" y="711"/>
                                </a:cubicBezTo>
                                <a:cubicBezTo>
                                  <a:pt x="439" y="708"/>
                                  <a:pt x="440" y="704"/>
                                  <a:pt x="437" y="703"/>
                                </a:cubicBezTo>
                                <a:cubicBezTo>
                                  <a:pt x="435" y="703"/>
                                  <a:pt x="434" y="703"/>
                                  <a:pt x="432" y="703"/>
                                </a:cubicBezTo>
                                <a:cubicBezTo>
                                  <a:pt x="430" y="703"/>
                                  <a:pt x="428" y="704"/>
                                  <a:pt x="426" y="702"/>
                                </a:cubicBezTo>
                                <a:cubicBezTo>
                                  <a:pt x="422" y="698"/>
                                  <a:pt x="421" y="692"/>
                                  <a:pt x="414" y="692"/>
                                </a:cubicBezTo>
                                <a:cubicBezTo>
                                  <a:pt x="410" y="692"/>
                                  <a:pt x="408" y="694"/>
                                  <a:pt x="404" y="694"/>
                                </a:cubicBezTo>
                                <a:cubicBezTo>
                                  <a:pt x="403" y="694"/>
                                  <a:pt x="403" y="694"/>
                                  <a:pt x="402" y="693"/>
                                </a:cubicBezTo>
                                <a:cubicBezTo>
                                  <a:pt x="402" y="692"/>
                                  <a:pt x="403" y="691"/>
                                  <a:pt x="403" y="689"/>
                                </a:cubicBezTo>
                                <a:cubicBezTo>
                                  <a:pt x="403" y="687"/>
                                  <a:pt x="401" y="687"/>
                                  <a:pt x="399" y="687"/>
                                </a:cubicBezTo>
                                <a:cubicBezTo>
                                  <a:pt x="394" y="687"/>
                                  <a:pt x="392" y="690"/>
                                  <a:pt x="387" y="692"/>
                                </a:cubicBezTo>
                                <a:cubicBezTo>
                                  <a:pt x="383" y="693"/>
                                  <a:pt x="380" y="693"/>
                                  <a:pt x="375" y="694"/>
                                </a:cubicBezTo>
                                <a:cubicBezTo>
                                  <a:pt x="371" y="695"/>
                                  <a:pt x="368" y="697"/>
                                  <a:pt x="364" y="698"/>
                                </a:cubicBezTo>
                                <a:cubicBezTo>
                                  <a:pt x="362" y="699"/>
                                  <a:pt x="360" y="698"/>
                                  <a:pt x="358" y="700"/>
                                </a:cubicBezTo>
                                <a:cubicBezTo>
                                  <a:pt x="357" y="701"/>
                                  <a:pt x="358" y="704"/>
                                  <a:pt x="357" y="706"/>
                                </a:cubicBezTo>
                                <a:cubicBezTo>
                                  <a:pt x="356" y="707"/>
                                  <a:pt x="355" y="707"/>
                                  <a:pt x="355" y="708"/>
                                </a:cubicBezTo>
                                <a:cubicBezTo>
                                  <a:pt x="355" y="711"/>
                                  <a:pt x="356" y="712"/>
                                  <a:pt x="356" y="714"/>
                                </a:cubicBezTo>
                                <a:cubicBezTo>
                                  <a:pt x="356" y="717"/>
                                  <a:pt x="353" y="718"/>
                                  <a:pt x="352" y="722"/>
                                </a:cubicBezTo>
                                <a:cubicBezTo>
                                  <a:pt x="347" y="717"/>
                                  <a:pt x="347" y="713"/>
                                  <a:pt x="344" y="708"/>
                                </a:cubicBezTo>
                                <a:cubicBezTo>
                                  <a:pt x="342" y="705"/>
                                  <a:pt x="342" y="702"/>
                                  <a:pt x="339" y="702"/>
                                </a:cubicBezTo>
                                <a:cubicBezTo>
                                  <a:pt x="337" y="702"/>
                                  <a:pt x="336" y="704"/>
                                  <a:pt x="335" y="705"/>
                                </a:cubicBezTo>
                                <a:cubicBezTo>
                                  <a:pt x="333" y="706"/>
                                  <a:pt x="331" y="707"/>
                                  <a:pt x="329" y="708"/>
                                </a:cubicBezTo>
                                <a:cubicBezTo>
                                  <a:pt x="327" y="710"/>
                                  <a:pt x="327" y="713"/>
                                  <a:pt x="325" y="714"/>
                                </a:cubicBezTo>
                                <a:cubicBezTo>
                                  <a:pt x="322" y="716"/>
                                  <a:pt x="319" y="715"/>
                                  <a:pt x="316" y="716"/>
                                </a:cubicBezTo>
                                <a:cubicBezTo>
                                  <a:pt x="317" y="718"/>
                                  <a:pt x="317" y="720"/>
                                  <a:pt x="317" y="722"/>
                                </a:cubicBezTo>
                                <a:cubicBezTo>
                                  <a:pt x="317" y="725"/>
                                  <a:pt x="316" y="727"/>
                                  <a:pt x="314" y="728"/>
                                </a:cubicBezTo>
                                <a:cubicBezTo>
                                  <a:pt x="306" y="732"/>
                                  <a:pt x="302" y="733"/>
                                  <a:pt x="293" y="734"/>
                                </a:cubicBezTo>
                                <a:cubicBezTo>
                                  <a:pt x="293" y="737"/>
                                  <a:pt x="293" y="737"/>
                                  <a:pt x="293" y="737"/>
                                </a:cubicBezTo>
                                <a:cubicBezTo>
                                  <a:pt x="293" y="745"/>
                                  <a:pt x="301" y="749"/>
                                  <a:pt x="301" y="757"/>
                                </a:cubicBezTo>
                                <a:cubicBezTo>
                                  <a:pt x="301" y="758"/>
                                  <a:pt x="300" y="759"/>
                                  <a:pt x="300" y="761"/>
                                </a:cubicBezTo>
                                <a:cubicBezTo>
                                  <a:pt x="300" y="761"/>
                                  <a:pt x="301" y="761"/>
                                  <a:pt x="301" y="762"/>
                                </a:cubicBezTo>
                                <a:cubicBezTo>
                                  <a:pt x="308" y="762"/>
                                  <a:pt x="308" y="762"/>
                                  <a:pt x="308" y="762"/>
                                </a:cubicBezTo>
                                <a:cubicBezTo>
                                  <a:pt x="312" y="762"/>
                                  <a:pt x="314" y="766"/>
                                  <a:pt x="316" y="770"/>
                                </a:cubicBezTo>
                                <a:cubicBezTo>
                                  <a:pt x="318" y="774"/>
                                  <a:pt x="319" y="777"/>
                                  <a:pt x="319" y="782"/>
                                </a:cubicBezTo>
                                <a:cubicBezTo>
                                  <a:pt x="319" y="784"/>
                                  <a:pt x="316" y="785"/>
                                  <a:pt x="316" y="787"/>
                                </a:cubicBezTo>
                                <a:cubicBezTo>
                                  <a:pt x="316" y="788"/>
                                  <a:pt x="318" y="789"/>
                                  <a:pt x="318" y="790"/>
                                </a:cubicBezTo>
                                <a:cubicBezTo>
                                  <a:pt x="319" y="793"/>
                                  <a:pt x="318" y="795"/>
                                  <a:pt x="318" y="798"/>
                                </a:cubicBezTo>
                                <a:cubicBezTo>
                                  <a:pt x="318" y="798"/>
                                  <a:pt x="318" y="798"/>
                                  <a:pt x="318" y="798"/>
                                </a:cubicBezTo>
                                <a:cubicBezTo>
                                  <a:pt x="318" y="798"/>
                                  <a:pt x="318" y="798"/>
                                  <a:pt x="317" y="798"/>
                                </a:cubicBezTo>
                                <a:cubicBezTo>
                                  <a:pt x="317" y="799"/>
                                  <a:pt x="317" y="799"/>
                                  <a:pt x="317" y="801"/>
                                </a:cubicBezTo>
                                <a:cubicBezTo>
                                  <a:pt x="317" y="803"/>
                                  <a:pt x="314" y="804"/>
                                  <a:pt x="312" y="805"/>
                                </a:cubicBezTo>
                                <a:cubicBezTo>
                                  <a:pt x="310" y="806"/>
                                  <a:pt x="309" y="808"/>
                                  <a:pt x="308" y="810"/>
                                </a:cubicBezTo>
                                <a:cubicBezTo>
                                  <a:pt x="306" y="809"/>
                                  <a:pt x="306" y="806"/>
                                  <a:pt x="304" y="806"/>
                                </a:cubicBezTo>
                                <a:cubicBezTo>
                                  <a:pt x="302" y="806"/>
                                  <a:pt x="303" y="808"/>
                                  <a:pt x="302" y="809"/>
                                </a:cubicBezTo>
                                <a:cubicBezTo>
                                  <a:pt x="301" y="811"/>
                                  <a:pt x="299" y="810"/>
                                  <a:pt x="297" y="810"/>
                                </a:cubicBezTo>
                                <a:cubicBezTo>
                                  <a:pt x="293" y="810"/>
                                  <a:pt x="291" y="809"/>
                                  <a:pt x="287" y="809"/>
                                </a:cubicBezTo>
                                <a:cubicBezTo>
                                  <a:pt x="286" y="809"/>
                                  <a:pt x="286" y="811"/>
                                  <a:pt x="285" y="812"/>
                                </a:cubicBezTo>
                                <a:cubicBezTo>
                                  <a:pt x="283" y="814"/>
                                  <a:pt x="279" y="813"/>
                                  <a:pt x="278" y="816"/>
                                </a:cubicBezTo>
                                <a:cubicBezTo>
                                  <a:pt x="278" y="819"/>
                                  <a:pt x="276" y="820"/>
                                  <a:pt x="274" y="822"/>
                                </a:cubicBezTo>
                                <a:cubicBezTo>
                                  <a:pt x="271" y="823"/>
                                  <a:pt x="269" y="824"/>
                                  <a:pt x="265" y="825"/>
                                </a:cubicBezTo>
                                <a:cubicBezTo>
                                  <a:pt x="263" y="826"/>
                                  <a:pt x="260" y="824"/>
                                  <a:pt x="258" y="826"/>
                                </a:cubicBezTo>
                                <a:cubicBezTo>
                                  <a:pt x="257" y="827"/>
                                  <a:pt x="257" y="828"/>
                                  <a:pt x="257" y="829"/>
                                </a:cubicBezTo>
                                <a:cubicBezTo>
                                  <a:pt x="257" y="833"/>
                                  <a:pt x="258" y="836"/>
                                  <a:pt x="259" y="840"/>
                                </a:cubicBezTo>
                                <a:cubicBezTo>
                                  <a:pt x="259" y="842"/>
                                  <a:pt x="261" y="842"/>
                                  <a:pt x="262" y="844"/>
                                </a:cubicBezTo>
                                <a:cubicBezTo>
                                  <a:pt x="264" y="846"/>
                                  <a:pt x="264" y="849"/>
                                  <a:pt x="264" y="852"/>
                                </a:cubicBezTo>
                                <a:cubicBezTo>
                                  <a:pt x="264" y="855"/>
                                  <a:pt x="261" y="856"/>
                                  <a:pt x="261" y="859"/>
                                </a:cubicBezTo>
                                <a:cubicBezTo>
                                  <a:pt x="261" y="861"/>
                                  <a:pt x="261" y="861"/>
                                  <a:pt x="261" y="862"/>
                                </a:cubicBezTo>
                                <a:cubicBezTo>
                                  <a:pt x="261" y="863"/>
                                  <a:pt x="261" y="863"/>
                                  <a:pt x="261" y="863"/>
                                </a:cubicBezTo>
                                <a:cubicBezTo>
                                  <a:pt x="264" y="860"/>
                                  <a:pt x="264" y="856"/>
                                  <a:pt x="268" y="854"/>
                                </a:cubicBezTo>
                                <a:cubicBezTo>
                                  <a:pt x="268" y="856"/>
                                  <a:pt x="269" y="857"/>
                                  <a:pt x="269" y="859"/>
                                </a:cubicBezTo>
                                <a:cubicBezTo>
                                  <a:pt x="269" y="861"/>
                                  <a:pt x="268" y="861"/>
                                  <a:pt x="267" y="862"/>
                                </a:cubicBezTo>
                                <a:cubicBezTo>
                                  <a:pt x="264" y="864"/>
                                  <a:pt x="263" y="866"/>
                                  <a:pt x="262" y="869"/>
                                </a:cubicBezTo>
                                <a:cubicBezTo>
                                  <a:pt x="262" y="872"/>
                                  <a:pt x="263" y="874"/>
                                  <a:pt x="261" y="875"/>
                                </a:cubicBezTo>
                                <a:cubicBezTo>
                                  <a:pt x="259" y="876"/>
                                  <a:pt x="258" y="877"/>
                                  <a:pt x="258" y="879"/>
                                </a:cubicBezTo>
                                <a:cubicBezTo>
                                  <a:pt x="258" y="881"/>
                                  <a:pt x="259" y="881"/>
                                  <a:pt x="260" y="883"/>
                                </a:cubicBezTo>
                                <a:cubicBezTo>
                                  <a:pt x="261" y="885"/>
                                  <a:pt x="260" y="887"/>
                                  <a:pt x="260" y="889"/>
                                </a:cubicBezTo>
                                <a:cubicBezTo>
                                  <a:pt x="262" y="896"/>
                                  <a:pt x="263" y="899"/>
                                  <a:pt x="265" y="905"/>
                                </a:cubicBezTo>
                                <a:cubicBezTo>
                                  <a:pt x="266" y="908"/>
                                  <a:pt x="266" y="911"/>
                                  <a:pt x="267" y="913"/>
                                </a:cubicBezTo>
                                <a:cubicBezTo>
                                  <a:pt x="267" y="913"/>
                                  <a:pt x="267" y="913"/>
                                  <a:pt x="267" y="913"/>
                                </a:cubicBezTo>
                                <a:cubicBezTo>
                                  <a:pt x="263" y="914"/>
                                  <a:pt x="261" y="914"/>
                                  <a:pt x="257" y="916"/>
                                </a:cubicBezTo>
                                <a:cubicBezTo>
                                  <a:pt x="255" y="917"/>
                                  <a:pt x="254" y="919"/>
                                  <a:pt x="252" y="919"/>
                                </a:cubicBezTo>
                                <a:cubicBezTo>
                                  <a:pt x="248" y="919"/>
                                  <a:pt x="246" y="916"/>
                                  <a:pt x="243" y="913"/>
                                </a:cubicBezTo>
                                <a:cubicBezTo>
                                  <a:pt x="237" y="908"/>
                                  <a:pt x="233" y="907"/>
                                  <a:pt x="228" y="902"/>
                                </a:cubicBezTo>
                                <a:cubicBezTo>
                                  <a:pt x="228" y="902"/>
                                  <a:pt x="228" y="902"/>
                                  <a:pt x="228" y="902"/>
                                </a:cubicBezTo>
                                <a:cubicBezTo>
                                  <a:pt x="224" y="898"/>
                                  <a:pt x="219" y="896"/>
                                  <a:pt x="219" y="891"/>
                                </a:cubicBezTo>
                                <a:cubicBezTo>
                                  <a:pt x="219" y="888"/>
                                  <a:pt x="221" y="886"/>
                                  <a:pt x="221" y="883"/>
                                </a:cubicBezTo>
                                <a:cubicBezTo>
                                  <a:pt x="221" y="877"/>
                                  <a:pt x="215" y="873"/>
                                  <a:pt x="208" y="873"/>
                                </a:cubicBezTo>
                                <a:cubicBezTo>
                                  <a:pt x="204" y="873"/>
                                  <a:pt x="201" y="875"/>
                                  <a:pt x="197" y="875"/>
                                </a:cubicBezTo>
                                <a:cubicBezTo>
                                  <a:pt x="191" y="875"/>
                                  <a:pt x="190" y="870"/>
                                  <a:pt x="186" y="866"/>
                                </a:cubicBezTo>
                                <a:cubicBezTo>
                                  <a:pt x="184" y="863"/>
                                  <a:pt x="181" y="862"/>
                                  <a:pt x="178" y="860"/>
                                </a:cubicBezTo>
                                <a:cubicBezTo>
                                  <a:pt x="178" y="843"/>
                                  <a:pt x="178" y="843"/>
                                  <a:pt x="178" y="843"/>
                                </a:cubicBezTo>
                                <a:cubicBezTo>
                                  <a:pt x="158" y="843"/>
                                  <a:pt x="158" y="843"/>
                                  <a:pt x="158" y="843"/>
                                </a:cubicBezTo>
                                <a:cubicBezTo>
                                  <a:pt x="155" y="843"/>
                                  <a:pt x="155" y="839"/>
                                  <a:pt x="153" y="837"/>
                                </a:cubicBezTo>
                                <a:cubicBezTo>
                                  <a:pt x="152" y="835"/>
                                  <a:pt x="151" y="835"/>
                                  <a:pt x="149" y="834"/>
                                </a:cubicBezTo>
                                <a:cubicBezTo>
                                  <a:pt x="147" y="832"/>
                                  <a:pt x="145" y="832"/>
                                  <a:pt x="143" y="830"/>
                                </a:cubicBezTo>
                                <a:cubicBezTo>
                                  <a:pt x="141" y="827"/>
                                  <a:pt x="140" y="825"/>
                                  <a:pt x="137" y="825"/>
                                </a:cubicBezTo>
                                <a:cubicBezTo>
                                  <a:pt x="135" y="824"/>
                                  <a:pt x="134" y="825"/>
                                  <a:pt x="132" y="825"/>
                                </a:cubicBezTo>
                                <a:cubicBezTo>
                                  <a:pt x="132" y="825"/>
                                  <a:pt x="132" y="825"/>
                                  <a:pt x="132" y="825"/>
                                </a:cubicBezTo>
                                <a:cubicBezTo>
                                  <a:pt x="132" y="825"/>
                                  <a:pt x="131" y="824"/>
                                  <a:pt x="131" y="824"/>
                                </a:cubicBezTo>
                                <a:cubicBezTo>
                                  <a:pt x="130" y="823"/>
                                  <a:pt x="128" y="822"/>
                                  <a:pt x="128" y="821"/>
                                </a:cubicBezTo>
                                <a:cubicBezTo>
                                  <a:pt x="128" y="817"/>
                                  <a:pt x="128" y="817"/>
                                  <a:pt x="128" y="817"/>
                                </a:cubicBezTo>
                                <a:cubicBezTo>
                                  <a:pt x="128" y="814"/>
                                  <a:pt x="127" y="812"/>
                                  <a:pt x="126" y="809"/>
                                </a:cubicBezTo>
                                <a:cubicBezTo>
                                  <a:pt x="124" y="804"/>
                                  <a:pt x="124" y="802"/>
                                  <a:pt x="121" y="798"/>
                                </a:cubicBezTo>
                                <a:cubicBezTo>
                                  <a:pt x="120" y="796"/>
                                  <a:pt x="118" y="796"/>
                                  <a:pt x="116" y="794"/>
                                </a:cubicBezTo>
                                <a:cubicBezTo>
                                  <a:pt x="115" y="793"/>
                                  <a:pt x="114" y="792"/>
                                  <a:pt x="113" y="790"/>
                                </a:cubicBezTo>
                                <a:cubicBezTo>
                                  <a:pt x="112" y="788"/>
                                  <a:pt x="113" y="786"/>
                                  <a:pt x="111" y="784"/>
                                </a:cubicBezTo>
                                <a:cubicBezTo>
                                  <a:pt x="109" y="783"/>
                                  <a:pt x="108" y="784"/>
                                  <a:pt x="106" y="783"/>
                                </a:cubicBezTo>
                                <a:cubicBezTo>
                                  <a:pt x="105" y="783"/>
                                  <a:pt x="106" y="781"/>
                                  <a:pt x="106" y="780"/>
                                </a:cubicBezTo>
                                <a:cubicBezTo>
                                  <a:pt x="106" y="777"/>
                                  <a:pt x="105" y="776"/>
                                  <a:pt x="104" y="773"/>
                                </a:cubicBezTo>
                                <a:cubicBezTo>
                                  <a:pt x="103" y="772"/>
                                  <a:pt x="102" y="771"/>
                                  <a:pt x="100" y="770"/>
                                </a:cubicBezTo>
                                <a:cubicBezTo>
                                  <a:pt x="99" y="770"/>
                                  <a:pt x="97" y="769"/>
                                  <a:pt x="97" y="768"/>
                                </a:cubicBezTo>
                                <a:cubicBezTo>
                                  <a:pt x="97" y="767"/>
                                  <a:pt x="98" y="766"/>
                                  <a:pt x="99" y="766"/>
                                </a:cubicBezTo>
                                <a:cubicBezTo>
                                  <a:pt x="100" y="766"/>
                                  <a:pt x="101" y="766"/>
                                  <a:pt x="101" y="767"/>
                                </a:cubicBezTo>
                                <a:cubicBezTo>
                                  <a:pt x="101" y="766"/>
                                  <a:pt x="100" y="765"/>
                                  <a:pt x="100" y="764"/>
                                </a:cubicBezTo>
                                <a:cubicBezTo>
                                  <a:pt x="101" y="764"/>
                                  <a:pt x="102" y="763"/>
                                  <a:pt x="103" y="763"/>
                                </a:cubicBezTo>
                                <a:cubicBezTo>
                                  <a:pt x="106" y="763"/>
                                  <a:pt x="106" y="766"/>
                                  <a:pt x="108" y="768"/>
                                </a:cubicBezTo>
                                <a:cubicBezTo>
                                  <a:pt x="109" y="769"/>
                                  <a:pt x="110" y="769"/>
                                  <a:pt x="112" y="769"/>
                                </a:cubicBezTo>
                                <a:cubicBezTo>
                                  <a:pt x="116" y="769"/>
                                  <a:pt x="118" y="767"/>
                                  <a:pt x="121" y="764"/>
                                </a:cubicBezTo>
                                <a:cubicBezTo>
                                  <a:pt x="124" y="762"/>
                                  <a:pt x="125" y="758"/>
                                  <a:pt x="129" y="758"/>
                                </a:cubicBezTo>
                                <a:cubicBezTo>
                                  <a:pt x="132" y="758"/>
                                  <a:pt x="129" y="766"/>
                                  <a:pt x="132" y="766"/>
                                </a:cubicBezTo>
                                <a:cubicBezTo>
                                  <a:pt x="134" y="766"/>
                                  <a:pt x="135" y="765"/>
                                  <a:pt x="135" y="763"/>
                                </a:cubicBezTo>
                                <a:cubicBezTo>
                                  <a:pt x="135" y="761"/>
                                  <a:pt x="134" y="760"/>
                                  <a:pt x="134" y="759"/>
                                </a:cubicBezTo>
                                <a:cubicBezTo>
                                  <a:pt x="134" y="756"/>
                                  <a:pt x="134" y="756"/>
                                  <a:pt x="134" y="756"/>
                                </a:cubicBezTo>
                                <a:cubicBezTo>
                                  <a:pt x="136" y="757"/>
                                  <a:pt x="136" y="759"/>
                                  <a:pt x="138" y="759"/>
                                </a:cubicBezTo>
                                <a:cubicBezTo>
                                  <a:pt x="139" y="759"/>
                                  <a:pt x="139" y="759"/>
                                  <a:pt x="139" y="759"/>
                                </a:cubicBezTo>
                                <a:cubicBezTo>
                                  <a:pt x="139" y="757"/>
                                  <a:pt x="139" y="757"/>
                                  <a:pt x="139" y="757"/>
                                </a:cubicBezTo>
                                <a:cubicBezTo>
                                  <a:pt x="139" y="754"/>
                                  <a:pt x="140" y="751"/>
                                  <a:pt x="137" y="750"/>
                                </a:cubicBezTo>
                                <a:cubicBezTo>
                                  <a:pt x="136" y="749"/>
                                  <a:pt x="136" y="749"/>
                                  <a:pt x="135" y="749"/>
                                </a:cubicBezTo>
                                <a:cubicBezTo>
                                  <a:pt x="135" y="748"/>
                                  <a:pt x="134" y="747"/>
                                  <a:pt x="134" y="745"/>
                                </a:cubicBezTo>
                                <a:cubicBezTo>
                                  <a:pt x="134" y="741"/>
                                  <a:pt x="134" y="741"/>
                                  <a:pt x="134" y="741"/>
                                </a:cubicBezTo>
                                <a:cubicBezTo>
                                  <a:pt x="135" y="741"/>
                                  <a:pt x="135" y="741"/>
                                  <a:pt x="135" y="741"/>
                                </a:cubicBezTo>
                                <a:cubicBezTo>
                                  <a:pt x="138" y="743"/>
                                  <a:pt x="138" y="743"/>
                                  <a:pt x="138" y="743"/>
                                </a:cubicBezTo>
                                <a:cubicBezTo>
                                  <a:pt x="141" y="743"/>
                                  <a:pt x="141" y="743"/>
                                  <a:pt x="141" y="743"/>
                                </a:cubicBezTo>
                                <a:cubicBezTo>
                                  <a:pt x="143" y="743"/>
                                  <a:pt x="145" y="744"/>
                                  <a:pt x="146" y="746"/>
                                </a:cubicBezTo>
                                <a:cubicBezTo>
                                  <a:pt x="147" y="745"/>
                                  <a:pt x="147" y="745"/>
                                  <a:pt x="147" y="745"/>
                                </a:cubicBezTo>
                                <a:cubicBezTo>
                                  <a:pt x="147" y="745"/>
                                  <a:pt x="148" y="744"/>
                                  <a:pt x="149" y="744"/>
                                </a:cubicBezTo>
                                <a:cubicBezTo>
                                  <a:pt x="150" y="744"/>
                                  <a:pt x="151" y="745"/>
                                  <a:pt x="151" y="746"/>
                                </a:cubicBezTo>
                                <a:cubicBezTo>
                                  <a:pt x="154" y="745"/>
                                  <a:pt x="155" y="743"/>
                                  <a:pt x="158" y="743"/>
                                </a:cubicBezTo>
                                <a:cubicBezTo>
                                  <a:pt x="162" y="743"/>
                                  <a:pt x="162" y="743"/>
                                  <a:pt x="162" y="743"/>
                                </a:cubicBezTo>
                                <a:cubicBezTo>
                                  <a:pt x="163" y="743"/>
                                  <a:pt x="165" y="742"/>
                                  <a:pt x="165" y="741"/>
                                </a:cubicBezTo>
                                <a:cubicBezTo>
                                  <a:pt x="165" y="739"/>
                                  <a:pt x="165" y="737"/>
                                  <a:pt x="163" y="736"/>
                                </a:cubicBezTo>
                                <a:cubicBezTo>
                                  <a:pt x="160" y="735"/>
                                  <a:pt x="158" y="735"/>
                                  <a:pt x="155" y="735"/>
                                </a:cubicBezTo>
                                <a:cubicBezTo>
                                  <a:pt x="155" y="735"/>
                                  <a:pt x="155" y="735"/>
                                  <a:pt x="155" y="735"/>
                                </a:cubicBezTo>
                                <a:cubicBezTo>
                                  <a:pt x="157" y="733"/>
                                  <a:pt x="159" y="731"/>
                                  <a:pt x="162" y="730"/>
                                </a:cubicBezTo>
                                <a:cubicBezTo>
                                  <a:pt x="166" y="728"/>
                                  <a:pt x="168" y="724"/>
                                  <a:pt x="172" y="724"/>
                                </a:cubicBezTo>
                                <a:cubicBezTo>
                                  <a:pt x="175" y="724"/>
                                  <a:pt x="177" y="726"/>
                                  <a:pt x="180" y="726"/>
                                </a:cubicBezTo>
                                <a:cubicBezTo>
                                  <a:pt x="184" y="726"/>
                                  <a:pt x="185" y="722"/>
                                  <a:pt x="187" y="719"/>
                                </a:cubicBezTo>
                                <a:cubicBezTo>
                                  <a:pt x="189" y="717"/>
                                  <a:pt x="192" y="717"/>
                                  <a:pt x="193" y="713"/>
                                </a:cubicBezTo>
                                <a:cubicBezTo>
                                  <a:pt x="195" y="709"/>
                                  <a:pt x="194" y="706"/>
                                  <a:pt x="196" y="703"/>
                                </a:cubicBezTo>
                                <a:cubicBezTo>
                                  <a:pt x="198" y="700"/>
                                  <a:pt x="201" y="699"/>
                                  <a:pt x="201" y="696"/>
                                </a:cubicBezTo>
                                <a:cubicBezTo>
                                  <a:pt x="201" y="695"/>
                                  <a:pt x="200" y="694"/>
                                  <a:pt x="200" y="692"/>
                                </a:cubicBezTo>
                                <a:cubicBezTo>
                                  <a:pt x="200" y="691"/>
                                  <a:pt x="200" y="691"/>
                                  <a:pt x="200" y="691"/>
                                </a:cubicBezTo>
                                <a:cubicBezTo>
                                  <a:pt x="203" y="691"/>
                                  <a:pt x="205" y="690"/>
                                  <a:pt x="207" y="688"/>
                                </a:cubicBezTo>
                                <a:cubicBezTo>
                                  <a:pt x="208" y="687"/>
                                  <a:pt x="210" y="687"/>
                                  <a:pt x="210" y="686"/>
                                </a:cubicBezTo>
                                <a:cubicBezTo>
                                  <a:pt x="210" y="683"/>
                                  <a:pt x="207" y="683"/>
                                  <a:pt x="204" y="682"/>
                                </a:cubicBezTo>
                                <a:cubicBezTo>
                                  <a:pt x="202" y="680"/>
                                  <a:pt x="201" y="678"/>
                                  <a:pt x="199" y="676"/>
                                </a:cubicBezTo>
                                <a:cubicBezTo>
                                  <a:pt x="195" y="674"/>
                                  <a:pt x="192" y="673"/>
                                  <a:pt x="188" y="671"/>
                                </a:cubicBezTo>
                                <a:cubicBezTo>
                                  <a:pt x="184" y="668"/>
                                  <a:pt x="184" y="664"/>
                                  <a:pt x="182" y="660"/>
                                </a:cubicBezTo>
                                <a:cubicBezTo>
                                  <a:pt x="179" y="655"/>
                                  <a:pt x="175" y="652"/>
                                  <a:pt x="175" y="645"/>
                                </a:cubicBezTo>
                                <a:cubicBezTo>
                                  <a:pt x="175" y="636"/>
                                  <a:pt x="175" y="636"/>
                                  <a:pt x="175" y="636"/>
                                </a:cubicBezTo>
                                <a:cubicBezTo>
                                  <a:pt x="175" y="633"/>
                                  <a:pt x="172" y="631"/>
                                  <a:pt x="171" y="628"/>
                                </a:cubicBezTo>
                                <a:cubicBezTo>
                                  <a:pt x="169" y="625"/>
                                  <a:pt x="169" y="622"/>
                                  <a:pt x="167" y="619"/>
                                </a:cubicBezTo>
                                <a:cubicBezTo>
                                  <a:pt x="169" y="616"/>
                                  <a:pt x="172" y="615"/>
                                  <a:pt x="172" y="612"/>
                                </a:cubicBezTo>
                                <a:cubicBezTo>
                                  <a:pt x="172" y="608"/>
                                  <a:pt x="168" y="607"/>
                                  <a:pt x="168" y="604"/>
                                </a:cubicBezTo>
                                <a:cubicBezTo>
                                  <a:pt x="168" y="603"/>
                                  <a:pt x="169" y="602"/>
                                  <a:pt x="169" y="601"/>
                                </a:cubicBezTo>
                                <a:cubicBezTo>
                                  <a:pt x="169" y="596"/>
                                  <a:pt x="165" y="591"/>
                                  <a:pt x="160" y="591"/>
                                </a:cubicBezTo>
                                <a:cubicBezTo>
                                  <a:pt x="151" y="591"/>
                                  <a:pt x="146" y="593"/>
                                  <a:pt x="137" y="593"/>
                                </a:cubicBezTo>
                                <a:cubicBezTo>
                                  <a:pt x="136" y="593"/>
                                  <a:pt x="135" y="593"/>
                                  <a:pt x="134" y="593"/>
                                </a:cubicBezTo>
                                <a:cubicBezTo>
                                  <a:pt x="134" y="593"/>
                                  <a:pt x="134" y="593"/>
                                  <a:pt x="134" y="593"/>
                                </a:cubicBezTo>
                                <a:cubicBezTo>
                                  <a:pt x="136" y="588"/>
                                  <a:pt x="137" y="585"/>
                                  <a:pt x="138" y="581"/>
                                </a:cubicBezTo>
                                <a:cubicBezTo>
                                  <a:pt x="139" y="578"/>
                                  <a:pt x="139" y="574"/>
                                  <a:pt x="142" y="574"/>
                                </a:cubicBezTo>
                                <a:cubicBezTo>
                                  <a:pt x="144" y="574"/>
                                  <a:pt x="145" y="574"/>
                                  <a:pt x="147" y="574"/>
                                </a:cubicBezTo>
                                <a:cubicBezTo>
                                  <a:pt x="150" y="574"/>
                                  <a:pt x="152" y="572"/>
                                  <a:pt x="152" y="569"/>
                                </a:cubicBezTo>
                                <a:cubicBezTo>
                                  <a:pt x="151" y="560"/>
                                  <a:pt x="151" y="560"/>
                                  <a:pt x="151" y="560"/>
                                </a:cubicBezTo>
                                <a:cubicBezTo>
                                  <a:pt x="151" y="557"/>
                                  <a:pt x="151" y="556"/>
                                  <a:pt x="151" y="553"/>
                                </a:cubicBezTo>
                                <a:cubicBezTo>
                                  <a:pt x="152" y="550"/>
                                  <a:pt x="155" y="549"/>
                                  <a:pt x="155" y="546"/>
                                </a:cubicBezTo>
                                <a:cubicBezTo>
                                  <a:pt x="155" y="532"/>
                                  <a:pt x="155" y="532"/>
                                  <a:pt x="155" y="532"/>
                                </a:cubicBezTo>
                                <a:cubicBezTo>
                                  <a:pt x="155" y="528"/>
                                  <a:pt x="154" y="525"/>
                                  <a:pt x="154" y="521"/>
                                </a:cubicBezTo>
                                <a:cubicBezTo>
                                  <a:pt x="151" y="520"/>
                                  <a:pt x="150" y="517"/>
                                  <a:pt x="147" y="515"/>
                                </a:cubicBezTo>
                                <a:cubicBezTo>
                                  <a:pt x="140" y="511"/>
                                  <a:pt x="136" y="508"/>
                                  <a:pt x="129" y="502"/>
                                </a:cubicBezTo>
                                <a:cubicBezTo>
                                  <a:pt x="129" y="502"/>
                                  <a:pt x="129" y="502"/>
                                  <a:pt x="129" y="502"/>
                                </a:cubicBezTo>
                                <a:cubicBezTo>
                                  <a:pt x="131" y="502"/>
                                  <a:pt x="133" y="501"/>
                                  <a:pt x="134" y="501"/>
                                </a:cubicBezTo>
                                <a:cubicBezTo>
                                  <a:pt x="137" y="500"/>
                                  <a:pt x="140" y="500"/>
                                  <a:pt x="142" y="498"/>
                                </a:cubicBezTo>
                                <a:cubicBezTo>
                                  <a:pt x="143" y="496"/>
                                  <a:pt x="141" y="494"/>
                                  <a:pt x="142" y="492"/>
                                </a:cubicBezTo>
                                <a:cubicBezTo>
                                  <a:pt x="144" y="490"/>
                                  <a:pt x="146" y="490"/>
                                  <a:pt x="148" y="489"/>
                                </a:cubicBezTo>
                                <a:cubicBezTo>
                                  <a:pt x="152" y="486"/>
                                  <a:pt x="151" y="483"/>
                                  <a:pt x="153" y="479"/>
                                </a:cubicBezTo>
                                <a:cubicBezTo>
                                  <a:pt x="154" y="475"/>
                                  <a:pt x="156" y="473"/>
                                  <a:pt x="156" y="470"/>
                                </a:cubicBezTo>
                                <a:cubicBezTo>
                                  <a:pt x="156" y="470"/>
                                  <a:pt x="156" y="470"/>
                                  <a:pt x="156" y="470"/>
                                </a:cubicBezTo>
                                <a:cubicBezTo>
                                  <a:pt x="159" y="466"/>
                                  <a:pt x="162" y="465"/>
                                  <a:pt x="166" y="461"/>
                                </a:cubicBezTo>
                                <a:cubicBezTo>
                                  <a:pt x="170" y="455"/>
                                  <a:pt x="170" y="450"/>
                                  <a:pt x="172" y="444"/>
                                </a:cubicBezTo>
                                <a:cubicBezTo>
                                  <a:pt x="173" y="439"/>
                                  <a:pt x="177" y="438"/>
                                  <a:pt x="180" y="435"/>
                                </a:cubicBezTo>
                                <a:cubicBezTo>
                                  <a:pt x="184" y="432"/>
                                  <a:pt x="187" y="430"/>
                                  <a:pt x="191" y="427"/>
                                </a:cubicBezTo>
                                <a:cubicBezTo>
                                  <a:pt x="191" y="427"/>
                                  <a:pt x="191" y="427"/>
                                  <a:pt x="191" y="427"/>
                                </a:cubicBezTo>
                                <a:cubicBezTo>
                                  <a:pt x="191" y="428"/>
                                  <a:pt x="192" y="428"/>
                                  <a:pt x="193" y="428"/>
                                </a:cubicBezTo>
                                <a:cubicBezTo>
                                  <a:pt x="195" y="428"/>
                                  <a:pt x="196" y="427"/>
                                  <a:pt x="197" y="426"/>
                                </a:cubicBezTo>
                                <a:cubicBezTo>
                                  <a:pt x="199" y="424"/>
                                  <a:pt x="197" y="422"/>
                                  <a:pt x="199" y="421"/>
                                </a:cubicBezTo>
                                <a:cubicBezTo>
                                  <a:pt x="201" y="420"/>
                                  <a:pt x="202" y="421"/>
                                  <a:pt x="204" y="421"/>
                                </a:cubicBezTo>
                                <a:cubicBezTo>
                                  <a:pt x="206" y="421"/>
                                  <a:pt x="206" y="420"/>
                                  <a:pt x="208" y="420"/>
                                </a:cubicBezTo>
                                <a:cubicBezTo>
                                  <a:pt x="210" y="420"/>
                                  <a:pt x="210" y="422"/>
                                  <a:pt x="212" y="423"/>
                                </a:cubicBezTo>
                                <a:cubicBezTo>
                                  <a:pt x="214" y="423"/>
                                  <a:pt x="214" y="423"/>
                                  <a:pt x="216" y="423"/>
                                </a:cubicBezTo>
                                <a:cubicBezTo>
                                  <a:pt x="220" y="423"/>
                                  <a:pt x="220" y="423"/>
                                  <a:pt x="220" y="423"/>
                                </a:cubicBezTo>
                                <a:cubicBezTo>
                                  <a:pt x="222" y="423"/>
                                  <a:pt x="222" y="424"/>
                                  <a:pt x="223" y="425"/>
                                </a:cubicBezTo>
                                <a:cubicBezTo>
                                  <a:pt x="226" y="427"/>
                                  <a:pt x="227" y="429"/>
                                  <a:pt x="229" y="430"/>
                                </a:cubicBezTo>
                                <a:cubicBezTo>
                                  <a:pt x="228" y="428"/>
                                  <a:pt x="228" y="428"/>
                                  <a:pt x="227" y="427"/>
                                </a:cubicBezTo>
                                <a:cubicBezTo>
                                  <a:pt x="225" y="424"/>
                                  <a:pt x="226" y="422"/>
                                  <a:pt x="224" y="420"/>
                                </a:cubicBezTo>
                                <a:cubicBezTo>
                                  <a:pt x="224" y="419"/>
                                  <a:pt x="224" y="418"/>
                                  <a:pt x="223" y="417"/>
                                </a:cubicBezTo>
                                <a:cubicBezTo>
                                  <a:pt x="222" y="416"/>
                                  <a:pt x="220" y="416"/>
                                  <a:pt x="220" y="415"/>
                                </a:cubicBezTo>
                                <a:cubicBezTo>
                                  <a:pt x="220" y="413"/>
                                  <a:pt x="222" y="412"/>
                                  <a:pt x="224" y="411"/>
                                </a:cubicBezTo>
                                <a:cubicBezTo>
                                  <a:pt x="225" y="410"/>
                                  <a:pt x="227" y="410"/>
                                  <a:pt x="227" y="408"/>
                                </a:cubicBezTo>
                                <a:cubicBezTo>
                                  <a:pt x="227" y="408"/>
                                  <a:pt x="227" y="408"/>
                                  <a:pt x="227" y="408"/>
                                </a:cubicBezTo>
                                <a:cubicBezTo>
                                  <a:pt x="227" y="408"/>
                                  <a:pt x="227" y="408"/>
                                  <a:pt x="227" y="408"/>
                                </a:cubicBezTo>
                                <a:close/>
                                <a:moveTo>
                                  <a:pt x="33" y="471"/>
                                </a:moveTo>
                                <a:cubicBezTo>
                                  <a:pt x="36" y="474"/>
                                  <a:pt x="36" y="478"/>
                                  <a:pt x="39" y="479"/>
                                </a:cubicBezTo>
                                <a:cubicBezTo>
                                  <a:pt x="43" y="480"/>
                                  <a:pt x="47" y="480"/>
                                  <a:pt x="47" y="484"/>
                                </a:cubicBezTo>
                                <a:cubicBezTo>
                                  <a:pt x="47" y="492"/>
                                  <a:pt x="43" y="497"/>
                                  <a:pt x="38" y="504"/>
                                </a:cubicBezTo>
                                <a:cubicBezTo>
                                  <a:pt x="38" y="504"/>
                                  <a:pt x="38" y="504"/>
                                  <a:pt x="38" y="504"/>
                                </a:cubicBezTo>
                                <a:cubicBezTo>
                                  <a:pt x="35" y="502"/>
                                  <a:pt x="32" y="502"/>
                                  <a:pt x="28" y="500"/>
                                </a:cubicBezTo>
                                <a:cubicBezTo>
                                  <a:pt x="21" y="496"/>
                                  <a:pt x="16" y="493"/>
                                  <a:pt x="10" y="487"/>
                                </a:cubicBezTo>
                                <a:cubicBezTo>
                                  <a:pt x="6" y="483"/>
                                  <a:pt x="3" y="481"/>
                                  <a:pt x="0" y="477"/>
                                </a:cubicBezTo>
                                <a:cubicBezTo>
                                  <a:pt x="0" y="477"/>
                                  <a:pt x="0" y="477"/>
                                  <a:pt x="0" y="477"/>
                                </a:cubicBezTo>
                                <a:cubicBezTo>
                                  <a:pt x="1" y="476"/>
                                  <a:pt x="3" y="476"/>
                                  <a:pt x="4" y="476"/>
                                </a:cubicBezTo>
                                <a:cubicBezTo>
                                  <a:pt x="5" y="476"/>
                                  <a:pt x="5" y="477"/>
                                  <a:pt x="6" y="478"/>
                                </a:cubicBezTo>
                                <a:cubicBezTo>
                                  <a:pt x="7" y="479"/>
                                  <a:pt x="8" y="479"/>
                                  <a:pt x="10" y="479"/>
                                </a:cubicBezTo>
                                <a:cubicBezTo>
                                  <a:pt x="11" y="479"/>
                                  <a:pt x="12" y="479"/>
                                  <a:pt x="12" y="478"/>
                                </a:cubicBezTo>
                                <a:cubicBezTo>
                                  <a:pt x="13" y="478"/>
                                  <a:pt x="14" y="478"/>
                                  <a:pt x="14" y="478"/>
                                </a:cubicBezTo>
                                <a:cubicBezTo>
                                  <a:pt x="14" y="476"/>
                                  <a:pt x="13" y="475"/>
                                  <a:pt x="12" y="474"/>
                                </a:cubicBezTo>
                                <a:cubicBezTo>
                                  <a:pt x="11" y="474"/>
                                  <a:pt x="9" y="474"/>
                                  <a:pt x="9" y="473"/>
                                </a:cubicBezTo>
                                <a:cubicBezTo>
                                  <a:pt x="9" y="472"/>
                                  <a:pt x="10" y="471"/>
                                  <a:pt x="11" y="471"/>
                                </a:cubicBezTo>
                                <a:cubicBezTo>
                                  <a:pt x="11" y="471"/>
                                  <a:pt x="11" y="470"/>
                                  <a:pt x="12" y="470"/>
                                </a:cubicBezTo>
                                <a:cubicBezTo>
                                  <a:pt x="16" y="470"/>
                                  <a:pt x="16" y="470"/>
                                  <a:pt x="16" y="470"/>
                                </a:cubicBezTo>
                                <a:cubicBezTo>
                                  <a:pt x="19" y="470"/>
                                  <a:pt x="21" y="469"/>
                                  <a:pt x="24" y="468"/>
                                </a:cubicBezTo>
                                <a:cubicBezTo>
                                  <a:pt x="26" y="467"/>
                                  <a:pt x="27" y="466"/>
                                  <a:pt x="29" y="466"/>
                                </a:cubicBezTo>
                                <a:cubicBezTo>
                                  <a:pt x="29" y="466"/>
                                  <a:pt x="30" y="466"/>
                                  <a:pt x="30" y="466"/>
                                </a:cubicBezTo>
                                <a:cubicBezTo>
                                  <a:pt x="29" y="470"/>
                                  <a:pt x="26" y="471"/>
                                  <a:pt x="22" y="473"/>
                                </a:cubicBezTo>
                                <a:cubicBezTo>
                                  <a:pt x="22" y="474"/>
                                  <a:pt x="23" y="475"/>
                                  <a:pt x="24" y="475"/>
                                </a:cubicBezTo>
                                <a:cubicBezTo>
                                  <a:pt x="26" y="475"/>
                                  <a:pt x="27" y="474"/>
                                  <a:pt x="29" y="473"/>
                                </a:cubicBezTo>
                                <a:cubicBezTo>
                                  <a:pt x="30" y="472"/>
                                  <a:pt x="32" y="472"/>
                                  <a:pt x="33" y="471"/>
                                </a:cubicBezTo>
                                <a:cubicBezTo>
                                  <a:pt x="33" y="471"/>
                                  <a:pt x="33" y="471"/>
                                  <a:pt x="33" y="471"/>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9">
                            <a:extLst>
                              <a:ext uri="{FF2B5EF4-FFF2-40B4-BE49-F238E27FC236}">
                                <a16:creationId xmlns:a16="http://schemas.microsoft.com/office/drawing/2014/main" id="{4BD7FE3F-6356-012A-1397-D61A628E50C5}"/>
                              </a:ext>
                            </a:extLst>
                          </p:cNvPr>
                          <p:cNvSpPr>
                            <a:spLocks/>
                          </p:cNvSpPr>
                          <p:nvPr/>
                        </p:nvSpPr>
                        <p:spPr bwMode="auto">
                          <a:xfrm>
                            <a:off x="4085956" y="2892601"/>
                            <a:ext cx="863584" cy="830279"/>
                          </a:xfrm>
                          <a:custGeom>
                            <a:avLst/>
                            <a:gdLst>
                              <a:gd name="T0" fmla="*/ 42 w 423"/>
                              <a:gd name="T1" fmla="*/ 42 h 407"/>
                              <a:gd name="T2" fmla="*/ 77 w 423"/>
                              <a:gd name="T3" fmla="*/ 19 h 407"/>
                              <a:gd name="T4" fmla="*/ 116 w 423"/>
                              <a:gd name="T5" fmla="*/ 0 h 407"/>
                              <a:gd name="T6" fmla="*/ 180 w 423"/>
                              <a:gd name="T7" fmla="*/ 41 h 407"/>
                              <a:gd name="T8" fmla="*/ 258 w 423"/>
                              <a:gd name="T9" fmla="*/ 105 h 407"/>
                              <a:gd name="T10" fmla="*/ 277 w 423"/>
                              <a:gd name="T11" fmla="*/ 124 h 407"/>
                              <a:gd name="T12" fmla="*/ 286 w 423"/>
                              <a:gd name="T13" fmla="*/ 132 h 407"/>
                              <a:gd name="T14" fmla="*/ 298 w 423"/>
                              <a:gd name="T15" fmla="*/ 162 h 407"/>
                              <a:gd name="T16" fmla="*/ 308 w 423"/>
                              <a:gd name="T17" fmla="*/ 188 h 407"/>
                              <a:gd name="T18" fmla="*/ 316 w 423"/>
                              <a:gd name="T19" fmla="*/ 232 h 407"/>
                              <a:gd name="T20" fmla="*/ 327 w 423"/>
                              <a:gd name="T21" fmla="*/ 243 h 407"/>
                              <a:gd name="T22" fmla="*/ 326 w 423"/>
                              <a:gd name="T23" fmla="*/ 250 h 407"/>
                              <a:gd name="T24" fmla="*/ 329 w 423"/>
                              <a:gd name="T25" fmla="*/ 265 h 407"/>
                              <a:gd name="T26" fmla="*/ 352 w 423"/>
                              <a:gd name="T27" fmla="*/ 284 h 407"/>
                              <a:gd name="T28" fmla="*/ 402 w 423"/>
                              <a:gd name="T29" fmla="*/ 302 h 407"/>
                              <a:gd name="T30" fmla="*/ 420 w 423"/>
                              <a:gd name="T31" fmla="*/ 316 h 407"/>
                              <a:gd name="T32" fmla="*/ 406 w 423"/>
                              <a:gd name="T33" fmla="*/ 361 h 407"/>
                              <a:gd name="T34" fmla="*/ 349 w 423"/>
                              <a:gd name="T35" fmla="*/ 370 h 407"/>
                              <a:gd name="T36" fmla="*/ 322 w 423"/>
                              <a:gd name="T37" fmla="*/ 374 h 407"/>
                              <a:gd name="T38" fmla="*/ 272 w 423"/>
                              <a:gd name="T39" fmla="*/ 369 h 407"/>
                              <a:gd name="T40" fmla="*/ 205 w 423"/>
                              <a:gd name="T41" fmla="*/ 391 h 407"/>
                              <a:gd name="T42" fmla="*/ 182 w 423"/>
                              <a:gd name="T43" fmla="*/ 407 h 407"/>
                              <a:gd name="T44" fmla="*/ 164 w 423"/>
                              <a:gd name="T45" fmla="*/ 389 h 407"/>
                              <a:gd name="T46" fmla="*/ 126 w 423"/>
                              <a:gd name="T47" fmla="*/ 383 h 407"/>
                              <a:gd name="T48" fmla="*/ 106 w 423"/>
                              <a:gd name="T49" fmla="*/ 388 h 407"/>
                              <a:gd name="T50" fmla="*/ 97 w 423"/>
                              <a:gd name="T51" fmla="*/ 376 h 407"/>
                              <a:gd name="T52" fmla="*/ 90 w 423"/>
                              <a:gd name="T53" fmla="*/ 360 h 407"/>
                              <a:gd name="T54" fmla="*/ 83 w 423"/>
                              <a:gd name="T55" fmla="*/ 341 h 407"/>
                              <a:gd name="T56" fmla="*/ 73 w 423"/>
                              <a:gd name="T57" fmla="*/ 301 h 407"/>
                              <a:gd name="T58" fmla="*/ 67 w 423"/>
                              <a:gd name="T59" fmla="*/ 288 h 407"/>
                              <a:gd name="T60" fmla="*/ 58 w 423"/>
                              <a:gd name="T61" fmla="*/ 272 h 407"/>
                              <a:gd name="T62" fmla="*/ 44 w 423"/>
                              <a:gd name="T63" fmla="*/ 257 h 407"/>
                              <a:gd name="T64" fmla="*/ 42 w 423"/>
                              <a:gd name="T65" fmla="*/ 238 h 407"/>
                              <a:gd name="T66" fmla="*/ 43 w 423"/>
                              <a:gd name="T67" fmla="*/ 223 h 407"/>
                              <a:gd name="T68" fmla="*/ 47 w 423"/>
                              <a:gd name="T69" fmla="*/ 215 h 407"/>
                              <a:gd name="T70" fmla="*/ 43 w 423"/>
                              <a:gd name="T71" fmla="*/ 189 h 407"/>
                              <a:gd name="T72" fmla="*/ 37 w 423"/>
                              <a:gd name="T73" fmla="*/ 169 h 407"/>
                              <a:gd name="T74" fmla="*/ 24 w 423"/>
                              <a:gd name="T75" fmla="*/ 156 h 407"/>
                              <a:gd name="T76" fmla="*/ 23 w 423"/>
                              <a:gd name="T77" fmla="*/ 141 h 407"/>
                              <a:gd name="T78" fmla="*/ 18 w 423"/>
                              <a:gd name="T79" fmla="*/ 111 h 407"/>
                              <a:gd name="T80" fmla="*/ 13 w 423"/>
                              <a:gd name="T81" fmla="*/ 78 h 407"/>
                              <a:gd name="T82" fmla="*/ 6 w 423"/>
                              <a:gd name="T83" fmla="*/ 52 h 407"/>
                              <a:gd name="T84" fmla="*/ 4 w 423"/>
                              <a:gd name="T85" fmla="*/ 43 h 407"/>
                              <a:gd name="T86" fmla="*/ 18 w 423"/>
                              <a:gd name="T87" fmla="*/ 21 h 407"/>
                              <a:gd name="T88" fmla="*/ 18 w 423"/>
                              <a:gd name="T89" fmla="*/ 2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3" h="407">
                                <a:moveTo>
                                  <a:pt x="18" y="21"/>
                                </a:moveTo>
                                <a:cubicBezTo>
                                  <a:pt x="19" y="23"/>
                                  <a:pt x="20" y="25"/>
                                  <a:pt x="20" y="28"/>
                                </a:cubicBezTo>
                                <a:cubicBezTo>
                                  <a:pt x="42" y="42"/>
                                  <a:pt x="42" y="42"/>
                                  <a:pt x="42" y="42"/>
                                </a:cubicBezTo>
                                <a:cubicBezTo>
                                  <a:pt x="57" y="26"/>
                                  <a:pt x="57" y="26"/>
                                  <a:pt x="57" y="26"/>
                                </a:cubicBezTo>
                                <a:cubicBezTo>
                                  <a:pt x="62" y="26"/>
                                  <a:pt x="62" y="26"/>
                                  <a:pt x="62" y="26"/>
                                </a:cubicBezTo>
                                <a:cubicBezTo>
                                  <a:pt x="68" y="26"/>
                                  <a:pt x="71" y="22"/>
                                  <a:pt x="77" y="19"/>
                                </a:cubicBezTo>
                                <a:cubicBezTo>
                                  <a:pt x="81" y="16"/>
                                  <a:pt x="83" y="16"/>
                                  <a:pt x="88" y="14"/>
                                </a:cubicBezTo>
                                <a:cubicBezTo>
                                  <a:pt x="84" y="9"/>
                                  <a:pt x="80" y="7"/>
                                  <a:pt x="77" y="0"/>
                                </a:cubicBezTo>
                                <a:cubicBezTo>
                                  <a:pt x="116" y="0"/>
                                  <a:pt x="116" y="0"/>
                                  <a:pt x="116" y="0"/>
                                </a:cubicBezTo>
                                <a:cubicBezTo>
                                  <a:pt x="116" y="0"/>
                                  <a:pt x="116" y="0"/>
                                  <a:pt x="116" y="0"/>
                                </a:cubicBezTo>
                                <a:cubicBezTo>
                                  <a:pt x="143" y="7"/>
                                  <a:pt x="143" y="7"/>
                                  <a:pt x="143" y="7"/>
                                </a:cubicBezTo>
                                <a:cubicBezTo>
                                  <a:pt x="180" y="41"/>
                                  <a:pt x="180" y="41"/>
                                  <a:pt x="180" y="41"/>
                                </a:cubicBezTo>
                                <a:cubicBezTo>
                                  <a:pt x="202" y="85"/>
                                  <a:pt x="202" y="85"/>
                                  <a:pt x="202" y="85"/>
                                </a:cubicBezTo>
                                <a:cubicBezTo>
                                  <a:pt x="258" y="105"/>
                                  <a:pt x="258" y="105"/>
                                  <a:pt x="258" y="105"/>
                                </a:cubicBezTo>
                                <a:cubicBezTo>
                                  <a:pt x="258" y="105"/>
                                  <a:pt x="258" y="105"/>
                                  <a:pt x="258" y="105"/>
                                </a:cubicBezTo>
                                <a:cubicBezTo>
                                  <a:pt x="261" y="107"/>
                                  <a:pt x="263" y="108"/>
                                  <a:pt x="266" y="110"/>
                                </a:cubicBezTo>
                                <a:cubicBezTo>
                                  <a:pt x="269" y="111"/>
                                  <a:pt x="268" y="114"/>
                                  <a:pt x="269" y="117"/>
                                </a:cubicBezTo>
                                <a:cubicBezTo>
                                  <a:pt x="270" y="121"/>
                                  <a:pt x="273" y="124"/>
                                  <a:pt x="277" y="124"/>
                                </a:cubicBezTo>
                                <a:cubicBezTo>
                                  <a:pt x="279" y="124"/>
                                  <a:pt x="282" y="123"/>
                                  <a:pt x="285" y="123"/>
                                </a:cubicBezTo>
                                <a:cubicBezTo>
                                  <a:pt x="285" y="123"/>
                                  <a:pt x="285" y="123"/>
                                  <a:pt x="285" y="123"/>
                                </a:cubicBezTo>
                                <a:cubicBezTo>
                                  <a:pt x="286" y="126"/>
                                  <a:pt x="286" y="128"/>
                                  <a:pt x="286" y="132"/>
                                </a:cubicBezTo>
                                <a:cubicBezTo>
                                  <a:pt x="286" y="137"/>
                                  <a:pt x="285" y="140"/>
                                  <a:pt x="285" y="146"/>
                                </a:cubicBezTo>
                                <a:cubicBezTo>
                                  <a:pt x="286" y="151"/>
                                  <a:pt x="289" y="154"/>
                                  <a:pt x="293" y="157"/>
                                </a:cubicBezTo>
                                <a:cubicBezTo>
                                  <a:pt x="295" y="159"/>
                                  <a:pt x="298" y="160"/>
                                  <a:pt x="298" y="162"/>
                                </a:cubicBezTo>
                                <a:cubicBezTo>
                                  <a:pt x="298" y="166"/>
                                  <a:pt x="298" y="166"/>
                                  <a:pt x="298" y="166"/>
                                </a:cubicBezTo>
                                <a:cubicBezTo>
                                  <a:pt x="298" y="170"/>
                                  <a:pt x="300" y="172"/>
                                  <a:pt x="302" y="175"/>
                                </a:cubicBezTo>
                                <a:cubicBezTo>
                                  <a:pt x="304" y="180"/>
                                  <a:pt x="306" y="183"/>
                                  <a:pt x="308" y="188"/>
                                </a:cubicBezTo>
                                <a:cubicBezTo>
                                  <a:pt x="309" y="191"/>
                                  <a:pt x="311" y="193"/>
                                  <a:pt x="311" y="197"/>
                                </a:cubicBezTo>
                                <a:cubicBezTo>
                                  <a:pt x="309" y="208"/>
                                  <a:pt x="309" y="208"/>
                                  <a:pt x="309" y="208"/>
                                </a:cubicBezTo>
                                <a:cubicBezTo>
                                  <a:pt x="316" y="232"/>
                                  <a:pt x="316" y="232"/>
                                  <a:pt x="316" y="232"/>
                                </a:cubicBezTo>
                                <a:cubicBezTo>
                                  <a:pt x="316" y="232"/>
                                  <a:pt x="316" y="232"/>
                                  <a:pt x="316" y="232"/>
                                </a:cubicBezTo>
                                <a:cubicBezTo>
                                  <a:pt x="316" y="232"/>
                                  <a:pt x="316" y="232"/>
                                  <a:pt x="316" y="232"/>
                                </a:cubicBezTo>
                                <a:cubicBezTo>
                                  <a:pt x="322" y="234"/>
                                  <a:pt x="323" y="239"/>
                                  <a:pt x="327" y="243"/>
                                </a:cubicBezTo>
                                <a:cubicBezTo>
                                  <a:pt x="327" y="243"/>
                                  <a:pt x="327" y="243"/>
                                  <a:pt x="327" y="243"/>
                                </a:cubicBezTo>
                                <a:cubicBezTo>
                                  <a:pt x="327" y="244"/>
                                  <a:pt x="328" y="245"/>
                                  <a:pt x="327" y="247"/>
                                </a:cubicBezTo>
                                <a:cubicBezTo>
                                  <a:pt x="327" y="248"/>
                                  <a:pt x="326" y="249"/>
                                  <a:pt x="326" y="250"/>
                                </a:cubicBezTo>
                                <a:cubicBezTo>
                                  <a:pt x="326" y="252"/>
                                  <a:pt x="326" y="252"/>
                                  <a:pt x="326" y="252"/>
                                </a:cubicBezTo>
                                <a:cubicBezTo>
                                  <a:pt x="326" y="252"/>
                                  <a:pt x="326" y="252"/>
                                  <a:pt x="326" y="252"/>
                                </a:cubicBezTo>
                                <a:cubicBezTo>
                                  <a:pt x="328" y="261"/>
                                  <a:pt x="324" y="256"/>
                                  <a:pt x="329" y="265"/>
                                </a:cubicBezTo>
                                <a:cubicBezTo>
                                  <a:pt x="331" y="269"/>
                                  <a:pt x="330" y="271"/>
                                  <a:pt x="332" y="276"/>
                                </a:cubicBezTo>
                                <a:cubicBezTo>
                                  <a:pt x="333" y="279"/>
                                  <a:pt x="337" y="278"/>
                                  <a:pt x="341" y="279"/>
                                </a:cubicBezTo>
                                <a:cubicBezTo>
                                  <a:pt x="345" y="281"/>
                                  <a:pt x="348" y="282"/>
                                  <a:pt x="352" y="284"/>
                                </a:cubicBezTo>
                                <a:cubicBezTo>
                                  <a:pt x="362" y="289"/>
                                  <a:pt x="368" y="290"/>
                                  <a:pt x="378" y="293"/>
                                </a:cubicBezTo>
                                <a:cubicBezTo>
                                  <a:pt x="383" y="295"/>
                                  <a:pt x="385" y="297"/>
                                  <a:pt x="390" y="298"/>
                                </a:cubicBezTo>
                                <a:cubicBezTo>
                                  <a:pt x="395" y="299"/>
                                  <a:pt x="398" y="300"/>
                                  <a:pt x="402" y="302"/>
                                </a:cubicBezTo>
                                <a:cubicBezTo>
                                  <a:pt x="406" y="303"/>
                                  <a:pt x="409" y="304"/>
                                  <a:pt x="411" y="306"/>
                                </a:cubicBezTo>
                                <a:cubicBezTo>
                                  <a:pt x="411" y="306"/>
                                  <a:pt x="411" y="306"/>
                                  <a:pt x="411" y="306"/>
                                </a:cubicBezTo>
                                <a:cubicBezTo>
                                  <a:pt x="414" y="311"/>
                                  <a:pt x="416" y="313"/>
                                  <a:pt x="420" y="316"/>
                                </a:cubicBezTo>
                                <a:cubicBezTo>
                                  <a:pt x="422" y="318"/>
                                  <a:pt x="423" y="319"/>
                                  <a:pt x="423" y="321"/>
                                </a:cubicBezTo>
                                <a:cubicBezTo>
                                  <a:pt x="423" y="335"/>
                                  <a:pt x="416" y="342"/>
                                  <a:pt x="410" y="355"/>
                                </a:cubicBezTo>
                                <a:cubicBezTo>
                                  <a:pt x="409" y="358"/>
                                  <a:pt x="407" y="359"/>
                                  <a:pt x="406" y="361"/>
                                </a:cubicBezTo>
                                <a:cubicBezTo>
                                  <a:pt x="404" y="367"/>
                                  <a:pt x="398" y="366"/>
                                  <a:pt x="392" y="367"/>
                                </a:cubicBezTo>
                                <a:cubicBezTo>
                                  <a:pt x="382" y="369"/>
                                  <a:pt x="376" y="370"/>
                                  <a:pt x="366" y="370"/>
                                </a:cubicBezTo>
                                <a:cubicBezTo>
                                  <a:pt x="349" y="370"/>
                                  <a:pt x="349" y="370"/>
                                  <a:pt x="349" y="370"/>
                                </a:cubicBezTo>
                                <a:cubicBezTo>
                                  <a:pt x="345" y="370"/>
                                  <a:pt x="342" y="371"/>
                                  <a:pt x="339" y="372"/>
                                </a:cubicBezTo>
                                <a:cubicBezTo>
                                  <a:pt x="332" y="374"/>
                                  <a:pt x="328" y="372"/>
                                  <a:pt x="322" y="374"/>
                                </a:cubicBezTo>
                                <a:cubicBezTo>
                                  <a:pt x="322" y="374"/>
                                  <a:pt x="322" y="374"/>
                                  <a:pt x="322" y="374"/>
                                </a:cubicBezTo>
                                <a:cubicBezTo>
                                  <a:pt x="315" y="374"/>
                                  <a:pt x="311" y="371"/>
                                  <a:pt x="304" y="371"/>
                                </a:cubicBezTo>
                                <a:cubicBezTo>
                                  <a:pt x="294" y="371"/>
                                  <a:pt x="294" y="371"/>
                                  <a:pt x="294" y="371"/>
                                </a:cubicBezTo>
                                <a:cubicBezTo>
                                  <a:pt x="285" y="371"/>
                                  <a:pt x="281" y="369"/>
                                  <a:pt x="272" y="369"/>
                                </a:cubicBezTo>
                                <a:cubicBezTo>
                                  <a:pt x="260" y="369"/>
                                  <a:pt x="253" y="370"/>
                                  <a:pt x="242" y="370"/>
                                </a:cubicBezTo>
                                <a:cubicBezTo>
                                  <a:pt x="236" y="370"/>
                                  <a:pt x="233" y="373"/>
                                  <a:pt x="227" y="376"/>
                                </a:cubicBezTo>
                                <a:cubicBezTo>
                                  <a:pt x="218" y="380"/>
                                  <a:pt x="212" y="383"/>
                                  <a:pt x="205" y="391"/>
                                </a:cubicBezTo>
                                <a:cubicBezTo>
                                  <a:pt x="202" y="395"/>
                                  <a:pt x="203" y="398"/>
                                  <a:pt x="201" y="402"/>
                                </a:cubicBezTo>
                                <a:cubicBezTo>
                                  <a:pt x="199" y="405"/>
                                  <a:pt x="195" y="405"/>
                                  <a:pt x="192" y="406"/>
                                </a:cubicBezTo>
                                <a:cubicBezTo>
                                  <a:pt x="188" y="407"/>
                                  <a:pt x="186" y="407"/>
                                  <a:pt x="182" y="407"/>
                                </a:cubicBezTo>
                                <a:cubicBezTo>
                                  <a:pt x="178" y="403"/>
                                  <a:pt x="176" y="400"/>
                                  <a:pt x="173" y="395"/>
                                </a:cubicBezTo>
                                <a:cubicBezTo>
                                  <a:pt x="172" y="393"/>
                                  <a:pt x="173" y="390"/>
                                  <a:pt x="171" y="389"/>
                                </a:cubicBezTo>
                                <a:cubicBezTo>
                                  <a:pt x="169" y="387"/>
                                  <a:pt x="166" y="389"/>
                                  <a:pt x="164" y="389"/>
                                </a:cubicBezTo>
                                <a:cubicBezTo>
                                  <a:pt x="156" y="388"/>
                                  <a:pt x="151" y="388"/>
                                  <a:pt x="144" y="386"/>
                                </a:cubicBezTo>
                                <a:cubicBezTo>
                                  <a:pt x="141" y="385"/>
                                  <a:pt x="140" y="383"/>
                                  <a:pt x="137" y="383"/>
                                </a:cubicBezTo>
                                <a:cubicBezTo>
                                  <a:pt x="126" y="383"/>
                                  <a:pt x="126" y="383"/>
                                  <a:pt x="126" y="383"/>
                                </a:cubicBezTo>
                                <a:cubicBezTo>
                                  <a:pt x="125" y="382"/>
                                  <a:pt x="124" y="381"/>
                                  <a:pt x="123" y="379"/>
                                </a:cubicBezTo>
                                <a:cubicBezTo>
                                  <a:pt x="119" y="382"/>
                                  <a:pt x="115" y="381"/>
                                  <a:pt x="111" y="383"/>
                                </a:cubicBezTo>
                                <a:cubicBezTo>
                                  <a:pt x="109" y="384"/>
                                  <a:pt x="109" y="388"/>
                                  <a:pt x="106" y="388"/>
                                </a:cubicBezTo>
                                <a:cubicBezTo>
                                  <a:pt x="103" y="388"/>
                                  <a:pt x="100" y="387"/>
                                  <a:pt x="97" y="385"/>
                                </a:cubicBezTo>
                                <a:cubicBezTo>
                                  <a:pt x="97" y="385"/>
                                  <a:pt x="97" y="385"/>
                                  <a:pt x="97" y="385"/>
                                </a:cubicBezTo>
                                <a:cubicBezTo>
                                  <a:pt x="97" y="376"/>
                                  <a:pt x="97" y="376"/>
                                  <a:pt x="97" y="376"/>
                                </a:cubicBezTo>
                                <a:cubicBezTo>
                                  <a:pt x="97" y="372"/>
                                  <a:pt x="97" y="370"/>
                                  <a:pt x="96" y="366"/>
                                </a:cubicBezTo>
                                <a:cubicBezTo>
                                  <a:pt x="96" y="365"/>
                                  <a:pt x="96" y="363"/>
                                  <a:pt x="95" y="362"/>
                                </a:cubicBezTo>
                                <a:cubicBezTo>
                                  <a:pt x="94" y="360"/>
                                  <a:pt x="92" y="360"/>
                                  <a:pt x="90" y="360"/>
                                </a:cubicBezTo>
                                <a:cubicBezTo>
                                  <a:pt x="90" y="354"/>
                                  <a:pt x="90" y="354"/>
                                  <a:pt x="90" y="354"/>
                                </a:cubicBezTo>
                                <a:cubicBezTo>
                                  <a:pt x="90" y="351"/>
                                  <a:pt x="89" y="350"/>
                                  <a:pt x="87" y="347"/>
                                </a:cubicBezTo>
                                <a:cubicBezTo>
                                  <a:pt x="85" y="345"/>
                                  <a:pt x="84" y="343"/>
                                  <a:pt x="83" y="341"/>
                                </a:cubicBezTo>
                                <a:cubicBezTo>
                                  <a:pt x="80" y="335"/>
                                  <a:pt x="77" y="332"/>
                                  <a:pt x="77" y="325"/>
                                </a:cubicBezTo>
                                <a:cubicBezTo>
                                  <a:pt x="77" y="311"/>
                                  <a:pt x="77" y="311"/>
                                  <a:pt x="77" y="311"/>
                                </a:cubicBezTo>
                                <a:cubicBezTo>
                                  <a:pt x="77" y="307"/>
                                  <a:pt x="75" y="305"/>
                                  <a:pt x="73" y="301"/>
                                </a:cubicBezTo>
                                <a:cubicBezTo>
                                  <a:pt x="72" y="298"/>
                                  <a:pt x="74" y="296"/>
                                  <a:pt x="72" y="293"/>
                                </a:cubicBezTo>
                                <a:cubicBezTo>
                                  <a:pt x="72" y="292"/>
                                  <a:pt x="70" y="293"/>
                                  <a:pt x="69" y="292"/>
                                </a:cubicBezTo>
                                <a:cubicBezTo>
                                  <a:pt x="67" y="291"/>
                                  <a:pt x="67" y="289"/>
                                  <a:pt x="67" y="288"/>
                                </a:cubicBezTo>
                                <a:cubicBezTo>
                                  <a:pt x="66" y="285"/>
                                  <a:pt x="66" y="284"/>
                                  <a:pt x="65" y="281"/>
                                </a:cubicBezTo>
                                <a:cubicBezTo>
                                  <a:pt x="65" y="280"/>
                                  <a:pt x="64" y="280"/>
                                  <a:pt x="63" y="278"/>
                                </a:cubicBezTo>
                                <a:cubicBezTo>
                                  <a:pt x="61" y="276"/>
                                  <a:pt x="61" y="274"/>
                                  <a:pt x="58" y="272"/>
                                </a:cubicBezTo>
                                <a:cubicBezTo>
                                  <a:pt x="55" y="271"/>
                                  <a:pt x="53" y="271"/>
                                  <a:pt x="50" y="269"/>
                                </a:cubicBezTo>
                                <a:cubicBezTo>
                                  <a:pt x="49" y="268"/>
                                  <a:pt x="49" y="266"/>
                                  <a:pt x="48" y="265"/>
                                </a:cubicBezTo>
                                <a:cubicBezTo>
                                  <a:pt x="46" y="262"/>
                                  <a:pt x="45" y="260"/>
                                  <a:pt x="44" y="257"/>
                                </a:cubicBezTo>
                                <a:cubicBezTo>
                                  <a:pt x="42" y="254"/>
                                  <a:pt x="41" y="251"/>
                                  <a:pt x="41" y="247"/>
                                </a:cubicBezTo>
                                <a:cubicBezTo>
                                  <a:pt x="41" y="242"/>
                                  <a:pt x="41" y="242"/>
                                  <a:pt x="41" y="242"/>
                                </a:cubicBezTo>
                                <a:cubicBezTo>
                                  <a:pt x="41" y="240"/>
                                  <a:pt x="42" y="239"/>
                                  <a:pt x="42" y="238"/>
                                </a:cubicBezTo>
                                <a:cubicBezTo>
                                  <a:pt x="42" y="236"/>
                                  <a:pt x="42" y="234"/>
                                  <a:pt x="42" y="232"/>
                                </a:cubicBezTo>
                                <a:cubicBezTo>
                                  <a:pt x="42" y="228"/>
                                  <a:pt x="42" y="228"/>
                                  <a:pt x="42" y="228"/>
                                </a:cubicBezTo>
                                <a:cubicBezTo>
                                  <a:pt x="42" y="226"/>
                                  <a:pt x="42" y="225"/>
                                  <a:pt x="43" y="223"/>
                                </a:cubicBezTo>
                                <a:cubicBezTo>
                                  <a:pt x="43" y="223"/>
                                  <a:pt x="44" y="224"/>
                                  <a:pt x="44" y="224"/>
                                </a:cubicBezTo>
                                <a:cubicBezTo>
                                  <a:pt x="46" y="224"/>
                                  <a:pt x="47" y="222"/>
                                  <a:pt x="47" y="220"/>
                                </a:cubicBezTo>
                                <a:cubicBezTo>
                                  <a:pt x="47" y="215"/>
                                  <a:pt x="47" y="215"/>
                                  <a:pt x="47" y="215"/>
                                </a:cubicBezTo>
                                <a:cubicBezTo>
                                  <a:pt x="47" y="213"/>
                                  <a:pt x="47" y="213"/>
                                  <a:pt x="46" y="211"/>
                                </a:cubicBezTo>
                                <a:cubicBezTo>
                                  <a:pt x="46" y="208"/>
                                  <a:pt x="46" y="206"/>
                                  <a:pt x="46" y="203"/>
                                </a:cubicBezTo>
                                <a:cubicBezTo>
                                  <a:pt x="46" y="198"/>
                                  <a:pt x="45" y="195"/>
                                  <a:pt x="43" y="189"/>
                                </a:cubicBezTo>
                                <a:cubicBezTo>
                                  <a:pt x="43" y="188"/>
                                  <a:pt x="43" y="187"/>
                                  <a:pt x="43" y="186"/>
                                </a:cubicBezTo>
                                <a:cubicBezTo>
                                  <a:pt x="43" y="178"/>
                                  <a:pt x="43" y="178"/>
                                  <a:pt x="43" y="178"/>
                                </a:cubicBezTo>
                                <a:cubicBezTo>
                                  <a:pt x="43" y="174"/>
                                  <a:pt x="39" y="172"/>
                                  <a:pt x="37" y="169"/>
                                </a:cubicBezTo>
                                <a:cubicBezTo>
                                  <a:pt x="34" y="165"/>
                                  <a:pt x="33" y="162"/>
                                  <a:pt x="29" y="162"/>
                                </a:cubicBezTo>
                                <a:cubicBezTo>
                                  <a:pt x="28" y="161"/>
                                  <a:pt x="27" y="162"/>
                                  <a:pt x="25" y="161"/>
                                </a:cubicBezTo>
                                <a:cubicBezTo>
                                  <a:pt x="23" y="160"/>
                                  <a:pt x="24" y="158"/>
                                  <a:pt x="24" y="156"/>
                                </a:cubicBezTo>
                                <a:cubicBezTo>
                                  <a:pt x="24" y="154"/>
                                  <a:pt x="23" y="153"/>
                                  <a:pt x="23" y="152"/>
                                </a:cubicBezTo>
                                <a:cubicBezTo>
                                  <a:pt x="22" y="148"/>
                                  <a:pt x="21" y="146"/>
                                  <a:pt x="21" y="143"/>
                                </a:cubicBezTo>
                                <a:cubicBezTo>
                                  <a:pt x="21" y="142"/>
                                  <a:pt x="22" y="141"/>
                                  <a:pt x="23" y="141"/>
                                </a:cubicBezTo>
                                <a:cubicBezTo>
                                  <a:pt x="23" y="139"/>
                                  <a:pt x="23" y="138"/>
                                  <a:pt x="23" y="137"/>
                                </a:cubicBezTo>
                                <a:cubicBezTo>
                                  <a:pt x="23" y="130"/>
                                  <a:pt x="23" y="126"/>
                                  <a:pt x="21" y="120"/>
                                </a:cubicBezTo>
                                <a:cubicBezTo>
                                  <a:pt x="20" y="116"/>
                                  <a:pt x="18" y="114"/>
                                  <a:pt x="18" y="111"/>
                                </a:cubicBezTo>
                                <a:cubicBezTo>
                                  <a:pt x="18" y="106"/>
                                  <a:pt x="18" y="106"/>
                                  <a:pt x="18" y="106"/>
                                </a:cubicBezTo>
                                <a:cubicBezTo>
                                  <a:pt x="14" y="84"/>
                                  <a:pt x="14" y="84"/>
                                  <a:pt x="14" y="84"/>
                                </a:cubicBezTo>
                                <a:cubicBezTo>
                                  <a:pt x="14" y="81"/>
                                  <a:pt x="13" y="81"/>
                                  <a:pt x="13" y="78"/>
                                </a:cubicBezTo>
                                <a:cubicBezTo>
                                  <a:pt x="13" y="69"/>
                                  <a:pt x="13" y="69"/>
                                  <a:pt x="13" y="69"/>
                                </a:cubicBezTo>
                                <a:cubicBezTo>
                                  <a:pt x="13" y="66"/>
                                  <a:pt x="12" y="65"/>
                                  <a:pt x="11" y="62"/>
                                </a:cubicBezTo>
                                <a:cubicBezTo>
                                  <a:pt x="10" y="58"/>
                                  <a:pt x="9" y="55"/>
                                  <a:pt x="6" y="52"/>
                                </a:cubicBezTo>
                                <a:cubicBezTo>
                                  <a:pt x="4" y="51"/>
                                  <a:pt x="2" y="51"/>
                                  <a:pt x="0" y="51"/>
                                </a:cubicBezTo>
                                <a:cubicBezTo>
                                  <a:pt x="0" y="49"/>
                                  <a:pt x="0" y="49"/>
                                  <a:pt x="0" y="49"/>
                                </a:cubicBezTo>
                                <a:cubicBezTo>
                                  <a:pt x="0" y="46"/>
                                  <a:pt x="2" y="45"/>
                                  <a:pt x="4" y="43"/>
                                </a:cubicBezTo>
                                <a:cubicBezTo>
                                  <a:pt x="5" y="40"/>
                                  <a:pt x="5" y="39"/>
                                  <a:pt x="6" y="37"/>
                                </a:cubicBezTo>
                                <a:cubicBezTo>
                                  <a:pt x="8" y="33"/>
                                  <a:pt x="11" y="32"/>
                                  <a:pt x="12" y="28"/>
                                </a:cubicBezTo>
                                <a:cubicBezTo>
                                  <a:pt x="14" y="25"/>
                                  <a:pt x="17" y="23"/>
                                  <a:pt x="18" y="21"/>
                                </a:cubicBezTo>
                                <a:cubicBezTo>
                                  <a:pt x="18" y="21"/>
                                  <a:pt x="18" y="21"/>
                                  <a:pt x="18" y="21"/>
                                </a:cubicBezTo>
                                <a:cubicBezTo>
                                  <a:pt x="18" y="20"/>
                                  <a:pt x="18" y="20"/>
                                  <a:pt x="18" y="20"/>
                                </a:cubicBezTo>
                                <a:lnTo>
                                  <a:pt x="18" y="21"/>
                                </a:ln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0">
                            <a:extLst>
                              <a:ext uri="{FF2B5EF4-FFF2-40B4-BE49-F238E27FC236}">
                                <a16:creationId xmlns:a16="http://schemas.microsoft.com/office/drawing/2014/main" id="{7A249508-333C-8217-7488-1E4E34831D3E}"/>
                              </a:ext>
                            </a:extLst>
                          </p:cNvPr>
                          <p:cNvSpPr>
                            <a:spLocks/>
                          </p:cNvSpPr>
                          <p:nvPr/>
                        </p:nvSpPr>
                        <p:spPr bwMode="auto">
                          <a:xfrm>
                            <a:off x="4262165" y="1990883"/>
                            <a:ext cx="109535" cy="141290"/>
                          </a:xfrm>
                          <a:custGeom>
                            <a:avLst/>
                            <a:gdLst>
                              <a:gd name="T0" fmla="*/ 2 w 54"/>
                              <a:gd name="T1" fmla="*/ 69 h 69"/>
                              <a:gd name="T2" fmla="*/ 4 w 54"/>
                              <a:gd name="T3" fmla="*/ 69 h 69"/>
                              <a:gd name="T4" fmla="*/ 7 w 54"/>
                              <a:gd name="T5" fmla="*/ 67 h 69"/>
                              <a:gd name="T6" fmla="*/ 16 w 54"/>
                              <a:gd name="T7" fmla="*/ 62 h 69"/>
                              <a:gd name="T8" fmla="*/ 24 w 54"/>
                              <a:gd name="T9" fmla="*/ 61 h 69"/>
                              <a:gd name="T10" fmla="*/ 32 w 54"/>
                              <a:gd name="T11" fmla="*/ 52 h 69"/>
                              <a:gd name="T12" fmla="*/ 44 w 54"/>
                              <a:gd name="T13" fmla="*/ 57 h 69"/>
                              <a:gd name="T14" fmla="*/ 47 w 54"/>
                              <a:gd name="T15" fmla="*/ 45 h 69"/>
                              <a:gd name="T16" fmla="*/ 49 w 54"/>
                              <a:gd name="T17" fmla="*/ 39 h 69"/>
                              <a:gd name="T18" fmla="*/ 51 w 54"/>
                              <a:gd name="T19" fmla="*/ 26 h 69"/>
                              <a:gd name="T20" fmla="*/ 54 w 54"/>
                              <a:gd name="T21" fmla="*/ 19 h 69"/>
                              <a:gd name="T22" fmla="*/ 43 w 54"/>
                              <a:gd name="T23" fmla="*/ 10 h 69"/>
                              <a:gd name="T24" fmla="*/ 30 w 54"/>
                              <a:gd name="T25" fmla="*/ 0 h 69"/>
                              <a:gd name="T26" fmla="*/ 23 w 54"/>
                              <a:gd name="T27" fmla="*/ 2 h 69"/>
                              <a:gd name="T28" fmla="*/ 23 w 54"/>
                              <a:gd name="T29" fmla="*/ 2 h 69"/>
                              <a:gd name="T30" fmla="*/ 24 w 54"/>
                              <a:gd name="T31" fmla="*/ 8 h 69"/>
                              <a:gd name="T32" fmla="*/ 21 w 54"/>
                              <a:gd name="T33" fmla="*/ 14 h 69"/>
                              <a:gd name="T34" fmla="*/ 20 w 54"/>
                              <a:gd name="T35" fmla="*/ 22 h 69"/>
                              <a:gd name="T36" fmla="*/ 20 w 54"/>
                              <a:gd name="T37" fmla="*/ 24 h 69"/>
                              <a:gd name="T38" fmla="*/ 20 w 54"/>
                              <a:gd name="T39" fmla="*/ 34 h 69"/>
                              <a:gd name="T40" fmla="*/ 14 w 54"/>
                              <a:gd name="T41" fmla="*/ 44 h 69"/>
                              <a:gd name="T42" fmla="*/ 7 w 54"/>
                              <a:gd name="T43" fmla="*/ 56 h 69"/>
                              <a:gd name="T44" fmla="*/ 0 w 54"/>
                              <a:gd name="T45" fmla="*/ 66 h 69"/>
                              <a:gd name="T46" fmla="*/ 2 w 54"/>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69">
                                <a:moveTo>
                                  <a:pt x="2" y="69"/>
                                </a:moveTo>
                                <a:cubicBezTo>
                                  <a:pt x="4" y="69"/>
                                  <a:pt x="4" y="69"/>
                                  <a:pt x="4" y="69"/>
                                </a:cubicBezTo>
                                <a:cubicBezTo>
                                  <a:pt x="6" y="69"/>
                                  <a:pt x="6" y="67"/>
                                  <a:pt x="7" y="67"/>
                                </a:cubicBezTo>
                                <a:cubicBezTo>
                                  <a:pt x="11" y="65"/>
                                  <a:pt x="13" y="64"/>
                                  <a:pt x="16" y="62"/>
                                </a:cubicBezTo>
                                <a:cubicBezTo>
                                  <a:pt x="19" y="61"/>
                                  <a:pt x="22" y="63"/>
                                  <a:pt x="24" y="61"/>
                                </a:cubicBezTo>
                                <a:cubicBezTo>
                                  <a:pt x="27" y="57"/>
                                  <a:pt x="28" y="52"/>
                                  <a:pt x="32" y="52"/>
                                </a:cubicBezTo>
                                <a:cubicBezTo>
                                  <a:pt x="39" y="52"/>
                                  <a:pt x="38" y="54"/>
                                  <a:pt x="44" y="57"/>
                                </a:cubicBezTo>
                                <a:cubicBezTo>
                                  <a:pt x="49" y="57"/>
                                  <a:pt x="47" y="50"/>
                                  <a:pt x="47" y="45"/>
                                </a:cubicBezTo>
                                <a:cubicBezTo>
                                  <a:pt x="47" y="42"/>
                                  <a:pt x="49" y="41"/>
                                  <a:pt x="49" y="39"/>
                                </a:cubicBezTo>
                                <a:cubicBezTo>
                                  <a:pt x="51" y="34"/>
                                  <a:pt x="49" y="31"/>
                                  <a:pt x="51" y="26"/>
                                </a:cubicBezTo>
                                <a:cubicBezTo>
                                  <a:pt x="52" y="23"/>
                                  <a:pt x="54" y="22"/>
                                  <a:pt x="54" y="19"/>
                                </a:cubicBezTo>
                                <a:cubicBezTo>
                                  <a:pt x="54" y="14"/>
                                  <a:pt x="47" y="14"/>
                                  <a:pt x="43" y="10"/>
                                </a:cubicBezTo>
                                <a:cubicBezTo>
                                  <a:pt x="38" y="5"/>
                                  <a:pt x="36" y="0"/>
                                  <a:pt x="30" y="0"/>
                                </a:cubicBezTo>
                                <a:cubicBezTo>
                                  <a:pt x="27" y="0"/>
                                  <a:pt x="26" y="2"/>
                                  <a:pt x="23" y="2"/>
                                </a:cubicBezTo>
                                <a:cubicBezTo>
                                  <a:pt x="23" y="2"/>
                                  <a:pt x="23" y="2"/>
                                  <a:pt x="23" y="2"/>
                                </a:cubicBezTo>
                                <a:cubicBezTo>
                                  <a:pt x="23" y="5"/>
                                  <a:pt x="24" y="6"/>
                                  <a:pt x="24" y="8"/>
                                </a:cubicBezTo>
                                <a:cubicBezTo>
                                  <a:pt x="24" y="11"/>
                                  <a:pt x="22" y="12"/>
                                  <a:pt x="21" y="14"/>
                                </a:cubicBezTo>
                                <a:cubicBezTo>
                                  <a:pt x="21" y="17"/>
                                  <a:pt x="21" y="19"/>
                                  <a:pt x="20" y="22"/>
                                </a:cubicBezTo>
                                <a:cubicBezTo>
                                  <a:pt x="20" y="24"/>
                                  <a:pt x="20" y="24"/>
                                  <a:pt x="20" y="24"/>
                                </a:cubicBezTo>
                                <a:cubicBezTo>
                                  <a:pt x="20" y="34"/>
                                  <a:pt x="20" y="34"/>
                                  <a:pt x="20" y="34"/>
                                </a:cubicBezTo>
                                <a:cubicBezTo>
                                  <a:pt x="20" y="39"/>
                                  <a:pt x="17" y="41"/>
                                  <a:pt x="14" y="44"/>
                                </a:cubicBezTo>
                                <a:cubicBezTo>
                                  <a:pt x="12" y="49"/>
                                  <a:pt x="11" y="52"/>
                                  <a:pt x="7" y="56"/>
                                </a:cubicBezTo>
                                <a:cubicBezTo>
                                  <a:pt x="4" y="59"/>
                                  <a:pt x="0" y="61"/>
                                  <a:pt x="0" y="66"/>
                                </a:cubicBezTo>
                                <a:cubicBezTo>
                                  <a:pt x="0" y="67"/>
                                  <a:pt x="1" y="67"/>
                                  <a:pt x="2" y="69"/>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1">
                            <a:extLst>
                              <a:ext uri="{FF2B5EF4-FFF2-40B4-BE49-F238E27FC236}">
                                <a16:creationId xmlns:a16="http://schemas.microsoft.com/office/drawing/2014/main" id="{A47A14EF-030E-9CA6-4601-14C0664298C9}"/>
                              </a:ext>
                            </a:extLst>
                          </p:cNvPr>
                          <p:cNvSpPr>
                            <a:spLocks noEditPoints="1"/>
                          </p:cNvSpPr>
                          <p:nvPr/>
                        </p:nvSpPr>
                        <p:spPr bwMode="auto">
                          <a:xfrm>
                            <a:off x="3998645" y="2235363"/>
                            <a:ext cx="688962" cy="503248"/>
                          </a:xfrm>
                          <a:custGeom>
                            <a:avLst/>
                            <a:gdLst>
                              <a:gd name="T0" fmla="*/ 38 w 338"/>
                              <a:gd name="T1" fmla="*/ 19 h 246"/>
                              <a:gd name="T2" fmla="*/ 23 w 338"/>
                              <a:gd name="T3" fmla="*/ 36 h 246"/>
                              <a:gd name="T4" fmla="*/ 40 w 338"/>
                              <a:gd name="T5" fmla="*/ 35 h 246"/>
                              <a:gd name="T6" fmla="*/ 77 w 338"/>
                              <a:gd name="T7" fmla="*/ 40 h 246"/>
                              <a:gd name="T8" fmla="*/ 77 w 338"/>
                              <a:gd name="T9" fmla="*/ 22 h 246"/>
                              <a:gd name="T10" fmla="*/ 67 w 338"/>
                              <a:gd name="T11" fmla="*/ 3 h 246"/>
                              <a:gd name="T12" fmla="*/ 143 w 338"/>
                              <a:gd name="T13" fmla="*/ 207 h 246"/>
                              <a:gd name="T14" fmla="*/ 154 w 338"/>
                              <a:gd name="T15" fmla="*/ 194 h 246"/>
                              <a:gd name="T16" fmla="*/ 162 w 338"/>
                              <a:gd name="T17" fmla="*/ 185 h 246"/>
                              <a:gd name="T18" fmla="*/ 149 w 338"/>
                              <a:gd name="T19" fmla="*/ 182 h 246"/>
                              <a:gd name="T20" fmla="*/ 134 w 338"/>
                              <a:gd name="T21" fmla="*/ 178 h 246"/>
                              <a:gd name="T22" fmla="*/ 116 w 338"/>
                              <a:gd name="T23" fmla="*/ 179 h 246"/>
                              <a:gd name="T24" fmla="*/ 93 w 338"/>
                              <a:gd name="T25" fmla="*/ 180 h 246"/>
                              <a:gd name="T26" fmla="*/ 76 w 338"/>
                              <a:gd name="T27" fmla="*/ 160 h 246"/>
                              <a:gd name="T28" fmla="*/ 58 w 338"/>
                              <a:gd name="T29" fmla="*/ 148 h 246"/>
                              <a:gd name="T30" fmla="*/ 46 w 338"/>
                              <a:gd name="T31" fmla="*/ 156 h 246"/>
                              <a:gd name="T32" fmla="*/ 24 w 338"/>
                              <a:gd name="T33" fmla="*/ 138 h 246"/>
                              <a:gd name="T34" fmla="*/ 17 w 338"/>
                              <a:gd name="T35" fmla="*/ 130 h 246"/>
                              <a:gd name="T36" fmla="*/ 1 w 338"/>
                              <a:gd name="T37" fmla="*/ 122 h 246"/>
                              <a:gd name="T38" fmla="*/ 14 w 338"/>
                              <a:gd name="T39" fmla="*/ 122 h 246"/>
                              <a:gd name="T40" fmla="*/ 1 w 338"/>
                              <a:gd name="T41" fmla="*/ 114 h 246"/>
                              <a:gd name="T42" fmla="*/ 2 w 338"/>
                              <a:gd name="T43" fmla="*/ 105 h 246"/>
                              <a:gd name="T44" fmla="*/ 12 w 338"/>
                              <a:gd name="T45" fmla="*/ 90 h 246"/>
                              <a:gd name="T46" fmla="*/ 12 w 338"/>
                              <a:gd name="T47" fmla="*/ 84 h 246"/>
                              <a:gd name="T48" fmla="*/ 13 w 338"/>
                              <a:gd name="T49" fmla="*/ 68 h 246"/>
                              <a:gd name="T50" fmla="*/ 21 w 338"/>
                              <a:gd name="T51" fmla="*/ 56 h 246"/>
                              <a:gd name="T52" fmla="*/ 12 w 338"/>
                              <a:gd name="T53" fmla="*/ 49 h 246"/>
                              <a:gd name="T54" fmla="*/ 41 w 338"/>
                              <a:gd name="T55" fmla="*/ 42 h 246"/>
                              <a:gd name="T56" fmla="*/ 53 w 338"/>
                              <a:gd name="T57" fmla="*/ 46 h 246"/>
                              <a:gd name="T58" fmla="*/ 62 w 338"/>
                              <a:gd name="T59" fmla="*/ 53 h 246"/>
                              <a:gd name="T60" fmla="*/ 71 w 338"/>
                              <a:gd name="T61" fmla="*/ 49 h 246"/>
                              <a:gd name="T62" fmla="*/ 81 w 338"/>
                              <a:gd name="T63" fmla="*/ 54 h 246"/>
                              <a:gd name="T64" fmla="*/ 85 w 338"/>
                              <a:gd name="T65" fmla="*/ 48 h 246"/>
                              <a:gd name="T66" fmla="*/ 86 w 338"/>
                              <a:gd name="T67" fmla="*/ 44 h 246"/>
                              <a:gd name="T68" fmla="*/ 121 w 338"/>
                              <a:gd name="T69" fmla="*/ 59 h 246"/>
                              <a:gd name="T70" fmla="*/ 146 w 338"/>
                              <a:gd name="T71" fmla="*/ 55 h 246"/>
                              <a:gd name="T72" fmla="*/ 191 w 338"/>
                              <a:gd name="T73" fmla="*/ 67 h 246"/>
                              <a:gd name="T74" fmla="*/ 197 w 338"/>
                              <a:gd name="T75" fmla="*/ 71 h 246"/>
                              <a:gd name="T76" fmla="*/ 212 w 338"/>
                              <a:gd name="T77" fmla="*/ 84 h 246"/>
                              <a:gd name="T78" fmla="*/ 222 w 338"/>
                              <a:gd name="T79" fmla="*/ 92 h 246"/>
                              <a:gd name="T80" fmla="*/ 235 w 338"/>
                              <a:gd name="T81" fmla="*/ 103 h 246"/>
                              <a:gd name="T82" fmla="*/ 262 w 338"/>
                              <a:gd name="T83" fmla="*/ 112 h 246"/>
                              <a:gd name="T84" fmla="*/ 275 w 338"/>
                              <a:gd name="T85" fmla="*/ 119 h 246"/>
                              <a:gd name="T86" fmla="*/ 302 w 338"/>
                              <a:gd name="T87" fmla="*/ 114 h 246"/>
                              <a:gd name="T88" fmla="*/ 330 w 338"/>
                              <a:gd name="T89" fmla="*/ 131 h 246"/>
                              <a:gd name="T90" fmla="*/ 336 w 338"/>
                              <a:gd name="T91" fmla="*/ 162 h 246"/>
                              <a:gd name="T92" fmla="*/ 335 w 338"/>
                              <a:gd name="T93" fmla="*/ 184 h 246"/>
                              <a:gd name="T94" fmla="*/ 331 w 338"/>
                              <a:gd name="T95" fmla="*/ 191 h 246"/>
                              <a:gd name="T96" fmla="*/ 323 w 338"/>
                              <a:gd name="T97" fmla="*/ 222 h 246"/>
                              <a:gd name="T98" fmla="*/ 323 w 338"/>
                              <a:gd name="T99" fmla="*/ 246 h 246"/>
                              <a:gd name="T100" fmla="*/ 306 w 338"/>
                              <a:gd name="T101" fmla="*/ 243 h 246"/>
                              <a:gd name="T102" fmla="*/ 290 w 338"/>
                              <a:gd name="T103" fmla="*/ 225 h 246"/>
                              <a:gd name="T104" fmla="*/ 255 w 338"/>
                              <a:gd name="T105" fmla="*/ 222 h 246"/>
                              <a:gd name="T106" fmla="*/ 194 w 338"/>
                              <a:gd name="T107" fmla="*/ 205 h 246"/>
                              <a:gd name="T108" fmla="*/ 164 w 338"/>
                              <a:gd name="T109" fmla="*/ 203 h 246"/>
                              <a:gd name="T110" fmla="*/ 143 w 338"/>
                              <a:gd name="T111" fmla="*/ 20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246">
                                <a:moveTo>
                                  <a:pt x="52" y="2"/>
                                </a:moveTo>
                                <a:cubicBezTo>
                                  <a:pt x="48" y="3"/>
                                  <a:pt x="47" y="7"/>
                                  <a:pt x="47" y="11"/>
                                </a:cubicBezTo>
                                <a:cubicBezTo>
                                  <a:pt x="44" y="11"/>
                                  <a:pt x="42" y="11"/>
                                  <a:pt x="39" y="11"/>
                                </a:cubicBezTo>
                                <a:cubicBezTo>
                                  <a:pt x="39" y="14"/>
                                  <a:pt x="39" y="16"/>
                                  <a:pt x="38" y="19"/>
                                </a:cubicBezTo>
                                <a:cubicBezTo>
                                  <a:pt x="36" y="23"/>
                                  <a:pt x="31" y="23"/>
                                  <a:pt x="30" y="27"/>
                                </a:cubicBezTo>
                                <a:cubicBezTo>
                                  <a:pt x="30" y="27"/>
                                  <a:pt x="30" y="27"/>
                                  <a:pt x="30" y="27"/>
                                </a:cubicBezTo>
                                <a:cubicBezTo>
                                  <a:pt x="32" y="29"/>
                                  <a:pt x="34" y="29"/>
                                  <a:pt x="35" y="32"/>
                                </a:cubicBezTo>
                                <a:cubicBezTo>
                                  <a:pt x="30" y="34"/>
                                  <a:pt x="26" y="33"/>
                                  <a:pt x="23" y="36"/>
                                </a:cubicBezTo>
                                <a:cubicBezTo>
                                  <a:pt x="24" y="37"/>
                                  <a:pt x="25" y="37"/>
                                  <a:pt x="26" y="37"/>
                                </a:cubicBezTo>
                                <a:cubicBezTo>
                                  <a:pt x="27" y="37"/>
                                  <a:pt x="28" y="36"/>
                                  <a:pt x="29" y="36"/>
                                </a:cubicBezTo>
                                <a:cubicBezTo>
                                  <a:pt x="31" y="35"/>
                                  <a:pt x="33" y="35"/>
                                  <a:pt x="36" y="35"/>
                                </a:cubicBezTo>
                                <a:cubicBezTo>
                                  <a:pt x="40" y="35"/>
                                  <a:pt x="40" y="35"/>
                                  <a:pt x="40" y="35"/>
                                </a:cubicBezTo>
                                <a:cubicBezTo>
                                  <a:pt x="42" y="35"/>
                                  <a:pt x="44" y="35"/>
                                  <a:pt x="46" y="35"/>
                                </a:cubicBezTo>
                                <a:cubicBezTo>
                                  <a:pt x="48" y="35"/>
                                  <a:pt x="50" y="33"/>
                                  <a:pt x="52" y="33"/>
                                </a:cubicBezTo>
                                <a:cubicBezTo>
                                  <a:pt x="57" y="33"/>
                                  <a:pt x="57" y="33"/>
                                  <a:pt x="57" y="33"/>
                                </a:cubicBezTo>
                                <a:cubicBezTo>
                                  <a:pt x="65" y="33"/>
                                  <a:pt x="69" y="40"/>
                                  <a:pt x="77" y="40"/>
                                </a:cubicBezTo>
                                <a:cubicBezTo>
                                  <a:pt x="79" y="40"/>
                                  <a:pt x="79" y="38"/>
                                  <a:pt x="79" y="37"/>
                                </a:cubicBezTo>
                                <a:cubicBezTo>
                                  <a:pt x="79" y="35"/>
                                  <a:pt x="78" y="35"/>
                                  <a:pt x="77" y="34"/>
                                </a:cubicBezTo>
                                <a:cubicBezTo>
                                  <a:pt x="75" y="33"/>
                                  <a:pt x="73" y="31"/>
                                  <a:pt x="73" y="28"/>
                                </a:cubicBezTo>
                                <a:cubicBezTo>
                                  <a:pt x="73" y="25"/>
                                  <a:pt x="76" y="25"/>
                                  <a:pt x="77" y="22"/>
                                </a:cubicBezTo>
                                <a:cubicBezTo>
                                  <a:pt x="78" y="19"/>
                                  <a:pt x="78" y="17"/>
                                  <a:pt x="78" y="13"/>
                                </a:cubicBezTo>
                                <a:cubicBezTo>
                                  <a:pt x="78" y="12"/>
                                  <a:pt x="79" y="12"/>
                                  <a:pt x="79" y="11"/>
                                </a:cubicBezTo>
                                <a:cubicBezTo>
                                  <a:pt x="79" y="11"/>
                                  <a:pt x="79" y="11"/>
                                  <a:pt x="79" y="11"/>
                                </a:cubicBezTo>
                                <a:cubicBezTo>
                                  <a:pt x="74" y="7"/>
                                  <a:pt x="71" y="7"/>
                                  <a:pt x="67" y="3"/>
                                </a:cubicBezTo>
                                <a:cubicBezTo>
                                  <a:pt x="65" y="2"/>
                                  <a:pt x="64" y="0"/>
                                  <a:pt x="62" y="0"/>
                                </a:cubicBezTo>
                                <a:cubicBezTo>
                                  <a:pt x="58" y="0"/>
                                  <a:pt x="56" y="2"/>
                                  <a:pt x="52" y="2"/>
                                </a:cubicBezTo>
                                <a:cubicBezTo>
                                  <a:pt x="52" y="2"/>
                                  <a:pt x="52" y="2"/>
                                  <a:pt x="52" y="2"/>
                                </a:cubicBezTo>
                                <a:close/>
                                <a:moveTo>
                                  <a:pt x="143" y="207"/>
                                </a:moveTo>
                                <a:cubicBezTo>
                                  <a:pt x="144" y="206"/>
                                  <a:pt x="144" y="204"/>
                                  <a:pt x="145" y="203"/>
                                </a:cubicBezTo>
                                <a:cubicBezTo>
                                  <a:pt x="146" y="200"/>
                                  <a:pt x="144" y="198"/>
                                  <a:pt x="146" y="196"/>
                                </a:cubicBezTo>
                                <a:cubicBezTo>
                                  <a:pt x="147" y="194"/>
                                  <a:pt x="149" y="195"/>
                                  <a:pt x="151" y="194"/>
                                </a:cubicBezTo>
                                <a:cubicBezTo>
                                  <a:pt x="152" y="194"/>
                                  <a:pt x="153" y="194"/>
                                  <a:pt x="154" y="194"/>
                                </a:cubicBezTo>
                                <a:cubicBezTo>
                                  <a:pt x="157" y="194"/>
                                  <a:pt x="157" y="194"/>
                                  <a:pt x="157" y="194"/>
                                </a:cubicBezTo>
                                <a:cubicBezTo>
                                  <a:pt x="159" y="194"/>
                                  <a:pt x="159" y="192"/>
                                  <a:pt x="160" y="190"/>
                                </a:cubicBezTo>
                                <a:cubicBezTo>
                                  <a:pt x="161" y="189"/>
                                  <a:pt x="162" y="188"/>
                                  <a:pt x="162" y="186"/>
                                </a:cubicBezTo>
                                <a:cubicBezTo>
                                  <a:pt x="162" y="185"/>
                                  <a:pt x="162" y="185"/>
                                  <a:pt x="162" y="185"/>
                                </a:cubicBezTo>
                                <a:cubicBezTo>
                                  <a:pt x="161" y="184"/>
                                  <a:pt x="161" y="184"/>
                                  <a:pt x="161" y="184"/>
                                </a:cubicBezTo>
                                <a:cubicBezTo>
                                  <a:pt x="160" y="185"/>
                                  <a:pt x="159" y="185"/>
                                  <a:pt x="158" y="185"/>
                                </a:cubicBezTo>
                                <a:cubicBezTo>
                                  <a:pt x="154" y="185"/>
                                  <a:pt x="153" y="182"/>
                                  <a:pt x="150" y="182"/>
                                </a:cubicBezTo>
                                <a:cubicBezTo>
                                  <a:pt x="150" y="182"/>
                                  <a:pt x="150" y="182"/>
                                  <a:pt x="149" y="182"/>
                                </a:cubicBezTo>
                                <a:cubicBezTo>
                                  <a:pt x="149" y="184"/>
                                  <a:pt x="148" y="187"/>
                                  <a:pt x="146" y="187"/>
                                </a:cubicBezTo>
                                <a:cubicBezTo>
                                  <a:pt x="144" y="187"/>
                                  <a:pt x="143" y="187"/>
                                  <a:pt x="142" y="185"/>
                                </a:cubicBezTo>
                                <a:cubicBezTo>
                                  <a:pt x="141" y="185"/>
                                  <a:pt x="141" y="183"/>
                                  <a:pt x="140" y="182"/>
                                </a:cubicBezTo>
                                <a:cubicBezTo>
                                  <a:pt x="138" y="180"/>
                                  <a:pt x="136" y="180"/>
                                  <a:pt x="134" y="178"/>
                                </a:cubicBezTo>
                                <a:cubicBezTo>
                                  <a:pt x="133" y="178"/>
                                  <a:pt x="133" y="177"/>
                                  <a:pt x="132" y="177"/>
                                </a:cubicBezTo>
                                <a:cubicBezTo>
                                  <a:pt x="128" y="177"/>
                                  <a:pt x="128" y="177"/>
                                  <a:pt x="128" y="177"/>
                                </a:cubicBezTo>
                                <a:cubicBezTo>
                                  <a:pt x="125" y="177"/>
                                  <a:pt x="124" y="179"/>
                                  <a:pt x="121" y="179"/>
                                </a:cubicBezTo>
                                <a:cubicBezTo>
                                  <a:pt x="116" y="179"/>
                                  <a:pt x="116" y="179"/>
                                  <a:pt x="116" y="179"/>
                                </a:cubicBezTo>
                                <a:cubicBezTo>
                                  <a:pt x="113" y="179"/>
                                  <a:pt x="112" y="184"/>
                                  <a:pt x="109" y="184"/>
                                </a:cubicBezTo>
                                <a:cubicBezTo>
                                  <a:pt x="107" y="184"/>
                                  <a:pt x="107" y="183"/>
                                  <a:pt x="105" y="183"/>
                                </a:cubicBezTo>
                                <a:cubicBezTo>
                                  <a:pt x="104" y="183"/>
                                  <a:pt x="103" y="183"/>
                                  <a:pt x="102" y="183"/>
                                </a:cubicBezTo>
                                <a:cubicBezTo>
                                  <a:pt x="98" y="183"/>
                                  <a:pt x="97" y="180"/>
                                  <a:pt x="93" y="180"/>
                                </a:cubicBezTo>
                                <a:cubicBezTo>
                                  <a:pt x="87" y="180"/>
                                  <a:pt x="87" y="180"/>
                                  <a:pt x="87" y="180"/>
                                </a:cubicBezTo>
                                <a:cubicBezTo>
                                  <a:pt x="85" y="180"/>
                                  <a:pt x="84" y="178"/>
                                  <a:pt x="83" y="176"/>
                                </a:cubicBezTo>
                                <a:cubicBezTo>
                                  <a:pt x="81" y="173"/>
                                  <a:pt x="80" y="170"/>
                                  <a:pt x="78" y="167"/>
                                </a:cubicBezTo>
                                <a:cubicBezTo>
                                  <a:pt x="77" y="164"/>
                                  <a:pt x="77" y="163"/>
                                  <a:pt x="76" y="160"/>
                                </a:cubicBezTo>
                                <a:cubicBezTo>
                                  <a:pt x="75" y="157"/>
                                  <a:pt x="72" y="157"/>
                                  <a:pt x="71" y="154"/>
                                </a:cubicBezTo>
                                <a:cubicBezTo>
                                  <a:pt x="69" y="152"/>
                                  <a:pt x="68" y="152"/>
                                  <a:pt x="66" y="150"/>
                                </a:cubicBezTo>
                                <a:cubicBezTo>
                                  <a:pt x="64" y="148"/>
                                  <a:pt x="63" y="146"/>
                                  <a:pt x="60" y="146"/>
                                </a:cubicBezTo>
                                <a:cubicBezTo>
                                  <a:pt x="59" y="146"/>
                                  <a:pt x="58" y="147"/>
                                  <a:pt x="58" y="148"/>
                                </a:cubicBezTo>
                                <a:cubicBezTo>
                                  <a:pt x="57" y="151"/>
                                  <a:pt x="55" y="152"/>
                                  <a:pt x="53" y="152"/>
                                </a:cubicBezTo>
                                <a:cubicBezTo>
                                  <a:pt x="52" y="152"/>
                                  <a:pt x="50" y="152"/>
                                  <a:pt x="49" y="153"/>
                                </a:cubicBezTo>
                                <a:cubicBezTo>
                                  <a:pt x="49" y="154"/>
                                  <a:pt x="49" y="155"/>
                                  <a:pt x="48" y="155"/>
                                </a:cubicBezTo>
                                <a:cubicBezTo>
                                  <a:pt x="48" y="156"/>
                                  <a:pt x="47" y="156"/>
                                  <a:pt x="46" y="156"/>
                                </a:cubicBezTo>
                                <a:cubicBezTo>
                                  <a:pt x="43" y="156"/>
                                  <a:pt x="41" y="154"/>
                                  <a:pt x="38" y="153"/>
                                </a:cubicBezTo>
                                <a:cubicBezTo>
                                  <a:pt x="35" y="152"/>
                                  <a:pt x="32" y="152"/>
                                  <a:pt x="30" y="149"/>
                                </a:cubicBezTo>
                                <a:cubicBezTo>
                                  <a:pt x="28" y="148"/>
                                  <a:pt x="29" y="146"/>
                                  <a:pt x="28" y="145"/>
                                </a:cubicBezTo>
                                <a:cubicBezTo>
                                  <a:pt x="26" y="142"/>
                                  <a:pt x="24" y="141"/>
                                  <a:pt x="24" y="138"/>
                                </a:cubicBezTo>
                                <a:cubicBezTo>
                                  <a:pt x="24" y="137"/>
                                  <a:pt x="24" y="136"/>
                                  <a:pt x="24" y="135"/>
                                </a:cubicBezTo>
                                <a:cubicBezTo>
                                  <a:pt x="24" y="134"/>
                                  <a:pt x="24" y="133"/>
                                  <a:pt x="24" y="133"/>
                                </a:cubicBezTo>
                                <a:cubicBezTo>
                                  <a:pt x="22" y="133"/>
                                  <a:pt x="20" y="132"/>
                                  <a:pt x="18" y="131"/>
                                </a:cubicBezTo>
                                <a:cubicBezTo>
                                  <a:pt x="17" y="131"/>
                                  <a:pt x="17" y="131"/>
                                  <a:pt x="17" y="130"/>
                                </a:cubicBezTo>
                                <a:cubicBezTo>
                                  <a:pt x="16" y="129"/>
                                  <a:pt x="17" y="127"/>
                                  <a:pt x="16" y="127"/>
                                </a:cubicBezTo>
                                <a:cubicBezTo>
                                  <a:pt x="12" y="127"/>
                                  <a:pt x="11" y="129"/>
                                  <a:pt x="8" y="129"/>
                                </a:cubicBezTo>
                                <a:cubicBezTo>
                                  <a:pt x="6" y="129"/>
                                  <a:pt x="6" y="128"/>
                                  <a:pt x="5" y="127"/>
                                </a:cubicBezTo>
                                <a:cubicBezTo>
                                  <a:pt x="3" y="125"/>
                                  <a:pt x="1" y="124"/>
                                  <a:pt x="1" y="122"/>
                                </a:cubicBezTo>
                                <a:cubicBezTo>
                                  <a:pt x="1" y="121"/>
                                  <a:pt x="1" y="121"/>
                                  <a:pt x="1" y="120"/>
                                </a:cubicBezTo>
                                <a:cubicBezTo>
                                  <a:pt x="2" y="120"/>
                                  <a:pt x="2" y="120"/>
                                  <a:pt x="2" y="120"/>
                                </a:cubicBezTo>
                                <a:cubicBezTo>
                                  <a:pt x="6" y="121"/>
                                  <a:pt x="7" y="124"/>
                                  <a:pt x="11" y="124"/>
                                </a:cubicBezTo>
                                <a:cubicBezTo>
                                  <a:pt x="12" y="124"/>
                                  <a:pt x="14" y="123"/>
                                  <a:pt x="14" y="122"/>
                                </a:cubicBezTo>
                                <a:cubicBezTo>
                                  <a:pt x="14" y="120"/>
                                  <a:pt x="12" y="119"/>
                                  <a:pt x="10" y="118"/>
                                </a:cubicBezTo>
                                <a:cubicBezTo>
                                  <a:pt x="8" y="117"/>
                                  <a:pt x="7" y="116"/>
                                  <a:pt x="4" y="115"/>
                                </a:cubicBezTo>
                                <a:cubicBezTo>
                                  <a:pt x="3" y="114"/>
                                  <a:pt x="1" y="115"/>
                                  <a:pt x="0" y="114"/>
                                </a:cubicBezTo>
                                <a:cubicBezTo>
                                  <a:pt x="1" y="114"/>
                                  <a:pt x="1" y="114"/>
                                  <a:pt x="1" y="114"/>
                                </a:cubicBezTo>
                                <a:cubicBezTo>
                                  <a:pt x="2" y="114"/>
                                  <a:pt x="3" y="115"/>
                                  <a:pt x="4" y="115"/>
                                </a:cubicBezTo>
                                <a:cubicBezTo>
                                  <a:pt x="6" y="115"/>
                                  <a:pt x="6" y="112"/>
                                  <a:pt x="6" y="110"/>
                                </a:cubicBezTo>
                                <a:cubicBezTo>
                                  <a:pt x="6" y="109"/>
                                  <a:pt x="6" y="108"/>
                                  <a:pt x="5" y="107"/>
                                </a:cubicBezTo>
                                <a:cubicBezTo>
                                  <a:pt x="4" y="106"/>
                                  <a:pt x="2" y="106"/>
                                  <a:pt x="2" y="105"/>
                                </a:cubicBezTo>
                                <a:cubicBezTo>
                                  <a:pt x="2" y="102"/>
                                  <a:pt x="6" y="103"/>
                                  <a:pt x="9" y="102"/>
                                </a:cubicBezTo>
                                <a:cubicBezTo>
                                  <a:pt x="8" y="101"/>
                                  <a:pt x="8" y="101"/>
                                  <a:pt x="8" y="99"/>
                                </a:cubicBezTo>
                                <a:cubicBezTo>
                                  <a:pt x="8" y="97"/>
                                  <a:pt x="10" y="96"/>
                                  <a:pt x="11" y="94"/>
                                </a:cubicBezTo>
                                <a:cubicBezTo>
                                  <a:pt x="12" y="93"/>
                                  <a:pt x="12" y="92"/>
                                  <a:pt x="12" y="90"/>
                                </a:cubicBezTo>
                                <a:cubicBezTo>
                                  <a:pt x="12" y="85"/>
                                  <a:pt x="9" y="83"/>
                                  <a:pt x="6" y="80"/>
                                </a:cubicBezTo>
                                <a:cubicBezTo>
                                  <a:pt x="4" y="79"/>
                                  <a:pt x="2" y="78"/>
                                  <a:pt x="2" y="76"/>
                                </a:cubicBezTo>
                                <a:cubicBezTo>
                                  <a:pt x="2" y="76"/>
                                  <a:pt x="3" y="76"/>
                                  <a:pt x="3" y="75"/>
                                </a:cubicBezTo>
                                <a:cubicBezTo>
                                  <a:pt x="8" y="77"/>
                                  <a:pt x="9" y="80"/>
                                  <a:pt x="12" y="84"/>
                                </a:cubicBezTo>
                                <a:cubicBezTo>
                                  <a:pt x="13" y="84"/>
                                  <a:pt x="13" y="84"/>
                                  <a:pt x="13" y="84"/>
                                </a:cubicBezTo>
                                <a:cubicBezTo>
                                  <a:pt x="13" y="75"/>
                                  <a:pt x="13" y="75"/>
                                  <a:pt x="13" y="75"/>
                                </a:cubicBezTo>
                                <a:cubicBezTo>
                                  <a:pt x="13" y="73"/>
                                  <a:pt x="16" y="73"/>
                                  <a:pt x="16" y="71"/>
                                </a:cubicBezTo>
                                <a:cubicBezTo>
                                  <a:pt x="16" y="70"/>
                                  <a:pt x="13" y="70"/>
                                  <a:pt x="13" y="68"/>
                                </a:cubicBezTo>
                                <a:cubicBezTo>
                                  <a:pt x="13" y="66"/>
                                  <a:pt x="17" y="66"/>
                                  <a:pt x="17" y="64"/>
                                </a:cubicBezTo>
                                <a:cubicBezTo>
                                  <a:pt x="17" y="62"/>
                                  <a:pt x="16" y="62"/>
                                  <a:pt x="16" y="61"/>
                                </a:cubicBezTo>
                                <a:cubicBezTo>
                                  <a:pt x="16" y="60"/>
                                  <a:pt x="17" y="59"/>
                                  <a:pt x="18" y="59"/>
                                </a:cubicBezTo>
                                <a:cubicBezTo>
                                  <a:pt x="19" y="58"/>
                                  <a:pt x="19" y="57"/>
                                  <a:pt x="21" y="56"/>
                                </a:cubicBezTo>
                                <a:cubicBezTo>
                                  <a:pt x="22" y="55"/>
                                  <a:pt x="24" y="55"/>
                                  <a:pt x="24" y="54"/>
                                </a:cubicBezTo>
                                <a:cubicBezTo>
                                  <a:pt x="24" y="53"/>
                                  <a:pt x="23" y="52"/>
                                  <a:pt x="22" y="52"/>
                                </a:cubicBezTo>
                                <a:cubicBezTo>
                                  <a:pt x="21" y="52"/>
                                  <a:pt x="20" y="52"/>
                                  <a:pt x="18" y="52"/>
                                </a:cubicBezTo>
                                <a:cubicBezTo>
                                  <a:pt x="16" y="52"/>
                                  <a:pt x="12" y="52"/>
                                  <a:pt x="12" y="49"/>
                                </a:cubicBezTo>
                                <a:cubicBezTo>
                                  <a:pt x="12" y="47"/>
                                  <a:pt x="14" y="45"/>
                                  <a:pt x="16" y="45"/>
                                </a:cubicBezTo>
                                <a:cubicBezTo>
                                  <a:pt x="18" y="45"/>
                                  <a:pt x="19" y="45"/>
                                  <a:pt x="21" y="44"/>
                                </a:cubicBezTo>
                                <a:cubicBezTo>
                                  <a:pt x="25" y="42"/>
                                  <a:pt x="27" y="40"/>
                                  <a:pt x="32" y="40"/>
                                </a:cubicBezTo>
                                <a:cubicBezTo>
                                  <a:pt x="35" y="40"/>
                                  <a:pt x="38" y="40"/>
                                  <a:pt x="41" y="42"/>
                                </a:cubicBezTo>
                                <a:cubicBezTo>
                                  <a:pt x="43" y="44"/>
                                  <a:pt x="44" y="47"/>
                                  <a:pt x="47" y="47"/>
                                </a:cubicBezTo>
                                <a:cubicBezTo>
                                  <a:pt x="49" y="47"/>
                                  <a:pt x="49" y="45"/>
                                  <a:pt x="50" y="44"/>
                                </a:cubicBezTo>
                                <a:cubicBezTo>
                                  <a:pt x="53" y="44"/>
                                  <a:pt x="53" y="44"/>
                                  <a:pt x="53" y="44"/>
                                </a:cubicBezTo>
                                <a:cubicBezTo>
                                  <a:pt x="53" y="46"/>
                                  <a:pt x="53" y="46"/>
                                  <a:pt x="53" y="46"/>
                                </a:cubicBezTo>
                                <a:cubicBezTo>
                                  <a:pt x="53" y="48"/>
                                  <a:pt x="51" y="48"/>
                                  <a:pt x="51" y="50"/>
                                </a:cubicBezTo>
                                <a:cubicBezTo>
                                  <a:pt x="51" y="51"/>
                                  <a:pt x="52" y="52"/>
                                  <a:pt x="53" y="52"/>
                                </a:cubicBezTo>
                                <a:cubicBezTo>
                                  <a:pt x="55" y="52"/>
                                  <a:pt x="56" y="50"/>
                                  <a:pt x="59" y="50"/>
                                </a:cubicBezTo>
                                <a:cubicBezTo>
                                  <a:pt x="60" y="50"/>
                                  <a:pt x="60" y="52"/>
                                  <a:pt x="62" y="53"/>
                                </a:cubicBezTo>
                                <a:cubicBezTo>
                                  <a:pt x="63" y="54"/>
                                  <a:pt x="64" y="54"/>
                                  <a:pt x="65" y="55"/>
                                </a:cubicBezTo>
                                <a:cubicBezTo>
                                  <a:pt x="66" y="55"/>
                                  <a:pt x="66" y="56"/>
                                  <a:pt x="67" y="56"/>
                                </a:cubicBezTo>
                                <a:cubicBezTo>
                                  <a:pt x="69" y="56"/>
                                  <a:pt x="71" y="56"/>
                                  <a:pt x="71" y="54"/>
                                </a:cubicBezTo>
                                <a:cubicBezTo>
                                  <a:pt x="71" y="49"/>
                                  <a:pt x="71" y="49"/>
                                  <a:pt x="71" y="49"/>
                                </a:cubicBezTo>
                                <a:cubicBezTo>
                                  <a:pt x="73" y="49"/>
                                  <a:pt x="73" y="49"/>
                                  <a:pt x="73" y="49"/>
                                </a:cubicBezTo>
                                <a:cubicBezTo>
                                  <a:pt x="74" y="49"/>
                                  <a:pt x="76" y="50"/>
                                  <a:pt x="76" y="50"/>
                                </a:cubicBezTo>
                                <a:cubicBezTo>
                                  <a:pt x="77" y="51"/>
                                  <a:pt x="76" y="53"/>
                                  <a:pt x="78" y="53"/>
                                </a:cubicBezTo>
                                <a:cubicBezTo>
                                  <a:pt x="79" y="54"/>
                                  <a:pt x="80" y="54"/>
                                  <a:pt x="81" y="54"/>
                                </a:cubicBezTo>
                                <a:cubicBezTo>
                                  <a:pt x="85" y="54"/>
                                  <a:pt x="85" y="54"/>
                                  <a:pt x="85" y="54"/>
                                </a:cubicBezTo>
                                <a:cubicBezTo>
                                  <a:pt x="86" y="54"/>
                                  <a:pt x="87" y="55"/>
                                  <a:pt x="88" y="55"/>
                                </a:cubicBezTo>
                                <a:cubicBezTo>
                                  <a:pt x="89" y="55"/>
                                  <a:pt x="90" y="55"/>
                                  <a:pt x="90" y="55"/>
                                </a:cubicBezTo>
                                <a:cubicBezTo>
                                  <a:pt x="90" y="52"/>
                                  <a:pt x="88" y="50"/>
                                  <a:pt x="85" y="48"/>
                                </a:cubicBezTo>
                                <a:cubicBezTo>
                                  <a:pt x="83" y="47"/>
                                  <a:pt x="82" y="47"/>
                                  <a:pt x="80" y="46"/>
                                </a:cubicBezTo>
                                <a:cubicBezTo>
                                  <a:pt x="79" y="45"/>
                                  <a:pt x="78" y="44"/>
                                  <a:pt x="78" y="43"/>
                                </a:cubicBezTo>
                                <a:cubicBezTo>
                                  <a:pt x="78" y="42"/>
                                  <a:pt x="79" y="41"/>
                                  <a:pt x="80" y="41"/>
                                </a:cubicBezTo>
                                <a:cubicBezTo>
                                  <a:pt x="83" y="41"/>
                                  <a:pt x="84" y="43"/>
                                  <a:pt x="86" y="44"/>
                                </a:cubicBezTo>
                                <a:cubicBezTo>
                                  <a:pt x="88" y="45"/>
                                  <a:pt x="90" y="45"/>
                                  <a:pt x="92" y="45"/>
                                </a:cubicBezTo>
                                <a:cubicBezTo>
                                  <a:pt x="96" y="46"/>
                                  <a:pt x="98" y="48"/>
                                  <a:pt x="102" y="50"/>
                                </a:cubicBezTo>
                                <a:cubicBezTo>
                                  <a:pt x="106" y="52"/>
                                  <a:pt x="107" y="54"/>
                                  <a:pt x="111" y="55"/>
                                </a:cubicBezTo>
                                <a:cubicBezTo>
                                  <a:pt x="115" y="56"/>
                                  <a:pt x="117" y="59"/>
                                  <a:pt x="121" y="59"/>
                                </a:cubicBezTo>
                                <a:cubicBezTo>
                                  <a:pt x="124" y="59"/>
                                  <a:pt x="125" y="58"/>
                                  <a:pt x="128" y="57"/>
                                </a:cubicBezTo>
                                <a:cubicBezTo>
                                  <a:pt x="132" y="55"/>
                                  <a:pt x="135" y="54"/>
                                  <a:pt x="139" y="54"/>
                                </a:cubicBezTo>
                                <a:cubicBezTo>
                                  <a:pt x="143" y="54"/>
                                  <a:pt x="143" y="54"/>
                                  <a:pt x="143" y="54"/>
                                </a:cubicBezTo>
                                <a:cubicBezTo>
                                  <a:pt x="144" y="54"/>
                                  <a:pt x="145" y="55"/>
                                  <a:pt x="146" y="55"/>
                                </a:cubicBezTo>
                                <a:cubicBezTo>
                                  <a:pt x="150" y="55"/>
                                  <a:pt x="152" y="55"/>
                                  <a:pt x="155" y="55"/>
                                </a:cubicBezTo>
                                <a:cubicBezTo>
                                  <a:pt x="163" y="55"/>
                                  <a:pt x="167" y="55"/>
                                  <a:pt x="174" y="59"/>
                                </a:cubicBezTo>
                                <a:cubicBezTo>
                                  <a:pt x="177" y="61"/>
                                  <a:pt x="179" y="63"/>
                                  <a:pt x="184" y="64"/>
                                </a:cubicBezTo>
                                <a:cubicBezTo>
                                  <a:pt x="187" y="64"/>
                                  <a:pt x="188" y="65"/>
                                  <a:pt x="191" y="67"/>
                                </a:cubicBezTo>
                                <a:cubicBezTo>
                                  <a:pt x="192" y="68"/>
                                  <a:pt x="192" y="70"/>
                                  <a:pt x="193" y="70"/>
                                </a:cubicBezTo>
                                <a:cubicBezTo>
                                  <a:pt x="195" y="70"/>
                                  <a:pt x="194" y="65"/>
                                  <a:pt x="197" y="65"/>
                                </a:cubicBezTo>
                                <a:cubicBezTo>
                                  <a:pt x="199" y="65"/>
                                  <a:pt x="200" y="67"/>
                                  <a:pt x="200" y="69"/>
                                </a:cubicBezTo>
                                <a:cubicBezTo>
                                  <a:pt x="200" y="70"/>
                                  <a:pt x="199" y="71"/>
                                  <a:pt x="197" y="71"/>
                                </a:cubicBezTo>
                                <a:cubicBezTo>
                                  <a:pt x="199" y="74"/>
                                  <a:pt x="199" y="77"/>
                                  <a:pt x="202" y="78"/>
                                </a:cubicBezTo>
                                <a:cubicBezTo>
                                  <a:pt x="205" y="79"/>
                                  <a:pt x="208" y="78"/>
                                  <a:pt x="209" y="81"/>
                                </a:cubicBezTo>
                                <a:cubicBezTo>
                                  <a:pt x="210" y="82"/>
                                  <a:pt x="209" y="83"/>
                                  <a:pt x="210" y="83"/>
                                </a:cubicBezTo>
                                <a:cubicBezTo>
                                  <a:pt x="211" y="84"/>
                                  <a:pt x="212" y="84"/>
                                  <a:pt x="212" y="84"/>
                                </a:cubicBezTo>
                                <a:cubicBezTo>
                                  <a:pt x="212" y="86"/>
                                  <a:pt x="212" y="87"/>
                                  <a:pt x="212" y="88"/>
                                </a:cubicBezTo>
                                <a:cubicBezTo>
                                  <a:pt x="213" y="90"/>
                                  <a:pt x="214" y="90"/>
                                  <a:pt x="215" y="91"/>
                                </a:cubicBezTo>
                                <a:cubicBezTo>
                                  <a:pt x="216" y="92"/>
                                  <a:pt x="217" y="93"/>
                                  <a:pt x="218" y="93"/>
                                </a:cubicBezTo>
                                <a:cubicBezTo>
                                  <a:pt x="220" y="93"/>
                                  <a:pt x="221" y="92"/>
                                  <a:pt x="222" y="92"/>
                                </a:cubicBezTo>
                                <a:cubicBezTo>
                                  <a:pt x="224" y="92"/>
                                  <a:pt x="225" y="94"/>
                                  <a:pt x="226" y="96"/>
                                </a:cubicBezTo>
                                <a:cubicBezTo>
                                  <a:pt x="226" y="97"/>
                                  <a:pt x="228" y="98"/>
                                  <a:pt x="228" y="99"/>
                                </a:cubicBezTo>
                                <a:cubicBezTo>
                                  <a:pt x="229" y="101"/>
                                  <a:pt x="230" y="103"/>
                                  <a:pt x="232" y="103"/>
                                </a:cubicBezTo>
                                <a:cubicBezTo>
                                  <a:pt x="235" y="103"/>
                                  <a:pt x="235" y="103"/>
                                  <a:pt x="235" y="103"/>
                                </a:cubicBezTo>
                                <a:cubicBezTo>
                                  <a:pt x="237" y="103"/>
                                  <a:pt x="237" y="105"/>
                                  <a:pt x="239" y="107"/>
                                </a:cubicBezTo>
                                <a:cubicBezTo>
                                  <a:pt x="241" y="108"/>
                                  <a:pt x="242" y="108"/>
                                  <a:pt x="245" y="108"/>
                                </a:cubicBezTo>
                                <a:cubicBezTo>
                                  <a:pt x="249" y="110"/>
                                  <a:pt x="252" y="112"/>
                                  <a:pt x="257" y="112"/>
                                </a:cubicBezTo>
                                <a:cubicBezTo>
                                  <a:pt x="262" y="112"/>
                                  <a:pt x="262" y="112"/>
                                  <a:pt x="262" y="112"/>
                                </a:cubicBezTo>
                                <a:cubicBezTo>
                                  <a:pt x="262" y="112"/>
                                  <a:pt x="263" y="113"/>
                                  <a:pt x="263" y="113"/>
                                </a:cubicBezTo>
                                <a:cubicBezTo>
                                  <a:pt x="266" y="114"/>
                                  <a:pt x="267" y="115"/>
                                  <a:pt x="269" y="117"/>
                                </a:cubicBezTo>
                                <a:cubicBezTo>
                                  <a:pt x="270" y="118"/>
                                  <a:pt x="270" y="119"/>
                                  <a:pt x="272" y="119"/>
                                </a:cubicBezTo>
                                <a:cubicBezTo>
                                  <a:pt x="275" y="119"/>
                                  <a:pt x="275" y="119"/>
                                  <a:pt x="275" y="119"/>
                                </a:cubicBezTo>
                                <a:cubicBezTo>
                                  <a:pt x="280" y="119"/>
                                  <a:pt x="282" y="118"/>
                                  <a:pt x="286" y="117"/>
                                </a:cubicBezTo>
                                <a:cubicBezTo>
                                  <a:pt x="288" y="117"/>
                                  <a:pt x="288" y="117"/>
                                  <a:pt x="290" y="117"/>
                                </a:cubicBezTo>
                                <a:cubicBezTo>
                                  <a:pt x="294" y="117"/>
                                  <a:pt x="294" y="117"/>
                                  <a:pt x="294" y="117"/>
                                </a:cubicBezTo>
                                <a:cubicBezTo>
                                  <a:pt x="297" y="117"/>
                                  <a:pt x="299" y="115"/>
                                  <a:pt x="302" y="114"/>
                                </a:cubicBezTo>
                                <a:cubicBezTo>
                                  <a:pt x="302" y="114"/>
                                  <a:pt x="302" y="114"/>
                                  <a:pt x="302" y="114"/>
                                </a:cubicBezTo>
                                <a:cubicBezTo>
                                  <a:pt x="307" y="120"/>
                                  <a:pt x="312" y="124"/>
                                  <a:pt x="321" y="124"/>
                                </a:cubicBezTo>
                                <a:cubicBezTo>
                                  <a:pt x="322" y="124"/>
                                  <a:pt x="323" y="124"/>
                                  <a:pt x="324" y="124"/>
                                </a:cubicBezTo>
                                <a:cubicBezTo>
                                  <a:pt x="328" y="124"/>
                                  <a:pt x="328" y="128"/>
                                  <a:pt x="330" y="131"/>
                                </a:cubicBezTo>
                                <a:cubicBezTo>
                                  <a:pt x="332" y="135"/>
                                  <a:pt x="333" y="138"/>
                                  <a:pt x="337" y="141"/>
                                </a:cubicBezTo>
                                <a:cubicBezTo>
                                  <a:pt x="337" y="141"/>
                                  <a:pt x="337" y="141"/>
                                  <a:pt x="337" y="141"/>
                                </a:cubicBezTo>
                                <a:cubicBezTo>
                                  <a:pt x="335" y="146"/>
                                  <a:pt x="329" y="147"/>
                                  <a:pt x="329" y="153"/>
                                </a:cubicBezTo>
                                <a:cubicBezTo>
                                  <a:pt x="329" y="157"/>
                                  <a:pt x="333" y="159"/>
                                  <a:pt x="336" y="162"/>
                                </a:cubicBezTo>
                                <a:cubicBezTo>
                                  <a:pt x="338" y="165"/>
                                  <a:pt x="337" y="168"/>
                                  <a:pt x="338" y="172"/>
                                </a:cubicBezTo>
                                <a:cubicBezTo>
                                  <a:pt x="338" y="172"/>
                                  <a:pt x="338" y="172"/>
                                  <a:pt x="338" y="172"/>
                                </a:cubicBezTo>
                                <a:cubicBezTo>
                                  <a:pt x="337" y="176"/>
                                  <a:pt x="337" y="179"/>
                                  <a:pt x="337" y="182"/>
                                </a:cubicBezTo>
                                <a:cubicBezTo>
                                  <a:pt x="336" y="183"/>
                                  <a:pt x="336" y="184"/>
                                  <a:pt x="335" y="184"/>
                                </a:cubicBezTo>
                                <a:cubicBezTo>
                                  <a:pt x="334" y="184"/>
                                  <a:pt x="334" y="182"/>
                                  <a:pt x="332" y="182"/>
                                </a:cubicBezTo>
                                <a:cubicBezTo>
                                  <a:pt x="331" y="182"/>
                                  <a:pt x="330" y="182"/>
                                  <a:pt x="328" y="182"/>
                                </a:cubicBezTo>
                                <a:cubicBezTo>
                                  <a:pt x="328" y="184"/>
                                  <a:pt x="328" y="184"/>
                                  <a:pt x="328" y="186"/>
                                </a:cubicBezTo>
                                <a:cubicBezTo>
                                  <a:pt x="328" y="188"/>
                                  <a:pt x="331" y="189"/>
                                  <a:pt x="331" y="191"/>
                                </a:cubicBezTo>
                                <a:cubicBezTo>
                                  <a:pt x="331" y="198"/>
                                  <a:pt x="328" y="202"/>
                                  <a:pt x="328" y="208"/>
                                </a:cubicBezTo>
                                <a:cubicBezTo>
                                  <a:pt x="328" y="211"/>
                                  <a:pt x="327" y="212"/>
                                  <a:pt x="326" y="214"/>
                                </a:cubicBezTo>
                                <a:cubicBezTo>
                                  <a:pt x="324" y="217"/>
                                  <a:pt x="320" y="217"/>
                                  <a:pt x="320" y="220"/>
                                </a:cubicBezTo>
                                <a:cubicBezTo>
                                  <a:pt x="320" y="221"/>
                                  <a:pt x="322" y="221"/>
                                  <a:pt x="323" y="222"/>
                                </a:cubicBezTo>
                                <a:cubicBezTo>
                                  <a:pt x="325" y="223"/>
                                  <a:pt x="325" y="226"/>
                                  <a:pt x="325" y="228"/>
                                </a:cubicBezTo>
                                <a:cubicBezTo>
                                  <a:pt x="325" y="231"/>
                                  <a:pt x="325" y="232"/>
                                  <a:pt x="325" y="235"/>
                                </a:cubicBezTo>
                                <a:cubicBezTo>
                                  <a:pt x="325" y="242"/>
                                  <a:pt x="325" y="242"/>
                                  <a:pt x="325" y="242"/>
                                </a:cubicBezTo>
                                <a:cubicBezTo>
                                  <a:pt x="325" y="244"/>
                                  <a:pt x="324" y="244"/>
                                  <a:pt x="323" y="246"/>
                                </a:cubicBezTo>
                                <a:cubicBezTo>
                                  <a:pt x="323" y="246"/>
                                  <a:pt x="323" y="246"/>
                                  <a:pt x="323" y="246"/>
                                </a:cubicBezTo>
                                <a:cubicBezTo>
                                  <a:pt x="319" y="246"/>
                                  <a:pt x="316" y="245"/>
                                  <a:pt x="312" y="245"/>
                                </a:cubicBezTo>
                                <a:cubicBezTo>
                                  <a:pt x="310" y="245"/>
                                  <a:pt x="309" y="245"/>
                                  <a:pt x="307" y="245"/>
                                </a:cubicBezTo>
                                <a:cubicBezTo>
                                  <a:pt x="307" y="244"/>
                                  <a:pt x="306" y="244"/>
                                  <a:pt x="306" y="243"/>
                                </a:cubicBezTo>
                                <a:cubicBezTo>
                                  <a:pt x="306" y="240"/>
                                  <a:pt x="309" y="238"/>
                                  <a:pt x="309" y="235"/>
                                </a:cubicBezTo>
                                <a:cubicBezTo>
                                  <a:pt x="309" y="234"/>
                                  <a:pt x="309" y="234"/>
                                  <a:pt x="308" y="233"/>
                                </a:cubicBezTo>
                                <a:cubicBezTo>
                                  <a:pt x="305" y="232"/>
                                  <a:pt x="302" y="233"/>
                                  <a:pt x="298" y="232"/>
                                </a:cubicBezTo>
                                <a:cubicBezTo>
                                  <a:pt x="295" y="230"/>
                                  <a:pt x="294" y="225"/>
                                  <a:pt x="290" y="225"/>
                                </a:cubicBezTo>
                                <a:cubicBezTo>
                                  <a:pt x="286" y="225"/>
                                  <a:pt x="283" y="226"/>
                                  <a:pt x="279" y="226"/>
                                </a:cubicBezTo>
                                <a:cubicBezTo>
                                  <a:pt x="279" y="226"/>
                                  <a:pt x="279" y="226"/>
                                  <a:pt x="279" y="226"/>
                                </a:cubicBezTo>
                                <a:cubicBezTo>
                                  <a:pt x="278" y="223"/>
                                  <a:pt x="277" y="221"/>
                                  <a:pt x="276" y="218"/>
                                </a:cubicBezTo>
                                <a:cubicBezTo>
                                  <a:pt x="255" y="222"/>
                                  <a:pt x="255" y="222"/>
                                  <a:pt x="255" y="222"/>
                                </a:cubicBezTo>
                                <a:cubicBezTo>
                                  <a:pt x="249" y="222"/>
                                  <a:pt x="247" y="216"/>
                                  <a:pt x="241" y="216"/>
                                </a:cubicBezTo>
                                <a:cubicBezTo>
                                  <a:pt x="221" y="216"/>
                                  <a:pt x="221" y="216"/>
                                  <a:pt x="221" y="216"/>
                                </a:cubicBezTo>
                                <a:cubicBezTo>
                                  <a:pt x="211" y="216"/>
                                  <a:pt x="205" y="214"/>
                                  <a:pt x="197" y="209"/>
                                </a:cubicBezTo>
                                <a:cubicBezTo>
                                  <a:pt x="196" y="208"/>
                                  <a:pt x="195" y="206"/>
                                  <a:pt x="194" y="205"/>
                                </a:cubicBezTo>
                                <a:cubicBezTo>
                                  <a:pt x="189" y="203"/>
                                  <a:pt x="185" y="204"/>
                                  <a:pt x="180" y="202"/>
                                </a:cubicBezTo>
                                <a:cubicBezTo>
                                  <a:pt x="175" y="201"/>
                                  <a:pt x="174" y="196"/>
                                  <a:pt x="169" y="196"/>
                                </a:cubicBezTo>
                                <a:cubicBezTo>
                                  <a:pt x="168" y="196"/>
                                  <a:pt x="168" y="196"/>
                                  <a:pt x="167" y="196"/>
                                </a:cubicBezTo>
                                <a:cubicBezTo>
                                  <a:pt x="167" y="199"/>
                                  <a:pt x="167" y="203"/>
                                  <a:pt x="164" y="203"/>
                                </a:cubicBezTo>
                                <a:cubicBezTo>
                                  <a:pt x="162" y="203"/>
                                  <a:pt x="161" y="201"/>
                                  <a:pt x="160" y="201"/>
                                </a:cubicBezTo>
                                <a:cubicBezTo>
                                  <a:pt x="154" y="201"/>
                                  <a:pt x="154" y="208"/>
                                  <a:pt x="153" y="214"/>
                                </a:cubicBezTo>
                                <a:cubicBezTo>
                                  <a:pt x="151" y="214"/>
                                  <a:pt x="151" y="214"/>
                                  <a:pt x="151" y="214"/>
                                </a:cubicBezTo>
                                <a:cubicBezTo>
                                  <a:pt x="147" y="212"/>
                                  <a:pt x="145" y="210"/>
                                  <a:pt x="143" y="207"/>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7">
                            <a:extLst>
                              <a:ext uri="{FF2B5EF4-FFF2-40B4-BE49-F238E27FC236}">
                                <a16:creationId xmlns:a16="http://schemas.microsoft.com/office/drawing/2014/main" id="{0B94AC86-6191-519D-871A-C6521818488A}"/>
                              </a:ext>
                            </a:extLst>
                          </p:cNvPr>
                          <p:cNvSpPr>
                            <a:spLocks noEditPoints="1"/>
                          </p:cNvSpPr>
                          <p:nvPr/>
                        </p:nvSpPr>
                        <p:spPr bwMode="auto">
                          <a:xfrm>
                            <a:off x="4625696" y="2587795"/>
                            <a:ext cx="692137" cy="866793"/>
                          </a:xfrm>
                          <a:custGeom>
                            <a:avLst/>
                            <a:gdLst>
                              <a:gd name="T0" fmla="*/ 167 w 340"/>
                              <a:gd name="T1" fmla="*/ 367 h 425"/>
                              <a:gd name="T2" fmla="*/ 162 w 340"/>
                              <a:gd name="T3" fmla="*/ 363 h 425"/>
                              <a:gd name="T4" fmla="*/ 42 w 340"/>
                              <a:gd name="T5" fmla="*/ 20 h 425"/>
                              <a:gd name="T6" fmla="*/ 77 w 340"/>
                              <a:gd name="T7" fmla="*/ 31 h 425"/>
                              <a:gd name="T8" fmla="*/ 89 w 340"/>
                              <a:gd name="T9" fmla="*/ 40 h 425"/>
                              <a:gd name="T10" fmla="*/ 95 w 340"/>
                              <a:gd name="T11" fmla="*/ 62 h 425"/>
                              <a:gd name="T12" fmla="*/ 106 w 340"/>
                              <a:gd name="T13" fmla="*/ 80 h 425"/>
                              <a:gd name="T14" fmla="*/ 155 w 340"/>
                              <a:gd name="T15" fmla="*/ 114 h 425"/>
                              <a:gd name="T16" fmla="*/ 182 w 340"/>
                              <a:gd name="T17" fmla="*/ 116 h 425"/>
                              <a:gd name="T18" fmla="*/ 194 w 340"/>
                              <a:gd name="T19" fmla="*/ 114 h 425"/>
                              <a:gd name="T20" fmla="*/ 189 w 340"/>
                              <a:gd name="T21" fmla="*/ 103 h 425"/>
                              <a:gd name="T22" fmla="*/ 220 w 340"/>
                              <a:gd name="T23" fmla="*/ 98 h 425"/>
                              <a:gd name="T24" fmla="*/ 254 w 340"/>
                              <a:gd name="T25" fmla="*/ 98 h 425"/>
                              <a:gd name="T26" fmla="*/ 271 w 340"/>
                              <a:gd name="T27" fmla="*/ 106 h 425"/>
                              <a:gd name="T28" fmla="*/ 297 w 340"/>
                              <a:gd name="T29" fmla="*/ 117 h 425"/>
                              <a:gd name="T30" fmla="*/ 328 w 340"/>
                              <a:gd name="T31" fmla="*/ 153 h 425"/>
                              <a:gd name="T32" fmla="*/ 324 w 340"/>
                              <a:gd name="T33" fmla="*/ 189 h 425"/>
                              <a:gd name="T34" fmla="*/ 306 w 340"/>
                              <a:gd name="T35" fmla="*/ 223 h 425"/>
                              <a:gd name="T36" fmla="*/ 299 w 340"/>
                              <a:gd name="T37" fmla="*/ 263 h 425"/>
                              <a:gd name="T38" fmla="*/ 305 w 340"/>
                              <a:gd name="T39" fmla="*/ 298 h 425"/>
                              <a:gd name="T40" fmla="*/ 297 w 340"/>
                              <a:gd name="T41" fmla="*/ 311 h 425"/>
                              <a:gd name="T42" fmla="*/ 314 w 340"/>
                              <a:gd name="T43" fmla="*/ 347 h 425"/>
                              <a:gd name="T44" fmla="*/ 340 w 340"/>
                              <a:gd name="T45" fmla="*/ 382 h 425"/>
                              <a:gd name="T46" fmla="*/ 324 w 340"/>
                              <a:gd name="T47" fmla="*/ 397 h 425"/>
                              <a:gd name="T48" fmla="*/ 300 w 340"/>
                              <a:gd name="T49" fmla="*/ 401 h 425"/>
                              <a:gd name="T50" fmla="*/ 293 w 340"/>
                              <a:gd name="T51" fmla="*/ 424 h 425"/>
                              <a:gd name="T52" fmla="*/ 252 w 340"/>
                              <a:gd name="T53" fmla="*/ 415 h 425"/>
                              <a:gd name="T54" fmla="*/ 227 w 340"/>
                              <a:gd name="T55" fmla="*/ 401 h 425"/>
                              <a:gd name="T56" fmla="*/ 206 w 340"/>
                              <a:gd name="T57" fmla="*/ 396 h 425"/>
                              <a:gd name="T58" fmla="*/ 195 w 340"/>
                              <a:gd name="T59" fmla="*/ 368 h 425"/>
                              <a:gd name="T60" fmla="*/ 168 w 340"/>
                              <a:gd name="T61" fmla="*/ 356 h 425"/>
                              <a:gd name="T62" fmla="*/ 123 w 340"/>
                              <a:gd name="T63" fmla="*/ 353 h 425"/>
                              <a:gd name="T64" fmla="*/ 104 w 340"/>
                              <a:gd name="T65" fmla="*/ 333 h 425"/>
                              <a:gd name="T66" fmla="*/ 81 w 340"/>
                              <a:gd name="T67" fmla="*/ 314 h 425"/>
                              <a:gd name="T68" fmla="*/ 72 w 340"/>
                              <a:gd name="T69" fmla="*/ 290 h 425"/>
                              <a:gd name="T70" fmla="*/ 69 w 340"/>
                              <a:gd name="T71" fmla="*/ 279 h 425"/>
                              <a:gd name="T72" fmla="*/ 69 w 340"/>
                              <a:gd name="T73" fmla="*/ 261 h 425"/>
                              <a:gd name="T74" fmla="*/ 55 w 340"/>
                              <a:gd name="T75" fmla="*/ 253 h 425"/>
                              <a:gd name="T76" fmla="*/ 47 w 340"/>
                              <a:gd name="T77" fmla="*/ 245 h 425"/>
                              <a:gd name="T78" fmla="*/ 39 w 340"/>
                              <a:gd name="T79" fmla="*/ 243 h 425"/>
                              <a:gd name="T80" fmla="*/ 25 w 340"/>
                              <a:gd name="T81" fmla="*/ 246 h 425"/>
                              <a:gd name="T82" fmla="*/ 29 w 340"/>
                              <a:gd name="T83" fmla="*/ 227 h 425"/>
                              <a:gd name="T84" fmla="*/ 30 w 340"/>
                              <a:gd name="T85" fmla="*/ 187 h 425"/>
                              <a:gd name="T86" fmla="*/ 7 w 340"/>
                              <a:gd name="T87" fmla="*/ 156 h 425"/>
                              <a:gd name="T88" fmla="*/ 3 w 340"/>
                              <a:gd name="T89" fmla="*/ 133 h 425"/>
                              <a:gd name="T90" fmla="*/ 17 w 340"/>
                              <a:gd name="T91" fmla="*/ 117 h 425"/>
                              <a:gd name="T92" fmla="*/ 19 w 340"/>
                              <a:gd name="T93" fmla="*/ 99 h 425"/>
                              <a:gd name="T94" fmla="*/ 16 w 340"/>
                              <a:gd name="T95" fmla="*/ 74 h 425"/>
                              <a:gd name="T96" fmla="*/ 18 w 340"/>
                              <a:gd name="T97" fmla="*/ 56 h 425"/>
                              <a:gd name="T98" fmla="*/ 21 w 340"/>
                              <a:gd name="T99" fmla="*/ 36 h 425"/>
                              <a:gd name="T100" fmla="*/ 25 w 340"/>
                              <a:gd name="T101" fmla="*/ 1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 h="425">
                                <a:moveTo>
                                  <a:pt x="158" y="366"/>
                                </a:moveTo>
                                <a:cubicBezTo>
                                  <a:pt x="159" y="367"/>
                                  <a:pt x="159" y="367"/>
                                  <a:pt x="159" y="367"/>
                                </a:cubicBezTo>
                                <a:cubicBezTo>
                                  <a:pt x="165" y="367"/>
                                  <a:pt x="165" y="367"/>
                                  <a:pt x="165" y="367"/>
                                </a:cubicBezTo>
                                <a:cubicBezTo>
                                  <a:pt x="166" y="367"/>
                                  <a:pt x="166" y="367"/>
                                  <a:pt x="167" y="367"/>
                                </a:cubicBezTo>
                                <a:cubicBezTo>
                                  <a:pt x="171" y="367"/>
                                  <a:pt x="176" y="365"/>
                                  <a:pt x="177" y="361"/>
                                </a:cubicBezTo>
                                <a:cubicBezTo>
                                  <a:pt x="175" y="360"/>
                                  <a:pt x="174" y="360"/>
                                  <a:pt x="172" y="360"/>
                                </a:cubicBezTo>
                                <a:cubicBezTo>
                                  <a:pt x="169" y="360"/>
                                  <a:pt x="168" y="362"/>
                                  <a:pt x="165" y="363"/>
                                </a:cubicBezTo>
                                <a:cubicBezTo>
                                  <a:pt x="164" y="363"/>
                                  <a:pt x="163" y="363"/>
                                  <a:pt x="162" y="363"/>
                                </a:cubicBezTo>
                                <a:cubicBezTo>
                                  <a:pt x="160" y="363"/>
                                  <a:pt x="159" y="365"/>
                                  <a:pt x="158" y="366"/>
                                </a:cubicBezTo>
                                <a:close/>
                                <a:moveTo>
                                  <a:pt x="31" y="0"/>
                                </a:moveTo>
                                <a:cubicBezTo>
                                  <a:pt x="31" y="0"/>
                                  <a:pt x="31" y="0"/>
                                  <a:pt x="31" y="0"/>
                                </a:cubicBezTo>
                                <a:cubicBezTo>
                                  <a:pt x="38" y="6"/>
                                  <a:pt x="39" y="12"/>
                                  <a:pt x="42" y="20"/>
                                </a:cubicBezTo>
                                <a:cubicBezTo>
                                  <a:pt x="46" y="29"/>
                                  <a:pt x="53" y="36"/>
                                  <a:pt x="63" y="36"/>
                                </a:cubicBezTo>
                                <a:cubicBezTo>
                                  <a:pt x="67" y="36"/>
                                  <a:pt x="69" y="33"/>
                                  <a:pt x="73" y="31"/>
                                </a:cubicBezTo>
                                <a:cubicBezTo>
                                  <a:pt x="73" y="31"/>
                                  <a:pt x="73" y="31"/>
                                  <a:pt x="73" y="31"/>
                                </a:cubicBezTo>
                                <a:cubicBezTo>
                                  <a:pt x="75" y="31"/>
                                  <a:pt x="75" y="31"/>
                                  <a:pt x="77" y="31"/>
                                </a:cubicBezTo>
                                <a:cubicBezTo>
                                  <a:pt x="83" y="31"/>
                                  <a:pt x="85" y="26"/>
                                  <a:pt x="91" y="26"/>
                                </a:cubicBezTo>
                                <a:cubicBezTo>
                                  <a:pt x="93" y="26"/>
                                  <a:pt x="94" y="28"/>
                                  <a:pt x="94" y="30"/>
                                </a:cubicBezTo>
                                <a:cubicBezTo>
                                  <a:pt x="94" y="33"/>
                                  <a:pt x="94" y="34"/>
                                  <a:pt x="92" y="36"/>
                                </a:cubicBezTo>
                                <a:cubicBezTo>
                                  <a:pt x="91" y="38"/>
                                  <a:pt x="89" y="38"/>
                                  <a:pt x="89" y="40"/>
                                </a:cubicBezTo>
                                <a:cubicBezTo>
                                  <a:pt x="89" y="42"/>
                                  <a:pt x="90" y="43"/>
                                  <a:pt x="90" y="45"/>
                                </a:cubicBezTo>
                                <a:cubicBezTo>
                                  <a:pt x="90" y="47"/>
                                  <a:pt x="88" y="48"/>
                                  <a:pt x="88" y="50"/>
                                </a:cubicBezTo>
                                <a:cubicBezTo>
                                  <a:pt x="88" y="53"/>
                                  <a:pt x="93" y="53"/>
                                  <a:pt x="95" y="56"/>
                                </a:cubicBezTo>
                                <a:cubicBezTo>
                                  <a:pt x="96" y="58"/>
                                  <a:pt x="94" y="60"/>
                                  <a:pt x="95" y="62"/>
                                </a:cubicBezTo>
                                <a:cubicBezTo>
                                  <a:pt x="96" y="64"/>
                                  <a:pt x="99" y="64"/>
                                  <a:pt x="101" y="65"/>
                                </a:cubicBezTo>
                                <a:cubicBezTo>
                                  <a:pt x="101" y="65"/>
                                  <a:pt x="101" y="65"/>
                                  <a:pt x="101" y="65"/>
                                </a:cubicBezTo>
                                <a:cubicBezTo>
                                  <a:pt x="101" y="69"/>
                                  <a:pt x="101" y="72"/>
                                  <a:pt x="103" y="77"/>
                                </a:cubicBezTo>
                                <a:cubicBezTo>
                                  <a:pt x="104" y="78"/>
                                  <a:pt x="105" y="79"/>
                                  <a:pt x="106" y="80"/>
                                </a:cubicBezTo>
                                <a:cubicBezTo>
                                  <a:pt x="110" y="84"/>
                                  <a:pt x="113" y="85"/>
                                  <a:pt x="117" y="89"/>
                                </a:cubicBezTo>
                                <a:cubicBezTo>
                                  <a:pt x="122" y="94"/>
                                  <a:pt x="123" y="98"/>
                                  <a:pt x="129" y="102"/>
                                </a:cubicBezTo>
                                <a:cubicBezTo>
                                  <a:pt x="135" y="106"/>
                                  <a:pt x="139" y="109"/>
                                  <a:pt x="147" y="111"/>
                                </a:cubicBezTo>
                                <a:cubicBezTo>
                                  <a:pt x="150" y="113"/>
                                  <a:pt x="152" y="114"/>
                                  <a:pt x="155" y="114"/>
                                </a:cubicBezTo>
                                <a:cubicBezTo>
                                  <a:pt x="160" y="114"/>
                                  <a:pt x="163" y="114"/>
                                  <a:pt x="168" y="114"/>
                                </a:cubicBezTo>
                                <a:cubicBezTo>
                                  <a:pt x="184" y="112"/>
                                  <a:pt x="184" y="112"/>
                                  <a:pt x="184" y="112"/>
                                </a:cubicBezTo>
                                <a:cubicBezTo>
                                  <a:pt x="184" y="112"/>
                                  <a:pt x="185" y="112"/>
                                  <a:pt x="186" y="112"/>
                                </a:cubicBezTo>
                                <a:cubicBezTo>
                                  <a:pt x="184" y="114"/>
                                  <a:pt x="183" y="114"/>
                                  <a:pt x="182" y="116"/>
                                </a:cubicBezTo>
                                <a:cubicBezTo>
                                  <a:pt x="182" y="116"/>
                                  <a:pt x="182" y="116"/>
                                  <a:pt x="183" y="116"/>
                                </a:cubicBezTo>
                                <a:cubicBezTo>
                                  <a:pt x="184" y="116"/>
                                  <a:pt x="185" y="115"/>
                                  <a:pt x="187" y="115"/>
                                </a:cubicBezTo>
                                <a:cubicBezTo>
                                  <a:pt x="189" y="115"/>
                                  <a:pt x="191" y="115"/>
                                  <a:pt x="193" y="115"/>
                                </a:cubicBezTo>
                                <a:cubicBezTo>
                                  <a:pt x="193" y="115"/>
                                  <a:pt x="194" y="115"/>
                                  <a:pt x="194" y="114"/>
                                </a:cubicBezTo>
                                <a:cubicBezTo>
                                  <a:pt x="194" y="113"/>
                                  <a:pt x="192" y="113"/>
                                  <a:pt x="191" y="112"/>
                                </a:cubicBezTo>
                                <a:cubicBezTo>
                                  <a:pt x="189" y="110"/>
                                  <a:pt x="189" y="108"/>
                                  <a:pt x="189" y="106"/>
                                </a:cubicBezTo>
                                <a:cubicBezTo>
                                  <a:pt x="189" y="105"/>
                                  <a:pt x="189" y="104"/>
                                  <a:pt x="189" y="103"/>
                                </a:cubicBezTo>
                                <a:cubicBezTo>
                                  <a:pt x="189" y="103"/>
                                  <a:pt x="189" y="103"/>
                                  <a:pt x="189" y="103"/>
                                </a:cubicBezTo>
                                <a:cubicBezTo>
                                  <a:pt x="195" y="103"/>
                                  <a:pt x="197" y="109"/>
                                  <a:pt x="204" y="109"/>
                                </a:cubicBezTo>
                                <a:cubicBezTo>
                                  <a:pt x="205" y="109"/>
                                  <a:pt x="206" y="107"/>
                                  <a:pt x="207" y="106"/>
                                </a:cubicBezTo>
                                <a:cubicBezTo>
                                  <a:pt x="210" y="102"/>
                                  <a:pt x="211" y="97"/>
                                  <a:pt x="216" y="97"/>
                                </a:cubicBezTo>
                                <a:cubicBezTo>
                                  <a:pt x="217" y="97"/>
                                  <a:pt x="218" y="98"/>
                                  <a:pt x="220" y="98"/>
                                </a:cubicBezTo>
                                <a:cubicBezTo>
                                  <a:pt x="223" y="98"/>
                                  <a:pt x="224" y="96"/>
                                  <a:pt x="227" y="96"/>
                                </a:cubicBezTo>
                                <a:cubicBezTo>
                                  <a:pt x="231" y="96"/>
                                  <a:pt x="233" y="100"/>
                                  <a:pt x="236" y="100"/>
                                </a:cubicBezTo>
                                <a:cubicBezTo>
                                  <a:pt x="240" y="100"/>
                                  <a:pt x="241" y="96"/>
                                  <a:pt x="245" y="96"/>
                                </a:cubicBezTo>
                                <a:cubicBezTo>
                                  <a:pt x="249" y="96"/>
                                  <a:pt x="250" y="98"/>
                                  <a:pt x="254" y="98"/>
                                </a:cubicBezTo>
                                <a:cubicBezTo>
                                  <a:pt x="261" y="98"/>
                                  <a:pt x="261" y="98"/>
                                  <a:pt x="261" y="98"/>
                                </a:cubicBezTo>
                                <a:cubicBezTo>
                                  <a:pt x="266" y="97"/>
                                  <a:pt x="266" y="97"/>
                                  <a:pt x="266" y="97"/>
                                </a:cubicBezTo>
                                <a:cubicBezTo>
                                  <a:pt x="270" y="97"/>
                                  <a:pt x="270" y="97"/>
                                  <a:pt x="270" y="97"/>
                                </a:cubicBezTo>
                                <a:cubicBezTo>
                                  <a:pt x="270" y="100"/>
                                  <a:pt x="269" y="103"/>
                                  <a:pt x="271" y="106"/>
                                </a:cubicBezTo>
                                <a:cubicBezTo>
                                  <a:pt x="272" y="107"/>
                                  <a:pt x="274" y="107"/>
                                  <a:pt x="277" y="107"/>
                                </a:cubicBezTo>
                                <a:cubicBezTo>
                                  <a:pt x="278" y="108"/>
                                  <a:pt x="279" y="109"/>
                                  <a:pt x="281" y="110"/>
                                </a:cubicBezTo>
                                <a:cubicBezTo>
                                  <a:pt x="284" y="112"/>
                                  <a:pt x="286" y="115"/>
                                  <a:pt x="289" y="116"/>
                                </a:cubicBezTo>
                                <a:cubicBezTo>
                                  <a:pt x="292" y="117"/>
                                  <a:pt x="294" y="116"/>
                                  <a:pt x="297" y="117"/>
                                </a:cubicBezTo>
                                <a:cubicBezTo>
                                  <a:pt x="302" y="122"/>
                                  <a:pt x="301" y="133"/>
                                  <a:pt x="308" y="133"/>
                                </a:cubicBezTo>
                                <a:cubicBezTo>
                                  <a:pt x="311" y="133"/>
                                  <a:pt x="312" y="134"/>
                                  <a:pt x="314" y="134"/>
                                </a:cubicBezTo>
                                <a:cubicBezTo>
                                  <a:pt x="315" y="138"/>
                                  <a:pt x="314" y="141"/>
                                  <a:pt x="317" y="144"/>
                                </a:cubicBezTo>
                                <a:cubicBezTo>
                                  <a:pt x="321" y="147"/>
                                  <a:pt x="328" y="147"/>
                                  <a:pt x="328" y="153"/>
                                </a:cubicBezTo>
                                <a:cubicBezTo>
                                  <a:pt x="326" y="168"/>
                                  <a:pt x="326" y="168"/>
                                  <a:pt x="326" y="168"/>
                                </a:cubicBezTo>
                                <a:cubicBezTo>
                                  <a:pt x="326" y="168"/>
                                  <a:pt x="326" y="168"/>
                                  <a:pt x="326" y="168"/>
                                </a:cubicBezTo>
                                <a:cubicBezTo>
                                  <a:pt x="326" y="172"/>
                                  <a:pt x="324" y="174"/>
                                  <a:pt x="324" y="178"/>
                                </a:cubicBezTo>
                                <a:cubicBezTo>
                                  <a:pt x="324" y="189"/>
                                  <a:pt x="324" y="189"/>
                                  <a:pt x="324" y="189"/>
                                </a:cubicBezTo>
                                <a:cubicBezTo>
                                  <a:pt x="319" y="191"/>
                                  <a:pt x="314" y="195"/>
                                  <a:pt x="316" y="200"/>
                                </a:cubicBezTo>
                                <a:cubicBezTo>
                                  <a:pt x="312" y="201"/>
                                  <a:pt x="308" y="200"/>
                                  <a:pt x="305" y="204"/>
                                </a:cubicBezTo>
                                <a:cubicBezTo>
                                  <a:pt x="303" y="207"/>
                                  <a:pt x="303" y="209"/>
                                  <a:pt x="303" y="213"/>
                                </a:cubicBezTo>
                                <a:cubicBezTo>
                                  <a:pt x="303" y="217"/>
                                  <a:pt x="306" y="219"/>
                                  <a:pt x="306" y="223"/>
                                </a:cubicBezTo>
                                <a:cubicBezTo>
                                  <a:pt x="306" y="229"/>
                                  <a:pt x="299" y="231"/>
                                  <a:pt x="299" y="237"/>
                                </a:cubicBezTo>
                                <a:cubicBezTo>
                                  <a:pt x="299" y="239"/>
                                  <a:pt x="300" y="240"/>
                                  <a:pt x="300" y="242"/>
                                </a:cubicBezTo>
                                <a:cubicBezTo>
                                  <a:pt x="300" y="247"/>
                                  <a:pt x="298" y="250"/>
                                  <a:pt x="298" y="256"/>
                                </a:cubicBezTo>
                                <a:cubicBezTo>
                                  <a:pt x="298" y="258"/>
                                  <a:pt x="299" y="260"/>
                                  <a:pt x="299" y="263"/>
                                </a:cubicBezTo>
                                <a:cubicBezTo>
                                  <a:pt x="299" y="269"/>
                                  <a:pt x="299" y="269"/>
                                  <a:pt x="299" y="269"/>
                                </a:cubicBezTo>
                                <a:cubicBezTo>
                                  <a:pt x="299" y="276"/>
                                  <a:pt x="311" y="274"/>
                                  <a:pt x="311" y="281"/>
                                </a:cubicBezTo>
                                <a:cubicBezTo>
                                  <a:pt x="311" y="285"/>
                                  <a:pt x="309" y="287"/>
                                  <a:pt x="308" y="291"/>
                                </a:cubicBezTo>
                                <a:cubicBezTo>
                                  <a:pt x="307" y="293"/>
                                  <a:pt x="307" y="295"/>
                                  <a:pt x="305" y="298"/>
                                </a:cubicBezTo>
                                <a:cubicBezTo>
                                  <a:pt x="304" y="301"/>
                                  <a:pt x="300" y="302"/>
                                  <a:pt x="299" y="305"/>
                                </a:cubicBezTo>
                                <a:cubicBezTo>
                                  <a:pt x="300" y="308"/>
                                  <a:pt x="300" y="308"/>
                                  <a:pt x="300" y="308"/>
                                </a:cubicBezTo>
                                <a:cubicBezTo>
                                  <a:pt x="300" y="308"/>
                                  <a:pt x="300" y="308"/>
                                  <a:pt x="300" y="308"/>
                                </a:cubicBezTo>
                                <a:cubicBezTo>
                                  <a:pt x="299" y="309"/>
                                  <a:pt x="297" y="310"/>
                                  <a:pt x="297" y="311"/>
                                </a:cubicBezTo>
                                <a:cubicBezTo>
                                  <a:pt x="297" y="313"/>
                                  <a:pt x="299" y="314"/>
                                  <a:pt x="300" y="315"/>
                                </a:cubicBezTo>
                                <a:cubicBezTo>
                                  <a:pt x="304" y="318"/>
                                  <a:pt x="307" y="320"/>
                                  <a:pt x="307" y="324"/>
                                </a:cubicBezTo>
                                <a:cubicBezTo>
                                  <a:pt x="307" y="339"/>
                                  <a:pt x="307" y="339"/>
                                  <a:pt x="307" y="339"/>
                                </a:cubicBezTo>
                                <a:cubicBezTo>
                                  <a:pt x="307" y="343"/>
                                  <a:pt x="311" y="344"/>
                                  <a:pt x="314" y="347"/>
                                </a:cubicBezTo>
                                <a:cubicBezTo>
                                  <a:pt x="317" y="350"/>
                                  <a:pt x="318" y="352"/>
                                  <a:pt x="321" y="355"/>
                                </a:cubicBezTo>
                                <a:cubicBezTo>
                                  <a:pt x="324" y="358"/>
                                  <a:pt x="326" y="358"/>
                                  <a:pt x="327" y="361"/>
                                </a:cubicBezTo>
                                <a:cubicBezTo>
                                  <a:pt x="330" y="366"/>
                                  <a:pt x="329" y="370"/>
                                  <a:pt x="332" y="374"/>
                                </a:cubicBezTo>
                                <a:cubicBezTo>
                                  <a:pt x="335" y="377"/>
                                  <a:pt x="340" y="378"/>
                                  <a:pt x="340" y="382"/>
                                </a:cubicBezTo>
                                <a:cubicBezTo>
                                  <a:pt x="340" y="384"/>
                                  <a:pt x="337" y="385"/>
                                  <a:pt x="336" y="386"/>
                                </a:cubicBezTo>
                                <a:cubicBezTo>
                                  <a:pt x="335" y="389"/>
                                  <a:pt x="334" y="392"/>
                                  <a:pt x="332" y="392"/>
                                </a:cubicBezTo>
                                <a:cubicBezTo>
                                  <a:pt x="330" y="392"/>
                                  <a:pt x="328" y="391"/>
                                  <a:pt x="326" y="393"/>
                                </a:cubicBezTo>
                                <a:cubicBezTo>
                                  <a:pt x="325" y="394"/>
                                  <a:pt x="325" y="397"/>
                                  <a:pt x="324" y="397"/>
                                </a:cubicBezTo>
                                <a:cubicBezTo>
                                  <a:pt x="320" y="397"/>
                                  <a:pt x="319" y="393"/>
                                  <a:pt x="316" y="393"/>
                                </a:cubicBezTo>
                                <a:cubicBezTo>
                                  <a:pt x="312" y="393"/>
                                  <a:pt x="312" y="398"/>
                                  <a:pt x="308" y="398"/>
                                </a:cubicBezTo>
                                <a:cubicBezTo>
                                  <a:pt x="306" y="398"/>
                                  <a:pt x="305" y="397"/>
                                  <a:pt x="304" y="397"/>
                                </a:cubicBezTo>
                                <a:cubicBezTo>
                                  <a:pt x="301" y="397"/>
                                  <a:pt x="302" y="400"/>
                                  <a:pt x="300" y="401"/>
                                </a:cubicBezTo>
                                <a:cubicBezTo>
                                  <a:pt x="298" y="404"/>
                                  <a:pt x="295" y="404"/>
                                  <a:pt x="293" y="407"/>
                                </a:cubicBezTo>
                                <a:cubicBezTo>
                                  <a:pt x="291" y="409"/>
                                  <a:pt x="292" y="411"/>
                                  <a:pt x="292" y="415"/>
                                </a:cubicBezTo>
                                <a:cubicBezTo>
                                  <a:pt x="292" y="418"/>
                                  <a:pt x="292" y="420"/>
                                  <a:pt x="293" y="424"/>
                                </a:cubicBezTo>
                                <a:cubicBezTo>
                                  <a:pt x="293" y="424"/>
                                  <a:pt x="293" y="424"/>
                                  <a:pt x="293" y="424"/>
                                </a:cubicBezTo>
                                <a:cubicBezTo>
                                  <a:pt x="289" y="424"/>
                                  <a:pt x="287" y="425"/>
                                  <a:pt x="284" y="425"/>
                                </a:cubicBezTo>
                                <a:cubicBezTo>
                                  <a:pt x="278" y="425"/>
                                  <a:pt x="274" y="422"/>
                                  <a:pt x="270" y="418"/>
                                </a:cubicBezTo>
                                <a:cubicBezTo>
                                  <a:pt x="267" y="416"/>
                                  <a:pt x="265" y="415"/>
                                  <a:pt x="262" y="415"/>
                                </a:cubicBezTo>
                                <a:cubicBezTo>
                                  <a:pt x="252" y="415"/>
                                  <a:pt x="252" y="415"/>
                                  <a:pt x="252" y="415"/>
                                </a:cubicBezTo>
                                <a:cubicBezTo>
                                  <a:pt x="249" y="415"/>
                                  <a:pt x="247" y="413"/>
                                  <a:pt x="244" y="411"/>
                                </a:cubicBezTo>
                                <a:cubicBezTo>
                                  <a:pt x="243" y="410"/>
                                  <a:pt x="242" y="410"/>
                                  <a:pt x="241" y="410"/>
                                </a:cubicBezTo>
                                <a:cubicBezTo>
                                  <a:pt x="238" y="408"/>
                                  <a:pt x="237" y="406"/>
                                  <a:pt x="234" y="405"/>
                                </a:cubicBezTo>
                                <a:cubicBezTo>
                                  <a:pt x="231" y="404"/>
                                  <a:pt x="230" y="401"/>
                                  <a:pt x="227" y="401"/>
                                </a:cubicBezTo>
                                <a:cubicBezTo>
                                  <a:pt x="223" y="401"/>
                                  <a:pt x="223" y="401"/>
                                  <a:pt x="223" y="401"/>
                                </a:cubicBezTo>
                                <a:cubicBezTo>
                                  <a:pt x="222" y="401"/>
                                  <a:pt x="221" y="402"/>
                                  <a:pt x="220" y="402"/>
                                </a:cubicBezTo>
                                <a:cubicBezTo>
                                  <a:pt x="219" y="402"/>
                                  <a:pt x="218" y="401"/>
                                  <a:pt x="216" y="400"/>
                                </a:cubicBezTo>
                                <a:cubicBezTo>
                                  <a:pt x="212" y="399"/>
                                  <a:pt x="210" y="397"/>
                                  <a:pt x="206" y="396"/>
                                </a:cubicBezTo>
                                <a:cubicBezTo>
                                  <a:pt x="200" y="395"/>
                                  <a:pt x="196" y="391"/>
                                  <a:pt x="196" y="385"/>
                                </a:cubicBezTo>
                                <a:cubicBezTo>
                                  <a:pt x="196" y="381"/>
                                  <a:pt x="196" y="381"/>
                                  <a:pt x="196" y="381"/>
                                </a:cubicBezTo>
                                <a:cubicBezTo>
                                  <a:pt x="196" y="378"/>
                                  <a:pt x="195" y="377"/>
                                  <a:pt x="195" y="374"/>
                                </a:cubicBezTo>
                                <a:cubicBezTo>
                                  <a:pt x="195" y="368"/>
                                  <a:pt x="195" y="368"/>
                                  <a:pt x="195" y="368"/>
                                </a:cubicBezTo>
                                <a:cubicBezTo>
                                  <a:pt x="195" y="364"/>
                                  <a:pt x="194" y="362"/>
                                  <a:pt x="192" y="359"/>
                                </a:cubicBezTo>
                                <a:cubicBezTo>
                                  <a:pt x="190" y="357"/>
                                  <a:pt x="189" y="354"/>
                                  <a:pt x="187" y="354"/>
                                </a:cubicBezTo>
                                <a:cubicBezTo>
                                  <a:pt x="183" y="354"/>
                                  <a:pt x="181" y="354"/>
                                  <a:pt x="177" y="354"/>
                                </a:cubicBezTo>
                                <a:cubicBezTo>
                                  <a:pt x="173" y="354"/>
                                  <a:pt x="171" y="355"/>
                                  <a:pt x="168" y="356"/>
                                </a:cubicBezTo>
                                <a:cubicBezTo>
                                  <a:pt x="163" y="358"/>
                                  <a:pt x="161" y="358"/>
                                  <a:pt x="156" y="359"/>
                                </a:cubicBezTo>
                                <a:cubicBezTo>
                                  <a:pt x="151" y="360"/>
                                  <a:pt x="148" y="362"/>
                                  <a:pt x="143" y="362"/>
                                </a:cubicBezTo>
                                <a:cubicBezTo>
                                  <a:pt x="139" y="362"/>
                                  <a:pt x="138" y="356"/>
                                  <a:pt x="133" y="355"/>
                                </a:cubicBezTo>
                                <a:cubicBezTo>
                                  <a:pt x="130" y="354"/>
                                  <a:pt x="126" y="356"/>
                                  <a:pt x="123" y="353"/>
                                </a:cubicBezTo>
                                <a:cubicBezTo>
                                  <a:pt x="120" y="351"/>
                                  <a:pt x="121" y="349"/>
                                  <a:pt x="119" y="346"/>
                                </a:cubicBezTo>
                                <a:cubicBezTo>
                                  <a:pt x="117" y="343"/>
                                  <a:pt x="114" y="343"/>
                                  <a:pt x="111" y="341"/>
                                </a:cubicBezTo>
                                <a:cubicBezTo>
                                  <a:pt x="110" y="339"/>
                                  <a:pt x="109" y="337"/>
                                  <a:pt x="107" y="337"/>
                                </a:cubicBezTo>
                                <a:cubicBezTo>
                                  <a:pt x="106" y="335"/>
                                  <a:pt x="104" y="335"/>
                                  <a:pt x="104" y="333"/>
                                </a:cubicBezTo>
                                <a:cubicBezTo>
                                  <a:pt x="104" y="331"/>
                                  <a:pt x="105" y="331"/>
                                  <a:pt x="105" y="330"/>
                                </a:cubicBezTo>
                                <a:cubicBezTo>
                                  <a:pt x="105" y="326"/>
                                  <a:pt x="103" y="324"/>
                                  <a:pt x="101" y="322"/>
                                </a:cubicBezTo>
                                <a:cubicBezTo>
                                  <a:pt x="99" y="320"/>
                                  <a:pt x="97" y="319"/>
                                  <a:pt x="94" y="318"/>
                                </a:cubicBezTo>
                                <a:cubicBezTo>
                                  <a:pt x="89" y="316"/>
                                  <a:pt x="84" y="319"/>
                                  <a:pt x="81" y="314"/>
                                </a:cubicBezTo>
                                <a:cubicBezTo>
                                  <a:pt x="80" y="313"/>
                                  <a:pt x="80" y="312"/>
                                  <a:pt x="80" y="310"/>
                                </a:cubicBezTo>
                                <a:cubicBezTo>
                                  <a:pt x="79" y="306"/>
                                  <a:pt x="78" y="304"/>
                                  <a:pt x="76" y="301"/>
                                </a:cubicBezTo>
                                <a:cubicBezTo>
                                  <a:pt x="75" y="299"/>
                                  <a:pt x="74" y="297"/>
                                  <a:pt x="73" y="295"/>
                                </a:cubicBezTo>
                                <a:cubicBezTo>
                                  <a:pt x="73" y="293"/>
                                  <a:pt x="73" y="292"/>
                                  <a:pt x="72" y="290"/>
                                </a:cubicBezTo>
                                <a:cubicBezTo>
                                  <a:pt x="72" y="289"/>
                                  <a:pt x="71" y="288"/>
                                  <a:pt x="71" y="288"/>
                                </a:cubicBezTo>
                                <a:cubicBezTo>
                                  <a:pt x="71" y="287"/>
                                  <a:pt x="70" y="287"/>
                                  <a:pt x="70" y="286"/>
                                </a:cubicBezTo>
                                <a:cubicBezTo>
                                  <a:pt x="70" y="284"/>
                                  <a:pt x="73" y="283"/>
                                  <a:pt x="73" y="281"/>
                                </a:cubicBezTo>
                                <a:cubicBezTo>
                                  <a:pt x="73" y="279"/>
                                  <a:pt x="71" y="279"/>
                                  <a:pt x="69" y="279"/>
                                </a:cubicBezTo>
                                <a:cubicBezTo>
                                  <a:pt x="69" y="277"/>
                                  <a:pt x="69" y="277"/>
                                  <a:pt x="69" y="277"/>
                                </a:cubicBezTo>
                                <a:cubicBezTo>
                                  <a:pt x="69" y="276"/>
                                  <a:pt x="70" y="276"/>
                                  <a:pt x="70" y="275"/>
                                </a:cubicBezTo>
                                <a:cubicBezTo>
                                  <a:pt x="70" y="272"/>
                                  <a:pt x="68" y="270"/>
                                  <a:pt x="68" y="267"/>
                                </a:cubicBezTo>
                                <a:cubicBezTo>
                                  <a:pt x="68" y="264"/>
                                  <a:pt x="69" y="263"/>
                                  <a:pt x="69" y="261"/>
                                </a:cubicBezTo>
                                <a:cubicBezTo>
                                  <a:pt x="69" y="260"/>
                                  <a:pt x="68" y="259"/>
                                  <a:pt x="67" y="258"/>
                                </a:cubicBezTo>
                                <a:cubicBezTo>
                                  <a:pt x="67" y="257"/>
                                  <a:pt x="67" y="256"/>
                                  <a:pt x="66" y="255"/>
                                </a:cubicBezTo>
                                <a:cubicBezTo>
                                  <a:pt x="65" y="254"/>
                                  <a:pt x="64" y="252"/>
                                  <a:pt x="63" y="252"/>
                                </a:cubicBezTo>
                                <a:cubicBezTo>
                                  <a:pt x="60" y="252"/>
                                  <a:pt x="58" y="253"/>
                                  <a:pt x="55" y="253"/>
                                </a:cubicBezTo>
                                <a:cubicBezTo>
                                  <a:pt x="53" y="253"/>
                                  <a:pt x="53" y="253"/>
                                  <a:pt x="53" y="253"/>
                                </a:cubicBezTo>
                                <a:cubicBezTo>
                                  <a:pt x="53" y="252"/>
                                  <a:pt x="53" y="252"/>
                                  <a:pt x="53" y="252"/>
                                </a:cubicBezTo>
                                <a:cubicBezTo>
                                  <a:pt x="53" y="251"/>
                                  <a:pt x="53" y="250"/>
                                  <a:pt x="52" y="249"/>
                                </a:cubicBezTo>
                                <a:cubicBezTo>
                                  <a:pt x="50" y="247"/>
                                  <a:pt x="47" y="247"/>
                                  <a:pt x="47" y="245"/>
                                </a:cubicBezTo>
                                <a:cubicBezTo>
                                  <a:pt x="47" y="243"/>
                                  <a:pt x="51" y="243"/>
                                  <a:pt x="52" y="241"/>
                                </a:cubicBezTo>
                                <a:cubicBezTo>
                                  <a:pt x="50" y="240"/>
                                  <a:pt x="49" y="240"/>
                                  <a:pt x="46" y="240"/>
                                </a:cubicBezTo>
                                <a:cubicBezTo>
                                  <a:pt x="45" y="240"/>
                                  <a:pt x="44" y="239"/>
                                  <a:pt x="42" y="239"/>
                                </a:cubicBezTo>
                                <a:cubicBezTo>
                                  <a:pt x="40" y="239"/>
                                  <a:pt x="41" y="241"/>
                                  <a:pt x="39" y="243"/>
                                </a:cubicBezTo>
                                <a:cubicBezTo>
                                  <a:pt x="39" y="244"/>
                                  <a:pt x="38" y="244"/>
                                  <a:pt x="37" y="244"/>
                                </a:cubicBezTo>
                                <a:cubicBezTo>
                                  <a:pt x="35" y="245"/>
                                  <a:pt x="33" y="245"/>
                                  <a:pt x="31" y="246"/>
                                </a:cubicBezTo>
                                <a:cubicBezTo>
                                  <a:pt x="30" y="247"/>
                                  <a:pt x="29" y="249"/>
                                  <a:pt x="28" y="249"/>
                                </a:cubicBezTo>
                                <a:cubicBezTo>
                                  <a:pt x="26" y="249"/>
                                  <a:pt x="26" y="247"/>
                                  <a:pt x="25" y="246"/>
                                </a:cubicBezTo>
                                <a:cubicBezTo>
                                  <a:pt x="23" y="243"/>
                                  <a:pt x="22" y="241"/>
                                  <a:pt x="22" y="240"/>
                                </a:cubicBezTo>
                                <a:cubicBezTo>
                                  <a:pt x="22" y="240"/>
                                  <a:pt x="22" y="240"/>
                                  <a:pt x="22" y="240"/>
                                </a:cubicBezTo>
                                <a:cubicBezTo>
                                  <a:pt x="23" y="239"/>
                                  <a:pt x="24" y="237"/>
                                  <a:pt x="24" y="235"/>
                                </a:cubicBezTo>
                                <a:cubicBezTo>
                                  <a:pt x="24" y="231"/>
                                  <a:pt x="27" y="230"/>
                                  <a:pt x="29" y="227"/>
                                </a:cubicBezTo>
                                <a:cubicBezTo>
                                  <a:pt x="29" y="217"/>
                                  <a:pt x="29" y="217"/>
                                  <a:pt x="29" y="217"/>
                                </a:cubicBezTo>
                                <a:cubicBezTo>
                                  <a:pt x="29" y="214"/>
                                  <a:pt x="32" y="213"/>
                                  <a:pt x="34" y="212"/>
                                </a:cubicBezTo>
                                <a:cubicBezTo>
                                  <a:pt x="34" y="202"/>
                                  <a:pt x="34" y="202"/>
                                  <a:pt x="34" y="202"/>
                                </a:cubicBezTo>
                                <a:cubicBezTo>
                                  <a:pt x="34" y="196"/>
                                  <a:pt x="33" y="192"/>
                                  <a:pt x="30" y="187"/>
                                </a:cubicBezTo>
                                <a:cubicBezTo>
                                  <a:pt x="29" y="185"/>
                                  <a:pt x="27" y="185"/>
                                  <a:pt x="26" y="183"/>
                                </a:cubicBezTo>
                                <a:cubicBezTo>
                                  <a:pt x="25" y="179"/>
                                  <a:pt x="26" y="176"/>
                                  <a:pt x="24" y="173"/>
                                </a:cubicBezTo>
                                <a:cubicBezTo>
                                  <a:pt x="20" y="169"/>
                                  <a:pt x="16" y="169"/>
                                  <a:pt x="13" y="165"/>
                                </a:cubicBezTo>
                                <a:cubicBezTo>
                                  <a:pt x="9" y="163"/>
                                  <a:pt x="9" y="160"/>
                                  <a:pt x="7" y="156"/>
                                </a:cubicBezTo>
                                <a:cubicBezTo>
                                  <a:pt x="6" y="153"/>
                                  <a:pt x="3" y="154"/>
                                  <a:pt x="1" y="151"/>
                                </a:cubicBezTo>
                                <a:cubicBezTo>
                                  <a:pt x="0" y="149"/>
                                  <a:pt x="1" y="147"/>
                                  <a:pt x="1" y="144"/>
                                </a:cubicBezTo>
                                <a:cubicBezTo>
                                  <a:pt x="1" y="142"/>
                                  <a:pt x="2" y="141"/>
                                  <a:pt x="2" y="140"/>
                                </a:cubicBezTo>
                                <a:cubicBezTo>
                                  <a:pt x="2" y="137"/>
                                  <a:pt x="1" y="135"/>
                                  <a:pt x="3" y="133"/>
                                </a:cubicBezTo>
                                <a:cubicBezTo>
                                  <a:pt x="5" y="131"/>
                                  <a:pt x="8" y="132"/>
                                  <a:pt x="10" y="129"/>
                                </a:cubicBezTo>
                                <a:cubicBezTo>
                                  <a:pt x="11" y="127"/>
                                  <a:pt x="10" y="124"/>
                                  <a:pt x="12" y="123"/>
                                </a:cubicBezTo>
                                <a:cubicBezTo>
                                  <a:pt x="13" y="123"/>
                                  <a:pt x="15" y="123"/>
                                  <a:pt x="16" y="122"/>
                                </a:cubicBezTo>
                                <a:cubicBezTo>
                                  <a:pt x="18" y="121"/>
                                  <a:pt x="17" y="119"/>
                                  <a:pt x="17" y="117"/>
                                </a:cubicBezTo>
                                <a:cubicBezTo>
                                  <a:pt x="19" y="116"/>
                                  <a:pt x="21" y="116"/>
                                  <a:pt x="22" y="114"/>
                                </a:cubicBezTo>
                                <a:cubicBezTo>
                                  <a:pt x="23" y="114"/>
                                  <a:pt x="24" y="114"/>
                                  <a:pt x="24" y="113"/>
                                </a:cubicBezTo>
                                <a:cubicBezTo>
                                  <a:pt x="24" y="108"/>
                                  <a:pt x="19" y="107"/>
                                  <a:pt x="19" y="102"/>
                                </a:cubicBezTo>
                                <a:cubicBezTo>
                                  <a:pt x="19" y="99"/>
                                  <a:pt x="19" y="99"/>
                                  <a:pt x="19" y="99"/>
                                </a:cubicBezTo>
                                <a:cubicBezTo>
                                  <a:pt x="21" y="99"/>
                                  <a:pt x="23" y="99"/>
                                  <a:pt x="24" y="97"/>
                                </a:cubicBezTo>
                                <a:cubicBezTo>
                                  <a:pt x="20" y="92"/>
                                  <a:pt x="15" y="89"/>
                                  <a:pt x="15" y="83"/>
                                </a:cubicBezTo>
                                <a:cubicBezTo>
                                  <a:pt x="15" y="80"/>
                                  <a:pt x="16" y="78"/>
                                  <a:pt x="16" y="75"/>
                                </a:cubicBezTo>
                                <a:cubicBezTo>
                                  <a:pt x="16" y="75"/>
                                  <a:pt x="16" y="74"/>
                                  <a:pt x="16" y="74"/>
                                </a:cubicBezTo>
                                <a:cubicBezTo>
                                  <a:pt x="16" y="74"/>
                                  <a:pt x="16" y="74"/>
                                  <a:pt x="16" y="74"/>
                                </a:cubicBezTo>
                                <a:cubicBezTo>
                                  <a:pt x="17" y="72"/>
                                  <a:pt x="18" y="72"/>
                                  <a:pt x="18" y="70"/>
                                </a:cubicBezTo>
                                <a:cubicBezTo>
                                  <a:pt x="18" y="63"/>
                                  <a:pt x="18" y="63"/>
                                  <a:pt x="18" y="63"/>
                                </a:cubicBezTo>
                                <a:cubicBezTo>
                                  <a:pt x="18" y="60"/>
                                  <a:pt x="18" y="59"/>
                                  <a:pt x="18" y="56"/>
                                </a:cubicBezTo>
                                <a:cubicBezTo>
                                  <a:pt x="18" y="54"/>
                                  <a:pt x="18" y="51"/>
                                  <a:pt x="16" y="50"/>
                                </a:cubicBezTo>
                                <a:cubicBezTo>
                                  <a:pt x="15" y="49"/>
                                  <a:pt x="13" y="49"/>
                                  <a:pt x="13" y="48"/>
                                </a:cubicBezTo>
                                <a:cubicBezTo>
                                  <a:pt x="13" y="45"/>
                                  <a:pt x="17" y="45"/>
                                  <a:pt x="19" y="42"/>
                                </a:cubicBezTo>
                                <a:cubicBezTo>
                                  <a:pt x="20" y="40"/>
                                  <a:pt x="21" y="39"/>
                                  <a:pt x="21" y="36"/>
                                </a:cubicBezTo>
                                <a:cubicBezTo>
                                  <a:pt x="21" y="30"/>
                                  <a:pt x="24" y="26"/>
                                  <a:pt x="24" y="19"/>
                                </a:cubicBezTo>
                                <a:cubicBezTo>
                                  <a:pt x="24" y="17"/>
                                  <a:pt x="21" y="16"/>
                                  <a:pt x="21" y="14"/>
                                </a:cubicBezTo>
                                <a:cubicBezTo>
                                  <a:pt x="21" y="12"/>
                                  <a:pt x="21" y="12"/>
                                  <a:pt x="21" y="10"/>
                                </a:cubicBezTo>
                                <a:cubicBezTo>
                                  <a:pt x="23" y="10"/>
                                  <a:pt x="24" y="10"/>
                                  <a:pt x="25" y="10"/>
                                </a:cubicBezTo>
                                <a:cubicBezTo>
                                  <a:pt x="27" y="10"/>
                                  <a:pt x="27" y="12"/>
                                  <a:pt x="28" y="12"/>
                                </a:cubicBezTo>
                                <a:cubicBezTo>
                                  <a:pt x="29" y="12"/>
                                  <a:pt x="29" y="11"/>
                                  <a:pt x="30" y="10"/>
                                </a:cubicBezTo>
                                <a:cubicBezTo>
                                  <a:pt x="30" y="7"/>
                                  <a:pt x="30" y="4"/>
                                  <a:pt x="31"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8">
                            <a:extLst>
                              <a:ext uri="{FF2B5EF4-FFF2-40B4-BE49-F238E27FC236}">
                                <a16:creationId xmlns:a16="http://schemas.microsoft.com/office/drawing/2014/main" id="{55ED8FFE-39EB-EA7A-0560-A04EDF5EA2F3}"/>
                              </a:ext>
                            </a:extLst>
                          </p:cNvPr>
                          <p:cNvSpPr>
                            <a:spLocks/>
                          </p:cNvSpPr>
                          <p:nvPr/>
                        </p:nvSpPr>
                        <p:spPr bwMode="auto">
                          <a:xfrm>
                            <a:off x="4322489" y="2695747"/>
                            <a:ext cx="371468" cy="411171"/>
                          </a:xfrm>
                          <a:custGeom>
                            <a:avLst/>
                            <a:gdLst>
                              <a:gd name="T0" fmla="*/ 170 w 182"/>
                              <a:gd name="T1" fmla="*/ 187 h 202"/>
                              <a:gd name="T2" fmla="*/ 169 w 182"/>
                              <a:gd name="T3" fmla="*/ 189 h 202"/>
                              <a:gd name="T4" fmla="*/ 169 w 182"/>
                              <a:gd name="T5" fmla="*/ 189 h 202"/>
                              <a:gd name="T6" fmla="*/ 157 w 182"/>
                              <a:gd name="T7" fmla="*/ 189 h 202"/>
                              <a:gd name="T8" fmla="*/ 152 w 182"/>
                              <a:gd name="T9" fmla="*/ 193 h 202"/>
                              <a:gd name="T10" fmla="*/ 142 w 182"/>
                              <a:gd name="T11" fmla="*/ 202 h 202"/>
                              <a:gd name="T12" fmla="*/ 142 w 182"/>
                              <a:gd name="T13" fmla="*/ 202 h 202"/>
                              <a:gd name="T14" fmla="*/ 86 w 182"/>
                              <a:gd name="T15" fmla="*/ 182 h 202"/>
                              <a:gd name="T16" fmla="*/ 64 w 182"/>
                              <a:gd name="T17" fmla="*/ 138 h 202"/>
                              <a:gd name="T18" fmla="*/ 27 w 182"/>
                              <a:gd name="T19" fmla="*/ 104 h 202"/>
                              <a:gd name="T20" fmla="*/ 0 w 182"/>
                              <a:gd name="T21" fmla="*/ 97 h 202"/>
                              <a:gd name="T22" fmla="*/ 0 w 182"/>
                              <a:gd name="T23" fmla="*/ 97 h 202"/>
                              <a:gd name="T24" fmla="*/ 2 w 182"/>
                              <a:gd name="T25" fmla="*/ 60 h 202"/>
                              <a:gd name="T26" fmla="*/ 2 w 182"/>
                              <a:gd name="T27" fmla="*/ 60 h 202"/>
                              <a:gd name="T28" fmla="*/ 73 w 182"/>
                              <a:gd name="T29" fmla="*/ 48 h 202"/>
                              <a:gd name="T30" fmla="*/ 93 w 182"/>
                              <a:gd name="T31" fmla="*/ 12 h 202"/>
                              <a:gd name="T32" fmla="*/ 102 w 182"/>
                              <a:gd name="T33" fmla="*/ 12 h 202"/>
                              <a:gd name="T34" fmla="*/ 110 w 182"/>
                              <a:gd name="T35" fmla="*/ 7 h 202"/>
                              <a:gd name="T36" fmla="*/ 120 w 182"/>
                              <a:gd name="T37" fmla="*/ 1 h 202"/>
                              <a:gd name="T38" fmla="*/ 120 w 182"/>
                              <a:gd name="T39" fmla="*/ 1 h 202"/>
                              <a:gd name="T40" fmla="*/ 131 w 182"/>
                              <a:gd name="T41" fmla="*/ 0 h 202"/>
                              <a:gd name="T42" fmla="*/ 139 w 182"/>
                              <a:gd name="T43" fmla="*/ 7 h 202"/>
                              <a:gd name="T44" fmla="*/ 149 w 182"/>
                              <a:gd name="T45" fmla="*/ 8 h 202"/>
                              <a:gd name="T46" fmla="*/ 150 w 182"/>
                              <a:gd name="T47" fmla="*/ 10 h 202"/>
                              <a:gd name="T48" fmla="*/ 147 w 182"/>
                              <a:gd name="T49" fmla="*/ 18 h 202"/>
                              <a:gd name="T50" fmla="*/ 148 w 182"/>
                              <a:gd name="T51" fmla="*/ 20 h 202"/>
                              <a:gd name="T52" fmla="*/ 153 w 182"/>
                              <a:gd name="T53" fmla="*/ 20 h 202"/>
                              <a:gd name="T54" fmla="*/ 164 w 182"/>
                              <a:gd name="T55" fmla="*/ 21 h 202"/>
                              <a:gd name="T56" fmla="*/ 164 w 182"/>
                              <a:gd name="T57" fmla="*/ 21 h 202"/>
                              <a:gd name="T58" fmla="*/ 164 w 182"/>
                              <a:gd name="T59" fmla="*/ 22 h 202"/>
                              <a:gd name="T60" fmla="*/ 163 w 182"/>
                              <a:gd name="T61" fmla="*/ 30 h 202"/>
                              <a:gd name="T62" fmla="*/ 172 w 182"/>
                              <a:gd name="T63" fmla="*/ 44 h 202"/>
                              <a:gd name="T64" fmla="*/ 167 w 182"/>
                              <a:gd name="T65" fmla="*/ 46 h 202"/>
                              <a:gd name="T66" fmla="*/ 167 w 182"/>
                              <a:gd name="T67" fmla="*/ 49 h 202"/>
                              <a:gd name="T68" fmla="*/ 172 w 182"/>
                              <a:gd name="T69" fmla="*/ 60 h 202"/>
                              <a:gd name="T70" fmla="*/ 170 w 182"/>
                              <a:gd name="T71" fmla="*/ 61 h 202"/>
                              <a:gd name="T72" fmla="*/ 165 w 182"/>
                              <a:gd name="T73" fmla="*/ 64 h 202"/>
                              <a:gd name="T74" fmla="*/ 164 w 182"/>
                              <a:gd name="T75" fmla="*/ 69 h 202"/>
                              <a:gd name="T76" fmla="*/ 160 w 182"/>
                              <a:gd name="T77" fmla="*/ 70 h 202"/>
                              <a:gd name="T78" fmla="*/ 158 w 182"/>
                              <a:gd name="T79" fmla="*/ 76 h 202"/>
                              <a:gd name="T80" fmla="*/ 151 w 182"/>
                              <a:gd name="T81" fmla="*/ 80 h 202"/>
                              <a:gd name="T82" fmla="*/ 150 w 182"/>
                              <a:gd name="T83" fmla="*/ 87 h 202"/>
                              <a:gd name="T84" fmla="*/ 149 w 182"/>
                              <a:gd name="T85" fmla="*/ 91 h 202"/>
                              <a:gd name="T86" fmla="*/ 149 w 182"/>
                              <a:gd name="T87" fmla="*/ 98 h 202"/>
                              <a:gd name="T88" fmla="*/ 155 w 182"/>
                              <a:gd name="T89" fmla="*/ 103 h 202"/>
                              <a:gd name="T90" fmla="*/ 161 w 182"/>
                              <a:gd name="T91" fmla="*/ 112 h 202"/>
                              <a:gd name="T92" fmla="*/ 172 w 182"/>
                              <a:gd name="T93" fmla="*/ 120 h 202"/>
                              <a:gd name="T94" fmla="*/ 174 w 182"/>
                              <a:gd name="T95" fmla="*/ 130 h 202"/>
                              <a:gd name="T96" fmla="*/ 178 w 182"/>
                              <a:gd name="T97" fmla="*/ 134 h 202"/>
                              <a:gd name="T98" fmla="*/ 182 w 182"/>
                              <a:gd name="T99" fmla="*/ 149 h 202"/>
                              <a:gd name="T100" fmla="*/ 182 w 182"/>
                              <a:gd name="T101" fmla="*/ 159 h 202"/>
                              <a:gd name="T102" fmla="*/ 177 w 182"/>
                              <a:gd name="T103" fmla="*/ 164 h 202"/>
                              <a:gd name="T104" fmla="*/ 177 w 182"/>
                              <a:gd name="T105" fmla="*/ 174 h 202"/>
                              <a:gd name="T106" fmla="*/ 172 w 182"/>
                              <a:gd name="T107" fmla="*/ 182 h 202"/>
                              <a:gd name="T108" fmla="*/ 170 w 182"/>
                              <a:gd name="T109" fmla="*/ 18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202">
                                <a:moveTo>
                                  <a:pt x="170" y="187"/>
                                </a:moveTo>
                                <a:cubicBezTo>
                                  <a:pt x="169" y="187"/>
                                  <a:pt x="169" y="188"/>
                                  <a:pt x="169" y="189"/>
                                </a:cubicBezTo>
                                <a:cubicBezTo>
                                  <a:pt x="169" y="189"/>
                                  <a:pt x="169" y="189"/>
                                  <a:pt x="169" y="189"/>
                                </a:cubicBezTo>
                                <a:cubicBezTo>
                                  <a:pt x="165" y="190"/>
                                  <a:pt x="161" y="189"/>
                                  <a:pt x="157" y="189"/>
                                </a:cubicBezTo>
                                <a:cubicBezTo>
                                  <a:pt x="154" y="189"/>
                                  <a:pt x="153" y="191"/>
                                  <a:pt x="152" y="193"/>
                                </a:cubicBezTo>
                                <a:cubicBezTo>
                                  <a:pt x="148" y="196"/>
                                  <a:pt x="147" y="200"/>
                                  <a:pt x="142" y="202"/>
                                </a:cubicBezTo>
                                <a:cubicBezTo>
                                  <a:pt x="142" y="202"/>
                                  <a:pt x="142" y="202"/>
                                  <a:pt x="142" y="202"/>
                                </a:cubicBezTo>
                                <a:cubicBezTo>
                                  <a:pt x="86" y="182"/>
                                  <a:pt x="86" y="182"/>
                                  <a:pt x="86" y="182"/>
                                </a:cubicBezTo>
                                <a:cubicBezTo>
                                  <a:pt x="64" y="138"/>
                                  <a:pt x="64" y="138"/>
                                  <a:pt x="64" y="138"/>
                                </a:cubicBezTo>
                                <a:cubicBezTo>
                                  <a:pt x="27" y="104"/>
                                  <a:pt x="27" y="104"/>
                                  <a:pt x="27" y="104"/>
                                </a:cubicBezTo>
                                <a:cubicBezTo>
                                  <a:pt x="0" y="97"/>
                                  <a:pt x="0" y="97"/>
                                  <a:pt x="0" y="97"/>
                                </a:cubicBezTo>
                                <a:cubicBezTo>
                                  <a:pt x="0" y="97"/>
                                  <a:pt x="0" y="97"/>
                                  <a:pt x="0" y="97"/>
                                </a:cubicBezTo>
                                <a:cubicBezTo>
                                  <a:pt x="2" y="60"/>
                                  <a:pt x="2" y="60"/>
                                  <a:pt x="2" y="60"/>
                                </a:cubicBezTo>
                                <a:cubicBezTo>
                                  <a:pt x="2" y="60"/>
                                  <a:pt x="2" y="60"/>
                                  <a:pt x="2" y="60"/>
                                </a:cubicBezTo>
                                <a:cubicBezTo>
                                  <a:pt x="73" y="48"/>
                                  <a:pt x="73" y="48"/>
                                  <a:pt x="73" y="48"/>
                                </a:cubicBezTo>
                                <a:cubicBezTo>
                                  <a:pt x="85" y="36"/>
                                  <a:pt x="87" y="27"/>
                                  <a:pt x="93" y="12"/>
                                </a:cubicBezTo>
                                <a:cubicBezTo>
                                  <a:pt x="102" y="12"/>
                                  <a:pt x="102" y="12"/>
                                  <a:pt x="102" y="12"/>
                                </a:cubicBezTo>
                                <a:cubicBezTo>
                                  <a:pt x="105" y="12"/>
                                  <a:pt x="107" y="9"/>
                                  <a:pt x="110" y="7"/>
                                </a:cubicBezTo>
                                <a:cubicBezTo>
                                  <a:pt x="113" y="4"/>
                                  <a:pt x="117" y="5"/>
                                  <a:pt x="120" y="1"/>
                                </a:cubicBezTo>
                                <a:cubicBezTo>
                                  <a:pt x="120" y="1"/>
                                  <a:pt x="120" y="1"/>
                                  <a:pt x="120" y="1"/>
                                </a:cubicBezTo>
                                <a:cubicBezTo>
                                  <a:pt x="124" y="1"/>
                                  <a:pt x="127" y="0"/>
                                  <a:pt x="131" y="0"/>
                                </a:cubicBezTo>
                                <a:cubicBezTo>
                                  <a:pt x="135" y="0"/>
                                  <a:pt x="136" y="5"/>
                                  <a:pt x="139" y="7"/>
                                </a:cubicBezTo>
                                <a:cubicBezTo>
                                  <a:pt x="143" y="8"/>
                                  <a:pt x="146" y="7"/>
                                  <a:pt x="149" y="8"/>
                                </a:cubicBezTo>
                                <a:cubicBezTo>
                                  <a:pt x="150" y="9"/>
                                  <a:pt x="150" y="9"/>
                                  <a:pt x="150" y="10"/>
                                </a:cubicBezTo>
                                <a:cubicBezTo>
                                  <a:pt x="150" y="13"/>
                                  <a:pt x="147" y="15"/>
                                  <a:pt x="147" y="18"/>
                                </a:cubicBezTo>
                                <a:cubicBezTo>
                                  <a:pt x="147" y="19"/>
                                  <a:pt x="148" y="19"/>
                                  <a:pt x="148" y="20"/>
                                </a:cubicBezTo>
                                <a:cubicBezTo>
                                  <a:pt x="150" y="20"/>
                                  <a:pt x="151" y="20"/>
                                  <a:pt x="153" y="20"/>
                                </a:cubicBezTo>
                                <a:cubicBezTo>
                                  <a:pt x="157" y="20"/>
                                  <a:pt x="160" y="21"/>
                                  <a:pt x="164" y="21"/>
                                </a:cubicBezTo>
                                <a:cubicBezTo>
                                  <a:pt x="164" y="21"/>
                                  <a:pt x="164" y="21"/>
                                  <a:pt x="164" y="21"/>
                                </a:cubicBezTo>
                                <a:cubicBezTo>
                                  <a:pt x="164" y="21"/>
                                  <a:pt x="164" y="22"/>
                                  <a:pt x="164" y="22"/>
                                </a:cubicBezTo>
                                <a:cubicBezTo>
                                  <a:pt x="164" y="25"/>
                                  <a:pt x="163" y="27"/>
                                  <a:pt x="163" y="30"/>
                                </a:cubicBezTo>
                                <a:cubicBezTo>
                                  <a:pt x="163" y="36"/>
                                  <a:pt x="168" y="39"/>
                                  <a:pt x="172" y="44"/>
                                </a:cubicBezTo>
                                <a:cubicBezTo>
                                  <a:pt x="171" y="46"/>
                                  <a:pt x="169" y="46"/>
                                  <a:pt x="167" y="46"/>
                                </a:cubicBezTo>
                                <a:cubicBezTo>
                                  <a:pt x="167" y="49"/>
                                  <a:pt x="167" y="49"/>
                                  <a:pt x="167" y="49"/>
                                </a:cubicBezTo>
                                <a:cubicBezTo>
                                  <a:pt x="167" y="54"/>
                                  <a:pt x="172" y="55"/>
                                  <a:pt x="172" y="60"/>
                                </a:cubicBezTo>
                                <a:cubicBezTo>
                                  <a:pt x="172" y="61"/>
                                  <a:pt x="171" y="61"/>
                                  <a:pt x="170" y="61"/>
                                </a:cubicBezTo>
                                <a:cubicBezTo>
                                  <a:pt x="169" y="63"/>
                                  <a:pt x="167" y="63"/>
                                  <a:pt x="165" y="64"/>
                                </a:cubicBezTo>
                                <a:cubicBezTo>
                                  <a:pt x="165" y="66"/>
                                  <a:pt x="166" y="68"/>
                                  <a:pt x="164" y="69"/>
                                </a:cubicBezTo>
                                <a:cubicBezTo>
                                  <a:pt x="163" y="70"/>
                                  <a:pt x="161" y="70"/>
                                  <a:pt x="160" y="70"/>
                                </a:cubicBezTo>
                                <a:cubicBezTo>
                                  <a:pt x="158" y="71"/>
                                  <a:pt x="159" y="74"/>
                                  <a:pt x="158" y="76"/>
                                </a:cubicBezTo>
                                <a:cubicBezTo>
                                  <a:pt x="156" y="79"/>
                                  <a:pt x="153" y="78"/>
                                  <a:pt x="151" y="80"/>
                                </a:cubicBezTo>
                                <a:cubicBezTo>
                                  <a:pt x="149" y="82"/>
                                  <a:pt x="150" y="84"/>
                                  <a:pt x="150" y="87"/>
                                </a:cubicBezTo>
                                <a:cubicBezTo>
                                  <a:pt x="150" y="88"/>
                                  <a:pt x="149" y="89"/>
                                  <a:pt x="149" y="91"/>
                                </a:cubicBezTo>
                                <a:cubicBezTo>
                                  <a:pt x="149" y="94"/>
                                  <a:pt x="148" y="96"/>
                                  <a:pt x="149" y="98"/>
                                </a:cubicBezTo>
                                <a:cubicBezTo>
                                  <a:pt x="151" y="101"/>
                                  <a:pt x="154" y="100"/>
                                  <a:pt x="155" y="103"/>
                                </a:cubicBezTo>
                                <a:cubicBezTo>
                                  <a:pt x="157" y="107"/>
                                  <a:pt x="157" y="110"/>
                                  <a:pt x="161" y="112"/>
                                </a:cubicBezTo>
                                <a:cubicBezTo>
                                  <a:pt x="164" y="116"/>
                                  <a:pt x="168" y="116"/>
                                  <a:pt x="172" y="120"/>
                                </a:cubicBezTo>
                                <a:cubicBezTo>
                                  <a:pt x="174" y="123"/>
                                  <a:pt x="173" y="126"/>
                                  <a:pt x="174" y="130"/>
                                </a:cubicBezTo>
                                <a:cubicBezTo>
                                  <a:pt x="175" y="132"/>
                                  <a:pt x="177" y="132"/>
                                  <a:pt x="178" y="134"/>
                                </a:cubicBezTo>
                                <a:cubicBezTo>
                                  <a:pt x="181" y="139"/>
                                  <a:pt x="182" y="143"/>
                                  <a:pt x="182" y="149"/>
                                </a:cubicBezTo>
                                <a:cubicBezTo>
                                  <a:pt x="182" y="159"/>
                                  <a:pt x="182" y="159"/>
                                  <a:pt x="182" y="159"/>
                                </a:cubicBezTo>
                                <a:cubicBezTo>
                                  <a:pt x="180" y="160"/>
                                  <a:pt x="177" y="161"/>
                                  <a:pt x="177" y="164"/>
                                </a:cubicBezTo>
                                <a:cubicBezTo>
                                  <a:pt x="177" y="174"/>
                                  <a:pt x="177" y="174"/>
                                  <a:pt x="177" y="174"/>
                                </a:cubicBezTo>
                                <a:cubicBezTo>
                                  <a:pt x="175" y="177"/>
                                  <a:pt x="172" y="178"/>
                                  <a:pt x="172" y="182"/>
                                </a:cubicBezTo>
                                <a:cubicBezTo>
                                  <a:pt x="172" y="184"/>
                                  <a:pt x="171" y="186"/>
                                  <a:pt x="170" y="187"/>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22">
                            <a:extLst>
                              <a:ext uri="{FF2B5EF4-FFF2-40B4-BE49-F238E27FC236}">
                                <a16:creationId xmlns:a16="http://schemas.microsoft.com/office/drawing/2014/main" id="{B2DC76F7-87B4-9274-C02F-5CE9DBB14AC4}"/>
                              </a:ext>
                            </a:extLst>
                          </p:cNvPr>
                          <p:cNvSpPr>
                            <a:spLocks noEditPoints="1"/>
                          </p:cNvSpPr>
                          <p:nvPr/>
                        </p:nvSpPr>
                        <p:spPr bwMode="auto">
                          <a:xfrm>
                            <a:off x="4271690" y="3646679"/>
                            <a:ext cx="536565" cy="361957"/>
                          </a:xfrm>
                          <a:custGeom>
                            <a:avLst/>
                            <a:gdLst>
                              <a:gd name="T0" fmla="*/ 243 w 263"/>
                              <a:gd name="T1" fmla="*/ 169 h 178"/>
                              <a:gd name="T2" fmla="*/ 244 w 263"/>
                              <a:gd name="T3" fmla="*/ 174 h 178"/>
                              <a:gd name="T4" fmla="*/ 251 w 263"/>
                              <a:gd name="T5" fmla="*/ 177 h 178"/>
                              <a:gd name="T6" fmla="*/ 260 w 263"/>
                              <a:gd name="T7" fmla="*/ 176 h 178"/>
                              <a:gd name="T8" fmla="*/ 261 w 263"/>
                              <a:gd name="T9" fmla="*/ 172 h 178"/>
                              <a:gd name="T10" fmla="*/ 254 w 263"/>
                              <a:gd name="T11" fmla="*/ 170 h 178"/>
                              <a:gd name="T12" fmla="*/ 6 w 263"/>
                              <a:gd name="T13" fmla="*/ 16 h 178"/>
                              <a:gd name="T14" fmla="*/ 20 w 263"/>
                              <a:gd name="T15" fmla="*/ 14 h 178"/>
                              <a:gd name="T16" fmla="*/ 35 w 263"/>
                              <a:gd name="T17" fmla="*/ 14 h 178"/>
                              <a:gd name="T18" fmla="*/ 53 w 263"/>
                              <a:gd name="T19" fmla="*/ 17 h 178"/>
                              <a:gd name="T20" fmla="*/ 80 w 263"/>
                              <a:gd name="T21" fmla="*/ 20 h 178"/>
                              <a:gd name="T22" fmla="*/ 91 w 263"/>
                              <a:gd name="T23" fmla="*/ 38 h 178"/>
                              <a:gd name="T24" fmla="*/ 110 w 263"/>
                              <a:gd name="T25" fmla="*/ 33 h 178"/>
                              <a:gd name="T26" fmla="*/ 136 w 263"/>
                              <a:gd name="T27" fmla="*/ 7 h 178"/>
                              <a:gd name="T28" fmla="*/ 181 w 263"/>
                              <a:gd name="T29" fmla="*/ 0 h 178"/>
                              <a:gd name="T30" fmla="*/ 213 w 263"/>
                              <a:gd name="T31" fmla="*/ 2 h 178"/>
                              <a:gd name="T32" fmla="*/ 231 w 263"/>
                              <a:gd name="T33" fmla="*/ 5 h 178"/>
                              <a:gd name="T34" fmla="*/ 246 w 263"/>
                              <a:gd name="T35" fmla="*/ 72 h 178"/>
                              <a:gd name="T36" fmla="*/ 239 w 263"/>
                              <a:gd name="T37" fmla="*/ 69 h 178"/>
                              <a:gd name="T38" fmla="*/ 224 w 263"/>
                              <a:gd name="T39" fmla="*/ 77 h 178"/>
                              <a:gd name="T40" fmla="*/ 223 w 263"/>
                              <a:gd name="T41" fmla="*/ 88 h 178"/>
                              <a:gd name="T42" fmla="*/ 214 w 263"/>
                              <a:gd name="T43" fmla="*/ 92 h 178"/>
                              <a:gd name="T44" fmla="*/ 192 w 263"/>
                              <a:gd name="T45" fmla="*/ 95 h 178"/>
                              <a:gd name="T46" fmla="*/ 182 w 263"/>
                              <a:gd name="T47" fmla="*/ 96 h 178"/>
                              <a:gd name="T48" fmla="*/ 174 w 263"/>
                              <a:gd name="T49" fmla="*/ 98 h 178"/>
                              <a:gd name="T50" fmla="*/ 161 w 263"/>
                              <a:gd name="T51" fmla="*/ 94 h 178"/>
                              <a:gd name="T52" fmla="*/ 153 w 263"/>
                              <a:gd name="T53" fmla="*/ 99 h 178"/>
                              <a:gd name="T54" fmla="*/ 143 w 263"/>
                              <a:gd name="T55" fmla="*/ 102 h 178"/>
                              <a:gd name="T56" fmla="*/ 127 w 263"/>
                              <a:gd name="T57" fmla="*/ 108 h 178"/>
                              <a:gd name="T58" fmla="*/ 115 w 263"/>
                              <a:gd name="T59" fmla="*/ 107 h 178"/>
                              <a:gd name="T60" fmla="*/ 92 w 263"/>
                              <a:gd name="T61" fmla="*/ 112 h 178"/>
                              <a:gd name="T62" fmla="*/ 85 w 263"/>
                              <a:gd name="T63" fmla="*/ 111 h 178"/>
                              <a:gd name="T64" fmla="*/ 77 w 263"/>
                              <a:gd name="T65" fmla="*/ 109 h 178"/>
                              <a:gd name="T66" fmla="*/ 67 w 263"/>
                              <a:gd name="T67" fmla="*/ 107 h 178"/>
                              <a:gd name="T68" fmla="*/ 54 w 263"/>
                              <a:gd name="T69" fmla="*/ 113 h 178"/>
                              <a:gd name="T70" fmla="*/ 38 w 263"/>
                              <a:gd name="T71" fmla="*/ 115 h 178"/>
                              <a:gd name="T72" fmla="*/ 20 w 263"/>
                              <a:gd name="T73" fmla="*/ 109 h 178"/>
                              <a:gd name="T74" fmla="*/ 9 w 263"/>
                              <a:gd name="T75" fmla="*/ 102 h 178"/>
                              <a:gd name="T76" fmla="*/ 6 w 263"/>
                              <a:gd name="T77" fmla="*/ 83 h 178"/>
                              <a:gd name="T78" fmla="*/ 3 w 263"/>
                              <a:gd name="T79" fmla="*/ 73 h 178"/>
                              <a:gd name="T80" fmla="*/ 3 w 263"/>
                              <a:gd name="T81" fmla="*/ 52 h 178"/>
                              <a:gd name="T82" fmla="*/ 0 w 263"/>
                              <a:gd name="T83" fmla="*/ 43 h 178"/>
                              <a:gd name="T84" fmla="*/ 4 w 263"/>
                              <a:gd name="T85" fmla="*/ 36 h 178"/>
                              <a:gd name="T86" fmla="*/ 6 w 263"/>
                              <a:gd name="T87" fmla="*/ 2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78">
                                <a:moveTo>
                                  <a:pt x="245" y="167"/>
                                </a:moveTo>
                                <a:cubicBezTo>
                                  <a:pt x="244" y="167"/>
                                  <a:pt x="243" y="168"/>
                                  <a:pt x="243" y="169"/>
                                </a:cubicBezTo>
                                <a:cubicBezTo>
                                  <a:pt x="242" y="170"/>
                                  <a:pt x="241" y="170"/>
                                  <a:pt x="241" y="171"/>
                                </a:cubicBezTo>
                                <a:cubicBezTo>
                                  <a:pt x="241" y="173"/>
                                  <a:pt x="243" y="173"/>
                                  <a:pt x="244" y="174"/>
                                </a:cubicBezTo>
                                <a:cubicBezTo>
                                  <a:pt x="245" y="175"/>
                                  <a:pt x="245" y="176"/>
                                  <a:pt x="246" y="177"/>
                                </a:cubicBezTo>
                                <a:cubicBezTo>
                                  <a:pt x="251" y="177"/>
                                  <a:pt x="251" y="177"/>
                                  <a:pt x="251" y="177"/>
                                </a:cubicBezTo>
                                <a:cubicBezTo>
                                  <a:pt x="252" y="177"/>
                                  <a:pt x="253" y="178"/>
                                  <a:pt x="254" y="178"/>
                                </a:cubicBezTo>
                                <a:cubicBezTo>
                                  <a:pt x="257" y="178"/>
                                  <a:pt x="258" y="177"/>
                                  <a:pt x="260" y="176"/>
                                </a:cubicBezTo>
                                <a:cubicBezTo>
                                  <a:pt x="261" y="175"/>
                                  <a:pt x="263" y="176"/>
                                  <a:pt x="263" y="174"/>
                                </a:cubicBezTo>
                                <a:cubicBezTo>
                                  <a:pt x="263" y="173"/>
                                  <a:pt x="262" y="172"/>
                                  <a:pt x="261" y="172"/>
                                </a:cubicBezTo>
                                <a:cubicBezTo>
                                  <a:pt x="260" y="172"/>
                                  <a:pt x="260" y="171"/>
                                  <a:pt x="259" y="170"/>
                                </a:cubicBezTo>
                                <a:cubicBezTo>
                                  <a:pt x="257" y="170"/>
                                  <a:pt x="256" y="170"/>
                                  <a:pt x="254" y="170"/>
                                </a:cubicBezTo>
                                <a:cubicBezTo>
                                  <a:pt x="251" y="169"/>
                                  <a:pt x="249" y="167"/>
                                  <a:pt x="245" y="167"/>
                                </a:cubicBezTo>
                                <a:close/>
                                <a:moveTo>
                                  <a:pt x="6" y="16"/>
                                </a:moveTo>
                                <a:cubicBezTo>
                                  <a:pt x="9" y="18"/>
                                  <a:pt x="12" y="19"/>
                                  <a:pt x="15" y="19"/>
                                </a:cubicBezTo>
                                <a:cubicBezTo>
                                  <a:pt x="18" y="19"/>
                                  <a:pt x="18" y="15"/>
                                  <a:pt x="20" y="14"/>
                                </a:cubicBezTo>
                                <a:cubicBezTo>
                                  <a:pt x="24" y="12"/>
                                  <a:pt x="28" y="13"/>
                                  <a:pt x="32" y="10"/>
                                </a:cubicBezTo>
                                <a:cubicBezTo>
                                  <a:pt x="33" y="12"/>
                                  <a:pt x="34" y="13"/>
                                  <a:pt x="35" y="14"/>
                                </a:cubicBezTo>
                                <a:cubicBezTo>
                                  <a:pt x="46" y="14"/>
                                  <a:pt x="46" y="14"/>
                                  <a:pt x="46" y="14"/>
                                </a:cubicBezTo>
                                <a:cubicBezTo>
                                  <a:pt x="49" y="14"/>
                                  <a:pt x="50" y="16"/>
                                  <a:pt x="53" y="17"/>
                                </a:cubicBezTo>
                                <a:cubicBezTo>
                                  <a:pt x="60" y="19"/>
                                  <a:pt x="65" y="19"/>
                                  <a:pt x="73" y="20"/>
                                </a:cubicBezTo>
                                <a:cubicBezTo>
                                  <a:pt x="75" y="20"/>
                                  <a:pt x="78" y="18"/>
                                  <a:pt x="80" y="20"/>
                                </a:cubicBezTo>
                                <a:cubicBezTo>
                                  <a:pt x="82" y="21"/>
                                  <a:pt x="81" y="24"/>
                                  <a:pt x="82" y="26"/>
                                </a:cubicBezTo>
                                <a:cubicBezTo>
                                  <a:pt x="85" y="31"/>
                                  <a:pt x="87" y="34"/>
                                  <a:pt x="91" y="38"/>
                                </a:cubicBezTo>
                                <a:cubicBezTo>
                                  <a:pt x="95" y="38"/>
                                  <a:pt x="97" y="38"/>
                                  <a:pt x="101" y="37"/>
                                </a:cubicBezTo>
                                <a:cubicBezTo>
                                  <a:pt x="104" y="36"/>
                                  <a:pt x="108" y="36"/>
                                  <a:pt x="110" y="33"/>
                                </a:cubicBezTo>
                                <a:cubicBezTo>
                                  <a:pt x="112" y="29"/>
                                  <a:pt x="111" y="26"/>
                                  <a:pt x="114" y="22"/>
                                </a:cubicBezTo>
                                <a:cubicBezTo>
                                  <a:pt x="121" y="14"/>
                                  <a:pt x="127" y="11"/>
                                  <a:pt x="136" y="7"/>
                                </a:cubicBezTo>
                                <a:cubicBezTo>
                                  <a:pt x="142" y="4"/>
                                  <a:pt x="145" y="1"/>
                                  <a:pt x="151" y="1"/>
                                </a:cubicBezTo>
                                <a:cubicBezTo>
                                  <a:pt x="162" y="1"/>
                                  <a:pt x="169" y="0"/>
                                  <a:pt x="181" y="0"/>
                                </a:cubicBezTo>
                                <a:cubicBezTo>
                                  <a:pt x="190" y="0"/>
                                  <a:pt x="194" y="2"/>
                                  <a:pt x="203" y="2"/>
                                </a:cubicBezTo>
                                <a:cubicBezTo>
                                  <a:pt x="213" y="2"/>
                                  <a:pt x="213" y="2"/>
                                  <a:pt x="213" y="2"/>
                                </a:cubicBezTo>
                                <a:cubicBezTo>
                                  <a:pt x="220" y="2"/>
                                  <a:pt x="224" y="5"/>
                                  <a:pt x="231" y="5"/>
                                </a:cubicBezTo>
                                <a:cubicBezTo>
                                  <a:pt x="231" y="5"/>
                                  <a:pt x="231" y="5"/>
                                  <a:pt x="231" y="5"/>
                                </a:cubicBezTo>
                                <a:cubicBezTo>
                                  <a:pt x="246" y="72"/>
                                  <a:pt x="246" y="72"/>
                                  <a:pt x="246" y="72"/>
                                </a:cubicBezTo>
                                <a:cubicBezTo>
                                  <a:pt x="246" y="72"/>
                                  <a:pt x="246" y="72"/>
                                  <a:pt x="246" y="72"/>
                                </a:cubicBezTo>
                                <a:cubicBezTo>
                                  <a:pt x="246" y="72"/>
                                  <a:pt x="245" y="72"/>
                                  <a:pt x="244" y="71"/>
                                </a:cubicBezTo>
                                <a:cubicBezTo>
                                  <a:pt x="242" y="70"/>
                                  <a:pt x="241" y="69"/>
                                  <a:pt x="239" y="69"/>
                                </a:cubicBezTo>
                                <a:cubicBezTo>
                                  <a:pt x="235" y="69"/>
                                  <a:pt x="233" y="71"/>
                                  <a:pt x="229" y="73"/>
                                </a:cubicBezTo>
                                <a:cubicBezTo>
                                  <a:pt x="227" y="74"/>
                                  <a:pt x="226" y="75"/>
                                  <a:pt x="224" y="77"/>
                                </a:cubicBezTo>
                                <a:cubicBezTo>
                                  <a:pt x="223" y="78"/>
                                  <a:pt x="222" y="79"/>
                                  <a:pt x="222" y="81"/>
                                </a:cubicBezTo>
                                <a:cubicBezTo>
                                  <a:pt x="222" y="84"/>
                                  <a:pt x="223" y="85"/>
                                  <a:pt x="223" y="88"/>
                                </a:cubicBezTo>
                                <a:cubicBezTo>
                                  <a:pt x="223" y="89"/>
                                  <a:pt x="223" y="89"/>
                                  <a:pt x="223" y="90"/>
                                </a:cubicBezTo>
                                <a:cubicBezTo>
                                  <a:pt x="219" y="90"/>
                                  <a:pt x="218" y="91"/>
                                  <a:pt x="214" y="92"/>
                                </a:cubicBezTo>
                                <a:cubicBezTo>
                                  <a:pt x="197" y="95"/>
                                  <a:pt x="197" y="95"/>
                                  <a:pt x="197" y="95"/>
                                </a:cubicBezTo>
                                <a:cubicBezTo>
                                  <a:pt x="192" y="95"/>
                                  <a:pt x="192" y="95"/>
                                  <a:pt x="192" y="95"/>
                                </a:cubicBezTo>
                                <a:cubicBezTo>
                                  <a:pt x="190" y="95"/>
                                  <a:pt x="189" y="94"/>
                                  <a:pt x="187" y="94"/>
                                </a:cubicBezTo>
                                <a:cubicBezTo>
                                  <a:pt x="185" y="94"/>
                                  <a:pt x="183" y="94"/>
                                  <a:pt x="182" y="96"/>
                                </a:cubicBezTo>
                                <a:cubicBezTo>
                                  <a:pt x="180" y="97"/>
                                  <a:pt x="179" y="98"/>
                                  <a:pt x="177" y="98"/>
                                </a:cubicBezTo>
                                <a:cubicBezTo>
                                  <a:pt x="176" y="98"/>
                                  <a:pt x="175" y="98"/>
                                  <a:pt x="174" y="98"/>
                                </a:cubicBezTo>
                                <a:cubicBezTo>
                                  <a:pt x="171" y="97"/>
                                  <a:pt x="169" y="97"/>
                                  <a:pt x="166" y="96"/>
                                </a:cubicBezTo>
                                <a:cubicBezTo>
                                  <a:pt x="164" y="95"/>
                                  <a:pt x="163" y="94"/>
                                  <a:pt x="161" y="94"/>
                                </a:cubicBezTo>
                                <a:cubicBezTo>
                                  <a:pt x="159" y="94"/>
                                  <a:pt x="157" y="95"/>
                                  <a:pt x="156" y="96"/>
                                </a:cubicBezTo>
                                <a:cubicBezTo>
                                  <a:pt x="155" y="97"/>
                                  <a:pt x="154" y="98"/>
                                  <a:pt x="153" y="99"/>
                                </a:cubicBezTo>
                                <a:cubicBezTo>
                                  <a:pt x="151" y="99"/>
                                  <a:pt x="150" y="99"/>
                                  <a:pt x="148" y="100"/>
                                </a:cubicBezTo>
                                <a:cubicBezTo>
                                  <a:pt x="146" y="100"/>
                                  <a:pt x="145" y="101"/>
                                  <a:pt x="143" y="102"/>
                                </a:cubicBezTo>
                                <a:cubicBezTo>
                                  <a:pt x="138" y="105"/>
                                  <a:pt x="136" y="108"/>
                                  <a:pt x="131" y="108"/>
                                </a:cubicBezTo>
                                <a:cubicBezTo>
                                  <a:pt x="130" y="108"/>
                                  <a:pt x="129" y="108"/>
                                  <a:pt x="127" y="108"/>
                                </a:cubicBezTo>
                                <a:cubicBezTo>
                                  <a:pt x="123" y="108"/>
                                  <a:pt x="123" y="108"/>
                                  <a:pt x="123" y="108"/>
                                </a:cubicBezTo>
                                <a:cubicBezTo>
                                  <a:pt x="120" y="107"/>
                                  <a:pt x="118" y="107"/>
                                  <a:pt x="115" y="107"/>
                                </a:cubicBezTo>
                                <a:cubicBezTo>
                                  <a:pt x="109" y="107"/>
                                  <a:pt x="105" y="109"/>
                                  <a:pt x="99" y="110"/>
                                </a:cubicBezTo>
                                <a:cubicBezTo>
                                  <a:pt x="96" y="111"/>
                                  <a:pt x="95" y="112"/>
                                  <a:pt x="92" y="112"/>
                                </a:cubicBezTo>
                                <a:cubicBezTo>
                                  <a:pt x="89" y="112"/>
                                  <a:pt x="89" y="112"/>
                                  <a:pt x="89" y="112"/>
                                </a:cubicBezTo>
                                <a:cubicBezTo>
                                  <a:pt x="87" y="112"/>
                                  <a:pt x="86" y="112"/>
                                  <a:pt x="85" y="111"/>
                                </a:cubicBezTo>
                                <a:cubicBezTo>
                                  <a:pt x="84" y="110"/>
                                  <a:pt x="84" y="109"/>
                                  <a:pt x="83" y="109"/>
                                </a:cubicBezTo>
                                <a:cubicBezTo>
                                  <a:pt x="77" y="109"/>
                                  <a:pt x="77" y="109"/>
                                  <a:pt x="77" y="109"/>
                                </a:cubicBezTo>
                                <a:cubicBezTo>
                                  <a:pt x="75" y="109"/>
                                  <a:pt x="74" y="109"/>
                                  <a:pt x="72" y="109"/>
                                </a:cubicBezTo>
                                <a:cubicBezTo>
                                  <a:pt x="70" y="108"/>
                                  <a:pt x="69" y="107"/>
                                  <a:pt x="67" y="107"/>
                                </a:cubicBezTo>
                                <a:cubicBezTo>
                                  <a:pt x="64" y="107"/>
                                  <a:pt x="62" y="109"/>
                                  <a:pt x="60" y="111"/>
                                </a:cubicBezTo>
                                <a:cubicBezTo>
                                  <a:pt x="58" y="112"/>
                                  <a:pt x="56" y="112"/>
                                  <a:pt x="54" y="113"/>
                                </a:cubicBezTo>
                                <a:cubicBezTo>
                                  <a:pt x="51" y="114"/>
                                  <a:pt x="50" y="116"/>
                                  <a:pt x="46" y="116"/>
                                </a:cubicBezTo>
                                <a:cubicBezTo>
                                  <a:pt x="43" y="116"/>
                                  <a:pt x="42" y="115"/>
                                  <a:pt x="38" y="115"/>
                                </a:cubicBezTo>
                                <a:cubicBezTo>
                                  <a:pt x="31" y="115"/>
                                  <a:pt x="31" y="115"/>
                                  <a:pt x="31" y="115"/>
                                </a:cubicBezTo>
                                <a:cubicBezTo>
                                  <a:pt x="26" y="115"/>
                                  <a:pt x="24" y="112"/>
                                  <a:pt x="20" y="109"/>
                                </a:cubicBezTo>
                                <a:cubicBezTo>
                                  <a:pt x="17" y="107"/>
                                  <a:pt x="15" y="108"/>
                                  <a:pt x="12" y="107"/>
                                </a:cubicBezTo>
                                <a:cubicBezTo>
                                  <a:pt x="10" y="105"/>
                                  <a:pt x="10" y="104"/>
                                  <a:pt x="9" y="102"/>
                                </a:cubicBezTo>
                                <a:cubicBezTo>
                                  <a:pt x="7" y="97"/>
                                  <a:pt x="6" y="94"/>
                                  <a:pt x="6" y="89"/>
                                </a:cubicBezTo>
                                <a:cubicBezTo>
                                  <a:pt x="6" y="87"/>
                                  <a:pt x="6" y="85"/>
                                  <a:pt x="6" y="83"/>
                                </a:cubicBezTo>
                                <a:cubicBezTo>
                                  <a:pt x="6" y="78"/>
                                  <a:pt x="6" y="78"/>
                                  <a:pt x="6" y="78"/>
                                </a:cubicBezTo>
                                <a:cubicBezTo>
                                  <a:pt x="6" y="76"/>
                                  <a:pt x="3" y="75"/>
                                  <a:pt x="3" y="73"/>
                                </a:cubicBezTo>
                                <a:cubicBezTo>
                                  <a:pt x="3" y="59"/>
                                  <a:pt x="3" y="59"/>
                                  <a:pt x="3" y="59"/>
                                </a:cubicBezTo>
                                <a:cubicBezTo>
                                  <a:pt x="3" y="52"/>
                                  <a:pt x="3" y="52"/>
                                  <a:pt x="3" y="52"/>
                                </a:cubicBezTo>
                                <a:cubicBezTo>
                                  <a:pt x="3" y="46"/>
                                  <a:pt x="3" y="46"/>
                                  <a:pt x="3" y="46"/>
                                </a:cubicBezTo>
                                <a:cubicBezTo>
                                  <a:pt x="3" y="44"/>
                                  <a:pt x="0" y="44"/>
                                  <a:pt x="0" y="43"/>
                                </a:cubicBezTo>
                                <a:cubicBezTo>
                                  <a:pt x="0" y="41"/>
                                  <a:pt x="2" y="41"/>
                                  <a:pt x="3" y="41"/>
                                </a:cubicBezTo>
                                <a:cubicBezTo>
                                  <a:pt x="4" y="39"/>
                                  <a:pt x="3" y="37"/>
                                  <a:pt x="4" y="36"/>
                                </a:cubicBezTo>
                                <a:cubicBezTo>
                                  <a:pt x="6" y="32"/>
                                  <a:pt x="7" y="29"/>
                                  <a:pt x="7" y="25"/>
                                </a:cubicBezTo>
                                <a:cubicBezTo>
                                  <a:pt x="7" y="23"/>
                                  <a:pt x="6" y="22"/>
                                  <a:pt x="6" y="20"/>
                                </a:cubicBezTo>
                                <a:cubicBezTo>
                                  <a:pt x="6" y="16"/>
                                  <a:pt x="6" y="16"/>
                                  <a:pt x="6" y="16"/>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23">
                            <a:extLst>
                              <a:ext uri="{FF2B5EF4-FFF2-40B4-BE49-F238E27FC236}">
                                <a16:creationId xmlns:a16="http://schemas.microsoft.com/office/drawing/2014/main" id="{A71A6D71-CC4D-4E58-E19D-110D6D5DA8C0}"/>
                              </a:ext>
                            </a:extLst>
                          </p:cNvPr>
                          <p:cNvSpPr>
                            <a:spLocks/>
                          </p:cNvSpPr>
                          <p:nvPr/>
                        </p:nvSpPr>
                        <p:spPr bwMode="auto">
                          <a:xfrm>
                            <a:off x="4743169" y="3405374"/>
                            <a:ext cx="373056" cy="387358"/>
                          </a:xfrm>
                          <a:custGeom>
                            <a:avLst/>
                            <a:gdLst>
                              <a:gd name="T0" fmla="*/ 119 w 183"/>
                              <a:gd name="T1" fmla="*/ 2 h 190"/>
                              <a:gd name="T2" fmla="*/ 123 w 183"/>
                              <a:gd name="T3" fmla="*/ 22 h 190"/>
                              <a:gd name="T4" fmla="*/ 137 w 183"/>
                              <a:gd name="T5" fmla="*/ 37 h 190"/>
                              <a:gd name="T6" fmla="*/ 167 w 183"/>
                              <a:gd name="T7" fmla="*/ 55 h 190"/>
                              <a:gd name="T8" fmla="*/ 176 w 183"/>
                              <a:gd name="T9" fmla="*/ 70 h 190"/>
                              <a:gd name="T10" fmla="*/ 183 w 183"/>
                              <a:gd name="T11" fmla="*/ 75 h 190"/>
                              <a:gd name="T12" fmla="*/ 177 w 183"/>
                              <a:gd name="T13" fmla="*/ 90 h 190"/>
                              <a:gd name="T14" fmla="*/ 159 w 183"/>
                              <a:gd name="T15" fmla="*/ 107 h 190"/>
                              <a:gd name="T16" fmla="*/ 148 w 183"/>
                              <a:gd name="T17" fmla="*/ 118 h 190"/>
                              <a:gd name="T18" fmla="*/ 143 w 183"/>
                              <a:gd name="T19" fmla="*/ 121 h 190"/>
                              <a:gd name="T20" fmla="*/ 140 w 183"/>
                              <a:gd name="T21" fmla="*/ 115 h 190"/>
                              <a:gd name="T22" fmla="*/ 133 w 183"/>
                              <a:gd name="T23" fmla="*/ 123 h 190"/>
                              <a:gd name="T24" fmla="*/ 125 w 183"/>
                              <a:gd name="T25" fmla="*/ 132 h 190"/>
                              <a:gd name="T26" fmla="*/ 128 w 183"/>
                              <a:gd name="T27" fmla="*/ 149 h 190"/>
                              <a:gd name="T28" fmla="*/ 117 w 183"/>
                              <a:gd name="T29" fmla="*/ 156 h 190"/>
                              <a:gd name="T30" fmla="*/ 105 w 183"/>
                              <a:gd name="T31" fmla="*/ 160 h 190"/>
                              <a:gd name="T32" fmla="*/ 89 w 183"/>
                              <a:gd name="T33" fmla="*/ 176 h 190"/>
                              <a:gd name="T34" fmla="*/ 74 w 183"/>
                              <a:gd name="T35" fmla="*/ 175 h 190"/>
                              <a:gd name="T36" fmla="*/ 68 w 183"/>
                              <a:gd name="T37" fmla="*/ 183 h 190"/>
                              <a:gd name="T38" fmla="*/ 56 w 183"/>
                              <a:gd name="T39" fmla="*/ 189 h 190"/>
                              <a:gd name="T40" fmla="*/ 50 w 183"/>
                              <a:gd name="T41" fmla="*/ 186 h 190"/>
                              <a:gd name="T42" fmla="*/ 31 w 183"/>
                              <a:gd name="T43" fmla="*/ 187 h 190"/>
                              <a:gd name="T44" fmla="*/ 15 w 183"/>
                              <a:gd name="T45" fmla="*/ 190 h 190"/>
                              <a:gd name="T46" fmla="*/ 0 w 183"/>
                              <a:gd name="T47" fmla="*/ 123 h 190"/>
                              <a:gd name="T48" fmla="*/ 17 w 183"/>
                              <a:gd name="T49" fmla="*/ 121 h 190"/>
                              <a:gd name="T50" fmla="*/ 44 w 183"/>
                              <a:gd name="T51" fmla="*/ 119 h 190"/>
                              <a:gd name="T52" fmla="*/ 84 w 183"/>
                              <a:gd name="T53" fmla="*/ 110 h 190"/>
                              <a:gd name="T54" fmla="*/ 101 w 183"/>
                              <a:gd name="T55" fmla="*/ 70 h 190"/>
                              <a:gd name="T56" fmla="*/ 89 w 183"/>
                              <a:gd name="T57" fmla="*/ 55 h 190"/>
                              <a:gd name="T58" fmla="*/ 92 w 183"/>
                              <a:gd name="T59" fmla="*/ 48 h 190"/>
                              <a:gd name="T60" fmla="*/ 102 w 183"/>
                              <a:gd name="T61" fmla="*/ 9 h 190"/>
                              <a:gd name="T62" fmla="*/ 119 w 183"/>
                              <a:gd name="T6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 h="190">
                                <a:moveTo>
                                  <a:pt x="119" y="0"/>
                                </a:moveTo>
                                <a:cubicBezTo>
                                  <a:pt x="119" y="2"/>
                                  <a:pt x="119" y="2"/>
                                  <a:pt x="119" y="2"/>
                                </a:cubicBezTo>
                                <a:cubicBezTo>
                                  <a:pt x="119" y="5"/>
                                  <a:pt x="119" y="7"/>
                                  <a:pt x="117" y="10"/>
                                </a:cubicBezTo>
                                <a:cubicBezTo>
                                  <a:pt x="118" y="15"/>
                                  <a:pt x="120" y="18"/>
                                  <a:pt x="123" y="22"/>
                                </a:cubicBezTo>
                                <a:cubicBezTo>
                                  <a:pt x="126" y="27"/>
                                  <a:pt x="128" y="30"/>
                                  <a:pt x="133" y="33"/>
                                </a:cubicBezTo>
                                <a:cubicBezTo>
                                  <a:pt x="135" y="34"/>
                                  <a:pt x="135" y="35"/>
                                  <a:pt x="137" y="37"/>
                                </a:cubicBezTo>
                                <a:cubicBezTo>
                                  <a:pt x="141" y="39"/>
                                  <a:pt x="144" y="40"/>
                                  <a:pt x="147" y="43"/>
                                </a:cubicBezTo>
                                <a:cubicBezTo>
                                  <a:pt x="155" y="49"/>
                                  <a:pt x="160" y="49"/>
                                  <a:pt x="167" y="55"/>
                                </a:cubicBezTo>
                                <a:cubicBezTo>
                                  <a:pt x="170" y="57"/>
                                  <a:pt x="170" y="61"/>
                                  <a:pt x="172" y="64"/>
                                </a:cubicBezTo>
                                <a:cubicBezTo>
                                  <a:pt x="174" y="66"/>
                                  <a:pt x="175" y="68"/>
                                  <a:pt x="176" y="70"/>
                                </a:cubicBezTo>
                                <a:cubicBezTo>
                                  <a:pt x="176" y="72"/>
                                  <a:pt x="177" y="75"/>
                                  <a:pt x="179" y="75"/>
                                </a:cubicBezTo>
                                <a:cubicBezTo>
                                  <a:pt x="183" y="75"/>
                                  <a:pt x="183" y="75"/>
                                  <a:pt x="183" y="75"/>
                                </a:cubicBezTo>
                                <a:cubicBezTo>
                                  <a:pt x="183" y="76"/>
                                  <a:pt x="183" y="76"/>
                                  <a:pt x="183" y="77"/>
                                </a:cubicBezTo>
                                <a:cubicBezTo>
                                  <a:pt x="183" y="82"/>
                                  <a:pt x="180" y="85"/>
                                  <a:pt x="177" y="90"/>
                                </a:cubicBezTo>
                                <a:cubicBezTo>
                                  <a:pt x="175" y="94"/>
                                  <a:pt x="174" y="97"/>
                                  <a:pt x="170" y="99"/>
                                </a:cubicBezTo>
                                <a:cubicBezTo>
                                  <a:pt x="166" y="102"/>
                                  <a:pt x="163" y="104"/>
                                  <a:pt x="159" y="107"/>
                                </a:cubicBezTo>
                                <a:cubicBezTo>
                                  <a:pt x="156" y="109"/>
                                  <a:pt x="155" y="110"/>
                                  <a:pt x="153" y="112"/>
                                </a:cubicBezTo>
                                <a:cubicBezTo>
                                  <a:pt x="150" y="114"/>
                                  <a:pt x="148" y="115"/>
                                  <a:pt x="148" y="118"/>
                                </a:cubicBezTo>
                                <a:cubicBezTo>
                                  <a:pt x="147" y="120"/>
                                  <a:pt x="146" y="122"/>
                                  <a:pt x="145" y="123"/>
                                </a:cubicBezTo>
                                <a:cubicBezTo>
                                  <a:pt x="144" y="122"/>
                                  <a:pt x="144" y="122"/>
                                  <a:pt x="143" y="121"/>
                                </a:cubicBezTo>
                                <a:cubicBezTo>
                                  <a:pt x="142" y="121"/>
                                  <a:pt x="141" y="121"/>
                                  <a:pt x="141" y="120"/>
                                </a:cubicBezTo>
                                <a:cubicBezTo>
                                  <a:pt x="140" y="119"/>
                                  <a:pt x="142" y="115"/>
                                  <a:pt x="140" y="115"/>
                                </a:cubicBezTo>
                                <a:cubicBezTo>
                                  <a:pt x="138" y="115"/>
                                  <a:pt x="138" y="117"/>
                                  <a:pt x="137" y="118"/>
                                </a:cubicBezTo>
                                <a:cubicBezTo>
                                  <a:pt x="136" y="120"/>
                                  <a:pt x="134" y="121"/>
                                  <a:pt x="133" y="123"/>
                                </a:cubicBezTo>
                                <a:cubicBezTo>
                                  <a:pt x="131" y="125"/>
                                  <a:pt x="131" y="127"/>
                                  <a:pt x="129" y="129"/>
                                </a:cubicBezTo>
                                <a:cubicBezTo>
                                  <a:pt x="128" y="130"/>
                                  <a:pt x="125" y="130"/>
                                  <a:pt x="125" y="132"/>
                                </a:cubicBezTo>
                                <a:cubicBezTo>
                                  <a:pt x="125" y="135"/>
                                  <a:pt x="126" y="137"/>
                                  <a:pt x="127" y="140"/>
                                </a:cubicBezTo>
                                <a:cubicBezTo>
                                  <a:pt x="127" y="143"/>
                                  <a:pt x="127" y="146"/>
                                  <a:pt x="128" y="149"/>
                                </a:cubicBezTo>
                                <a:cubicBezTo>
                                  <a:pt x="129" y="151"/>
                                  <a:pt x="130" y="152"/>
                                  <a:pt x="131" y="154"/>
                                </a:cubicBezTo>
                                <a:cubicBezTo>
                                  <a:pt x="125" y="155"/>
                                  <a:pt x="122" y="156"/>
                                  <a:pt x="117" y="156"/>
                                </a:cubicBezTo>
                                <a:cubicBezTo>
                                  <a:pt x="113" y="156"/>
                                  <a:pt x="110" y="154"/>
                                  <a:pt x="107" y="157"/>
                                </a:cubicBezTo>
                                <a:cubicBezTo>
                                  <a:pt x="106" y="158"/>
                                  <a:pt x="106" y="159"/>
                                  <a:pt x="105" y="160"/>
                                </a:cubicBezTo>
                                <a:cubicBezTo>
                                  <a:pt x="102" y="163"/>
                                  <a:pt x="100" y="165"/>
                                  <a:pt x="98" y="168"/>
                                </a:cubicBezTo>
                                <a:cubicBezTo>
                                  <a:pt x="95" y="172"/>
                                  <a:pt x="93" y="176"/>
                                  <a:pt x="89" y="176"/>
                                </a:cubicBezTo>
                                <a:cubicBezTo>
                                  <a:pt x="86" y="176"/>
                                  <a:pt x="85" y="174"/>
                                  <a:pt x="82" y="174"/>
                                </a:cubicBezTo>
                                <a:cubicBezTo>
                                  <a:pt x="79" y="174"/>
                                  <a:pt x="77" y="175"/>
                                  <a:pt x="74" y="175"/>
                                </a:cubicBezTo>
                                <a:cubicBezTo>
                                  <a:pt x="72" y="176"/>
                                  <a:pt x="69" y="176"/>
                                  <a:pt x="69" y="179"/>
                                </a:cubicBezTo>
                                <a:cubicBezTo>
                                  <a:pt x="68" y="181"/>
                                  <a:pt x="69" y="182"/>
                                  <a:pt x="68" y="183"/>
                                </a:cubicBezTo>
                                <a:cubicBezTo>
                                  <a:pt x="67" y="186"/>
                                  <a:pt x="63" y="185"/>
                                  <a:pt x="61" y="186"/>
                                </a:cubicBezTo>
                                <a:cubicBezTo>
                                  <a:pt x="59" y="187"/>
                                  <a:pt x="58" y="189"/>
                                  <a:pt x="56" y="189"/>
                                </a:cubicBezTo>
                                <a:cubicBezTo>
                                  <a:pt x="53" y="189"/>
                                  <a:pt x="53" y="189"/>
                                  <a:pt x="53" y="189"/>
                                </a:cubicBezTo>
                                <a:cubicBezTo>
                                  <a:pt x="51" y="189"/>
                                  <a:pt x="51" y="186"/>
                                  <a:pt x="50" y="186"/>
                                </a:cubicBezTo>
                                <a:cubicBezTo>
                                  <a:pt x="47" y="184"/>
                                  <a:pt x="45" y="185"/>
                                  <a:pt x="43" y="185"/>
                                </a:cubicBezTo>
                                <a:cubicBezTo>
                                  <a:pt x="38" y="185"/>
                                  <a:pt x="35" y="185"/>
                                  <a:pt x="31" y="187"/>
                                </a:cubicBezTo>
                                <a:cubicBezTo>
                                  <a:pt x="27" y="188"/>
                                  <a:pt x="24" y="190"/>
                                  <a:pt x="20" y="190"/>
                                </a:cubicBezTo>
                                <a:cubicBezTo>
                                  <a:pt x="18" y="190"/>
                                  <a:pt x="17" y="190"/>
                                  <a:pt x="15" y="190"/>
                                </a:cubicBezTo>
                                <a:cubicBezTo>
                                  <a:pt x="15" y="190"/>
                                  <a:pt x="15" y="190"/>
                                  <a:pt x="15" y="190"/>
                                </a:cubicBezTo>
                                <a:cubicBezTo>
                                  <a:pt x="0" y="123"/>
                                  <a:pt x="0" y="123"/>
                                  <a:pt x="0" y="123"/>
                                </a:cubicBezTo>
                                <a:cubicBezTo>
                                  <a:pt x="0" y="123"/>
                                  <a:pt x="0" y="123"/>
                                  <a:pt x="0" y="123"/>
                                </a:cubicBezTo>
                                <a:cubicBezTo>
                                  <a:pt x="6" y="121"/>
                                  <a:pt x="10" y="123"/>
                                  <a:pt x="17" y="121"/>
                                </a:cubicBezTo>
                                <a:cubicBezTo>
                                  <a:pt x="20" y="120"/>
                                  <a:pt x="23" y="119"/>
                                  <a:pt x="27" y="119"/>
                                </a:cubicBezTo>
                                <a:cubicBezTo>
                                  <a:pt x="44" y="119"/>
                                  <a:pt x="44" y="119"/>
                                  <a:pt x="44" y="119"/>
                                </a:cubicBezTo>
                                <a:cubicBezTo>
                                  <a:pt x="54" y="119"/>
                                  <a:pt x="60" y="118"/>
                                  <a:pt x="70" y="116"/>
                                </a:cubicBezTo>
                                <a:cubicBezTo>
                                  <a:pt x="76" y="115"/>
                                  <a:pt x="82" y="116"/>
                                  <a:pt x="84" y="110"/>
                                </a:cubicBezTo>
                                <a:cubicBezTo>
                                  <a:pt x="85" y="108"/>
                                  <a:pt x="87" y="107"/>
                                  <a:pt x="88" y="104"/>
                                </a:cubicBezTo>
                                <a:cubicBezTo>
                                  <a:pt x="94" y="91"/>
                                  <a:pt x="101" y="84"/>
                                  <a:pt x="101" y="70"/>
                                </a:cubicBezTo>
                                <a:cubicBezTo>
                                  <a:pt x="101" y="68"/>
                                  <a:pt x="100" y="67"/>
                                  <a:pt x="98" y="65"/>
                                </a:cubicBezTo>
                                <a:cubicBezTo>
                                  <a:pt x="94" y="62"/>
                                  <a:pt x="92" y="60"/>
                                  <a:pt x="89" y="55"/>
                                </a:cubicBezTo>
                                <a:cubicBezTo>
                                  <a:pt x="89" y="55"/>
                                  <a:pt x="89" y="55"/>
                                  <a:pt x="89" y="55"/>
                                </a:cubicBezTo>
                                <a:cubicBezTo>
                                  <a:pt x="89" y="52"/>
                                  <a:pt x="91" y="51"/>
                                  <a:pt x="92" y="48"/>
                                </a:cubicBezTo>
                                <a:cubicBezTo>
                                  <a:pt x="95" y="41"/>
                                  <a:pt x="95" y="35"/>
                                  <a:pt x="96" y="27"/>
                                </a:cubicBezTo>
                                <a:cubicBezTo>
                                  <a:pt x="98" y="20"/>
                                  <a:pt x="97" y="14"/>
                                  <a:pt x="102" y="9"/>
                                </a:cubicBezTo>
                                <a:cubicBezTo>
                                  <a:pt x="104" y="7"/>
                                  <a:pt x="106" y="8"/>
                                  <a:pt x="108" y="7"/>
                                </a:cubicBezTo>
                                <a:cubicBezTo>
                                  <a:pt x="113" y="6"/>
                                  <a:pt x="114" y="3"/>
                                  <a:pt x="119"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27">
                            <a:extLst>
                              <a:ext uri="{FF2B5EF4-FFF2-40B4-BE49-F238E27FC236}">
                                <a16:creationId xmlns:a16="http://schemas.microsoft.com/office/drawing/2014/main" id="{AC54CA48-840A-0310-1CCB-91D8FCD47F2D}"/>
                              </a:ext>
                            </a:extLst>
                          </p:cNvPr>
                          <p:cNvSpPr>
                            <a:spLocks/>
                          </p:cNvSpPr>
                          <p:nvPr/>
                        </p:nvSpPr>
                        <p:spPr bwMode="auto">
                          <a:xfrm>
                            <a:off x="4933665" y="2009933"/>
                            <a:ext cx="1373162" cy="690576"/>
                          </a:xfrm>
                          <a:custGeom>
                            <a:avLst/>
                            <a:gdLst>
                              <a:gd name="T0" fmla="*/ 38 w 674"/>
                              <a:gd name="T1" fmla="*/ 152 h 339"/>
                              <a:gd name="T2" fmla="*/ 68 w 674"/>
                              <a:gd name="T3" fmla="*/ 147 h 339"/>
                              <a:gd name="T4" fmla="*/ 95 w 674"/>
                              <a:gd name="T5" fmla="*/ 166 h 339"/>
                              <a:gd name="T6" fmla="*/ 88 w 674"/>
                              <a:gd name="T7" fmla="*/ 189 h 339"/>
                              <a:gd name="T8" fmla="*/ 80 w 674"/>
                              <a:gd name="T9" fmla="*/ 196 h 339"/>
                              <a:gd name="T10" fmla="*/ 53 w 674"/>
                              <a:gd name="T11" fmla="*/ 191 h 339"/>
                              <a:gd name="T12" fmla="*/ 50 w 674"/>
                              <a:gd name="T13" fmla="*/ 198 h 339"/>
                              <a:gd name="T14" fmla="*/ 46 w 674"/>
                              <a:gd name="T15" fmla="*/ 208 h 339"/>
                              <a:gd name="T16" fmla="*/ 30 w 674"/>
                              <a:gd name="T17" fmla="*/ 208 h 339"/>
                              <a:gd name="T18" fmla="*/ 37 w 674"/>
                              <a:gd name="T19" fmla="*/ 225 h 339"/>
                              <a:gd name="T20" fmla="*/ 43 w 674"/>
                              <a:gd name="T21" fmla="*/ 247 h 339"/>
                              <a:gd name="T22" fmla="*/ 53 w 674"/>
                              <a:gd name="T23" fmla="*/ 262 h 339"/>
                              <a:gd name="T24" fmla="*/ 91 w 674"/>
                              <a:gd name="T25" fmla="*/ 297 h 339"/>
                              <a:gd name="T26" fmla="*/ 181 w 674"/>
                              <a:gd name="T27" fmla="*/ 208 h 339"/>
                              <a:gd name="T28" fmla="*/ 195 w 674"/>
                              <a:gd name="T29" fmla="*/ 202 h 339"/>
                              <a:gd name="T30" fmla="*/ 217 w 674"/>
                              <a:gd name="T31" fmla="*/ 202 h 339"/>
                              <a:gd name="T32" fmla="*/ 199 w 674"/>
                              <a:gd name="T33" fmla="*/ 218 h 339"/>
                              <a:gd name="T34" fmla="*/ 213 w 674"/>
                              <a:gd name="T35" fmla="*/ 246 h 339"/>
                              <a:gd name="T36" fmla="*/ 250 w 674"/>
                              <a:gd name="T37" fmla="*/ 267 h 339"/>
                              <a:gd name="T38" fmla="*/ 290 w 674"/>
                              <a:gd name="T39" fmla="*/ 294 h 339"/>
                              <a:gd name="T40" fmla="*/ 299 w 674"/>
                              <a:gd name="T41" fmla="*/ 319 h 339"/>
                              <a:gd name="T42" fmla="*/ 340 w 674"/>
                              <a:gd name="T43" fmla="*/ 329 h 339"/>
                              <a:gd name="T44" fmla="*/ 393 w 674"/>
                              <a:gd name="T45" fmla="*/ 299 h 339"/>
                              <a:gd name="T46" fmla="*/ 427 w 674"/>
                              <a:gd name="T47" fmla="*/ 292 h 339"/>
                              <a:gd name="T48" fmla="*/ 491 w 674"/>
                              <a:gd name="T49" fmla="*/ 301 h 339"/>
                              <a:gd name="T50" fmla="*/ 537 w 674"/>
                              <a:gd name="T51" fmla="*/ 303 h 339"/>
                              <a:gd name="T52" fmla="*/ 565 w 674"/>
                              <a:gd name="T53" fmla="*/ 295 h 339"/>
                              <a:gd name="T54" fmla="*/ 562 w 674"/>
                              <a:gd name="T55" fmla="*/ 256 h 339"/>
                              <a:gd name="T56" fmla="*/ 578 w 674"/>
                              <a:gd name="T57" fmla="*/ 247 h 339"/>
                              <a:gd name="T58" fmla="*/ 602 w 674"/>
                              <a:gd name="T59" fmla="*/ 242 h 339"/>
                              <a:gd name="T60" fmla="*/ 607 w 674"/>
                              <a:gd name="T61" fmla="*/ 214 h 339"/>
                              <a:gd name="T62" fmla="*/ 634 w 674"/>
                              <a:gd name="T63" fmla="*/ 207 h 339"/>
                              <a:gd name="T64" fmla="*/ 654 w 674"/>
                              <a:gd name="T65" fmla="*/ 165 h 339"/>
                              <a:gd name="T66" fmla="*/ 667 w 674"/>
                              <a:gd name="T67" fmla="*/ 137 h 339"/>
                              <a:gd name="T68" fmla="*/ 646 w 674"/>
                              <a:gd name="T69" fmla="*/ 146 h 339"/>
                              <a:gd name="T70" fmla="*/ 597 w 674"/>
                              <a:gd name="T71" fmla="*/ 109 h 339"/>
                              <a:gd name="T72" fmla="*/ 562 w 674"/>
                              <a:gd name="T73" fmla="*/ 104 h 339"/>
                              <a:gd name="T74" fmla="*/ 529 w 674"/>
                              <a:gd name="T75" fmla="*/ 69 h 339"/>
                              <a:gd name="T76" fmla="*/ 498 w 674"/>
                              <a:gd name="T77" fmla="*/ 27 h 339"/>
                              <a:gd name="T78" fmla="*/ 469 w 674"/>
                              <a:gd name="T79" fmla="*/ 40 h 339"/>
                              <a:gd name="T80" fmla="*/ 449 w 674"/>
                              <a:gd name="T81" fmla="*/ 47 h 339"/>
                              <a:gd name="T82" fmla="*/ 434 w 674"/>
                              <a:gd name="T83" fmla="*/ 37 h 339"/>
                              <a:gd name="T84" fmla="*/ 416 w 674"/>
                              <a:gd name="T85" fmla="*/ 19 h 339"/>
                              <a:gd name="T86" fmla="*/ 375 w 674"/>
                              <a:gd name="T87" fmla="*/ 6 h 339"/>
                              <a:gd name="T88" fmla="*/ 310 w 674"/>
                              <a:gd name="T89" fmla="*/ 16 h 339"/>
                              <a:gd name="T90" fmla="*/ 272 w 674"/>
                              <a:gd name="T91" fmla="*/ 20 h 339"/>
                              <a:gd name="T92" fmla="*/ 277 w 674"/>
                              <a:gd name="T93" fmla="*/ 44 h 339"/>
                              <a:gd name="T94" fmla="*/ 256 w 674"/>
                              <a:gd name="T95" fmla="*/ 70 h 339"/>
                              <a:gd name="T96" fmla="*/ 258 w 674"/>
                              <a:gd name="T97" fmla="*/ 101 h 339"/>
                              <a:gd name="T98" fmla="*/ 223 w 674"/>
                              <a:gd name="T99" fmla="*/ 97 h 339"/>
                              <a:gd name="T100" fmla="*/ 196 w 674"/>
                              <a:gd name="T101" fmla="*/ 76 h 339"/>
                              <a:gd name="T102" fmla="*/ 152 w 674"/>
                              <a:gd name="T103" fmla="*/ 66 h 339"/>
                              <a:gd name="T104" fmla="*/ 121 w 674"/>
                              <a:gd name="T105" fmla="*/ 44 h 339"/>
                              <a:gd name="T106" fmla="*/ 94 w 674"/>
                              <a:gd name="T107" fmla="*/ 44 h 339"/>
                              <a:gd name="T108" fmla="*/ 62 w 674"/>
                              <a:gd name="T109" fmla="*/ 60 h 339"/>
                              <a:gd name="T110" fmla="*/ 42 w 674"/>
                              <a:gd name="T111" fmla="*/ 57 h 339"/>
                              <a:gd name="T112" fmla="*/ 21 w 674"/>
                              <a:gd name="T113" fmla="*/ 80 h 339"/>
                              <a:gd name="T114" fmla="*/ 8 w 674"/>
                              <a:gd name="T115" fmla="*/ 114 h 339"/>
                              <a:gd name="T116" fmla="*/ 25 w 674"/>
                              <a:gd name="T117" fmla="*/ 14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4" h="339">
                                <a:moveTo>
                                  <a:pt x="25" y="150"/>
                                </a:moveTo>
                                <a:cubicBezTo>
                                  <a:pt x="26" y="150"/>
                                  <a:pt x="27" y="150"/>
                                  <a:pt x="27" y="150"/>
                                </a:cubicBezTo>
                                <a:cubicBezTo>
                                  <a:pt x="29" y="150"/>
                                  <a:pt x="30" y="150"/>
                                  <a:pt x="32" y="150"/>
                                </a:cubicBezTo>
                                <a:cubicBezTo>
                                  <a:pt x="34" y="150"/>
                                  <a:pt x="34" y="152"/>
                                  <a:pt x="36" y="152"/>
                                </a:cubicBezTo>
                                <a:cubicBezTo>
                                  <a:pt x="37" y="152"/>
                                  <a:pt x="37" y="152"/>
                                  <a:pt x="38" y="152"/>
                                </a:cubicBezTo>
                                <a:cubicBezTo>
                                  <a:pt x="42" y="152"/>
                                  <a:pt x="42" y="152"/>
                                  <a:pt x="42" y="152"/>
                                </a:cubicBezTo>
                                <a:cubicBezTo>
                                  <a:pt x="44" y="152"/>
                                  <a:pt x="46" y="151"/>
                                  <a:pt x="48" y="150"/>
                                </a:cubicBezTo>
                                <a:cubicBezTo>
                                  <a:pt x="51" y="149"/>
                                  <a:pt x="52" y="149"/>
                                  <a:pt x="55" y="147"/>
                                </a:cubicBezTo>
                                <a:cubicBezTo>
                                  <a:pt x="57" y="146"/>
                                  <a:pt x="57" y="144"/>
                                  <a:pt x="59" y="144"/>
                                </a:cubicBezTo>
                                <a:cubicBezTo>
                                  <a:pt x="63" y="144"/>
                                  <a:pt x="65" y="146"/>
                                  <a:pt x="68" y="147"/>
                                </a:cubicBezTo>
                                <a:cubicBezTo>
                                  <a:pt x="71" y="148"/>
                                  <a:pt x="72" y="149"/>
                                  <a:pt x="74" y="151"/>
                                </a:cubicBezTo>
                                <a:cubicBezTo>
                                  <a:pt x="77" y="154"/>
                                  <a:pt x="80" y="154"/>
                                  <a:pt x="84" y="155"/>
                                </a:cubicBezTo>
                                <a:cubicBezTo>
                                  <a:pt x="87" y="156"/>
                                  <a:pt x="88" y="157"/>
                                  <a:pt x="92" y="159"/>
                                </a:cubicBezTo>
                                <a:cubicBezTo>
                                  <a:pt x="94" y="160"/>
                                  <a:pt x="97" y="160"/>
                                  <a:pt x="97" y="163"/>
                                </a:cubicBezTo>
                                <a:cubicBezTo>
                                  <a:pt x="97" y="165"/>
                                  <a:pt x="95" y="165"/>
                                  <a:pt x="95" y="166"/>
                                </a:cubicBezTo>
                                <a:cubicBezTo>
                                  <a:pt x="94" y="168"/>
                                  <a:pt x="94" y="169"/>
                                  <a:pt x="94" y="171"/>
                                </a:cubicBezTo>
                                <a:cubicBezTo>
                                  <a:pt x="95" y="176"/>
                                  <a:pt x="95" y="176"/>
                                  <a:pt x="95" y="176"/>
                                </a:cubicBezTo>
                                <a:cubicBezTo>
                                  <a:pt x="94" y="179"/>
                                  <a:pt x="93" y="181"/>
                                  <a:pt x="91" y="182"/>
                                </a:cubicBezTo>
                                <a:cubicBezTo>
                                  <a:pt x="90" y="184"/>
                                  <a:pt x="91" y="186"/>
                                  <a:pt x="90" y="188"/>
                                </a:cubicBezTo>
                                <a:cubicBezTo>
                                  <a:pt x="89" y="189"/>
                                  <a:pt x="89" y="189"/>
                                  <a:pt x="88" y="189"/>
                                </a:cubicBezTo>
                                <a:cubicBezTo>
                                  <a:pt x="86" y="191"/>
                                  <a:pt x="85" y="193"/>
                                  <a:pt x="84" y="195"/>
                                </a:cubicBezTo>
                                <a:cubicBezTo>
                                  <a:pt x="87" y="196"/>
                                  <a:pt x="87" y="199"/>
                                  <a:pt x="87" y="201"/>
                                </a:cubicBezTo>
                                <a:cubicBezTo>
                                  <a:pt x="87" y="202"/>
                                  <a:pt x="87" y="203"/>
                                  <a:pt x="87" y="204"/>
                                </a:cubicBezTo>
                                <a:cubicBezTo>
                                  <a:pt x="86" y="204"/>
                                  <a:pt x="86" y="204"/>
                                  <a:pt x="86" y="204"/>
                                </a:cubicBezTo>
                                <a:cubicBezTo>
                                  <a:pt x="84" y="200"/>
                                  <a:pt x="84" y="196"/>
                                  <a:pt x="80" y="196"/>
                                </a:cubicBezTo>
                                <a:cubicBezTo>
                                  <a:pt x="74" y="196"/>
                                  <a:pt x="74" y="196"/>
                                  <a:pt x="74" y="196"/>
                                </a:cubicBezTo>
                                <a:cubicBezTo>
                                  <a:pt x="71" y="196"/>
                                  <a:pt x="69" y="196"/>
                                  <a:pt x="66" y="194"/>
                                </a:cubicBezTo>
                                <a:cubicBezTo>
                                  <a:pt x="64" y="193"/>
                                  <a:pt x="64" y="189"/>
                                  <a:pt x="61" y="189"/>
                                </a:cubicBezTo>
                                <a:cubicBezTo>
                                  <a:pt x="60" y="189"/>
                                  <a:pt x="59" y="190"/>
                                  <a:pt x="57" y="190"/>
                                </a:cubicBezTo>
                                <a:cubicBezTo>
                                  <a:pt x="55" y="190"/>
                                  <a:pt x="53" y="190"/>
                                  <a:pt x="53" y="191"/>
                                </a:cubicBezTo>
                                <a:cubicBezTo>
                                  <a:pt x="53" y="193"/>
                                  <a:pt x="53" y="193"/>
                                  <a:pt x="53" y="194"/>
                                </a:cubicBezTo>
                                <a:cubicBezTo>
                                  <a:pt x="53" y="198"/>
                                  <a:pt x="53" y="198"/>
                                  <a:pt x="53" y="198"/>
                                </a:cubicBezTo>
                                <a:cubicBezTo>
                                  <a:pt x="53" y="198"/>
                                  <a:pt x="53" y="199"/>
                                  <a:pt x="53" y="199"/>
                                </a:cubicBezTo>
                                <a:cubicBezTo>
                                  <a:pt x="52" y="198"/>
                                  <a:pt x="52" y="198"/>
                                  <a:pt x="51" y="198"/>
                                </a:cubicBezTo>
                                <a:cubicBezTo>
                                  <a:pt x="50" y="198"/>
                                  <a:pt x="50" y="198"/>
                                  <a:pt x="50" y="198"/>
                                </a:cubicBezTo>
                                <a:cubicBezTo>
                                  <a:pt x="50" y="201"/>
                                  <a:pt x="50" y="201"/>
                                  <a:pt x="50" y="201"/>
                                </a:cubicBezTo>
                                <a:cubicBezTo>
                                  <a:pt x="50" y="201"/>
                                  <a:pt x="50" y="201"/>
                                  <a:pt x="50" y="202"/>
                                </a:cubicBezTo>
                                <a:cubicBezTo>
                                  <a:pt x="50" y="208"/>
                                  <a:pt x="50" y="208"/>
                                  <a:pt x="50" y="208"/>
                                </a:cubicBezTo>
                                <a:cubicBezTo>
                                  <a:pt x="50" y="208"/>
                                  <a:pt x="50" y="208"/>
                                  <a:pt x="49" y="208"/>
                                </a:cubicBezTo>
                                <a:cubicBezTo>
                                  <a:pt x="48" y="208"/>
                                  <a:pt x="47" y="209"/>
                                  <a:pt x="46" y="208"/>
                                </a:cubicBezTo>
                                <a:cubicBezTo>
                                  <a:pt x="43" y="206"/>
                                  <a:pt x="43" y="203"/>
                                  <a:pt x="40" y="203"/>
                                </a:cubicBezTo>
                                <a:cubicBezTo>
                                  <a:pt x="39" y="203"/>
                                  <a:pt x="38" y="204"/>
                                  <a:pt x="36" y="204"/>
                                </a:cubicBezTo>
                                <a:cubicBezTo>
                                  <a:pt x="34" y="204"/>
                                  <a:pt x="33" y="204"/>
                                  <a:pt x="31" y="204"/>
                                </a:cubicBezTo>
                                <a:cubicBezTo>
                                  <a:pt x="30" y="204"/>
                                  <a:pt x="28" y="204"/>
                                  <a:pt x="28" y="205"/>
                                </a:cubicBezTo>
                                <a:cubicBezTo>
                                  <a:pt x="28" y="207"/>
                                  <a:pt x="30" y="207"/>
                                  <a:pt x="30" y="208"/>
                                </a:cubicBezTo>
                                <a:cubicBezTo>
                                  <a:pt x="31" y="209"/>
                                  <a:pt x="31" y="211"/>
                                  <a:pt x="32" y="212"/>
                                </a:cubicBezTo>
                                <a:cubicBezTo>
                                  <a:pt x="33" y="213"/>
                                  <a:pt x="34" y="213"/>
                                  <a:pt x="35" y="214"/>
                                </a:cubicBezTo>
                                <a:cubicBezTo>
                                  <a:pt x="36" y="215"/>
                                  <a:pt x="35" y="216"/>
                                  <a:pt x="35" y="217"/>
                                </a:cubicBezTo>
                                <a:cubicBezTo>
                                  <a:pt x="35" y="219"/>
                                  <a:pt x="35" y="219"/>
                                  <a:pt x="35" y="221"/>
                                </a:cubicBezTo>
                                <a:cubicBezTo>
                                  <a:pt x="35" y="223"/>
                                  <a:pt x="37" y="223"/>
                                  <a:pt x="37" y="225"/>
                                </a:cubicBezTo>
                                <a:cubicBezTo>
                                  <a:pt x="37" y="227"/>
                                  <a:pt x="36" y="227"/>
                                  <a:pt x="36" y="229"/>
                                </a:cubicBezTo>
                                <a:cubicBezTo>
                                  <a:pt x="36" y="236"/>
                                  <a:pt x="36" y="236"/>
                                  <a:pt x="36" y="236"/>
                                </a:cubicBezTo>
                                <a:cubicBezTo>
                                  <a:pt x="36" y="237"/>
                                  <a:pt x="35" y="238"/>
                                  <a:pt x="35" y="239"/>
                                </a:cubicBezTo>
                                <a:cubicBezTo>
                                  <a:pt x="35" y="242"/>
                                  <a:pt x="38" y="241"/>
                                  <a:pt x="40" y="242"/>
                                </a:cubicBezTo>
                                <a:cubicBezTo>
                                  <a:pt x="42" y="242"/>
                                  <a:pt x="41" y="245"/>
                                  <a:pt x="43" y="247"/>
                                </a:cubicBezTo>
                                <a:cubicBezTo>
                                  <a:pt x="43" y="249"/>
                                  <a:pt x="45" y="249"/>
                                  <a:pt x="47" y="249"/>
                                </a:cubicBezTo>
                                <a:cubicBezTo>
                                  <a:pt x="48" y="250"/>
                                  <a:pt x="49" y="252"/>
                                  <a:pt x="50" y="253"/>
                                </a:cubicBezTo>
                                <a:cubicBezTo>
                                  <a:pt x="51" y="253"/>
                                  <a:pt x="53" y="253"/>
                                  <a:pt x="53" y="254"/>
                                </a:cubicBezTo>
                                <a:cubicBezTo>
                                  <a:pt x="53" y="255"/>
                                  <a:pt x="53" y="255"/>
                                  <a:pt x="53" y="256"/>
                                </a:cubicBezTo>
                                <a:cubicBezTo>
                                  <a:pt x="53" y="262"/>
                                  <a:pt x="53" y="262"/>
                                  <a:pt x="53" y="262"/>
                                </a:cubicBezTo>
                                <a:cubicBezTo>
                                  <a:pt x="53" y="265"/>
                                  <a:pt x="50" y="266"/>
                                  <a:pt x="49" y="269"/>
                                </a:cubicBezTo>
                                <a:cubicBezTo>
                                  <a:pt x="49" y="269"/>
                                  <a:pt x="49" y="269"/>
                                  <a:pt x="49" y="269"/>
                                </a:cubicBezTo>
                                <a:cubicBezTo>
                                  <a:pt x="78" y="267"/>
                                  <a:pt x="78" y="267"/>
                                  <a:pt x="78" y="267"/>
                                </a:cubicBezTo>
                                <a:cubicBezTo>
                                  <a:pt x="83" y="274"/>
                                  <a:pt x="83" y="278"/>
                                  <a:pt x="86" y="286"/>
                                </a:cubicBezTo>
                                <a:cubicBezTo>
                                  <a:pt x="87" y="290"/>
                                  <a:pt x="90" y="292"/>
                                  <a:pt x="91" y="297"/>
                                </a:cubicBezTo>
                                <a:cubicBezTo>
                                  <a:pt x="92" y="297"/>
                                  <a:pt x="92" y="298"/>
                                  <a:pt x="93" y="298"/>
                                </a:cubicBezTo>
                                <a:cubicBezTo>
                                  <a:pt x="94" y="298"/>
                                  <a:pt x="95" y="296"/>
                                  <a:pt x="97" y="296"/>
                                </a:cubicBezTo>
                                <a:cubicBezTo>
                                  <a:pt x="97" y="296"/>
                                  <a:pt x="97" y="296"/>
                                  <a:pt x="97" y="296"/>
                                </a:cubicBezTo>
                                <a:cubicBezTo>
                                  <a:pt x="118" y="216"/>
                                  <a:pt x="118" y="216"/>
                                  <a:pt x="118" y="216"/>
                                </a:cubicBezTo>
                                <a:cubicBezTo>
                                  <a:pt x="181" y="208"/>
                                  <a:pt x="181" y="208"/>
                                  <a:pt x="181" y="208"/>
                                </a:cubicBezTo>
                                <a:cubicBezTo>
                                  <a:pt x="181" y="208"/>
                                  <a:pt x="181" y="208"/>
                                  <a:pt x="181" y="208"/>
                                </a:cubicBezTo>
                                <a:cubicBezTo>
                                  <a:pt x="181" y="208"/>
                                  <a:pt x="181" y="208"/>
                                  <a:pt x="181" y="208"/>
                                </a:cubicBezTo>
                                <a:cubicBezTo>
                                  <a:pt x="181" y="207"/>
                                  <a:pt x="181" y="205"/>
                                  <a:pt x="183" y="205"/>
                                </a:cubicBezTo>
                                <a:cubicBezTo>
                                  <a:pt x="186" y="205"/>
                                  <a:pt x="187" y="209"/>
                                  <a:pt x="190" y="209"/>
                                </a:cubicBezTo>
                                <a:cubicBezTo>
                                  <a:pt x="193" y="209"/>
                                  <a:pt x="194" y="205"/>
                                  <a:pt x="195" y="202"/>
                                </a:cubicBezTo>
                                <a:cubicBezTo>
                                  <a:pt x="195" y="201"/>
                                  <a:pt x="194" y="198"/>
                                  <a:pt x="196" y="198"/>
                                </a:cubicBezTo>
                                <a:cubicBezTo>
                                  <a:pt x="199" y="198"/>
                                  <a:pt x="199" y="203"/>
                                  <a:pt x="202" y="203"/>
                                </a:cubicBezTo>
                                <a:cubicBezTo>
                                  <a:pt x="203" y="203"/>
                                  <a:pt x="204" y="202"/>
                                  <a:pt x="206" y="202"/>
                                </a:cubicBezTo>
                                <a:cubicBezTo>
                                  <a:pt x="210" y="201"/>
                                  <a:pt x="213" y="202"/>
                                  <a:pt x="217" y="201"/>
                                </a:cubicBezTo>
                                <a:cubicBezTo>
                                  <a:pt x="217" y="201"/>
                                  <a:pt x="217" y="202"/>
                                  <a:pt x="217" y="202"/>
                                </a:cubicBezTo>
                                <a:cubicBezTo>
                                  <a:pt x="217" y="206"/>
                                  <a:pt x="214" y="207"/>
                                  <a:pt x="212" y="208"/>
                                </a:cubicBezTo>
                                <a:cubicBezTo>
                                  <a:pt x="209" y="211"/>
                                  <a:pt x="208" y="213"/>
                                  <a:pt x="205" y="213"/>
                                </a:cubicBezTo>
                                <a:cubicBezTo>
                                  <a:pt x="203" y="213"/>
                                  <a:pt x="202" y="213"/>
                                  <a:pt x="200" y="213"/>
                                </a:cubicBezTo>
                                <a:cubicBezTo>
                                  <a:pt x="199" y="213"/>
                                  <a:pt x="199" y="213"/>
                                  <a:pt x="198" y="213"/>
                                </a:cubicBezTo>
                                <a:cubicBezTo>
                                  <a:pt x="199" y="215"/>
                                  <a:pt x="199" y="216"/>
                                  <a:pt x="199" y="218"/>
                                </a:cubicBezTo>
                                <a:cubicBezTo>
                                  <a:pt x="200" y="220"/>
                                  <a:pt x="201" y="221"/>
                                  <a:pt x="201" y="223"/>
                                </a:cubicBezTo>
                                <a:cubicBezTo>
                                  <a:pt x="201" y="224"/>
                                  <a:pt x="201" y="225"/>
                                  <a:pt x="201" y="226"/>
                                </a:cubicBezTo>
                                <a:cubicBezTo>
                                  <a:pt x="201" y="226"/>
                                  <a:pt x="201" y="226"/>
                                  <a:pt x="201" y="226"/>
                                </a:cubicBezTo>
                                <a:cubicBezTo>
                                  <a:pt x="203" y="231"/>
                                  <a:pt x="206" y="232"/>
                                  <a:pt x="209" y="235"/>
                                </a:cubicBezTo>
                                <a:cubicBezTo>
                                  <a:pt x="212" y="239"/>
                                  <a:pt x="211" y="242"/>
                                  <a:pt x="213" y="246"/>
                                </a:cubicBezTo>
                                <a:cubicBezTo>
                                  <a:pt x="215" y="250"/>
                                  <a:pt x="217" y="252"/>
                                  <a:pt x="219" y="256"/>
                                </a:cubicBezTo>
                                <a:cubicBezTo>
                                  <a:pt x="220" y="258"/>
                                  <a:pt x="221" y="260"/>
                                  <a:pt x="221" y="262"/>
                                </a:cubicBezTo>
                                <a:cubicBezTo>
                                  <a:pt x="221" y="264"/>
                                  <a:pt x="221" y="266"/>
                                  <a:pt x="223" y="266"/>
                                </a:cubicBezTo>
                                <a:cubicBezTo>
                                  <a:pt x="229" y="266"/>
                                  <a:pt x="232" y="262"/>
                                  <a:pt x="239" y="262"/>
                                </a:cubicBezTo>
                                <a:cubicBezTo>
                                  <a:pt x="243" y="262"/>
                                  <a:pt x="246" y="265"/>
                                  <a:pt x="250" y="267"/>
                                </a:cubicBezTo>
                                <a:cubicBezTo>
                                  <a:pt x="256" y="270"/>
                                  <a:pt x="260" y="272"/>
                                  <a:pt x="267" y="272"/>
                                </a:cubicBezTo>
                                <a:cubicBezTo>
                                  <a:pt x="272" y="272"/>
                                  <a:pt x="275" y="269"/>
                                  <a:pt x="280" y="269"/>
                                </a:cubicBezTo>
                                <a:cubicBezTo>
                                  <a:pt x="286" y="269"/>
                                  <a:pt x="286" y="269"/>
                                  <a:pt x="286" y="269"/>
                                </a:cubicBezTo>
                                <a:cubicBezTo>
                                  <a:pt x="286" y="276"/>
                                  <a:pt x="288" y="279"/>
                                  <a:pt x="289" y="285"/>
                                </a:cubicBezTo>
                                <a:cubicBezTo>
                                  <a:pt x="289" y="289"/>
                                  <a:pt x="288" y="291"/>
                                  <a:pt x="290" y="294"/>
                                </a:cubicBezTo>
                                <a:cubicBezTo>
                                  <a:pt x="291" y="296"/>
                                  <a:pt x="296" y="296"/>
                                  <a:pt x="296" y="299"/>
                                </a:cubicBezTo>
                                <a:cubicBezTo>
                                  <a:pt x="296" y="303"/>
                                  <a:pt x="296" y="303"/>
                                  <a:pt x="296" y="303"/>
                                </a:cubicBezTo>
                                <a:cubicBezTo>
                                  <a:pt x="293" y="303"/>
                                  <a:pt x="291" y="304"/>
                                  <a:pt x="290" y="306"/>
                                </a:cubicBezTo>
                                <a:cubicBezTo>
                                  <a:pt x="288" y="309"/>
                                  <a:pt x="290" y="312"/>
                                  <a:pt x="289" y="316"/>
                                </a:cubicBezTo>
                                <a:cubicBezTo>
                                  <a:pt x="293" y="318"/>
                                  <a:pt x="297" y="316"/>
                                  <a:pt x="299" y="319"/>
                                </a:cubicBezTo>
                                <a:cubicBezTo>
                                  <a:pt x="300" y="321"/>
                                  <a:pt x="299" y="323"/>
                                  <a:pt x="299" y="326"/>
                                </a:cubicBezTo>
                                <a:cubicBezTo>
                                  <a:pt x="300" y="329"/>
                                  <a:pt x="301" y="332"/>
                                  <a:pt x="304" y="334"/>
                                </a:cubicBezTo>
                                <a:cubicBezTo>
                                  <a:pt x="307" y="336"/>
                                  <a:pt x="310" y="335"/>
                                  <a:pt x="313" y="336"/>
                                </a:cubicBezTo>
                                <a:cubicBezTo>
                                  <a:pt x="319" y="336"/>
                                  <a:pt x="322" y="339"/>
                                  <a:pt x="329" y="339"/>
                                </a:cubicBezTo>
                                <a:cubicBezTo>
                                  <a:pt x="335" y="339"/>
                                  <a:pt x="335" y="333"/>
                                  <a:pt x="340" y="329"/>
                                </a:cubicBezTo>
                                <a:cubicBezTo>
                                  <a:pt x="345" y="325"/>
                                  <a:pt x="349" y="324"/>
                                  <a:pt x="356" y="322"/>
                                </a:cubicBezTo>
                                <a:cubicBezTo>
                                  <a:pt x="362" y="321"/>
                                  <a:pt x="363" y="317"/>
                                  <a:pt x="369" y="315"/>
                                </a:cubicBezTo>
                                <a:cubicBezTo>
                                  <a:pt x="375" y="312"/>
                                  <a:pt x="378" y="309"/>
                                  <a:pt x="385" y="306"/>
                                </a:cubicBezTo>
                                <a:cubicBezTo>
                                  <a:pt x="385" y="306"/>
                                  <a:pt x="385" y="306"/>
                                  <a:pt x="385" y="306"/>
                                </a:cubicBezTo>
                                <a:cubicBezTo>
                                  <a:pt x="388" y="303"/>
                                  <a:pt x="389" y="299"/>
                                  <a:pt x="393" y="299"/>
                                </a:cubicBezTo>
                                <a:cubicBezTo>
                                  <a:pt x="398" y="299"/>
                                  <a:pt x="400" y="302"/>
                                  <a:pt x="404" y="302"/>
                                </a:cubicBezTo>
                                <a:cubicBezTo>
                                  <a:pt x="413" y="302"/>
                                  <a:pt x="413" y="302"/>
                                  <a:pt x="413" y="302"/>
                                </a:cubicBezTo>
                                <a:cubicBezTo>
                                  <a:pt x="418" y="302"/>
                                  <a:pt x="421" y="305"/>
                                  <a:pt x="426" y="307"/>
                                </a:cubicBezTo>
                                <a:cubicBezTo>
                                  <a:pt x="426" y="300"/>
                                  <a:pt x="426" y="300"/>
                                  <a:pt x="426" y="300"/>
                                </a:cubicBezTo>
                                <a:cubicBezTo>
                                  <a:pt x="426" y="297"/>
                                  <a:pt x="425" y="295"/>
                                  <a:pt x="427" y="292"/>
                                </a:cubicBezTo>
                                <a:cubicBezTo>
                                  <a:pt x="430" y="288"/>
                                  <a:pt x="434" y="290"/>
                                  <a:pt x="439" y="290"/>
                                </a:cubicBezTo>
                                <a:cubicBezTo>
                                  <a:pt x="442" y="290"/>
                                  <a:pt x="445" y="289"/>
                                  <a:pt x="447" y="291"/>
                                </a:cubicBezTo>
                                <a:cubicBezTo>
                                  <a:pt x="452" y="293"/>
                                  <a:pt x="452" y="297"/>
                                  <a:pt x="456" y="300"/>
                                </a:cubicBezTo>
                                <a:cubicBezTo>
                                  <a:pt x="462" y="304"/>
                                  <a:pt x="466" y="306"/>
                                  <a:pt x="473" y="306"/>
                                </a:cubicBezTo>
                                <a:cubicBezTo>
                                  <a:pt x="480" y="306"/>
                                  <a:pt x="484" y="301"/>
                                  <a:pt x="491" y="301"/>
                                </a:cubicBezTo>
                                <a:cubicBezTo>
                                  <a:pt x="505" y="301"/>
                                  <a:pt x="505" y="301"/>
                                  <a:pt x="505" y="301"/>
                                </a:cubicBezTo>
                                <a:cubicBezTo>
                                  <a:pt x="508" y="301"/>
                                  <a:pt x="511" y="300"/>
                                  <a:pt x="514" y="300"/>
                                </a:cubicBezTo>
                                <a:cubicBezTo>
                                  <a:pt x="517" y="300"/>
                                  <a:pt x="519" y="299"/>
                                  <a:pt x="521" y="300"/>
                                </a:cubicBezTo>
                                <a:cubicBezTo>
                                  <a:pt x="523" y="300"/>
                                  <a:pt x="524" y="303"/>
                                  <a:pt x="526" y="303"/>
                                </a:cubicBezTo>
                                <a:cubicBezTo>
                                  <a:pt x="537" y="303"/>
                                  <a:pt x="537" y="303"/>
                                  <a:pt x="537" y="303"/>
                                </a:cubicBezTo>
                                <a:cubicBezTo>
                                  <a:pt x="539" y="305"/>
                                  <a:pt x="538" y="308"/>
                                  <a:pt x="541" y="310"/>
                                </a:cubicBezTo>
                                <a:cubicBezTo>
                                  <a:pt x="546" y="314"/>
                                  <a:pt x="551" y="314"/>
                                  <a:pt x="557" y="317"/>
                                </a:cubicBezTo>
                                <a:cubicBezTo>
                                  <a:pt x="557" y="317"/>
                                  <a:pt x="557" y="317"/>
                                  <a:pt x="557" y="317"/>
                                </a:cubicBezTo>
                                <a:cubicBezTo>
                                  <a:pt x="558" y="310"/>
                                  <a:pt x="565" y="309"/>
                                  <a:pt x="565" y="302"/>
                                </a:cubicBezTo>
                                <a:cubicBezTo>
                                  <a:pt x="565" y="295"/>
                                  <a:pt x="565" y="295"/>
                                  <a:pt x="565" y="295"/>
                                </a:cubicBezTo>
                                <a:cubicBezTo>
                                  <a:pt x="565" y="292"/>
                                  <a:pt x="569" y="292"/>
                                  <a:pt x="569" y="290"/>
                                </a:cubicBezTo>
                                <a:cubicBezTo>
                                  <a:pt x="569" y="287"/>
                                  <a:pt x="567" y="286"/>
                                  <a:pt x="566" y="283"/>
                                </a:cubicBezTo>
                                <a:cubicBezTo>
                                  <a:pt x="564" y="279"/>
                                  <a:pt x="565" y="276"/>
                                  <a:pt x="565" y="272"/>
                                </a:cubicBezTo>
                                <a:cubicBezTo>
                                  <a:pt x="565" y="267"/>
                                  <a:pt x="566" y="264"/>
                                  <a:pt x="566" y="259"/>
                                </a:cubicBezTo>
                                <a:cubicBezTo>
                                  <a:pt x="566" y="257"/>
                                  <a:pt x="564" y="256"/>
                                  <a:pt x="562" y="256"/>
                                </a:cubicBezTo>
                                <a:cubicBezTo>
                                  <a:pt x="555" y="256"/>
                                  <a:pt x="555" y="256"/>
                                  <a:pt x="555" y="256"/>
                                </a:cubicBezTo>
                                <a:cubicBezTo>
                                  <a:pt x="554" y="256"/>
                                  <a:pt x="553" y="256"/>
                                  <a:pt x="553" y="255"/>
                                </a:cubicBezTo>
                                <a:cubicBezTo>
                                  <a:pt x="553" y="252"/>
                                  <a:pt x="557" y="252"/>
                                  <a:pt x="560" y="252"/>
                                </a:cubicBezTo>
                                <a:cubicBezTo>
                                  <a:pt x="562" y="251"/>
                                  <a:pt x="564" y="251"/>
                                  <a:pt x="567" y="250"/>
                                </a:cubicBezTo>
                                <a:cubicBezTo>
                                  <a:pt x="571" y="249"/>
                                  <a:pt x="574" y="249"/>
                                  <a:pt x="578" y="247"/>
                                </a:cubicBezTo>
                                <a:cubicBezTo>
                                  <a:pt x="580" y="247"/>
                                  <a:pt x="581" y="245"/>
                                  <a:pt x="583" y="245"/>
                                </a:cubicBezTo>
                                <a:cubicBezTo>
                                  <a:pt x="586" y="245"/>
                                  <a:pt x="587" y="247"/>
                                  <a:pt x="589" y="247"/>
                                </a:cubicBezTo>
                                <a:cubicBezTo>
                                  <a:pt x="593" y="247"/>
                                  <a:pt x="593" y="242"/>
                                  <a:pt x="597" y="242"/>
                                </a:cubicBezTo>
                                <a:cubicBezTo>
                                  <a:pt x="598" y="242"/>
                                  <a:pt x="598" y="243"/>
                                  <a:pt x="599" y="244"/>
                                </a:cubicBezTo>
                                <a:cubicBezTo>
                                  <a:pt x="602" y="242"/>
                                  <a:pt x="602" y="242"/>
                                  <a:pt x="602" y="242"/>
                                </a:cubicBezTo>
                                <a:cubicBezTo>
                                  <a:pt x="602" y="237"/>
                                  <a:pt x="602" y="237"/>
                                  <a:pt x="602" y="237"/>
                                </a:cubicBezTo>
                                <a:cubicBezTo>
                                  <a:pt x="600" y="237"/>
                                  <a:pt x="597" y="237"/>
                                  <a:pt x="597" y="235"/>
                                </a:cubicBezTo>
                                <a:cubicBezTo>
                                  <a:pt x="597" y="232"/>
                                  <a:pt x="598" y="230"/>
                                  <a:pt x="599" y="227"/>
                                </a:cubicBezTo>
                                <a:cubicBezTo>
                                  <a:pt x="601" y="222"/>
                                  <a:pt x="601" y="219"/>
                                  <a:pt x="601" y="214"/>
                                </a:cubicBezTo>
                                <a:cubicBezTo>
                                  <a:pt x="607" y="214"/>
                                  <a:pt x="607" y="214"/>
                                  <a:pt x="607" y="214"/>
                                </a:cubicBezTo>
                                <a:cubicBezTo>
                                  <a:pt x="608" y="214"/>
                                  <a:pt x="609" y="215"/>
                                  <a:pt x="609" y="215"/>
                                </a:cubicBezTo>
                                <a:cubicBezTo>
                                  <a:pt x="614" y="215"/>
                                  <a:pt x="615" y="211"/>
                                  <a:pt x="619" y="211"/>
                                </a:cubicBezTo>
                                <a:cubicBezTo>
                                  <a:pt x="624" y="211"/>
                                  <a:pt x="625" y="216"/>
                                  <a:pt x="630" y="216"/>
                                </a:cubicBezTo>
                                <a:cubicBezTo>
                                  <a:pt x="631" y="216"/>
                                  <a:pt x="632" y="216"/>
                                  <a:pt x="633" y="215"/>
                                </a:cubicBezTo>
                                <a:cubicBezTo>
                                  <a:pt x="633" y="212"/>
                                  <a:pt x="632" y="209"/>
                                  <a:pt x="634" y="207"/>
                                </a:cubicBezTo>
                                <a:cubicBezTo>
                                  <a:pt x="637" y="203"/>
                                  <a:pt x="644" y="203"/>
                                  <a:pt x="644" y="199"/>
                                </a:cubicBezTo>
                                <a:cubicBezTo>
                                  <a:pt x="644" y="193"/>
                                  <a:pt x="639" y="191"/>
                                  <a:pt x="639" y="186"/>
                                </a:cubicBezTo>
                                <a:cubicBezTo>
                                  <a:pt x="639" y="182"/>
                                  <a:pt x="640" y="179"/>
                                  <a:pt x="640" y="175"/>
                                </a:cubicBezTo>
                                <a:cubicBezTo>
                                  <a:pt x="641" y="173"/>
                                  <a:pt x="640" y="172"/>
                                  <a:pt x="641" y="170"/>
                                </a:cubicBezTo>
                                <a:cubicBezTo>
                                  <a:pt x="645" y="166"/>
                                  <a:pt x="649" y="168"/>
                                  <a:pt x="654" y="165"/>
                                </a:cubicBezTo>
                                <a:cubicBezTo>
                                  <a:pt x="659" y="161"/>
                                  <a:pt x="660" y="155"/>
                                  <a:pt x="661" y="148"/>
                                </a:cubicBezTo>
                                <a:cubicBezTo>
                                  <a:pt x="668" y="148"/>
                                  <a:pt x="668" y="148"/>
                                  <a:pt x="668" y="148"/>
                                </a:cubicBezTo>
                                <a:cubicBezTo>
                                  <a:pt x="670" y="146"/>
                                  <a:pt x="672" y="145"/>
                                  <a:pt x="674" y="142"/>
                                </a:cubicBezTo>
                                <a:cubicBezTo>
                                  <a:pt x="674" y="142"/>
                                  <a:pt x="674" y="142"/>
                                  <a:pt x="674" y="142"/>
                                </a:cubicBezTo>
                                <a:cubicBezTo>
                                  <a:pt x="671" y="142"/>
                                  <a:pt x="670" y="138"/>
                                  <a:pt x="667" y="137"/>
                                </a:cubicBezTo>
                                <a:cubicBezTo>
                                  <a:pt x="663" y="135"/>
                                  <a:pt x="661" y="136"/>
                                  <a:pt x="658" y="135"/>
                                </a:cubicBezTo>
                                <a:cubicBezTo>
                                  <a:pt x="656" y="134"/>
                                  <a:pt x="656" y="132"/>
                                  <a:pt x="654" y="132"/>
                                </a:cubicBezTo>
                                <a:cubicBezTo>
                                  <a:pt x="652" y="132"/>
                                  <a:pt x="651" y="134"/>
                                  <a:pt x="651" y="135"/>
                                </a:cubicBezTo>
                                <a:cubicBezTo>
                                  <a:pt x="650" y="137"/>
                                  <a:pt x="649" y="138"/>
                                  <a:pt x="648" y="140"/>
                                </a:cubicBezTo>
                                <a:cubicBezTo>
                                  <a:pt x="647" y="142"/>
                                  <a:pt x="648" y="144"/>
                                  <a:pt x="646" y="146"/>
                                </a:cubicBezTo>
                                <a:cubicBezTo>
                                  <a:pt x="643" y="149"/>
                                  <a:pt x="640" y="148"/>
                                  <a:pt x="635" y="148"/>
                                </a:cubicBezTo>
                                <a:cubicBezTo>
                                  <a:pt x="627" y="148"/>
                                  <a:pt x="627" y="138"/>
                                  <a:pt x="623" y="131"/>
                                </a:cubicBezTo>
                                <a:cubicBezTo>
                                  <a:pt x="621" y="128"/>
                                  <a:pt x="618" y="128"/>
                                  <a:pt x="616" y="126"/>
                                </a:cubicBezTo>
                                <a:cubicBezTo>
                                  <a:pt x="614" y="123"/>
                                  <a:pt x="613" y="121"/>
                                  <a:pt x="611" y="119"/>
                                </a:cubicBezTo>
                                <a:cubicBezTo>
                                  <a:pt x="605" y="115"/>
                                  <a:pt x="604" y="109"/>
                                  <a:pt x="597" y="109"/>
                                </a:cubicBezTo>
                                <a:cubicBezTo>
                                  <a:pt x="592" y="109"/>
                                  <a:pt x="590" y="113"/>
                                  <a:pt x="584" y="113"/>
                                </a:cubicBezTo>
                                <a:cubicBezTo>
                                  <a:pt x="580" y="113"/>
                                  <a:pt x="576" y="114"/>
                                  <a:pt x="574" y="110"/>
                                </a:cubicBezTo>
                                <a:cubicBezTo>
                                  <a:pt x="573" y="109"/>
                                  <a:pt x="573" y="107"/>
                                  <a:pt x="572" y="106"/>
                                </a:cubicBezTo>
                                <a:cubicBezTo>
                                  <a:pt x="570" y="103"/>
                                  <a:pt x="567" y="104"/>
                                  <a:pt x="564" y="104"/>
                                </a:cubicBezTo>
                                <a:cubicBezTo>
                                  <a:pt x="563" y="104"/>
                                  <a:pt x="563" y="104"/>
                                  <a:pt x="562" y="104"/>
                                </a:cubicBezTo>
                                <a:cubicBezTo>
                                  <a:pt x="562" y="106"/>
                                  <a:pt x="562" y="106"/>
                                  <a:pt x="562" y="108"/>
                                </a:cubicBezTo>
                                <a:cubicBezTo>
                                  <a:pt x="558" y="108"/>
                                  <a:pt x="557" y="111"/>
                                  <a:pt x="553" y="111"/>
                                </a:cubicBezTo>
                                <a:cubicBezTo>
                                  <a:pt x="550" y="111"/>
                                  <a:pt x="549" y="107"/>
                                  <a:pt x="549" y="104"/>
                                </a:cubicBezTo>
                                <a:cubicBezTo>
                                  <a:pt x="547" y="99"/>
                                  <a:pt x="546" y="96"/>
                                  <a:pt x="544" y="91"/>
                                </a:cubicBezTo>
                                <a:cubicBezTo>
                                  <a:pt x="539" y="82"/>
                                  <a:pt x="533" y="79"/>
                                  <a:pt x="529" y="69"/>
                                </a:cubicBezTo>
                                <a:cubicBezTo>
                                  <a:pt x="524" y="60"/>
                                  <a:pt x="521" y="56"/>
                                  <a:pt x="515" y="48"/>
                                </a:cubicBezTo>
                                <a:cubicBezTo>
                                  <a:pt x="511" y="43"/>
                                  <a:pt x="508" y="40"/>
                                  <a:pt x="503" y="36"/>
                                </a:cubicBezTo>
                                <a:cubicBezTo>
                                  <a:pt x="501" y="35"/>
                                  <a:pt x="499" y="34"/>
                                  <a:pt x="497" y="32"/>
                                </a:cubicBezTo>
                                <a:cubicBezTo>
                                  <a:pt x="496" y="32"/>
                                  <a:pt x="495" y="32"/>
                                  <a:pt x="495" y="32"/>
                                </a:cubicBezTo>
                                <a:cubicBezTo>
                                  <a:pt x="495" y="30"/>
                                  <a:pt x="498" y="29"/>
                                  <a:pt x="498" y="27"/>
                                </a:cubicBezTo>
                                <a:cubicBezTo>
                                  <a:pt x="498" y="25"/>
                                  <a:pt x="497" y="24"/>
                                  <a:pt x="497" y="23"/>
                                </a:cubicBezTo>
                                <a:cubicBezTo>
                                  <a:pt x="495" y="23"/>
                                  <a:pt x="495" y="23"/>
                                  <a:pt x="495" y="23"/>
                                </a:cubicBezTo>
                                <a:cubicBezTo>
                                  <a:pt x="492" y="24"/>
                                  <a:pt x="491" y="26"/>
                                  <a:pt x="488" y="27"/>
                                </a:cubicBezTo>
                                <a:cubicBezTo>
                                  <a:pt x="485" y="28"/>
                                  <a:pt x="482" y="26"/>
                                  <a:pt x="480" y="29"/>
                                </a:cubicBezTo>
                                <a:cubicBezTo>
                                  <a:pt x="477" y="34"/>
                                  <a:pt x="475" y="37"/>
                                  <a:pt x="469" y="40"/>
                                </a:cubicBezTo>
                                <a:cubicBezTo>
                                  <a:pt x="468" y="41"/>
                                  <a:pt x="468" y="43"/>
                                  <a:pt x="466" y="43"/>
                                </a:cubicBezTo>
                                <a:cubicBezTo>
                                  <a:pt x="462" y="44"/>
                                  <a:pt x="459" y="43"/>
                                  <a:pt x="456" y="44"/>
                                </a:cubicBezTo>
                                <a:cubicBezTo>
                                  <a:pt x="453" y="45"/>
                                  <a:pt x="453" y="49"/>
                                  <a:pt x="450" y="49"/>
                                </a:cubicBezTo>
                                <a:cubicBezTo>
                                  <a:pt x="450" y="49"/>
                                  <a:pt x="449" y="48"/>
                                  <a:pt x="449" y="48"/>
                                </a:cubicBezTo>
                                <a:cubicBezTo>
                                  <a:pt x="449" y="47"/>
                                  <a:pt x="449" y="47"/>
                                  <a:pt x="449" y="47"/>
                                </a:cubicBezTo>
                                <a:cubicBezTo>
                                  <a:pt x="450" y="43"/>
                                  <a:pt x="453" y="41"/>
                                  <a:pt x="453" y="37"/>
                                </a:cubicBezTo>
                                <a:cubicBezTo>
                                  <a:pt x="453" y="36"/>
                                  <a:pt x="452" y="35"/>
                                  <a:pt x="452" y="34"/>
                                </a:cubicBezTo>
                                <a:cubicBezTo>
                                  <a:pt x="446" y="35"/>
                                  <a:pt x="443" y="33"/>
                                  <a:pt x="438" y="33"/>
                                </a:cubicBezTo>
                                <a:cubicBezTo>
                                  <a:pt x="436" y="33"/>
                                  <a:pt x="435" y="33"/>
                                  <a:pt x="434" y="33"/>
                                </a:cubicBezTo>
                                <a:cubicBezTo>
                                  <a:pt x="434" y="35"/>
                                  <a:pt x="434" y="36"/>
                                  <a:pt x="434" y="37"/>
                                </a:cubicBezTo>
                                <a:cubicBezTo>
                                  <a:pt x="431" y="37"/>
                                  <a:pt x="431" y="37"/>
                                  <a:pt x="431" y="37"/>
                                </a:cubicBezTo>
                                <a:cubicBezTo>
                                  <a:pt x="429" y="35"/>
                                  <a:pt x="429" y="32"/>
                                  <a:pt x="426" y="32"/>
                                </a:cubicBezTo>
                                <a:cubicBezTo>
                                  <a:pt x="423" y="32"/>
                                  <a:pt x="422" y="33"/>
                                  <a:pt x="420" y="33"/>
                                </a:cubicBezTo>
                                <a:cubicBezTo>
                                  <a:pt x="416" y="33"/>
                                  <a:pt x="416" y="28"/>
                                  <a:pt x="416" y="25"/>
                                </a:cubicBezTo>
                                <a:cubicBezTo>
                                  <a:pt x="416" y="22"/>
                                  <a:pt x="416" y="21"/>
                                  <a:pt x="416" y="19"/>
                                </a:cubicBezTo>
                                <a:cubicBezTo>
                                  <a:pt x="416" y="14"/>
                                  <a:pt x="414" y="11"/>
                                  <a:pt x="412" y="7"/>
                                </a:cubicBezTo>
                                <a:cubicBezTo>
                                  <a:pt x="412" y="4"/>
                                  <a:pt x="413" y="1"/>
                                  <a:pt x="410" y="1"/>
                                </a:cubicBezTo>
                                <a:cubicBezTo>
                                  <a:pt x="408" y="1"/>
                                  <a:pt x="408" y="2"/>
                                  <a:pt x="406" y="2"/>
                                </a:cubicBezTo>
                                <a:cubicBezTo>
                                  <a:pt x="401" y="2"/>
                                  <a:pt x="398" y="0"/>
                                  <a:pt x="393" y="0"/>
                                </a:cubicBezTo>
                                <a:cubicBezTo>
                                  <a:pt x="385" y="0"/>
                                  <a:pt x="382" y="3"/>
                                  <a:pt x="375" y="6"/>
                                </a:cubicBezTo>
                                <a:cubicBezTo>
                                  <a:pt x="374" y="6"/>
                                  <a:pt x="373" y="8"/>
                                  <a:pt x="372" y="8"/>
                                </a:cubicBezTo>
                                <a:cubicBezTo>
                                  <a:pt x="361" y="11"/>
                                  <a:pt x="354" y="9"/>
                                  <a:pt x="343" y="10"/>
                                </a:cubicBezTo>
                                <a:cubicBezTo>
                                  <a:pt x="338" y="11"/>
                                  <a:pt x="336" y="14"/>
                                  <a:pt x="331" y="14"/>
                                </a:cubicBezTo>
                                <a:cubicBezTo>
                                  <a:pt x="328" y="14"/>
                                  <a:pt x="326" y="14"/>
                                  <a:pt x="323" y="14"/>
                                </a:cubicBezTo>
                                <a:cubicBezTo>
                                  <a:pt x="318" y="14"/>
                                  <a:pt x="315" y="16"/>
                                  <a:pt x="310" y="16"/>
                                </a:cubicBezTo>
                                <a:cubicBezTo>
                                  <a:pt x="307" y="17"/>
                                  <a:pt x="305" y="16"/>
                                  <a:pt x="302" y="17"/>
                                </a:cubicBezTo>
                                <a:cubicBezTo>
                                  <a:pt x="299" y="18"/>
                                  <a:pt x="298" y="21"/>
                                  <a:pt x="295" y="21"/>
                                </a:cubicBezTo>
                                <a:cubicBezTo>
                                  <a:pt x="292" y="21"/>
                                  <a:pt x="291" y="19"/>
                                  <a:pt x="288" y="19"/>
                                </a:cubicBezTo>
                                <a:cubicBezTo>
                                  <a:pt x="284" y="19"/>
                                  <a:pt x="282" y="21"/>
                                  <a:pt x="279" y="21"/>
                                </a:cubicBezTo>
                                <a:cubicBezTo>
                                  <a:pt x="276" y="21"/>
                                  <a:pt x="274" y="20"/>
                                  <a:pt x="272" y="20"/>
                                </a:cubicBezTo>
                                <a:cubicBezTo>
                                  <a:pt x="267" y="20"/>
                                  <a:pt x="265" y="25"/>
                                  <a:pt x="264" y="30"/>
                                </a:cubicBezTo>
                                <a:cubicBezTo>
                                  <a:pt x="266" y="29"/>
                                  <a:pt x="267" y="29"/>
                                  <a:pt x="269" y="30"/>
                                </a:cubicBezTo>
                                <a:cubicBezTo>
                                  <a:pt x="269" y="31"/>
                                  <a:pt x="269" y="33"/>
                                  <a:pt x="268" y="34"/>
                                </a:cubicBezTo>
                                <a:cubicBezTo>
                                  <a:pt x="268" y="36"/>
                                  <a:pt x="266" y="36"/>
                                  <a:pt x="266" y="38"/>
                                </a:cubicBezTo>
                                <a:cubicBezTo>
                                  <a:pt x="266" y="43"/>
                                  <a:pt x="272" y="42"/>
                                  <a:pt x="277" y="44"/>
                                </a:cubicBezTo>
                                <a:cubicBezTo>
                                  <a:pt x="275" y="45"/>
                                  <a:pt x="274" y="46"/>
                                  <a:pt x="271" y="46"/>
                                </a:cubicBezTo>
                                <a:cubicBezTo>
                                  <a:pt x="270" y="46"/>
                                  <a:pt x="268" y="45"/>
                                  <a:pt x="267" y="45"/>
                                </a:cubicBezTo>
                                <a:cubicBezTo>
                                  <a:pt x="263" y="45"/>
                                  <a:pt x="262" y="48"/>
                                  <a:pt x="259" y="51"/>
                                </a:cubicBezTo>
                                <a:cubicBezTo>
                                  <a:pt x="256" y="53"/>
                                  <a:pt x="252" y="55"/>
                                  <a:pt x="252" y="59"/>
                                </a:cubicBezTo>
                                <a:cubicBezTo>
                                  <a:pt x="252" y="63"/>
                                  <a:pt x="256" y="65"/>
                                  <a:pt x="256" y="70"/>
                                </a:cubicBezTo>
                                <a:cubicBezTo>
                                  <a:pt x="256" y="76"/>
                                  <a:pt x="245" y="74"/>
                                  <a:pt x="245" y="80"/>
                                </a:cubicBezTo>
                                <a:cubicBezTo>
                                  <a:pt x="245" y="85"/>
                                  <a:pt x="251" y="84"/>
                                  <a:pt x="255" y="86"/>
                                </a:cubicBezTo>
                                <a:cubicBezTo>
                                  <a:pt x="259" y="89"/>
                                  <a:pt x="261" y="94"/>
                                  <a:pt x="267" y="94"/>
                                </a:cubicBezTo>
                                <a:cubicBezTo>
                                  <a:pt x="267" y="97"/>
                                  <a:pt x="267" y="97"/>
                                  <a:pt x="267" y="97"/>
                                </a:cubicBezTo>
                                <a:cubicBezTo>
                                  <a:pt x="267" y="101"/>
                                  <a:pt x="262" y="100"/>
                                  <a:pt x="258" y="101"/>
                                </a:cubicBezTo>
                                <a:cubicBezTo>
                                  <a:pt x="256" y="101"/>
                                  <a:pt x="255" y="102"/>
                                  <a:pt x="253" y="102"/>
                                </a:cubicBezTo>
                                <a:cubicBezTo>
                                  <a:pt x="250" y="102"/>
                                  <a:pt x="248" y="101"/>
                                  <a:pt x="245" y="100"/>
                                </a:cubicBezTo>
                                <a:cubicBezTo>
                                  <a:pt x="244" y="98"/>
                                  <a:pt x="243" y="96"/>
                                  <a:pt x="241" y="96"/>
                                </a:cubicBezTo>
                                <a:cubicBezTo>
                                  <a:pt x="236" y="96"/>
                                  <a:pt x="234" y="99"/>
                                  <a:pt x="231" y="103"/>
                                </a:cubicBezTo>
                                <a:cubicBezTo>
                                  <a:pt x="228" y="102"/>
                                  <a:pt x="227" y="99"/>
                                  <a:pt x="223" y="97"/>
                                </a:cubicBezTo>
                                <a:cubicBezTo>
                                  <a:pt x="221" y="96"/>
                                  <a:pt x="219" y="96"/>
                                  <a:pt x="218" y="93"/>
                                </a:cubicBezTo>
                                <a:cubicBezTo>
                                  <a:pt x="217" y="88"/>
                                  <a:pt x="218" y="85"/>
                                  <a:pt x="215" y="81"/>
                                </a:cubicBezTo>
                                <a:cubicBezTo>
                                  <a:pt x="212" y="79"/>
                                  <a:pt x="209" y="78"/>
                                  <a:pt x="206" y="77"/>
                                </a:cubicBezTo>
                                <a:cubicBezTo>
                                  <a:pt x="204" y="76"/>
                                  <a:pt x="203" y="73"/>
                                  <a:pt x="201" y="73"/>
                                </a:cubicBezTo>
                                <a:cubicBezTo>
                                  <a:pt x="199" y="73"/>
                                  <a:pt x="198" y="76"/>
                                  <a:pt x="196" y="76"/>
                                </a:cubicBezTo>
                                <a:cubicBezTo>
                                  <a:pt x="189" y="76"/>
                                  <a:pt x="185" y="76"/>
                                  <a:pt x="178" y="76"/>
                                </a:cubicBezTo>
                                <a:cubicBezTo>
                                  <a:pt x="175" y="72"/>
                                  <a:pt x="171" y="73"/>
                                  <a:pt x="167" y="70"/>
                                </a:cubicBezTo>
                                <a:cubicBezTo>
                                  <a:pt x="164" y="69"/>
                                  <a:pt x="163" y="66"/>
                                  <a:pt x="159" y="66"/>
                                </a:cubicBezTo>
                                <a:cubicBezTo>
                                  <a:pt x="157" y="66"/>
                                  <a:pt x="157" y="69"/>
                                  <a:pt x="155" y="71"/>
                                </a:cubicBezTo>
                                <a:cubicBezTo>
                                  <a:pt x="154" y="70"/>
                                  <a:pt x="154" y="68"/>
                                  <a:pt x="152" y="66"/>
                                </a:cubicBezTo>
                                <a:cubicBezTo>
                                  <a:pt x="151" y="64"/>
                                  <a:pt x="149" y="64"/>
                                  <a:pt x="148" y="63"/>
                                </a:cubicBezTo>
                                <a:cubicBezTo>
                                  <a:pt x="146" y="60"/>
                                  <a:pt x="147" y="56"/>
                                  <a:pt x="144" y="55"/>
                                </a:cubicBezTo>
                                <a:cubicBezTo>
                                  <a:pt x="142" y="55"/>
                                  <a:pt x="141" y="55"/>
                                  <a:pt x="139" y="55"/>
                                </a:cubicBezTo>
                                <a:cubicBezTo>
                                  <a:pt x="137" y="55"/>
                                  <a:pt x="135" y="56"/>
                                  <a:pt x="133" y="54"/>
                                </a:cubicBezTo>
                                <a:cubicBezTo>
                                  <a:pt x="129" y="50"/>
                                  <a:pt x="128" y="44"/>
                                  <a:pt x="121" y="44"/>
                                </a:cubicBezTo>
                                <a:cubicBezTo>
                                  <a:pt x="117" y="44"/>
                                  <a:pt x="115" y="46"/>
                                  <a:pt x="111" y="46"/>
                                </a:cubicBezTo>
                                <a:cubicBezTo>
                                  <a:pt x="110" y="46"/>
                                  <a:pt x="110" y="46"/>
                                  <a:pt x="109" y="45"/>
                                </a:cubicBezTo>
                                <a:cubicBezTo>
                                  <a:pt x="109" y="44"/>
                                  <a:pt x="110" y="43"/>
                                  <a:pt x="110" y="41"/>
                                </a:cubicBezTo>
                                <a:cubicBezTo>
                                  <a:pt x="110" y="39"/>
                                  <a:pt x="108" y="39"/>
                                  <a:pt x="106" y="39"/>
                                </a:cubicBezTo>
                                <a:cubicBezTo>
                                  <a:pt x="101" y="39"/>
                                  <a:pt x="99" y="42"/>
                                  <a:pt x="94" y="44"/>
                                </a:cubicBezTo>
                                <a:cubicBezTo>
                                  <a:pt x="90" y="45"/>
                                  <a:pt x="87" y="45"/>
                                  <a:pt x="82" y="46"/>
                                </a:cubicBezTo>
                                <a:cubicBezTo>
                                  <a:pt x="78" y="47"/>
                                  <a:pt x="75" y="49"/>
                                  <a:pt x="71" y="50"/>
                                </a:cubicBezTo>
                                <a:cubicBezTo>
                                  <a:pt x="69" y="51"/>
                                  <a:pt x="67" y="50"/>
                                  <a:pt x="65" y="52"/>
                                </a:cubicBezTo>
                                <a:cubicBezTo>
                                  <a:pt x="64" y="53"/>
                                  <a:pt x="65" y="56"/>
                                  <a:pt x="64" y="58"/>
                                </a:cubicBezTo>
                                <a:cubicBezTo>
                                  <a:pt x="63" y="59"/>
                                  <a:pt x="62" y="59"/>
                                  <a:pt x="62" y="60"/>
                                </a:cubicBezTo>
                                <a:cubicBezTo>
                                  <a:pt x="62" y="63"/>
                                  <a:pt x="63" y="64"/>
                                  <a:pt x="63" y="66"/>
                                </a:cubicBezTo>
                                <a:cubicBezTo>
                                  <a:pt x="63" y="69"/>
                                  <a:pt x="60" y="70"/>
                                  <a:pt x="59" y="74"/>
                                </a:cubicBezTo>
                                <a:cubicBezTo>
                                  <a:pt x="54" y="69"/>
                                  <a:pt x="54" y="65"/>
                                  <a:pt x="51" y="60"/>
                                </a:cubicBezTo>
                                <a:cubicBezTo>
                                  <a:pt x="49" y="57"/>
                                  <a:pt x="49" y="54"/>
                                  <a:pt x="46" y="54"/>
                                </a:cubicBezTo>
                                <a:cubicBezTo>
                                  <a:pt x="44" y="54"/>
                                  <a:pt x="43" y="56"/>
                                  <a:pt x="42" y="57"/>
                                </a:cubicBezTo>
                                <a:cubicBezTo>
                                  <a:pt x="40" y="58"/>
                                  <a:pt x="38" y="59"/>
                                  <a:pt x="36" y="60"/>
                                </a:cubicBezTo>
                                <a:cubicBezTo>
                                  <a:pt x="34" y="62"/>
                                  <a:pt x="34" y="65"/>
                                  <a:pt x="32" y="66"/>
                                </a:cubicBezTo>
                                <a:cubicBezTo>
                                  <a:pt x="29" y="68"/>
                                  <a:pt x="26" y="67"/>
                                  <a:pt x="23" y="68"/>
                                </a:cubicBezTo>
                                <a:cubicBezTo>
                                  <a:pt x="24" y="70"/>
                                  <a:pt x="24" y="72"/>
                                  <a:pt x="24" y="74"/>
                                </a:cubicBezTo>
                                <a:cubicBezTo>
                                  <a:pt x="24" y="77"/>
                                  <a:pt x="23" y="79"/>
                                  <a:pt x="21" y="80"/>
                                </a:cubicBezTo>
                                <a:cubicBezTo>
                                  <a:pt x="13" y="84"/>
                                  <a:pt x="9" y="85"/>
                                  <a:pt x="0" y="86"/>
                                </a:cubicBezTo>
                                <a:cubicBezTo>
                                  <a:pt x="0" y="89"/>
                                  <a:pt x="0" y="89"/>
                                  <a:pt x="0" y="89"/>
                                </a:cubicBezTo>
                                <a:cubicBezTo>
                                  <a:pt x="0" y="97"/>
                                  <a:pt x="8" y="101"/>
                                  <a:pt x="8" y="109"/>
                                </a:cubicBezTo>
                                <a:cubicBezTo>
                                  <a:pt x="8" y="110"/>
                                  <a:pt x="7" y="111"/>
                                  <a:pt x="7" y="113"/>
                                </a:cubicBezTo>
                                <a:cubicBezTo>
                                  <a:pt x="7" y="113"/>
                                  <a:pt x="8" y="113"/>
                                  <a:pt x="8" y="114"/>
                                </a:cubicBezTo>
                                <a:cubicBezTo>
                                  <a:pt x="15" y="114"/>
                                  <a:pt x="15" y="114"/>
                                  <a:pt x="15" y="114"/>
                                </a:cubicBezTo>
                                <a:cubicBezTo>
                                  <a:pt x="19" y="114"/>
                                  <a:pt x="21" y="118"/>
                                  <a:pt x="23" y="122"/>
                                </a:cubicBezTo>
                                <a:cubicBezTo>
                                  <a:pt x="25" y="126"/>
                                  <a:pt x="26" y="129"/>
                                  <a:pt x="26" y="134"/>
                                </a:cubicBezTo>
                                <a:cubicBezTo>
                                  <a:pt x="26" y="136"/>
                                  <a:pt x="23" y="137"/>
                                  <a:pt x="23" y="139"/>
                                </a:cubicBezTo>
                                <a:cubicBezTo>
                                  <a:pt x="23" y="140"/>
                                  <a:pt x="25" y="141"/>
                                  <a:pt x="25" y="142"/>
                                </a:cubicBezTo>
                                <a:cubicBezTo>
                                  <a:pt x="26" y="145"/>
                                  <a:pt x="25" y="147"/>
                                  <a:pt x="25" y="15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28">
                            <a:extLst>
                              <a:ext uri="{FF2B5EF4-FFF2-40B4-BE49-F238E27FC236}">
                                <a16:creationId xmlns:a16="http://schemas.microsoft.com/office/drawing/2014/main" id="{E5A631E1-3246-4610-355D-39F9C9DC2400}"/>
                              </a:ext>
                            </a:extLst>
                          </p:cNvPr>
                          <p:cNvSpPr>
                            <a:spLocks/>
                          </p:cNvSpPr>
                          <p:nvPr/>
                        </p:nvSpPr>
                        <p:spPr bwMode="auto">
                          <a:xfrm>
                            <a:off x="5008276" y="2554457"/>
                            <a:ext cx="522278" cy="403233"/>
                          </a:xfrm>
                          <a:custGeom>
                            <a:avLst/>
                            <a:gdLst>
                              <a:gd name="T0" fmla="*/ 11 w 256"/>
                              <a:gd name="T1" fmla="*/ 3 h 198"/>
                              <a:gd name="T2" fmla="*/ 9 w 256"/>
                              <a:gd name="T3" fmla="*/ 15 h 198"/>
                              <a:gd name="T4" fmla="*/ 11 w 256"/>
                              <a:gd name="T5" fmla="*/ 21 h 198"/>
                              <a:gd name="T6" fmla="*/ 17 w 256"/>
                              <a:gd name="T7" fmla="*/ 10 h 198"/>
                              <a:gd name="T8" fmla="*/ 23 w 256"/>
                              <a:gd name="T9" fmla="*/ 5 h 198"/>
                              <a:gd name="T10" fmla="*/ 32 w 256"/>
                              <a:gd name="T11" fmla="*/ 8 h 198"/>
                              <a:gd name="T12" fmla="*/ 32 w 256"/>
                              <a:gd name="T13" fmla="*/ 20 h 198"/>
                              <a:gd name="T14" fmla="*/ 36 w 256"/>
                              <a:gd name="T15" fmla="*/ 27 h 198"/>
                              <a:gd name="T16" fmla="*/ 41 w 256"/>
                              <a:gd name="T17" fmla="*/ 37 h 198"/>
                              <a:gd name="T18" fmla="*/ 36 w 256"/>
                              <a:gd name="T19" fmla="*/ 39 h 198"/>
                              <a:gd name="T20" fmla="*/ 29 w 256"/>
                              <a:gd name="T21" fmla="*/ 41 h 198"/>
                              <a:gd name="T22" fmla="*/ 21 w 256"/>
                              <a:gd name="T23" fmla="*/ 38 h 198"/>
                              <a:gd name="T24" fmla="*/ 13 w 256"/>
                              <a:gd name="T25" fmla="*/ 38 h 198"/>
                              <a:gd name="T26" fmla="*/ 6 w 256"/>
                              <a:gd name="T27" fmla="*/ 37 h 198"/>
                              <a:gd name="T28" fmla="*/ 0 w 256"/>
                              <a:gd name="T29" fmla="*/ 51 h 198"/>
                              <a:gd name="T30" fmla="*/ 1 w 256"/>
                              <a:gd name="T31" fmla="*/ 56 h 198"/>
                              <a:gd name="T32" fmla="*/ 8 w 256"/>
                              <a:gd name="T33" fmla="*/ 52 h 198"/>
                              <a:gd name="T34" fmla="*/ 14 w 256"/>
                              <a:gd name="T35" fmla="*/ 58 h 198"/>
                              <a:gd name="T36" fmla="*/ 11 w 256"/>
                              <a:gd name="T37" fmla="*/ 58 h 198"/>
                              <a:gd name="T38" fmla="*/ 9 w 256"/>
                              <a:gd name="T39" fmla="*/ 61 h 198"/>
                              <a:gd name="T40" fmla="*/ 11 w 256"/>
                              <a:gd name="T41" fmla="*/ 68 h 198"/>
                              <a:gd name="T42" fmla="*/ 2 w 256"/>
                              <a:gd name="T43" fmla="*/ 63 h 198"/>
                              <a:gd name="T44" fmla="*/ 8 w 256"/>
                              <a:gd name="T45" fmla="*/ 70 h 198"/>
                              <a:gd name="T46" fmla="*/ 12 w 256"/>
                              <a:gd name="T47" fmla="*/ 81 h 198"/>
                              <a:gd name="T48" fmla="*/ 7 w 256"/>
                              <a:gd name="T49" fmla="*/ 89 h 198"/>
                              <a:gd name="T50" fmla="*/ 1 w 256"/>
                              <a:gd name="T51" fmla="*/ 114 h 198"/>
                              <a:gd name="T52" fmla="*/ 1 w 256"/>
                              <a:gd name="T53" fmla="*/ 119 h 198"/>
                              <a:gd name="T54" fmla="*/ 19 w 256"/>
                              <a:gd name="T55" fmla="*/ 122 h 198"/>
                              <a:gd name="T56" fmla="*/ 32 w 256"/>
                              <a:gd name="T57" fmla="*/ 114 h 198"/>
                              <a:gd name="T58" fmla="*/ 48 w 256"/>
                              <a:gd name="T59" fmla="*/ 116 h 198"/>
                              <a:gd name="T60" fmla="*/ 66 w 256"/>
                              <a:gd name="T61" fmla="*/ 114 h 198"/>
                              <a:gd name="T62" fmla="*/ 78 w 256"/>
                              <a:gd name="T63" fmla="*/ 113 h 198"/>
                              <a:gd name="T64" fmla="*/ 83 w 256"/>
                              <a:gd name="T65" fmla="*/ 122 h 198"/>
                              <a:gd name="T66" fmla="*/ 93 w 256"/>
                              <a:gd name="T67" fmla="*/ 126 h 198"/>
                              <a:gd name="T68" fmla="*/ 109 w 256"/>
                              <a:gd name="T69" fmla="*/ 133 h 198"/>
                              <a:gd name="T70" fmla="*/ 126 w 256"/>
                              <a:gd name="T71" fmla="*/ 150 h 198"/>
                              <a:gd name="T72" fmla="*/ 140 w 256"/>
                              <a:gd name="T73" fmla="*/ 169 h 198"/>
                              <a:gd name="T74" fmla="*/ 138 w 256"/>
                              <a:gd name="T75" fmla="*/ 184 h 198"/>
                              <a:gd name="T76" fmla="*/ 151 w 256"/>
                              <a:gd name="T77" fmla="*/ 192 h 198"/>
                              <a:gd name="T78" fmla="*/ 164 w 256"/>
                              <a:gd name="T79" fmla="*/ 197 h 198"/>
                              <a:gd name="T80" fmla="*/ 189 w 256"/>
                              <a:gd name="T81" fmla="*/ 184 h 198"/>
                              <a:gd name="T82" fmla="*/ 204 w 256"/>
                              <a:gd name="T83" fmla="*/ 181 h 198"/>
                              <a:gd name="T84" fmla="*/ 212 w 256"/>
                              <a:gd name="T85" fmla="*/ 166 h 198"/>
                              <a:gd name="T86" fmla="*/ 220 w 256"/>
                              <a:gd name="T87" fmla="*/ 160 h 198"/>
                              <a:gd name="T88" fmla="*/ 234 w 256"/>
                              <a:gd name="T89" fmla="*/ 151 h 198"/>
                              <a:gd name="T90" fmla="*/ 253 w 256"/>
                              <a:gd name="T91" fmla="*/ 159 h 198"/>
                              <a:gd name="T92" fmla="*/ 245 w 256"/>
                              <a:gd name="T93" fmla="*/ 137 h 198"/>
                              <a:gd name="T94" fmla="*/ 207 w 256"/>
                              <a:gd name="T95" fmla="*/ 111 h 198"/>
                              <a:gd name="T96" fmla="*/ 183 w 256"/>
                              <a:gd name="T97" fmla="*/ 85 h 198"/>
                              <a:gd name="T98" fmla="*/ 175 w 256"/>
                              <a:gd name="T99" fmla="*/ 59 h 198"/>
                              <a:gd name="T100" fmla="*/ 147 w 256"/>
                              <a:gd name="T101" fmla="*/ 36 h 198"/>
                              <a:gd name="T102" fmla="*/ 148 w 256"/>
                              <a:gd name="T103" fmla="*/ 24 h 198"/>
                              <a:gd name="T104" fmla="*/ 127 w 256"/>
                              <a:gd name="T105" fmla="*/ 9 h 198"/>
                              <a:gd name="T106" fmla="*/ 111 w 256"/>
                              <a:gd name="T107" fmla="*/ 14 h 198"/>
                              <a:gd name="T108" fmla="*/ 94 w 256"/>
                              <a:gd name="T109" fmla="*/ 18 h 198"/>
                              <a:gd name="T110" fmla="*/ 80 w 256"/>
                              <a:gd name="T111" fmla="*/ 35 h 198"/>
                              <a:gd name="T112" fmla="*/ 60 w 256"/>
                              <a:gd name="T113" fmla="*/ 29 h 198"/>
                              <a:gd name="T114" fmla="*/ 56 w 256"/>
                              <a:gd name="T115" fmla="*/ 31 h 198"/>
                              <a:gd name="T116" fmla="*/ 49 w 256"/>
                              <a:gd name="T117" fmla="*/ 19 h 198"/>
                              <a:gd name="T118" fmla="*/ 12 w 256"/>
                              <a:gd name="T11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198">
                                <a:moveTo>
                                  <a:pt x="12" y="2"/>
                                </a:moveTo>
                                <a:cubicBezTo>
                                  <a:pt x="11" y="2"/>
                                  <a:pt x="11" y="3"/>
                                  <a:pt x="11" y="3"/>
                                </a:cubicBezTo>
                                <a:cubicBezTo>
                                  <a:pt x="9" y="4"/>
                                  <a:pt x="8" y="6"/>
                                  <a:pt x="8" y="8"/>
                                </a:cubicBezTo>
                                <a:cubicBezTo>
                                  <a:pt x="8" y="11"/>
                                  <a:pt x="8" y="12"/>
                                  <a:pt x="9" y="15"/>
                                </a:cubicBezTo>
                                <a:cubicBezTo>
                                  <a:pt x="9" y="16"/>
                                  <a:pt x="8" y="18"/>
                                  <a:pt x="9" y="19"/>
                                </a:cubicBezTo>
                                <a:cubicBezTo>
                                  <a:pt x="9" y="20"/>
                                  <a:pt x="11" y="20"/>
                                  <a:pt x="11" y="21"/>
                                </a:cubicBezTo>
                                <a:cubicBezTo>
                                  <a:pt x="14" y="19"/>
                                  <a:pt x="13" y="16"/>
                                  <a:pt x="14" y="13"/>
                                </a:cubicBezTo>
                                <a:cubicBezTo>
                                  <a:pt x="15" y="11"/>
                                  <a:pt x="17" y="12"/>
                                  <a:pt x="17" y="10"/>
                                </a:cubicBezTo>
                                <a:cubicBezTo>
                                  <a:pt x="18" y="9"/>
                                  <a:pt x="17" y="8"/>
                                  <a:pt x="18" y="7"/>
                                </a:cubicBezTo>
                                <a:cubicBezTo>
                                  <a:pt x="20" y="5"/>
                                  <a:pt x="21" y="5"/>
                                  <a:pt x="23" y="5"/>
                                </a:cubicBezTo>
                                <a:cubicBezTo>
                                  <a:pt x="27" y="5"/>
                                  <a:pt x="27" y="5"/>
                                  <a:pt x="27" y="5"/>
                                </a:cubicBezTo>
                                <a:cubicBezTo>
                                  <a:pt x="29" y="5"/>
                                  <a:pt x="32" y="6"/>
                                  <a:pt x="32" y="8"/>
                                </a:cubicBezTo>
                                <a:cubicBezTo>
                                  <a:pt x="32" y="13"/>
                                  <a:pt x="32" y="13"/>
                                  <a:pt x="32" y="13"/>
                                </a:cubicBezTo>
                                <a:cubicBezTo>
                                  <a:pt x="32" y="16"/>
                                  <a:pt x="32" y="17"/>
                                  <a:pt x="32" y="20"/>
                                </a:cubicBezTo>
                                <a:cubicBezTo>
                                  <a:pt x="32" y="21"/>
                                  <a:pt x="32" y="21"/>
                                  <a:pt x="32" y="23"/>
                                </a:cubicBezTo>
                                <a:cubicBezTo>
                                  <a:pt x="32" y="25"/>
                                  <a:pt x="34" y="25"/>
                                  <a:pt x="36" y="27"/>
                                </a:cubicBezTo>
                                <a:cubicBezTo>
                                  <a:pt x="38" y="29"/>
                                  <a:pt x="39" y="31"/>
                                  <a:pt x="39" y="34"/>
                                </a:cubicBezTo>
                                <a:cubicBezTo>
                                  <a:pt x="40" y="35"/>
                                  <a:pt x="41" y="36"/>
                                  <a:pt x="41" y="37"/>
                                </a:cubicBezTo>
                                <a:cubicBezTo>
                                  <a:pt x="41" y="37"/>
                                  <a:pt x="40" y="38"/>
                                  <a:pt x="40" y="39"/>
                                </a:cubicBezTo>
                                <a:cubicBezTo>
                                  <a:pt x="36" y="39"/>
                                  <a:pt x="36" y="39"/>
                                  <a:pt x="36" y="39"/>
                                </a:cubicBezTo>
                                <a:cubicBezTo>
                                  <a:pt x="35" y="39"/>
                                  <a:pt x="35" y="41"/>
                                  <a:pt x="35" y="43"/>
                                </a:cubicBezTo>
                                <a:cubicBezTo>
                                  <a:pt x="33" y="42"/>
                                  <a:pt x="32" y="41"/>
                                  <a:pt x="29" y="41"/>
                                </a:cubicBezTo>
                                <a:cubicBezTo>
                                  <a:pt x="28" y="41"/>
                                  <a:pt x="28" y="42"/>
                                  <a:pt x="27" y="42"/>
                                </a:cubicBezTo>
                                <a:cubicBezTo>
                                  <a:pt x="24" y="42"/>
                                  <a:pt x="24" y="38"/>
                                  <a:pt x="21" y="38"/>
                                </a:cubicBezTo>
                                <a:cubicBezTo>
                                  <a:pt x="20" y="39"/>
                                  <a:pt x="19" y="40"/>
                                  <a:pt x="18" y="40"/>
                                </a:cubicBezTo>
                                <a:cubicBezTo>
                                  <a:pt x="16" y="40"/>
                                  <a:pt x="15" y="38"/>
                                  <a:pt x="13" y="38"/>
                                </a:cubicBezTo>
                                <a:cubicBezTo>
                                  <a:pt x="12" y="35"/>
                                  <a:pt x="13" y="31"/>
                                  <a:pt x="10" y="29"/>
                                </a:cubicBezTo>
                                <a:cubicBezTo>
                                  <a:pt x="8" y="32"/>
                                  <a:pt x="8" y="34"/>
                                  <a:pt x="6" y="37"/>
                                </a:cubicBezTo>
                                <a:cubicBezTo>
                                  <a:pt x="5" y="39"/>
                                  <a:pt x="4" y="40"/>
                                  <a:pt x="2" y="42"/>
                                </a:cubicBezTo>
                                <a:cubicBezTo>
                                  <a:pt x="0" y="51"/>
                                  <a:pt x="0" y="51"/>
                                  <a:pt x="0" y="51"/>
                                </a:cubicBezTo>
                                <a:cubicBezTo>
                                  <a:pt x="0" y="56"/>
                                  <a:pt x="0" y="56"/>
                                  <a:pt x="0" y="56"/>
                                </a:cubicBezTo>
                                <a:cubicBezTo>
                                  <a:pt x="1" y="56"/>
                                  <a:pt x="1" y="56"/>
                                  <a:pt x="1" y="56"/>
                                </a:cubicBezTo>
                                <a:cubicBezTo>
                                  <a:pt x="3" y="54"/>
                                  <a:pt x="4" y="52"/>
                                  <a:pt x="5" y="49"/>
                                </a:cubicBezTo>
                                <a:cubicBezTo>
                                  <a:pt x="6" y="50"/>
                                  <a:pt x="7" y="51"/>
                                  <a:pt x="8" y="52"/>
                                </a:cubicBezTo>
                                <a:cubicBezTo>
                                  <a:pt x="10" y="54"/>
                                  <a:pt x="14" y="54"/>
                                  <a:pt x="14" y="57"/>
                                </a:cubicBezTo>
                                <a:cubicBezTo>
                                  <a:pt x="14" y="58"/>
                                  <a:pt x="14" y="58"/>
                                  <a:pt x="14" y="58"/>
                                </a:cubicBezTo>
                                <a:cubicBezTo>
                                  <a:pt x="12" y="58"/>
                                  <a:pt x="12" y="58"/>
                                  <a:pt x="12" y="58"/>
                                </a:cubicBezTo>
                                <a:cubicBezTo>
                                  <a:pt x="11" y="58"/>
                                  <a:pt x="11" y="58"/>
                                  <a:pt x="11" y="58"/>
                                </a:cubicBezTo>
                                <a:cubicBezTo>
                                  <a:pt x="9" y="58"/>
                                  <a:pt x="9" y="58"/>
                                  <a:pt x="9" y="58"/>
                                </a:cubicBezTo>
                                <a:cubicBezTo>
                                  <a:pt x="9" y="61"/>
                                  <a:pt x="9" y="61"/>
                                  <a:pt x="9" y="61"/>
                                </a:cubicBezTo>
                                <a:cubicBezTo>
                                  <a:pt x="12" y="61"/>
                                  <a:pt x="16" y="61"/>
                                  <a:pt x="16" y="64"/>
                                </a:cubicBezTo>
                                <a:cubicBezTo>
                                  <a:pt x="16" y="67"/>
                                  <a:pt x="14" y="68"/>
                                  <a:pt x="11" y="68"/>
                                </a:cubicBezTo>
                                <a:cubicBezTo>
                                  <a:pt x="7" y="68"/>
                                  <a:pt x="6" y="65"/>
                                  <a:pt x="3" y="62"/>
                                </a:cubicBezTo>
                                <a:cubicBezTo>
                                  <a:pt x="2" y="63"/>
                                  <a:pt x="2" y="63"/>
                                  <a:pt x="2" y="63"/>
                                </a:cubicBezTo>
                                <a:cubicBezTo>
                                  <a:pt x="2" y="71"/>
                                  <a:pt x="2" y="71"/>
                                  <a:pt x="2" y="71"/>
                                </a:cubicBezTo>
                                <a:cubicBezTo>
                                  <a:pt x="5" y="71"/>
                                  <a:pt x="6" y="70"/>
                                  <a:pt x="8" y="70"/>
                                </a:cubicBezTo>
                                <a:cubicBezTo>
                                  <a:pt x="11" y="70"/>
                                  <a:pt x="11" y="73"/>
                                  <a:pt x="11" y="76"/>
                                </a:cubicBezTo>
                                <a:cubicBezTo>
                                  <a:pt x="11" y="78"/>
                                  <a:pt x="12" y="79"/>
                                  <a:pt x="12" y="81"/>
                                </a:cubicBezTo>
                                <a:cubicBezTo>
                                  <a:pt x="12" y="84"/>
                                  <a:pt x="11" y="85"/>
                                  <a:pt x="10" y="87"/>
                                </a:cubicBezTo>
                                <a:cubicBezTo>
                                  <a:pt x="9" y="88"/>
                                  <a:pt x="8" y="88"/>
                                  <a:pt x="7" y="89"/>
                                </a:cubicBezTo>
                                <a:cubicBezTo>
                                  <a:pt x="5" y="91"/>
                                  <a:pt x="6" y="93"/>
                                  <a:pt x="6" y="96"/>
                                </a:cubicBezTo>
                                <a:cubicBezTo>
                                  <a:pt x="5" y="103"/>
                                  <a:pt x="1" y="106"/>
                                  <a:pt x="1" y="114"/>
                                </a:cubicBezTo>
                                <a:cubicBezTo>
                                  <a:pt x="1" y="116"/>
                                  <a:pt x="1" y="117"/>
                                  <a:pt x="1" y="119"/>
                                </a:cubicBezTo>
                                <a:cubicBezTo>
                                  <a:pt x="1" y="119"/>
                                  <a:pt x="1" y="119"/>
                                  <a:pt x="1" y="119"/>
                                </a:cubicBezTo>
                                <a:cubicBezTo>
                                  <a:pt x="7" y="119"/>
                                  <a:pt x="9" y="125"/>
                                  <a:pt x="16" y="125"/>
                                </a:cubicBezTo>
                                <a:cubicBezTo>
                                  <a:pt x="17" y="125"/>
                                  <a:pt x="18" y="123"/>
                                  <a:pt x="19" y="122"/>
                                </a:cubicBezTo>
                                <a:cubicBezTo>
                                  <a:pt x="22" y="118"/>
                                  <a:pt x="23" y="113"/>
                                  <a:pt x="28" y="113"/>
                                </a:cubicBezTo>
                                <a:cubicBezTo>
                                  <a:pt x="29" y="113"/>
                                  <a:pt x="30" y="114"/>
                                  <a:pt x="32" y="114"/>
                                </a:cubicBezTo>
                                <a:cubicBezTo>
                                  <a:pt x="35" y="114"/>
                                  <a:pt x="36" y="112"/>
                                  <a:pt x="39" y="112"/>
                                </a:cubicBezTo>
                                <a:cubicBezTo>
                                  <a:pt x="43" y="112"/>
                                  <a:pt x="45" y="116"/>
                                  <a:pt x="48" y="116"/>
                                </a:cubicBezTo>
                                <a:cubicBezTo>
                                  <a:pt x="52" y="116"/>
                                  <a:pt x="53" y="112"/>
                                  <a:pt x="57" y="112"/>
                                </a:cubicBezTo>
                                <a:cubicBezTo>
                                  <a:pt x="61" y="112"/>
                                  <a:pt x="62" y="114"/>
                                  <a:pt x="66" y="114"/>
                                </a:cubicBezTo>
                                <a:cubicBezTo>
                                  <a:pt x="73" y="114"/>
                                  <a:pt x="73" y="114"/>
                                  <a:pt x="73" y="114"/>
                                </a:cubicBezTo>
                                <a:cubicBezTo>
                                  <a:pt x="78" y="113"/>
                                  <a:pt x="78" y="113"/>
                                  <a:pt x="78" y="113"/>
                                </a:cubicBezTo>
                                <a:cubicBezTo>
                                  <a:pt x="82" y="113"/>
                                  <a:pt x="82" y="113"/>
                                  <a:pt x="82" y="113"/>
                                </a:cubicBezTo>
                                <a:cubicBezTo>
                                  <a:pt x="82" y="116"/>
                                  <a:pt x="81" y="119"/>
                                  <a:pt x="83" y="122"/>
                                </a:cubicBezTo>
                                <a:cubicBezTo>
                                  <a:pt x="84" y="123"/>
                                  <a:pt x="86" y="123"/>
                                  <a:pt x="89" y="123"/>
                                </a:cubicBezTo>
                                <a:cubicBezTo>
                                  <a:pt x="90" y="124"/>
                                  <a:pt x="91" y="125"/>
                                  <a:pt x="93" y="126"/>
                                </a:cubicBezTo>
                                <a:cubicBezTo>
                                  <a:pt x="96" y="128"/>
                                  <a:pt x="98" y="131"/>
                                  <a:pt x="101" y="132"/>
                                </a:cubicBezTo>
                                <a:cubicBezTo>
                                  <a:pt x="104" y="133"/>
                                  <a:pt x="106" y="132"/>
                                  <a:pt x="109" y="133"/>
                                </a:cubicBezTo>
                                <a:cubicBezTo>
                                  <a:pt x="114" y="138"/>
                                  <a:pt x="113" y="149"/>
                                  <a:pt x="120" y="149"/>
                                </a:cubicBezTo>
                                <a:cubicBezTo>
                                  <a:pt x="123" y="149"/>
                                  <a:pt x="124" y="150"/>
                                  <a:pt x="126" y="150"/>
                                </a:cubicBezTo>
                                <a:cubicBezTo>
                                  <a:pt x="127" y="154"/>
                                  <a:pt x="126" y="157"/>
                                  <a:pt x="129" y="160"/>
                                </a:cubicBezTo>
                                <a:cubicBezTo>
                                  <a:pt x="133" y="163"/>
                                  <a:pt x="140" y="163"/>
                                  <a:pt x="140" y="169"/>
                                </a:cubicBezTo>
                                <a:cubicBezTo>
                                  <a:pt x="138" y="184"/>
                                  <a:pt x="138" y="184"/>
                                  <a:pt x="138" y="184"/>
                                </a:cubicBezTo>
                                <a:cubicBezTo>
                                  <a:pt x="138" y="184"/>
                                  <a:pt x="138" y="184"/>
                                  <a:pt x="138" y="184"/>
                                </a:cubicBezTo>
                                <a:cubicBezTo>
                                  <a:pt x="141" y="185"/>
                                  <a:pt x="142" y="187"/>
                                  <a:pt x="144" y="190"/>
                                </a:cubicBezTo>
                                <a:cubicBezTo>
                                  <a:pt x="146" y="192"/>
                                  <a:pt x="148" y="191"/>
                                  <a:pt x="151" y="192"/>
                                </a:cubicBezTo>
                                <a:cubicBezTo>
                                  <a:pt x="154" y="193"/>
                                  <a:pt x="154" y="196"/>
                                  <a:pt x="157" y="197"/>
                                </a:cubicBezTo>
                                <a:cubicBezTo>
                                  <a:pt x="160" y="198"/>
                                  <a:pt x="162" y="197"/>
                                  <a:pt x="164" y="197"/>
                                </a:cubicBezTo>
                                <a:cubicBezTo>
                                  <a:pt x="171" y="197"/>
                                  <a:pt x="172" y="190"/>
                                  <a:pt x="173" y="184"/>
                                </a:cubicBezTo>
                                <a:cubicBezTo>
                                  <a:pt x="180" y="183"/>
                                  <a:pt x="183" y="184"/>
                                  <a:pt x="189" y="184"/>
                                </a:cubicBezTo>
                                <a:cubicBezTo>
                                  <a:pt x="192" y="184"/>
                                  <a:pt x="194" y="183"/>
                                  <a:pt x="197" y="183"/>
                                </a:cubicBezTo>
                                <a:cubicBezTo>
                                  <a:pt x="200" y="182"/>
                                  <a:pt x="202" y="183"/>
                                  <a:pt x="204" y="181"/>
                                </a:cubicBezTo>
                                <a:cubicBezTo>
                                  <a:pt x="206" y="179"/>
                                  <a:pt x="206" y="177"/>
                                  <a:pt x="208" y="174"/>
                                </a:cubicBezTo>
                                <a:cubicBezTo>
                                  <a:pt x="209" y="171"/>
                                  <a:pt x="212" y="170"/>
                                  <a:pt x="212" y="166"/>
                                </a:cubicBezTo>
                                <a:cubicBezTo>
                                  <a:pt x="212" y="160"/>
                                  <a:pt x="212" y="160"/>
                                  <a:pt x="212" y="160"/>
                                </a:cubicBezTo>
                                <a:cubicBezTo>
                                  <a:pt x="220" y="160"/>
                                  <a:pt x="220" y="160"/>
                                  <a:pt x="220" y="160"/>
                                </a:cubicBezTo>
                                <a:cubicBezTo>
                                  <a:pt x="223" y="160"/>
                                  <a:pt x="225" y="159"/>
                                  <a:pt x="228" y="157"/>
                                </a:cubicBezTo>
                                <a:cubicBezTo>
                                  <a:pt x="231" y="155"/>
                                  <a:pt x="230" y="151"/>
                                  <a:pt x="234" y="151"/>
                                </a:cubicBezTo>
                                <a:cubicBezTo>
                                  <a:pt x="242" y="151"/>
                                  <a:pt x="245" y="155"/>
                                  <a:pt x="253" y="159"/>
                                </a:cubicBezTo>
                                <a:cubicBezTo>
                                  <a:pt x="253" y="159"/>
                                  <a:pt x="253" y="159"/>
                                  <a:pt x="253" y="159"/>
                                </a:cubicBezTo>
                                <a:cubicBezTo>
                                  <a:pt x="253" y="155"/>
                                  <a:pt x="256" y="153"/>
                                  <a:pt x="256" y="148"/>
                                </a:cubicBezTo>
                                <a:cubicBezTo>
                                  <a:pt x="256" y="142"/>
                                  <a:pt x="250" y="140"/>
                                  <a:pt x="245" y="137"/>
                                </a:cubicBezTo>
                                <a:cubicBezTo>
                                  <a:pt x="237" y="131"/>
                                  <a:pt x="232" y="129"/>
                                  <a:pt x="223" y="123"/>
                                </a:cubicBezTo>
                                <a:cubicBezTo>
                                  <a:pt x="217" y="119"/>
                                  <a:pt x="214" y="114"/>
                                  <a:pt x="207" y="111"/>
                                </a:cubicBezTo>
                                <a:cubicBezTo>
                                  <a:pt x="199" y="107"/>
                                  <a:pt x="195" y="103"/>
                                  <a:pt x="190" y="95"/>
                                </a:cubicBezTo>
                                <a:cubicBezTo>
                                  <a:pt x="188" y="91"/>
                                  <a:pt x="184" y="90"/>
                                  <a:pt x="183" y="85"/>
                                </a:cubicBezTo>
                                <a:cubicBezTo>
                                  <a:pt x="183" y="82"/>
                                  <a:pt x="183" y="79"/>
                                  <a:pt x="182" y="76"/>
                                </a:cubicBezTo>
                                <a:cubicBezTo>
                                  <a:pt x="179" y="70"/>
                                  <a:pt x="177" y="66"/>
                                  <a:pt x="175" y="59"/>
                                </a:cubicBezTo>
                                <a:cubicBezTo>
                                  <a:pt x="173" y="51"/>
                                  <a:pt x="167" y="47"/>
                                  <a:pt x="159" y="45"/>
                                </a:cubicBezTo>
                                <a:cubicBezTo>
                                  <a:pt x="154" y="43"/>
                                  <a:pt x="147" y="42"/>
                                  <a:pt x="147" y="36"/>
                                </a:cubicBezTo>
                                <a:cubicBezTo>
                                  <a:pt x="147" y="28"/>
                                  <a:pt x="147" y="28"/>
                                  <a:pt x="147" y="28"/>
                                </a:cubicBezTo>
                                <a:cubicBezTo>
                                  <a:pt x="147" y="27"/>
                                  <a:pt x="148" y="26"/>
                                  <a:pt x="148" y="24"/>
                                </a:cubicBezTo>
                                <a:cubicBezTo>
                                  <a:pt x="148" y="19"/>
                                  <a:pt x="141" y="18"/>
                                  <a:pt x="137" y="15"/>
                                </a:cubicBezTo>
                                <a:cubicBezTo>
                                  <a:pt x="133" y="13"/>
                                  <a:pt x="132" y="9"/>
                                  <a:pt x="127" y="9"/>
                                </a:cubicBezTo>
                                <a:cubicBezTo>
                                  <a:pt x="122" y="9"/>
                                  <a:pt x="118" y="10"/>
                                  <a:pt x="116" y="15"/>
                                </a:cubicBezTo>
                                <a:cubicBezTo>
                                  <a:pt x="114" y="15"/>
                                  <a:pt x="113" y="14"/>
                                  <a:pt x="111" y="14"/>
                                </a:cubicBezTo>
                                <a:cubicBezTo>
                                  <a:pt x="105" y="14"/>
                                  <a:pt x="102" y="18"/>
                                  <a:pt x="96" y="18"/>
                                </a:cubicBezTo>
                                <a:cubicBezTo>
                                  <a:pt x="95" y="18"/>
                                  <a:pt x="95" y="18"/>
                                  <a:pt x="94" y="18"/>
                                </a:cubicBezTo>
                                <a:cubicBezTo>
                                  <a:pt x="91" y="18"/>
                                  <a:pt x="90" y="22"/>
                                  <a:pt x="89" y="25"/>
                                </a:cubicBezTo>
                                <a:cubicBezTo>
                                  <a:pt x="88" y="30"/>
                                  <a:pt x="85" y="35"/>
                                  <a:pt x="80" y="35"/>
                                </a:cubicBezTo>
                                <a:cubicBezTo>
                                  <a:pt x="77" y="35"/>
                                  <a:pt x="75" y="33"/>
                                  <a:pt x="72" y="31"/>
                                </a:cubicBezTo>
                                <a:cubicBezTo>
                                  <a:pt x="68" y="29"/>
                                  <a:pt x="65" y="31"/>
                                  <a:pt x="60" y="29"/>
                                </a:cubicBezTo>
                                <a:cubicBezTo>
                                  <a:pt x="60" y="29"/>
                                  <a:pt x="60" y="29"/>
                                  <a:pt x="60" y="29"/>
                                </a:cubicBezTo>
                                <a:cubicBezTo>
                                  <a:pt x="58" y="29"/>
                                  <a:pt x="57" y="31"/>
                                  <a:pt x="56" y="31"/>
                                </a:cubicBezTo>
                                <a:cubicBezTo>
                                  <a:pt x="55" y="31"/>
                                  <a:pt x="55" y="30"/>
                                  <a:pt x="54" y="30"/>
                                </a:cubicBezTo>
                                <a:cubicBezTo>
                                  <a:pt x="53" y="25"/>
                                  <a:pt x="50" y="23"/>
                                  <a:pt x="49" y="19"/>
                                </a:cubicBezTo>
                                <a:cubicBezTo>
                                  <a:pt x="46" y="11"/>
                                  <a:pt x="46" y="7"/>
                                  <a:pt x="41" y="0"/>
                                </a:cubicBezTo>
                                <a:cubicBezTo>
                                  <a:pt x="12" y="2"/>
                                  <a:pt x="12" y="2"/>
                                  <a:pt x="12" y="2"/>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29">
                            <a:extLst>
                              <a:ext uri="{FF2B5EF4-FFF2-40B4-BE49-F238E27FC236}">
                                <a16:creationId xmlns:a16="http://schemas.microsoft.com/office/drawing/2014/main" id="{2AC46056-D903-BEF8-386B-53C724B30083}"/>
                              </a:ext>
                            </a:extLst>
                          </p:cNvPr>
                          <p:cNvSpPr>
                            <a:spLocks/>
                          </p:cNvSpPr>
                          <p:nvPr/>
                        </p:nvSpPr>
                        <p:spPr bwMode="auto">
                          <a:xfrm>
                            <a:off x="5130511" y="2433804"/>
                            <a:ext cx="665150" cy="450859"/>
                          </a:xfrm>
                          <a:custGeom>
                            <a:avLst/>
                            <a:gdLst>
                              <a:gd name="T0" fmla="*/ 81 w 326"/>
                              <a:gd name="T1" fmla="*/ 4 h 221"/>
                              <a:gd name="T2" fmla="*/ 73 w 326"/>
                              <a:gd name="T3" fmla="*/ 26 h 221"/>
                              <a:gd name="T4" fmla="*/ 81 w 326"/>
                              <a:gd name="T5" fmla="*/ 13 h 221"/>
                              <a:gd name="T6" fmla="*/ 87 w 326"/>
                              <a:gd name="T7" fmla="*/ 5 h 221"/>
                              <a:gd name="T8" fmla="*/ 91 w 326"/>
                              <a:gd name="T9" fmla="*/ 2 h 221"/>
                              <a:gd name="T10" fmla="*/ 92 w 326"/>
                              <a:gd name="T11" fmla="*/ 12 h 221"/>
                              <a:gd name="T12" fmla="*/ 90 w 326"/>
                              <a:gd name="T13" fmla="*/ 21 h 221"/>
                              <a:gd name="T14" fmla="*/ 86 w 326"/>
                              <a:gd name="T15" fmla="*/ 29 h 221"/>
                              <a:gd name="T16" fmla="*/ 90 w 326"/>
                              <a:gd name="T17" fmla="*/ 29 h 221"/>
                              <a:gd name="T18" fmla="*/ 101 w 326"/>
                              <a:gd name="T19" fmla="*/ 24 h 221"/>
                              <a:gd name="T20" fmla="*/ 104 w 326"/>
                              <a:gd name="T21" fmla="*/ 18 h 221"/>
                              <a:gd name="T22" fmla="*/ 116 w 326"/>
                              <a:gd name="T23" fmla="*/ 38 h 221"/>
                              <a:gd name="T24" fmla="*/ 124 w 326"/>
                              <a:gd name="T25" fmla="*/ 54 h 221"/>
                              <a:gd name="T26" fmla="*/ 142 w 326"/>
                              <a:gd name="T27" fmla="*/ 54 h 221"/>
                              <a:gd name="T28" fmla="*/ 170 w 326"/>
                              <a:gd name="T29" fmla="*/ 64 h 221"/>
                              <a:gd name="T30" fmla="*/ 189 w 326"/>
                              <a:gd name="T31" fmla="*/ 61 h 221"/>
                              <a:gd name="T32" fmla="*/ 193 w 326"/>
                              <a:gd name="T33" fmla="*/ 86 h 221"/>
                              <a:gd name="T34" fmla="*/ 199 w 326"/>
                              <a:gd name="T35" fmla="*/ 95 h 221"/>
                              <a:gd name="T36" fmla="*/ 192 w 326"/>
                              <a:gd name="T37" fmla="*/ 108 h 221"/>
                              <a:gd name="T38" fmla="*/ 202 w 326"/>
                              <a:gd name="T39" fmla="*/ 118 h 221"/>
                              <a:gd name="T40" fmla="*/ 216 w 326"/>
                              <a:gd name="T41" fmla="*/ 128 h 221"/>
                              <a:gd name="T42" fmla="*/ 243 w 326"/>
                              <a:gd name="T43" fmla="*/ 121 h 221"/>
                              <a:gd name="T44" fmla="*/ 272 w 326"/>
                              <a:gd name="T45" fmla="*/ 107 h 221"/>
                              <a:gd name="T46" fmla="*/ 288 w 326"/>
                              <a:gd name="T47" fmla="*/ 98 h 221"/>
                              <a:gd name="T48" fmla="*/ 287 w 326"/>
                              <a:gd name="T49" fmla="*/ 108 h 221"/>
                              <a:gd name="T50" fmla="*/ 277 w 326"/>
                              <a:gd name="T51" fmla="*/ 118 h 221"/>
                              <a:gd name="T52" fmla="*/ 285 w 326"/>
                              <a:gd name="T53" fmla="*/ 125 h 221"/>
                              <a:gd name="T54" fmla="*/ 299 w 326"/>
                              <a:gd name="T55" fmla="*/ 121 h 221"/>
                              <a:gd name="T56" fmla="*/ 301 w 326"/>
                              <a:gd name="T57" fmla="*/ 126 h 221"/>
                              <a:gd name="T58" fmla="*/ 312 w 326"/>
                              <a:gd name="T59" fmla="*/ 138 h 221"/>
                              <a:gd name="T60" fmla="*/ 325 w 326"/>
                              <a:gd name="T61" fmla="*/ 137 h 221"/>
                              <a:gd name="T62" fmla="*/ 315 w 326"/>
                              <a:gd name="T63" fmla="*/ 145 h 221"/>
                              <a:gd name="T64" fmla="*/ 298 w 326"/>
                              <a:gd name="T65" fmla="*/ 149 h 221"/>
                              <a:gd name="T66" fmla="*/ 282 w 326"/>
                              <a:gd name="T67" fmla="*/ 153 h 221"/>
                              <a:gd name="T68" fmla="*/ 274 w 326"/>
                              <a:gd name="T69" fmla="*/ 158 h 221"/>
                              <a:gd name="T70" fmla="*/ 267 w 326"/>
                              <a:gd name="T71" fmla="*/ 151 h 221"/>
                              <a:gd name="T72" fmla="*/ 273 w 326"/>
                              <a:gd name="T73" fmla="*/ 129 h 221"/>
                              <a:gd name="T74" fmla="*/ 257 w 326"/>
                              <a:gd name="T75" fmla="*/ 136 h 221"/>
                              <a:gd name="T76" fmla="*/ 245 w 326"/>
                              <a:gd name="T77" fmla="*/ 134 h 221"/>
                              <a:gd name="T78" fmla="*/ 237 w 326"/>
                              <a:gd name="T79" fmla="*/ 150 h 221"/>
                              <a:gd name="T80" fmla="*/ 223 w 326"/>
                              <a:gd name="T81" fmla="*/ 162 h 221"/>
                              <a:gd name="T82" fmla="*/ 208 w 326"/>
                              <a:gd name="T83" fmla="*/ 166 h 221"/>
                              <a:gd name="T84" fmla="*/ 212 w 326"/>
                              <a:gd name="T85" fmla="*/ 180 h 221"/>
                              <a:gd name="T86" fmla="*/ 221 w 326"/>
                              <a:gd name="T87" fmla="*/ 196 h 221"/>
                              <a:gd name="T88" fmla="*/ 206 w 326"/>
                              <a:gd name="T89" fmla="*/ 221 h 221"/>
                              <a:gd name="T90" fmla="*/ 193 w 326"/>
                              <a:gd name="T91" fmla="*/ 218 h 221"/>
                              <a:gd name="T92" fmla="*/ 196 w 326"/>
                              <a:gd name="T93" fmla="*/ 207 h 221"/>
                              <a:gd name="T94" fmla="*/ 163 w 326"/>
                              <a:gd name="T95" fmla="*/ 182 h 221"/>
                              <a:gd name="T96" fmla="*/ 130 w 326"/>
                              <a:gd name="T97" fmla="*/ 154 h 221"/>
                              <a:gd name="T98" fmla="*/ 122 w 326"/>
                              <a:gd name="T99" fmla="*/ 135 h 221"/>
                              <a:gd name="T100" fmla="*/ 99 w 326"/>
                              <a:gd name="T101" fmla="*/ 104 h 221"/>
                              <a:gd name="T102" fmla="*/ 87 w 326"/>
                              <a:gd name="T103" fmla="*/ 87 h 221"/>
                              <a:gd name="T104" fmla="*/ 77 w 326"/>
                              <a:gd name="T105" fmla="*/ 74 h 221"/>
                              <a:gd name="T106" fmla="*/ 56 w 326"/>
                              <a:gd name="T107" fmla="*/ 74 h 221"/>
                              <a:gd name="T108" fmla="*/ 36 w 326"/>
                              <a:gd name="T109" fmla="*/ 77 h 221"/>
                              <a:gd name="T110" fmla="*/ 29 w 326"/>
                              <a:gd name="T111" fmla="*/ 84 h 221"/>
                              <a:gd name="T112" fmla="*/ 12 w 326"/>
                              <a:gd name="T113" fmla="*/ 90 h 221"/>
                              <a:gd name="T114" fmla="*/ 0 w 326"/>
                              <a:gd name="T115" fmla="*/ 88 h 221"/>
                              <a:gd name="T116" fmla="*/ 84 w 326"/>
                              <a:gd name="T1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21">
                                <a:moveTo>
                                  <a:pt x="84" y="0"/>
                                </a:moveTo>
                                <a:cubicBezTo>
                                  <a:pt x="83" y="2"/>
                                  <a:pt x="83" y="3"/>
                                  <a:pt x="81" y="4"/>
                                </a:cubicBezTo>
                                <a:cubicBezTo>
                                  <a:pt x="79" y="6"/>
                                  <a:pt x="78" y="8"/>
                                  <a:pt x="77" y="11"/>
                                </a:cubicBezTo>
                                <a:cubicBezTo>
                                  <a:pt x="75" y="17"/>
                                  <a:pt x="74" y="20"/>
                                  <a:pt x="73" y="26"/>
                                </a:cubicBezTo>
                                <a:cubicBezTo>
                                  <a:pt x="75" y="25"/>
                                  <a:pt x="75" y="23"/>
                                  <a:pt x="76" y="21"/>
                                </a:cubicBezTo>
                                <a:cubicBezTo>
                                  <a:pt x="77" y="18"/>
                                  <a:pt x="78" y="16"/>
                                  <a:pt x="81" y="13"/>
                                </a:cubicBezTo>
                                <a:cubicBezTo>
                                  <a:pt x="82" y="12"/>
                                  <a:pt x="82" y="10"/>
                                  <a:pt x="84" y="8"/>
                                </a:cubicBezTo>
                                <a:cubicBezTo>
                                  <a:pt x="85" y="7"/>
                                  <a:pt x="86" y="7"/>
                                  <a:pt x="87" y="5"/>
                                </a:cubicBezTo>
                                <a:cubicBezTo>
                                  <a:pt x="88" y="3"/>
                                  <a:pt x="89" y="2"/>
                                  <a:pt x="91" y="0"/>
                                </a:cubicBezTo>
                                <a:cubicBezTo>
                                  <a:pt x="91" y="2"/>
                                  <a:pt x="91" y="2"/>
                                  <a:pt x="91" y="2"/>
                                </a:cubicBezTo>
                                <a:cubicBezTo>
                                  <a:pt x="91" y="9"/>
                                  <a:pt x="91" y="9"/>
                                  <a:pt x="91" y="9"/>
                                </a:cubicBezTo>
                                <a:cubicBezTo>
                                  <a:pt x="91" y="10"/>
                                  <a:pt x="92" y="11"/>
                                  <a:pt x="92" y="12"/>
                                </a:cubicBezTo>
                                <a:cubicBezTo>
                                  <a:pt x="92" y="14"/>
                                  <a:pt x="91" y="15"/>
                                  <a:pt x="91" y="17"/>
                                </a:cubicBezTo>
                                <a:cubicBezTo>
                                  <a:pt x="91" y="18"/>
                                  <a:pt x="91" y="20"/>
                                  <a:pt x="90" y="21"/>
                                </a:cubicBezTo>
                                <a:cubicBezTo>
                                  <a:pt x="88" y="24"/>
                                  <a:pt x="86" y="25"/>
                                  <a:pt x="86" y="28"/>
                                </a:cubicBezTo>
                                <a:cubicBezTo>
                                  <a:pt x="86" y="29"/>
                                  <a:pt x="86" y="29"/>
                                  <a:pt x="86" y="29"/>
                                </a:cubicBezTo>
                                <a:cubicBezTo>
                                  <a:pt x="88" y="29"/>
                                  <a:pt x="88" y="29"/>
                                  <a:pt x="88" y="29"/>
                                </a:cubicBezTo>
                                <a:cubicBezTo>
                                  <a:pt x="90" y="29"/>
                                  <a:pt x="90" y="29"/>
                                  <a:pt x="90" y="29"/>
                                </a:cubicBezTo>
                                <a:cubicBezTo>
                                  <a:pt x="91" y="30"/>
                                  <a:pt x="91" y="31"/>
                                  <a:pt x="93" y="31"/>
                                </a:cubicBezTo>
                                <a:cubicBezTo>
                                  <a:pt x="97" y="31"/>
                                  <a:pt x="99" y="28"/>
                                  <a:pt x="101" y="24"/>
                                </a:cubicBezTo>
                                <a:cubicBezTo>
                                  <a:pt x="102" y="22"/>
                                  <a:pt x="103" y="20"/>
                                  <a:pt x="104" y="18"/>
                                </a:cubicBezTo>
                                <a:cubicBezTo>
                                  <a:pt x="104" y="18"/>
                                  <a:pt x="104" y="18"/>
                                  <a:pt x="104" y="18"/>
                                </a:cubicBezTo>
                                <a:cubicBezTo>
                                  <a:pt x="106" y="23"/>
                                  <a:pt x="109" y="24"/>
                                  <a:pt x="112" y="27"/>
                                </a:cubicBezTo>
                                <a:cubicBezTo>
                                  <a:pt x="115" y="31"/>
                                  <a:pt x="114" y="34"/>
                                  <a:pt x="116" y="38"/>
                                </a:cubicBezTo>
                                <a:cubicBezTo>
                                  <a:pt x="118" y="42"/>
                                  <a:pt x="120" y="44"/>
                                  <a:pt x="122" y="48"/>
                                </a:cubicBezTo>
                                <a:cubicBezTo>
                                  <a:pt x="123" y="50"/>
                                  <a:pt x="124" y="52"/>
                                  <a:pt x="124" y="54"/>
                                </a:cubicBezTo>
                                <a:cubicBezTo>
                                  <a:pt x="124" y="56"/>
                                  <a:pt x="124" y="58"/>
                                  <a:pt x="126" y="58"/>
                                </a:cubicBezTo>
                                <a:cubicBezTo>
                                  <a:pt x="132" y="58"/>
                                  <a:pt x="135" y="54"/>
                                  <a:pt x="142" y="54"/>
                                </a:cubicBezTo>
                                <a:cubicBezTo>
                                  <a:pt x="146" y="54"/>
                                  <a:pt x="149" y="57"/>
                                  <a:pt x="153" y="59"/>
                                </a:cubicBezTo>
                                <a:cubicBezTo>
                                  <a:pt x="159" y="62"/>
                                  <a:pt x="163" y="64"/>
                                  <a:pt x="170" y="64"/>
                                </a:cubicBezTo>
                                <a:cubicBezTo>
                                  <a:pt x="175" y="64"/>
                                  <a:pt x="178" y="61"/>
                                  <a:pt x="183" y="61"/>
                                </a:cubicBezTo>
                                <a:cubicBezTo>
                                  <a:pt x="189" y="61"/>
                                  <a:pt x="189" y="61"/>
                                  <a:pt x="189" y="61"/>
                                </a:cubicBezTo>
                                <a:cubicBezTo>
                                  <a:pt x="189" y="68"/>
                                  <a:pt x="191" y="71"/>
                                  <a:pt x="192" y="77"/>
                                </a:cubicBezTo>
                                <a:cubicBezTo>
                                  <a:pt x="192" y="81"/>
                                  <a:pt x="191" y="83"/>
                                  <a:pt x="193" y="86"/>
                                </a:cubicBezTo>
                                <a:cubicBezTo>
                                  <a:pt x="194" y="88"/>
                                  <a:pt x="199" y="88"/>
                                  <a:pt x="199" y="91"/>
                                </a:cubicBezTo>
                                <a:cubicBezTo>
                                  <a:pt x="199" y="95"/>
                                  <a:pt x="199" y="95"/>
                                  <a:pt x="199" y="95"/>
                                </a:cubicBezTo>
                                <a:cubicBezTo>
                                  <a:pt x="196" y="95"/>
                                  <a:pt x="194" y="96"/>
                                  <a:pt x="193" y="98"/>
                                </a:cubicBezTo>
                                <a:cubicBezTo>
                                  <a:pt x="191" y="101"/>
                                  <a:pt x="193" y="104"/>
                                  <a:pt x="192" y="108"/>
                                </a:cubicBezTo>
                                <a:cubicBezTo>
                                  <a:pt x="196" y="110"/>
                                  <a:pt x="200" y="108"/>
                                  <a:pt x="202" y="111"/>
                                </a:cubicBezTo>
                                <a:cubicBezTo>
                                  <a:pt x="203" y="113"/>
                                  <a:pt x="202" y="115"/>
                                  <a:pt x="202" y="118"/>
                                </a:cubicBezTo>
                                <a:cubicBezTo>
                                  <a:pt x="203" y="121"/>
                                  <a:pt x="204" y="124"/>
                                  <a:pt x="207" y="126"/>
                                </a:cubicBezTo>
                                <a:cubicBezTo>
                                  <a:pt x="210" y="128"/>
                                  <a:pt x="213" y="127"/>
                                  <a:pt x="216" y="128"/>
                                </a:cubicBezTo>
                                <a:cubicBezTo>
                                  <a:pt x="222" y="128"/>
                                  <a:pt x="225" y="131"/>
                                  <a:pt x="232" y="131"/>
                                </a:cubicBezTo>
                                <a:cubicBezTo>
                                  <a:pt x="238" y="131"/>
                                  <a:pt x="238" y="125"/>
                                  <a:pt x="243" y="121"/>
                                </a:cubicBezTo>
                                <a:cubicBezTo>
                                  <a:pt x="248" y="117"/>
                                  <a:pt x="252" y="116"/>
                                  <a:pt x="259" y="114"/>
                                </a:cubicBezTo>
                                <a:cubicBezTo>
                                  <a:pt x="265" y="113"/>
                                  <a:pt x="266" y="109"/>
                                  <a:pt x="272" y="107"/>
                                </a:cubicBezTo>
                                <a:cubicBezTo>
                                  <a:pt x="278" y="104"/>
                                  <a:pt x="281" y="101"/>
                                  <a:pt x="288" y="98"/>
                                </a:cubicBezTo>
                                <a:cubicBezTo>
                                  <a:pt x="288" y="98"/>
                                  <a:pt x="288" y="98"/>
                                  <a:pt x="288" y="98"/>
                                </a:cubicBezTo>
                                <a:cubicBezTo>
                                  <a:pt x="288" y="101"/>
                                  <a:pt x="289" y="102"/>
                                  <a:pt x="289" y="105"/>
                                </a:cubicBezTo>
                                <a:cubicBezTo>
                                  <a:pt x="289" y="107"/>
                                  <a:pt x="288" y="107"/>
                                  <a:pt x="287" y="108"/>
                                </a:cubicBezTo>
                                <a:cubicBezTo>
                                  <a:pt x="285" y="109"/>
                                  <a:pt x="285" y="111"/>
                                  <a:pt x="283" y="112"/>
                                </a:cubicBezTo>
                                <a:cubicBezTo>
                                  <a:pt x="280" y="113"/>
                                  <a:pt x="277" y="115"/>
                                  <a:pt x="277" y="118"/>
                                </a:cubicBezTo>
                                <a:cubicBezTo>
                                  <a:pt x="277" y="120"/>
                                  <a:pt x="279" y="120"/>
                                  <a:pt x="280" y="121"/>
                                </a:cubicBezTo>
                                <a:cubicBezTo>
                                  <a:pt x="282" y="122"/>
                                  <a:pt x="282" y="125"/>
                                  <a:pt x="285" y="125"/>
                                </a:cubicBezTo>
                                <a:cubicBezTo>
                                  <a:pt x="286" y="125"/>
                                  <a:pt x="287" y="123"/>
                                  <a:pt x="288" y="122"/>
                                </a:cubicBezTo>
                                <a:cubicBezTo>
                                  <a:pt x="292" y="121"/>
                                  <a:pt x="295" y="121"/>
                                  <a:pt x="299" y="121"/>
                                </a:cubicBezTo>
                                <a:cubicBezTo>
                                  <a:pt x="301" y="121"/>
                                  <a:pt x="301" y="121"/>
                                  <a:pt x="301" y="121"/>
                                </a:cubicBezTo>
                                <a:cubicBezTo>
                                  <a:pt x="301" y="123"/>
                                  <a:pt x="301" y="124"/>
                                  <a:pt x="301" y="126"/>
                                </a:cubicBezTo>
                                <a:cubicBezTo>
                                  <a:pt x="301" y="130"/>
                                  <a:pt x="306" y="130"/>
                                  <a:pt x="308" y="133"/>
                                </a:cubicBezTo>
                                <a:cubicBezTo>
                                  <a:pt x="309" y="135"/>
                                  <a:pt x="310" y="138"/>
                                  <a:pt x="312" y="138"/>
                                </a:cubicBezTo>
                                <a:cubicBezTo>
                                  <a:pt x="315" y="138"/>
                                  <a:pt x="317" y="137"/>
                                  <a:pt x="320" y="137"/>
                                </a:cubicBezTo>
                                <a:cubicBezTo>
                                  <a:pt x="322" y="137"/>
                                  <a:pt x="323" y="137"/>
                                  <a:pt x="325" y="137"/>
                                </a:cubicBezTo>
                                <a:cubicBezTo>
                                  <a:pt x="325" y="137"/>
                                  <a:pt x="326" y="138"/>
                                  <a:pt x="326" y="139"/>
                                </a:cubicBezTo>
                                <a:cubicBezTo>
                                  <a:pt x="326" y="143"/>
                                  <a:pt x="319" y="142"/>
                                  <a:pt x="315" y="145"/>
                                </a:cubicBezTo>
                                <a:cubicBezTo>
                                  <a:pt x="312" y="148"/>
                                  <a:pt x="312" y="154"/>
                                  <a:pt x="308" y="154"/>
                                </a:cubicBezTo>
                                <a:cubicBezTo>
                                  <a:pt x="303" y="154"/>
                                  <a:pt x="302" y="149"/>
                                  <a:pt x="298" y="149"/>
                                </a:cubicBezTo>
                                <a:cubicBezTo>
                                  <a:pt x="292" y="149"/>
                                  <a:pt x="292" y="159"/>
                                  <a:pt x="287" y="159"/>
                                </a:cubicBezTo>
                                <a:cubicBezTo>
                                  <a:pt x="284" y="159"/>
                                  <a:pt x="283" y="156"/>
                                  <a:pt x="282" y="153"/>
                                </a:cubicBezTo>
                                <a:cubicBezTo>
                                  <a:pt x="280" y="152"/>
                                  <a:pt x="280" y="152"/>
                                  <a:pt x="280" y="152"/>
                                </a:cubicBezTo>
                                <a:cubicBezTo>
                                  <a:pt x="280" y="156"/>
                                  <a:pt x="278" y="158"/>
                                  <a:pt x="274" y="158"/>
                                </a:cubicBezTo>
                                <a:cubicBezTo>
                                  <a:pt x="270" y="158"/>
                                  <a:pt x="269" y="154"/>
                                  <a:pt x="267" y="151"/>
                                </a:cubicBezTo>
                                <a:cubicBezTo>
                                  <a:pt x="267" y="151"/>
                                  <a:pt x="267" y="151"/>
                                  <a:pt x="267" y="151"/>
                                </a:cubicBezTo>
                                <a:cubicBezTo>
                                  <a:pt x="270" y="146"/>
                                  <a:pt x="274" y="144"/>
                                  <a:pt x="274" y="138"/>
                                </a:cubicBezTo>
                                <a:cubicBezTo>
                                  <a:pt x="274" y="134"/>
                                  <a:pt x="273" y="132"/>
                                  <a:pt x="273" y="129"/>
                                </a:cubicBezTo>
                                <a:cubicBezTo>
                                  <a:pt x="269" y="128"/>
                                  <a:pt x="269" y="128"/>
                                  <a:pt x="269" y="128"/>
                                </a:cubicBezTo>
                                <a:cubicBezTo>
                                  <a:pt x="266" y="133"/>
                                  <a:pt x="263" y="136"/>
                                  <a:pt x="257" y="136"/>
                                </a:cubicBezTo>
                                <a:cubicBezTo>
                                  <a:pt x="255" y="136"/>
                                  <a:pt x="253" y="134"/>
                                  <a:pt x="251" y="134"/>
                                </a:cubicBezTo>
                                <a:cubicBezTo>
                                  <a:pt x="245" y="134"/>
                                  <a:pt x="245" y="134"/>
                                  <a:pt x="245" y="134"/>
                                </a:cubicBezTo>
                                <a:cubicBezTo>
                                  <a:pt x="244" y="140"/>
                                  <a:pt x="246" y="144"/>
                                  <a:pt x="242" y="148"/>
                                </a:cubicBezTo>
                                <a:cubicBezTo>
                                  <a:pt x="240" y="149"/>
                                  <a:pt x="239" y="149"/>
                                  <a:pt x="237" y="150"/>
                                </a:cubicBezTo>
                                <a:cubicBezTo>
                                  <a:pt x="235" y="151"/>
                                  <a:pt x="232" y="152"/>
                                  <a:pt x="230" y="155"/>
                                </a:cubicBezTo>
                                <a:cubicBezTo>
                                  <a:pt x="228" y="158"/>
                                  <a:pt x="227" y="162"/>
                                  <a:pt x="223" y="162"/>
                                </a:cubicBezTo>
                                <a:cubicBezTo>
                                  <a:pt x="219" y="162"/>
                                  <a:pt x="217" y="161"/>
                                  <a:pt x="213" y="161"/>
                                </a:cubicBezTo>
                                <a:cubicBezTo>
                                  <a:pt x="210" y="161"/>
                                  <a:pt x="209" y="163"/>
                                  <a:pt x="208" y="166"/>
                                </a:cubicBezTo>
                                <a:cubicBezTo>
                                  <a:pt x="206" y="169"/>
                                  <a:pt x="204" y="171"/>
                                  <a:pt x="203" y="175"/>
                                </a:cubicBezTo>
                                <a:cubicBezTo>
                                  <a:pt x="207" y="177"/>
                                  <a:pt x="208" y="178"/>
                                  <a:pt x="212" y="180"/>
                                </a:cubicBezTo>
                                <a:cubicBezTo>
                                  <a:pt x="213" y="181"/>
                                  <a:pt x="215" y="180"/>
                                  <a:pt x="216" y="181"/>
                                </a:cubicBezTo>
                                <a:cubicBezTo>
                                  <a:pt x="220" y="186"/>
                                  <a:pt x="215" y="193"/>
                                  <a:pt x="221" y="196"/>
                                </a:cubicBezTo>
                                <a:cubicBezTo>
                                  <a:pt x="220" y="199"/>
                                  <a:pt x="217" y="199"/>
                                  <a:pt x="216" y="202"/>
                                </a:cubicBezTo>
                                <a:cubicBezTo>
                                  <a:pt x="213" y="210"/>
                                  <a:pt x="210" y="213"/>
                                  <a:pt x="206" y="221"/>
                                </a:cubicBezTo>
                                <a:cubicBezTo>
                                  <a:pt x="206" y="221"/>
                                  <a:pt x="206" y="221"/>
                                  <a:pt x="206" y="221"/>
                                </a:cubicBezTo>
                                <a:cubicBezTo>
                                  <a:pt x="201" y="220"/>
                                  <a:pt x="198" y="219"/>
                                  <a:pt x="193" y="218"/>
                                </a:cubicBezTo>
                                <a:cubicBezTo>
                                  <a:pt x="193" y="218"/>
                                  <a:pt x="193" y="218"/>
                                  <a:pt x="193" y="218"/>
                                </a:cubicBezTo>
                                <a:cubicBezTo>
                                  <a:pt x="193" y="214"/>
                                  <a:pt x="196" y="212"/>
                                  <a:pt x="196" y="207"/>
                                </a:cubicBezTo>
                                <a:cubicBezTo>
                                  <a:pt x="196" y="201"/>
                                  <a:pt x="190" y="199"/>
                                  <a:pt x="185" y="196"/>
                                </a:cubicBezTo>
                                <a:cubicBezTo>
                                  <a:pt x="177" y="190"/>
                                  <a:pt x="172" y="188"/>
                                  <a:pt x="163" y="182"/>
                                </a:cubicBezTo>
                                <a:cubicBezTo>
                                  <a:pt x="157" y="178"/>
                                  <a:pt x="154" y="173"/>
                                  <a:pt x="147" y="170"/>
                                </a:cubicBezTo>
                                <a:cubicBezTo>
                                  <a:pt x="139" y="166"/>
                                  <a:pt x="135" y="162"/>
                                  <a:pt x="130" y="154"/>
                                </a:cubicBezTo>
                                <a:cubicBezTo>
                                  <a:pt x="128" y="150"/>
                                  <a:pt x="124" y="149"/>
                                  <a:pt x="123" y="144"/>
                                </a:cubicBezTo>
                                <a:cubicBezTo>
                                  <a:pt x="123" y="141"/>
                                  <a:pt x="123" y="138"/>
                                  <a:pt x="122" y="135"/>
                                </a:cubicBezTo>
                                <a:cubicBezTo>
                                  <a:pt x="119" y="129"/>
                                  <a:pt x="117" y="125"/>
                                  <a:pt x="115" y="118"/>
                                </a:cubicBezTo>
                                <a:cubicBezTo>
                                  <a:pt x="113" y="110"/>
                                  <a:pt x="107" y="106"/>
                                  <a:pt x="99" y="104"/>
                                </a:cubicBezTo>
                                <a:cubicBezTo>
                                  <a:pt x="94" y="102"/>
                                  <a:pt x="87" y="101"/>
                                  <a:pt x="87" y="95"/>
                                </a:cubicBezTo>
                                <a:cubicBezTo>
                                  <a:pt x="87" y="87"/>
                                  <a:pt x="87" y="87"/>
                                  <a:pt x="87" y="87"/>
                                </a:cubicBezTo>
                                <a:cubicBezTo>
                                  <a:pt x="87" y="86"/>
                                  <a:pt x="88" y="85"/>
                                  <a:pt x="88" y="83"/>
                                </a:cubicBezTo>
                                <a:cubicBezTo>
                                  <a:pt x="88" y="78"/>
                                  <a:pt x="81" y="77"/>
                                  <a:pt x="77" y="74"/>
                                </a:cubicBezTo>
                                <a:cubicBezTo>
                                  <a:pt x="73" y="72"/>
                                  <a:pt x="72" y="68"/>
                                  <a:pt x="67" y="68"/>
                                </a:cubicBezTo>
                                <a:cubicBezTo>
                                  <a:pt x="62" y="68"/>
                                  <a:pt x="58" y="69"/>
                                  <a:pt x="56" y="74"/>
                                </a:cubicBezTo>
                                <a:cubicBezTo>
                                  <a:pt x="54" y="74"/>
                                  <a:pt x="53" y="73"/>
                                  <a:pt x="51" y="73"/>
                                </a:cubicBezTo>
                                <a:cubicBezTo>
                                  <a:pt x="45" y="73"/>
                                  <a:pt x="42" y="77"/>
                                  <a:pt x="36" y="77"/>
                                </a:cubicBezTo>
                                <a:cubicBezTo>
                                  <a:pt x="35" y="77"/>
                                  <a:pt x="35" y="77"/>
                                  <a:pt x="34" y="77"/>
                                </a:cubicBezTo>
                                <a:cubicBezTo>
                                  <a:pt x="31" y="77"/>
                                  <a:pt x="30" y="81"/>
                                  <a:pt x="29" y="84"/>
                                </a:cubicBezTo>
                                <a:cubicBezTo>
                                  <a:pt x="28" y="89"/>
                                  <a:pt x="25" y="94"/>
                                  <a:pt x="20" y="94"/>
                                </a:cubicBezTo>
                                <a:cubicBezTo>
                                  <a:pt x="17" y="94"/>
                                  <a:pt x="15" y="92"/>
                                  <a:pt x="12" y="90"/>
                                </a:cubicBezTo>
                                <a:cubicBezTo>
                                  <a:pt x="8" y="88"/>
                                  <a:pt x="5" y="90"/>
                                  <a:pt x="0" y="88"/>
                                </a:cubicBezTo>
                                <a:cubicBezTo>
                                  <a:pt x="0" y="88"/>
                                  <a:pt x="0" y="88"/>
                                  <a:pt x="0" y="88"/>
                                </a:cubicBezTo>
                                <a:cubicBezTo>
                                  <a:pt x="21" y="8"/>
                                  <a:pt x="21" y="8"/>
                                  <a:pt x="21" y="8"/>
                                </a:cubicBezTo>
                                <a:cubicBezTo>
                                  <a:pt x="84" y="0"/>
                                  <a:pt x="84" y="0"/>
                                  <a:pt x="84"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0">
                            <a:extLst>
                              <a:ext uri="{FF2B5EF4-FFF2-40B4-BE49-F238E27FC236}">
                                <a16:creationId xmlns:a16="http://schemas.microsoft.com/office/drawing/2014/main" id="{E18D4252-3C42-FECC-32BB-E3A07712AFCF}"/>
                              </a:ext>
                            </a:extLst>
                          </p:cNvPr>
                          <p:cNvSpPr>
                            <a:spLocks/>
                          </p:cNvSpPr>
                          <p:nvPr/>
                        </p:nvSpPr>
                        <p:spPr bwMode="auto">
                          <a:xfrm>
                            <a:off x="5544841" y="2695747"/>
                            <a:ext cx="303207" cy="228605"/>
                          </a:xfrm>
                          <a:custGeom>
                            <a:avLst/>
                            <a:gdLst>
                              <a:gd name="T0" fmla="*/ 64 w 149"/>
                              <a:gd name="T1" fmla="*/ 23 h 112"/>
                              <a:gd name="T2" fmla="*/ 58 w 149"/>
                              <a:gd name="T3" fmla="*/ 24 h 112"/>
                              <a:gd name="T4" fmla="*/ 50 w 149"/>
                              <a:gd name="T5" fmla="*/ 29 h 112"/>
                              <a:gd name="T6" fmla="*/ 58 w 149"/>
                              <a:gd name="T7" fmla="*/ 38 h 112"/>
                              <a:gd name="T8" fmla="*/ 66 w 149"/>
                              <a:gd name="T9" fmla="*/ 38 h 112"/>
                              <a:gd name="T10" fmla="*/ 75 w 149"/>
                              <a:gd name="T11" fmla="*/ 43 h 112"/>
                              <a:gd name="T12" fmla="*/ 83 w 149"/>
                              <a:gd name="T13" fmla="*/ 40 h 112"/>
                              <a:gd name="T14" fmla="*/ 89 w 149"/>
                              <a:gd name="T15" fmla="*/ 40 h 112"/>
                              <a:gd name="T16" fmla="*/ 97 w 149"/>
                              <a:gd name="T17" fmla="*/ 48 h 112"/>
                              <a:gd name="T18" fmla="*/ 111 w 149"/>
                              <a:gd name="T19" fmla="*/ 48 h 112"/>
                              <a:gd name="T20" fmla="*/ 133 w 149"/>
                              <a:gd name="T21" fmla="*/ 52 h 112"/>
                              <a:gd name="T22" fmla="*/ 133 w 149"/>
                              <a:gd name="T23" fmla="*/ 52 h 112"/>
                              <a:gd name="T24" fmla="*/ 135 w 149"/>
                              <a:gd name="T25" fmla="*/ 59 h 112"/>
                              <a:gd name="T26" fmla="*/ 130 w 149"/>
                              <a:gd name="T27" fmla="*/ 69 h 112"/>
                              <a:gd name="T28" fmla="*/ 133 w 149"/>
                              <a:gd name="T29" fmla="*/ 70 h 112"/>
                              <a:gd name="T30" fmla="*/ 137 w 149"/>
                              <a:gd name="T31" fmla="*/ 69 h 112"/>
                              <a:gd name="T32" fmla="*/ 149 w 149"/>
                              <a:gd name="T33" fmla="*/ 83 h 112"/>
                              <a:gd name="T34" fmla="*/ 146 w 149"/>
                              <a:gd name="T35" fmla="*/ 95 h 112"/>
                              <a:gd name="T36" fmla="*/ 146 w 149"/>
                              <a:gd name="T37" fmla="*/ 95 h 112"/>
                              <a:gd name="T38" fmla="*/ 135 w 149"/>
                              <a:gd name="T39" fmla="*/ 96 h 112"/>
                              <a:gd name="T40" fmla="*/ 121 w 149"/>
                              <a:gd name="T41" fmla="*/ 94 h 112"/>
                              <a:gd name="T42" fmla="*/ 114 w 149"/>
                              <a:gd name="T43" fmla="*/ 99 h 112"/>
                              <a:gd name="T44" fmla="*/ 110 w 149"/>
                              <a:gd name="T45" fmla="*/ 99 h 112"/>
                              <a:gd name="T46" fmla="*/ 103 w 149"/>
                              <a:gd name="T47" fmla="*/ 104 h 112"/>
                              <a:gd name="T48" fmla="*/ 99 w 149"/>
                              <a:gd name="T49" fmla="*/ 104 h 112"/>
                              <a:gd name="T50" fmla="*/ 92 w 149"/>
                              <a:gd name="T51" fmla="*/ 112 h 112"/>
                              <a:gd name="T52" fmla="*/ 87 w 149"/>
                              <a:gd name="T53" fmla="*/ 105 h 112"/>
                              <a:gd name="T54" fmla="*/ 89 w 149"/>
                              <a:gd name="T55" fmla="*/ 95 h 112"/>
                              <a:gd name="T56" fmla="*/ 87 w 149"/>
                              <a:gd name="T57" fmla="*/ 78 h 112"/>
                              <a:gd name="T58" fmla="*/ 87 w 149"/>
                              <a:gd name="T59" fmla="*/ 69 h 112"/>
                              <a:gd name="T60" fmla="*/ 77 w 149"/>
                              <a:gd name="T61" fmla="*/ 67 h 112"/>
                              <a:gd name="T62" fmla="*/ 65 w 149"/>
                              <a:gd name="T63" fmla="*/ 74 h 112"/>
                              <a:gd name="T64" fmla="*/ 54 w 149"/>
                              <a:gd name="T65" fmla="*/ 80 h 112"/>
                              <a:gd name="T66" fmla="*/ 49 w 149"/>
                              <a:gd name="T67" fmla="*/ 84 h 112"/>
                              <a:gd name="T68" fmla="*/ 42 w 149"/>
                              <a:gd name="T69" fmla="*/ 84 h 112"/>
                              <a:gd name="T70" fmla="*/ 42 w 149"/>
                              <a:gd name="T71" fmla="*/ 88 h 112"/>
                              <a:gd name="T72" fmla="*/ 45 w 149"/>
                              <a:gd name="T73" fmla="*/ 91 h 112"/>
                              <a:gd name="T74" fmla="*/ 41 w 149"/>
                              <a:gd name="T75" fmla="*/ 94 h 112"/>
                              <a:gd name="T76" fmla="*/ 38 w 149"/>
                              <a:gd name="T77" fmla="*/ 98 h 112"/>
                              <a:gd name="T78" fmla="*/ 31 w 149"/>
                              <a:gd name="T79" fmla="*/ 96 h 112"/>
                              <a:gd name="T80" fmla="*/ 18 w 149"/>
                              <a:gd name="T81" fmla="*/ 99 h 112"/>
                              <a:gd name="T82" fmla="*/ 13 w 149"/>
                              <a:gd name="T83" fmla="*/ 96 h 112"/>
                              <a:gd name="T84" fmla="*/ 3 w 149"/>
                              <a:gd name="T85" fmla="*/ 93 h 112"/>
                              <a:gd name="T86" fmla="*/ 3 w 149"/>
                              <a:gd name="T87" fmla="*/ 93 h 112"/>
                              <a:gd name="T88" fmla="*/ 13 w 149"/>
                              <a:gd name="T89" fmla="*/ 74 h 112"/>
                              <a:gd name="T90" fmla="*/ 18 w 149"/>
                              <a:gd name="T91" fmla="*/ 68 h 112"/>
                              <a:gd name="T92" fmla="*/ 13 w 149"/>
                              <a:gd name="T93" fmla="*/ 53 h 112"/>
                              <a:gd name="T94" fmla="*/ 9 w 149"/>
                              <a:gd name="T95" fmla="*/ 52 h 112"/>
                              <a:gd name="T96" fmla="*/ 0 w 149"/>
                              <a:gd name="T97" fmla="*/ 47 h 112"/>
                              <a:gd name="T98" fmla="*/ 5 w 149"/>
                              <a:gd name="T99" fmla="*/ 38 h 112"/>
                              <a:gd name="T100" fmla="*/ 10 w 149"/>
                              <a:gd name="T101" fmla="*/ 33 h 112"/>
                              <a:gd name="T102" fmla="*/ 20 w 149"/>
                              <a:gd name="T103" fmla="*/ 34 h 112"/>
                              <a:gd name="T104" fmla="*/ 27 w 149"/>
                              <a:gd name="T105" fmla="*/ 27 h 112"/>
                              <a:gd name="T106" fmla="*/ 34 w 149"/>
                              <a:gd name="T107" fmla="*/ 22 h 112"/>
                              <a:gd name="T108" fmla="*/ 39 w 149"/>
                              <a:gd name="T109" fmla="*/ 20 h 112"/>
                              <a:gd name="T110" fmla="*/ 42 w 149"/>
                              <a:gd name="T111" fmla="*/ 6 h 112"/>
                              <a:gd name="T112" fmla="*/ 48 w 149"/>
                              <a:gd name="T113" fmla="*/ 6 h 112"/>
                              <a:gd name="T114" fmla="*/ 54 w 149"/>
                              <a:gd name="T115" fmla="*/ 8 h 112"/>
                              <a:gd name="T116" fmla="*/ 66 w 149"/>
                              <a:gd name="T117" fmla="*/ 0 h 112"/>
                              <a:gd name="T118" fmla="*/ 70 w 149"/>
                              <a:gd name="T119" fmla="*/ 1 h 112"/>
                              <a:gd name="T120" fmla="*/ 71 w 149"/>
                              <a:gd name="T121" fmla="*/ 10 h 112"/>
                              <a:gd name="T122" fmla="*/ 64 w 149"/>
                              <a:gd name="T123" fmla="*/ 2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112">
                                <a:moveTo>
                                  <a:pt x="64" y="23"/>
                                </a:moveTo>
                                <a:cubicBezTo>
                                  <a:pt x="61" y="23"/>
                                  <a:pt x="60" y="23"/>
                                  <a:pt x="58" y="24"/>
                                </a:cubicBezTo>
                                <a:cubicBezTo>
                                  <a:pt x="54" y="25"/>
                                  <a:pt x="50" y="26"/>
                                  <a:pt x="50" y="29"/>
                                </a:cubicBezTo>
                                <a:cubicBezTo>
                                  <a:pt x="50" y="34"/>
                                  <a:pt x="54" y="38"/>
                                  <a:pt x="58" y="38"/>
                                </a:cubicBezTo>
                                <a:cubicBezTo>
                                  <a:pt x="66" y="38"/>
                                  <a:pt x="66" y="38"/>
                                  <a:pt x="66" y="38"/>
                                </a:cubicBezTo>
                                <a:cubicBezTo>
                                  <a:pt x="70" y="38"/>
                                  <a:pt x="71" y="43"/>
                                  <a:pt x="75" y="43"/>
                                </a:cubicBezTo>
                                <a:cubicBezTo>
                                  <a:pt x="79" y="43"/>
                                  <a:pt x="80" y="40"/>
                                  <a:pt x="83" y="40"/>
                                </a:cubicBezTo>
                                <a:cubicBezTo>
                                  <a:pt x="85" y="40"/>
                                  <a:pt x="87" y="40"/>
                                  <a:pt x="89" y="40"/>
                                </a:cubicBezTo>
                                <a:cubicBezTo>
                                  <a:pt x="93" y="41"/>
                                  <a:pt x="92" y="48"/>
                                  <a:pt x="97" y="48"/>
                                </a:cubicBezTo>
                                <a:cubicBezTo>
                                  <a:pt x="111" y="48"/>
                                  <a:pt x="111" y="48"/>
                                  <a:pt x="111" y="48"/>
                                </a:cubicBezTo>
                                <a:cubicBezTo>
                                  <a:pt x="133" y="52"/>
                                  <a:pt x="133" y="52"/>
                                  <a:pt x="133" y="52"/>
                                </a:cubicBezTo>
                                <a:cubicBezTo>
                                  <a:pt x="133" y="52"/>
                                  <a:pt x="133" y="52"/>
                                  <a:pt x="133" y="52"/>
                                </a:cubicBezTo>
                                <a:cubicBezTo>
                                  <a:pt x="134" y="54"/>
                                  <a:pt x="135" y="56"/>
                                  <a:pt x="135" y="59"/>
                                </a:cubicBezTo>
                                <a:cubicBezTo>
                                  <a:pt x="135" y="64"/>
                                  <a:pt x="131" y="65"/>
                                  <a:pt x="130" y="69"/>
                                </a:cubicBezTo>
                                <a:cubicBezTo>
                                  <a:pt x="131" y="70"/>
                                  <a:pt x="132" y="70"/>
                                  <a:pt x="133" y="70"/>
                                </a:cubicBezTo>
                                <a:cubicBezTo>
                                  <a:pt x="135" y="70"/>
                                  <a:pt x="136" y="69"/>
                                  <a:pt x="137" y="69"/>
                                </a:cubicBezTo>
                                <a:cubicBezTo>
                                  <a:pt x="144" y="69"/>
                                  <a:pt x="149" y="76"/>
                                  <a:pt x="149" y="83"/>
                                </a:cubicBezTo>
                                <a:cubicBezTo>
                                  <a:pt x="149" y="88"/>
                                  <a:pt x="148" y="90"/>
                                  <a:pt x="146" y="95"/>
                                </a:cubicBezTo>
                                <a:cubicBezTo>
                                  <a:pt x="146" y="95"/>
                                  <a:pt x="146" y="95"/>
                                  <a:pt x="146" y="95"/>
                                </a:cubicBezTo>
                                <a:cubicBezTo>
                                  <a:pt x="142" y="95"/>
                                  <a:pt x="140" y="96"/>
                                  <a:pt x="135" y="96"/>
                                </a:cubicBezTo>
                                <a:cubicBezTo>
                                  <a:pt x="129" y="96"/>
                                  <a:pt x="126" y="94"/>
                                  <a:pt x="121" y="94"/>
                                </a:cubicBezTo>
                                <a:cubicBezTo>
                                  <a:pt x="117" y="94"/>
                                  <a:pt x="117" y="98"/>
                                  <a:pt x="114" y="99"/>
                                </a:cubicBezTo>
                                <a:cubicBezTo>
                                  <a:pt x="113" y="100"/>
                                  <a:pt x="112" y="99"/>
                                  <a:pt x="110" y="99"/>
                                </a:cubicBezTo>
                                <a:cubicBezTo>
                                  <a:pt x="107" y="100"/>
                                  <a:pt x="106" y="102"/>
                                  <a:pt x="103" y="104"/>
                                </a:cubicBezTo>
                                <a:cubicBezTo>
                                  <a:pt x="102" y="104"/>
                                  <a:pt x="100" y="103"/>
                                  <a:pt x="99" y="104"/>
                                </a:cubicBezTo>
                                <a:cubicBezTo>
                                  <a:pt x="96" y="106"/>
                                  <a:pt x="95" y="110"/>
                                  <a:pt x="92" y="112"/>
                                </a:cubicBezTo>
                                <a:cubicBezTo>
                                  <a:pt x="90" y="110"/>
                                  <a:pt x="87" y="109"/>
                                  <a:pt x="87" y="105"/>
                                </a:cubicBezTo>
                                <a:cubicBezTo>
                                  <a:pt x="87" y="101"/>
                                  <a:pt x="89" y="99"/>
                                  <a:pt x="89" y="95"/>
                                </a:cubicBezTo>
                                <a:cubicBezTo>
                                  <a:pt x="89" y="88"/>
                                  <a:pt x="87" y="84"/>
                                  <a:pt x="87" y="78"/>
                                </a:cubicBezTo>
                                <a:cubicBezTo>
                                  <a:pt x="87" y="69"/>
                                  <a:pt x="87" y="69"/>
                                  <a:pt x="87" y="69"/>
                                </a:cubicBezTo>
                                <a:cubicBezTo>
                                  <a:pt x="83" y="69"/>
                                  <a:pt x="81" y="67"/>
                                  <a:pt x="77" y="67"/>
                                </a:cubicBezTo>
                                <a:cubicBezTo>
                                  <a:pt x="72" y="67"/>
                                  <a:pt x="69" y="70"/>
                                  <a:pt x="65" y="74"/>
                                </a:cubicBezTo>
                                <a:cubicBezTo>
                                  <a:pt x="61" y="76"/>
                                  <a:pt x="58" y="77"/>
                                  <a:pt x="54" y="80"/>
                                </a:cubicBezTo>
                                <a:cubicBezTo>
                                  <a:pt x="53" y="82"/>
                                  <a:pt x="51" y="84"/>
                                  <a:pt x="49" y="84"/>
                                </a:cubicBezTo>
                                <a:cubicBezTo>
                                  <a:pt x="42" y="84"/>
                                  <a:pt x="42" y="84"/>
                                  <a:pt x="42" y="84"/>
                                </a:cubicBezTo>
                                <a:cubicBezTo>
                                  <a:pt x="42" y="88"/>
                                  <a:pt x="42" y="88"/>
                                  <a:pt x="42" y="88"/>
                                </a:cubicBezTo>
                                <a:cubicBezTo>
                                  <a:pt x="43" y="89"/>
                                  <a:pt x="45" y="89"/>
                                  <a:pt x="45" y="91"/>
                                </a:cubicBezTo>
                                <a:cubicBezTo>
                                  <a:pt x="45" y="93"/>
                                  <a:pt x="43" y="93"/>
                                  <a:pt x="41" y="94"/>
                                </a:cubicBezTo>
                                <a:cubicBezTo>
                                  <a:pt x="40" y="95"/>
                                  <a:pt x="40" y="98"/>
                                  <a:pt x="38" y="98"/>
                                </a:cubicBezTo>
                                <a:cubicBezTo>
                                  <a:pt x="35" y="98"/>
                                  <a:pt x="34" y="96"/>
                                  <a:pt x="31" y="96"/>
                                </a:cubicBezTo>
                                <a:cubicBezTo>
                                  <a:pt x="26" y="96"/>
                                  <a:pt x="23" y="99"/>
                                  <a:pt x="18" y="99"/>
                                </a:cubicBezTo>
                                <a:cubicBezTo>
                                  <a:pt x="15" y="99"/>
                                  <a:pt x="15" y="97"/>
                                  <a:pt x="13" y="96"/>
                                </a:cubicBezTo>
                                <a:cubicBezTo>
                                  <a:pt x="9" y="95"/>
                                  <a:pt x="6" y="95"/>
                                  <a:pt x="3" y="93"/>
                                </a:cubicBezTo>
                                <a:cubicBezTo>
                                  <a:pt x="3" y="93"/>
                                  <a:pt x="3" y="93"/>
                                  <a:pt x="3" y="93"/>
                                </a:cubicBezTo>
                                <a:cubicBezTo>
                                  <a:pt x="7" y="85"/>
                                  <a:pt x="10" y="82"/>
                                  <a:pt x="13" y="74"/>
                                </a:cubicBezTo>
                                <a:cubicBezTo>
                                  <a:pt x="14" y="71"/>
                                  <a:pt x="17" y="71"/>
                                  <a:pt x="18" y="68"/>
                                </a:cubicBezTo>
                                <a:cubicBezTo>
                                  <a:pt x="12" y="65"/>
                                  <a:pt x="17" y="58"/>
                                  <a:pt x="13" y="53"/>
                                </a:cubicBezTo>
                                <a:cubicBezTo>
                                  <a:pt x="12" y="52"/>
                                  <a:pt x="10" y="53"/>
                                  <a:pt x="9" y="52"/>
                                </a:cubicBezTo>
                                <a:cubicBezTo>
                                  <a:pt x="5" y="50"/>
                                  <a:pt x="4" y="49"/>
                                  <a:pt x="0" y="47"/>
                                </a:cubicBezTo>
                                <a:cubicBezTo>
                                  <a:pt x="1" y="43"/>
                                  <a:pt x="3" y="41"/>
                                  <a:pt x="5" y="38"/>
                                </a:cubicBezTo>
                                <a:cubicBezTo>
                                  <a:pt x="6" y="35"/>
                                  <a:pt x="7" y="33"/>
                                  <a:pt x="10" y="33"/>
                                </a:cubicBezTo>
                                <a:cubicBezTo>
                                  <a:pt x="14" y="33"/>
                                  <a:pt x="16" y="34"/>
                                  <a:pt x="20" y="34"/>
                                </a:cubicBezTo>
                                <a:cubicBezTo>
                                  <a:pt x="24" y="34"/>
                                  <a:pt x="25" y="30"/>
                                  <a:pt x="27" y="27"/>
                                </a:cubicBezTo>
                                <a:cubicBezTo>
                                  <a:pt x="29" y="24"/>
                                  <a:pt x="32" y="23"/>
                                  <a:pt x="34" y="22"/>
                                </a:cubicBezTo>
                                <a:cubicBezTo>
                                  <a:pt x="36" y="21"/>
                                  <a:pt x="37" y="21"/>
                                  <a:pt x="39" y="20"/>
                                </a:cubicBezTo>
                                <a:cubicBezTo>
                                  <a:pt x="43" y="16"/>
                                  <a:pt x="41" y="12"/>
                                  <a:pt x="42" y="6"/>
                                </a:cubicBezTo>
                                <a:cubicBezTo>
                                  <a:pt x="48" y="6"/>
                                  <a:pt x="48" y="6"/>
                                  <a:pt x="48" y="6"/>
                                </a:cubicBezTo>
                                <a:cubicBezTo>
                                  <a:pt x="50" y="6"/>
                                  <a:pt x="52" y="8"/>
                                  <a:pt x="54" y="8"/>
                                </a:cubicBezTo>
                                <a:cubicBezTo>
                                  <a:pt x="60" y="8"/>
                                  <a:pt x="63" y="5"/>
                                  <a:pt x="66" y="0"/>
                                </a:cubicBezTo>
                                <a:cubicBezTo>
                                  <a:pt x="70" y="1"/>
                                  <a:pt x="70" y="1"/>
                                  <a:pt x="70" y="1"/>
                                </a:cubicBezTo>
                                <a:cubicBezTo>
                                  <a:pt x="70" y="4"/>
                                  <a:pt x="71" y="6"/>
                                  <a:pt x="71" y="10"/>
                                </a:cubicBezTo>
                                <a:cubicBezTo>
                                  <a:pt x="71" y="16"/>
                                  <a:pt x="67" y="18"/>
                                  <a:pt x="64" y="23"/>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1">
                            <a:extLst>
                              <a:ext uri="{FF2B5EF4-FFF2-40B4-BE49-F238E27FC236}">
                                <a16:creationId xmlns:a16="http://schemas.microsoft.com/office/drawing/2014/main" id="{D717811D-9004-756F-10D2-8FBB963CB626}"/>
                              </a:ext>
                            </a:extLst>
                          </p:cNvPr>
                          <p:cNvSpPr>
                            <a:spLocks/>
                          </p:cNvSpPr>
                          <p:nvPr/>
                        </p:nvSpPr>
                        <p:spPr bwMode="auto">
                          <a:xfrm>
                            <a:off x="5646439" y="2597320"/>
                            <a:ext cx="422267" cy="203204"/>
                          </a:xfrm>
                          <a:custGeom>
                            <a:avLst/>
                            <a:gdLst>
                              <a:gd name="T0" fmla="*/ 89 w 207"/>
                              <a:gd name="T1" fmla="*/ 90 h 100"/>
                              <a:gd name="T2" fmla="*/ 88 w 207"/>
                              <a:gd name="T3" fmla="*/ 78 h 100"/>
                              <a:gd name="T4" fmla="*/ 103 w 207"/>
                              <a:gd name="T5" fmla="*/ 72 h 100"/>
                              <a:gd name="T6" fmla="*/ 116 w 207"/>
                              <a:gd name="T7" fmla="*/ 71 h 100"/>
                              <a:gd name="T8" fmla="*/ 130 w 207"/>
                              <a:gd name="T9" fmla="*/ 74 h 100"/>
                              <a:gd name="T10" fmla="*/ 141 w 207"/>
                              <a:gd name="T11" fmla="*/ 56 h 100"/>
                              <a:gd name="T12" fmla="*/ 158 w 207"/>
                              <a:gd name="T13" fmla="*/ 59 h 100"/>
                              <a:gd name="T14" fmla="*/ 170 w 207"/>
                              <a:gd name="T15" fmla="*/ 54 h 100"/>
                              <a:gd name="T16" fmla="*/ 183 w 207"/>
                              <a:gd name="T17" fmla="*/ 45 h 100"/>
                              <a:gd name="T18" fmla="*/ 191 w 207"/>
                              <a:gd name="T19" fmla="*/ 40 h 100"/>
                              <a:gd name="T20" fmla="*/ 207 w 207"/>
                              <a:gd name="T21" fmla="*/ 29 h 100"/>
                              <a:gd name="T22" fmla="*/ 187 w 207"/>
                              <a:gd name="T23" fmla="*/ 15 h 100"/>
                              <a:gd name="T24" fmla="*/ 171 w 207"/>
                              <a:gd name="T25" fmla="*/ 12 h 100"/>
                              <a:gd name="T26" fmla="*/ 155 w 207"/>
                              <a:gd name="T27" fmla="*/ 13 h 100"/>
                              <a:gd name="T28" fmla="*/ 123 w 207"/>
                              <a:gd name="T29" fmla="*/ 18 h 100"/>
                              <a:gd name="T30" fmla="*/ 97 w 207"/>
                              <a:gd name="T31" fmla="*/ 3 h 100"/>
                              <a:gd name="T32" fmla="*/ 77 w 207"/>
                              <a:gd name="T33" fmla="*/ 4 h 100"/>
                              <a:gd name="T34" fmla="*/ 76 w 207"/>
                              <a:gd name="T35" fmla="*/ 19 h 100"/>
                              <a:gd name="T36" fmla="*/ 54 w 207"/>
                              <a:gd name="T37" fmla="*/ 14 h 100"/>
                              <a:gd name="T38" fmla="*/ 35 w 207"/>
                              <a:gd name="T39" fmla="*/ 18 h 100"/>
                              <a:gd name="T40" fmla="*/ 36 w 207"/>
                              <a:gd name="T41" fmla="*/ 25 h 100"/>
                              <a:gd name="T42" fmla="*/ 30 w 207"/>
                              <a:gd name="T43" fmla="*/ 32 h 100"/>
                              <a:gd name="T44" fmla="*/ 27 w 207"/>
                              <a:gd name="T45" fmla="*/ 41 h 100"/>
                              <a:gd name="T46" fmla="*/ 35 w 207"/>
                              <a:gd name="T47" fmla="*/ 42 h 100"/>
                              <a:gd name="T48" fmla="*/ 48 w 207"/>
                              <a:gd name="T49" fmla="*/ 41 h 100"/>
                              <a:gd name="T50" fmla="*/ 55 w 207"/>
                              <a:gd name="T51" fmla="*/ 53 h 100"/>
                              <a:gd name="T52" fmla="*/ 67 w 207"/>
                              <a:gd name="T53" fmla="*/ 57 h 100"/>
                              <a:gd name="T54" fmla="*/ 73 w 207"/>
                              <a:gd name="T55" fmla="*/ 59 h 100"/>
                              <a:gd name="T56" fmla="*/ 55 w 207"/>
                              <a:gd name="T57" fmla="*/ 74 h 100"/>
                              <a:gd name="T58" fmla="*/ 34 w 207"/>
                              <a:gd name="T59" fmla="*/ 79 h 100"/>
                              <a:gd name="T60" fmla="*/ 27 w 207"/>
                              <a:gd name="T61" fmla="*/ 72 h 100"/>
                              <a:gd name="T62" fmla="*/ 14 w 207"/>
                              <a:gd name="T63" fmla="*/ 71 h 100"/>
                              <a:gd name="T64" fmla="*/ 8 w 207"/>
                              <a:gd name="T65" fmla="*/ 72 h 100"/>
                              <a:gd name="T66" fmla="*/ 8 w 207"/>
                              <a:gd name="T67" fmla="*/ 86 h 100"/>
                              <a:gd name="T68" fmla="*/ 25 w 207"/>
                              <a:gd name="T69" fmla="*/ 91 h 100"/>
                              <a:gd name="T70" fmla="*/ 39 w 207"/>
                              <a:gd name="T71" fmla="*/ 88 h 100"/>
                              <a:gd name="T72" fmla="*/ 61 w 207"/>
                              <a:gd name="T73"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100">
                                <a:moveTo>
                                  <a:pt x="83" y="100"/>
                                </a:moveTo>
                                <a:cubicBezTo>
                                  <a:pt x="84" y="96"/>
                                  <a:pt x="89" y="95"/>
                                  <a:pt x="89" y="90"/>
                                </a:cubicBezTo>
                                <a:cubicBezTo>
                                  <a:pt x="89" y="83"/>
                                  <a:pt x="89" y="83"/>
                                  <a:pt x="89" y="83"/>
                                </a:cubicBezTo>
                                <a:cubicBezTo>
                                  <a:pt x="88" y="78"/>
                                  <a:pt x="88" y="78"/>
                                  <a:pt x="88" y="78"/>
                                </a:cubicBezTo>
                                <a:cubicBezTo>
                                  <a:pt x="91" y="77"/>
                                  <a:pt x="94" y="78"/>
                                  <a:pt x="97" y="77"/>
                                </a:cubicBezTo>
                                <a:cubicBezTo>
                                  <a:pt x="100" y="76"/>
                                  <a:pt x="100" y="74"/>
                                  <a:pt x="103" y="72"/>
                                </a:cubicBezTo>
                                <a:cubicBezTo>
                                  <a:pt x="107" y="70"/>
                                  <a:pt x="108" y="65"/>
                                  <a:pt x="113" y="65"/>
                                </a:cubicBezTo>
                                <a:cubicBezTo>
                                  <a:pt x="116" y="65"/>
                                  <a:pt x="115" y="69"/>
                                  <a:pt x="116" y="71"/>
                                </a:cubicBezTo>
                                <a:cubicBezTo>
                                  <a:pt x="117" y="73"/>
                                  <a:pt x="119" y="74"/>
                                  <a:pt x="122" y="74"/>
                                </a:cubicBezTo>
                                <a:cubicBezTo>
                                  <a:pt x="130" y="74"/>
                                  <a:pt x="130" y="74"/>
                                  <a:pt x="130" y="74"/>
                                </a:cubicBezTo>
                                <a:cubicBezTo>
                                  <a:pt x="133" y="74"/>
                                  <a:pt x="135" y="72"/>
                                  <a:pt x="138" y="72"/>
                                </a:cubicBezTo>
                                <a:cubicBezTo>
                                  <a:pt x="138" y="65"/>
                                  <a:pt x="141" y="62"/>
                                  <a:pt x="141" y="56"/>
                                </a:cubicBezTo>
                                <a:cubicBezTo>
                                  <a:pt x="145" y="57"/>
                                  <a:pt x="146" y="59"/>
                                  <a:pt x="149" y="59"/>
                                </a:cubicBezTo>
                                <a:cubicBezTo>
                                  <a:pt x="158" y="59"/>
                                  <a:pt x="158" y="59"/>
                                  <a:pt x="158" y="59"/>
                                </a:cubicBezTo>
                                <a:cubicBezTo>
                                  <a:pt x="160" y="59"/>
                                  <a:pt x="161" y="58"/>
                                  <a:pt x="164" y="57"/>
                                </a:cubicBezTo>
                                <a:cubicBezTo>
                                  <a:pt x="166" y="56"/>
                                  <a:pt x="168" y="57"/>
                                  <a:pt x="170" y="54"/>
                                </a:cubicBezTo>
                                <a:cubicBezTo>
                                  <a:pt x="171" y="52"/>
                                  <a:pt x="171" y="50"/>
                                  <a:pt x="173" y="49"/>
                                </a:cubicBezTo>
                                <a:cubicBezTo>
                                  <a:pt x="177" y="47"/>
                                  <a:pt x="179" y="47"/>
                                  <a:pt x="183" y="45"/>
                                </a:cubicBezTo>
                                <a:cubicBezTo>
                                  <a:pt x="185" y="44"/>
                                  <a:pt x="187" y="44"/>
                                  <a:pt x="189" y="43"/>
                                </a:cubicBezTo>
                                <a:cubicBezTo>
                                  <a:pt x="191" y="43"/>
                                  <a:pt x="190" y="41"/>
                                  <a:pt x="191" y="40"/>
                                </a:cubicBezTo>
                                <a:cubicBezTo>
                                  <a:pt x="198" y="37"/>
                                  <a:pt x="207" y="36"/>
                                  <a:pt x="207" y="29"/>
                                </a:cubicBezTo>
                                <a:cubicBezTo>
                                  <a:pt x="207" y="29"/>
                                  <a:pt x="207" y="29"/>
                                  <a:pt x="207" y="29"/>
                                </a:cubicBezTo>
                                <a:cubicBezTo>
                                  <a:pt x="201" y="26"/>
                                  <a:pt x="196" y="26"/>
                                  <a:pt x="191" y="22"/>
                                </a:cubicBezTo>
                                <a:cubicBezTo>
                                  <a:pt x="188" y="20"/>
                                  <a:pt x="189" y="17"/>
                                  <a:pt x="187" y="15"/>
                                </a:cubicBezTo>
                                <a:cubicBezTo>
                                  <a:pt x="176" y="15"/>
                                  <a:pt x="176" y="15"/>
                                  <a:pt x="176" y="15"/>
                                </a:cubicBezTo>
                                <a:cubicBezTo>
                                  <a:pt x="174" y="15"/>
                                  <a:pt x="173" y="12"/>
                                  <a:pt x="171" y="12"/>
                                </a:cubicBezTo>
                                <a:cubicBezTo>
                                  <a:pt x="169" y="11"/>
                                  <a:pt x="167" y="12"/>
                                  <a:pt x="164" y="12"/>
                                </a:cubicBezTo>
                                <a:cubicBezTo>
                                  <a:pt x="161" y="12"/>
                                  <a:pt x="158" y="13"/>
                                  <a:pt x="155" y="13"/>
                                </a:cubicBezTo>
                                <a:cubicBezTo>
                                  <a:pt x="141" y="13"/>
                                  <a:pt x="141" y="13"/>
                                  <a:pt x="141" y="13"/>
                                </a:cubicBezTo>
                                <a:cubicBezTo>
                                  <a:pt x="134" y="13"/>
                                  <a:pt x="130" y="18"/>
                                  <a:pt x="123" y="18"/>
                                </a:cubicBezTo>
                                <a:cubicBezTo>
                                  <a:pt x="116" y="18"/>
                                  <a:pt x="112" y="16"/>
                                  <a:pt x="106" y="12"/>
                                </a:cubicBezTo>
                                <a:cubicBezTo>
                                  <a:pt x="102" y="9"/>
                                  <a:pt x="102" y="5"/>
                                  <a:pt x="97" y="3"/>
                                </a:cubicBezTo>
                                <a:cubicBezTo>
                                  <a:pt x="95" y="1"/>
                                  <a:pt x="92" y="2"/>
                                  <a:pt x="89" y="2"/>
                                </a:cubicBezTo>
                                <a:cubicBezTo>
                                  <a:pt x="84" y="2"/>
                                  <a:pt x="80" y="0"/>
                                  <a:pt x="77" y="4"/>
                                </a:cubicBezTo>
                                <a:cubicBezTo>
                                  <a:pt x="75" y="7"/>
                                  <a:pt x="76" y="9"/>
                                  <a:pt x="76" y="12"/>
                                </a:cubicBezTo>
                                <a:cubicBezTo>
                                  <a:pt x="76" y="19"/>
                                  <a:pt x="76" y="19"/>
                                  <a:pt x="76" y="19"/>
                                </a:cubicBezTo>
                                <a:cubicBezTo>
                                  <a:pt x="71" y="17"/>
                                  <a:pt x="68" y="14"/>
                                  <a:pt x="63" y="14"/>
                                </a:cubicBezTo>
                                <a:cubicBezTo>
                                  <a:pt x="54" y="14"/>
                                  <a:pt x="54" y="14"/>
                                  <a:pt x="54" y="14"/>
                                </a:cubicBezTo>
                                <a:cubicBezTo>
                                  <a:pt x="50" y="14"/>
                                  <a:pt x="48" y="11"/>
                                  <a:pt x="43" y="11"/>
                                </a:cubicBezTo>
                                <a:cubicBezTo>
                                  <a:pt x="39" y="11"/>
                                  <a:pt x="38" y="15"/>
                                  <a:pt x="35" y="18"/>
                                </a:cubicBezTo>
                                <a:cubicBezTo>
                                  <a:pt x="35" y="18"/>
                                  <a:pt x="35" y="18"/>
                                  <a:pt x="35" y="18"/>
                                </a:cubicBezTo>
                                <a:cubicBezTo>
                                  <a:pt x="35" y="21"/>
                                  <a:pt x="36" y="22"/>
                                  <a:pt x="36" y="25"/>
                                </a:cubicBezTo>
                                <a:cubicBezTo>
                                  <a:pt x="36" y="27"/>
                                  <a:pt x="35" y="27"/>
                                  <a:pt x="34" y="28"/>
                                </a:cubicBezTo>
                                <a:cubicBezTo>
                                  <a:pt x="32" y="29"/>
                                  <a:pt x="32" y="31"/>
                                  <a:pt x="30" y="32"/>
                                </a:cubicBezTo>
                                <a:cubicBezTo>
                                  <a:pt x="27" y="33"/>
                                  <a:pt x="24" y="35"/>
                                  <a:pt x="24" y="38"/>
                                </a:cubicBezTo>
                                <a:cubicBezTo>
                                  <a:pt x="24" y="40"/>
                                  <a:pt x="26" y="40"/>
                                  <a:pt x="27" y="41"/>
                                </a:cubicBezTo>
                                <a:cubicBezTo>
                                  <a:pt x="29" y="42"/>
                                  <a:pt x="29" y="45"/>
                                  <a:pt x="32" y="45"/>
                                </a:cubicBezTo>
                                <a:cubicBezTo>
                                  <a:pt x="33" y="45"/>
                                  <a:pt x="34" y="43"/>
                                  <a:pt x="35" y="42"/>
                                </a:cubicBezTo>
                                <a:cubicBezTo>
                                  <a:pt x="39" y="41"/>
                                  <a:pt x="42" y="41"/>
                                  <a:pt x="46" y="41"/>
                                </a:cubicBezTo>
                                <a:cubicBezTo>
                                  <a:pt x="48" y="41"/>
                                  <a:pt x="48" y="41"/>
                                  <a:pt x="48" y="41"/>
                                </a:cubicBezTo>
                                <a:cubicBezTo>
                                  <a:pt x="48" y="43"/>
                                  <a:pt x="48" y="44"/>
                                  <a:pt x="48" y="46"/>
                                </a:cubicBezTo>
                                <a:cubicBezTo>
                                  <a:pt x="48" y="50"/>
                                  <a:pt x="53" y="50"/>
                                  <a:pt x="55" y="53"/>
                                </a:cubicBezTo>
                                <a:cubicBezTo>
                                  <a:pt x="56" y="55"/>
                                  <a:pt x="57" y="58"/>
                                  <a:pt x="59" y="58"/>
                                </a:cubicBezTo>
                                <a:cubicBezTo>
                                  <a:pt x="62" y="58"/>
                                  <a:pt x="64" y="57"/>
                                  <a:pt x="67" y="57"/>
                                </a:cubicBezTo>
                                <a:cubicBezTo>
                                  <a:pt x="69" y="57"/>
                                  <a:pt x="70" y="57"/>
                                  <a:pt x="72" y="57"/>
                                </a:cubicBezTo>
                                <a:cubicBezTo>
                                  <a:pt x="72" y="57"/>
                                  <a:pt x="73" y="58"/>
                                  <a:pt x="73" y="59"/>
                                </a:cubicBezTo>
                                <a:cubicBezTo>
                                  <a:pt x="73" y="63"/>
                                  <a:pt x="66" y="62"/>
                                  <a:pt x="62" y="65"/>
                                </a:cubicBezTo>
                                <a:cubicBezTo>
                                  <a:pt x="59" y="68"/>
                                  <a:pt x="59" y="74"/>
                                  <a:pt x="55" y="74"/>
                                </a:cubicBezTo>
                                <a:cubicBezTo>
                                  <a:pt x="50" y="74"/>
                                  <a:pt x="49" y="69"/>
                                  <a:pt x="45" y="69"/>
                                </a:cubicBezTo>
                                <a:cubicBezTo>
                                  <a:pt x="39" y="69"/>
                                  <a:pt x="39" y="79"/>
                                  <a:pt x="34" y="79"/>
                                </a:cubicBezTo>
                                <a:cubicBezTo>
                                  <a:pt x="31" y="79"/>
                                  <a:pt x="30" y="76"/>
                                  <a:pt x="29" y="73"/>
                                </a:cubicBezTo>
                                <a:cubicBezTo>
                                  <a:pt x="27" y="72"/>
                                  <a:pt x="27" y="72"/>
                                  <a:pt x="27" y="72"/>
                                </a:cubicBezTo>
                                <a:cubicBezTo>
                                  <a:pt x="27" y="76"/>
                                  <a:pt x="25" y="78"/>
                                  <a:pt x="21" y="78"/>
                                </a:cubicBezTo>
                                <a:cubicBezTo>
                                  <a:pt x="17" y="78"/>
                                  <a:pt x="16" y="74"/>
                                  <a:pt x="14" y="71"/>
                                </a:cubicBezTo>
                                <a:cubicBezTo>
                                  <a:pt x="14" y="71"/>
                                  <a:pt x="14" y="71"/>
                                  <a:pt x="14" y="71"/>
                                </a:cubicBezTo>
                                <a:cubicBezTo>
                                  <a:pt x="11" y="71"/>
                                  <a:pt x="10" y="71"/>
                                  <a:pt x="8" y="72"/>
                                </a:cubicBezTo>
                                <a:cubicBezTo>
                                  <a:pt x="4" y="73"/>
                                  <a:pt x="0" y="74"/>
                                  <a:pt x="0" y="77"/>
                                </a:cubicBezTo>
                                <a:cubicBezTo>
                                  <a:pt x="0" y="82"/>
                                  <a:pt x="4" y="86"/>
                                  <a:pt x="8" y="86"/>
                                </a:cubicBezTo>
                                <a:cubicBezTo>
                                  <a:pt x="16" y="86"/>
                                  <a:pt x="16" y="86"/>
                                  <a:pt x="16" y="86"/>
                                </a:cubicBezTo>
                                <a:cubicBezTo>
                                  <a:pt x="20" y="86"/>
                                  <a:pt x="21" y="91"/>
                                  <a:pt x="25" y="91"/>
                                </a:cubicBezTo>
                                <a:cubicBezTo>
                                  <a:pt x="29" y="91"/>
                                  <a:pt x="30" y="88"/>
                                  <a:pt x="33" y="88"/>
                                </a:cubicBezTo>
                                <a:cubicBezTo>
                                  <a:pt x="35" y="88"/>
                                  <a:pt x="37" y="88"/>
                                  <a:pt x="39" y="88"/>
                                </a:cubicBezTo>
                                <a:cubicBezTo>
                                  <a:pt x="43" y="89"/>
                                  <a:pt x="42" y="96"/>
                                  <a:pt x="47" y="96"/>
                                </a:cubicBezTo>
                                <a:cubicBezTo>
                                  <a:pt x="61" y="96"/>
                                  <a:pt x="61" y="96"/>
                                  <a:pt x="61" y="96"/>
                                </a:cubicBezTo>
                                <a:cubicBezTo>
                                  <a:pt x="83" y="100"/>
                                  <a:pt x="83" y="100"/>
                                  <a:pt x="83" y="10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2">
                            <a:extLst>
                              <a:ext uri="{FF2B5EF4-FFF2-40B4-BE49-F238E27FC236}">
                                <a16:creationId xmlns:a16="http://schemas.microsoft.com/office/drawing/2014/main" id="{1103698F-42BF-E3B4-E219-418A7A7EA03E}"/>
                              </a:ext>
                            </a:extLst>
                          </p:cNvPr>
                          <p:cNvSpPr>
                            <a:spLocks/>
                          </p:cNvSpPr>
                          <p:nvPr/>
                        </p:nvSpPr>
                        <p:spPr bwMode="auto">
                          <a:xfrm>
                            <a:off x="5232109" y="2832275"/>
                            <a:ext cx="609589" cy="422284"/>
                          </a:xfrm>
                          <a:custGeom>
                            <a:avLst/>
                            <a:gdLst>
                              <a:gd name="T0" fmla="*/ 299 w 299"/>
                              <a:gd name="T1" fmla="*/ 28 h 207"/>
                              <a:gd name="T2" fmla="*/ 288 w 299"/>
                              <a:gd name="T3" fmla="*/ 29 h 207"/>
                              <a:gd name="T4" fmla="*/ 267 w 299"/>
                              <a:gd name="T5" fmla="*/ 32 h 207"/>
                              <a:gd name="T6" fmla="*/ 256 w 299"/>
                              <a:gd name="T7" fmla="*/ 37 h 207"/>
                              <a:gd name="T8" fmla="*/ 245 w 299"/>
                              <a:gd name="T9" fmla="*/ 45 h 207"/>
                              <a:gd name="T10" fmla="*/ 242 w 299"/>
                              <a:gd name="T11" fmla="*/ 28 h 207"/>
                              <a:gd name="T12" fmla="*/ 240 w 299"/>
                              <a:gd name="T13" fmla="*/ 2 h 207"/>
                              <a:gd name="T14" fmla="*/ 218 w 299"/>
                              <a:gd name="T15" fmla="*/ 7 h 207"/>
                              <a:gd name="T16" fmla="*/ 202 w 299"/>
                              <a:gd name="T17" fmla="*/ 17 h 207"/>
                              <a:gd name="T18" fmla="*/ 195 w 299"/>
                              <a:gd name="T19" fmla="*/ 21 h 207"/>
                              <a:gd name="T20" fmla="*/ 194 w 299"/>
                              <a:gd name="T21" fmla="*/ 27 h 207"/>
                              <a:gd name="T22" fmla="*/ 184 w 299"/>
                              <a:gd name="T23" fmla="*/ 29 h 207"/>
                              <a:gd name="T24" fmla="*/ 166 w 299"/>
                              <a:gd name="T25" fmla="*/ 29 h 207"/>
                              <a:gd name="T26" fmla="*/ 156 w 299"/>
                              <a:gd name="T27" fmla="*/ 26 h 207"/>
                              <a:gd name="T28" fmla="*/ 143 w 299"/>
                              <a:gd name="T29" fmla="*/ 23 h 207"/>
                              <a:gd name="T30" fmla="*/ 118 w 299"/>
                              <a:gd name="T31" fmla="*/ 21 h 207"/>
                              <a:gd name="T32" fmla="*/ 102 w 299"/>
                              <a:gd name="T33" fmla="*/ 24 h 207"/>
                              <a:gd name="T34" fmla="*/ 98 w 299"/>
                              <a:gd name="T35" fmla="*/ 38 h 207"/>
                              <a:gd name="T36" fmla="*/ 87 w 299"/>
                              <a:gd name="T37" fmla="*/ 47 h 207"/>
                              <a:gd name="T38" fmla="*/ 63 w 299"/>
                              <a:gd name="T39" fmla="*/ 48 h 207"/>
                              <a:gd name="T40" fmla="*/ 47 w 299"/>
                              <a:gd name="T41" fmla="*/ 61 h 207"/>
                              <a:gd name="T42" fmla="*/ 34 w 299"/>
                              <a:gd name="T43" fmla="*/ 54 h 207"/>
                              <a:gd name="T44" fmla="*/ 28 w 299"/>
                              <a:gd name="T45" fmla="*/ 48 h 207"/>
                              <a:gd name="T46" fmla="*/ 26 w 299"/>
                              <a:gd name="T47" fmla="*/ 69 h 207"/>
                              <a:gd name="T48" fmla="*/ 7 w 299"/>
                              <a:gd name="T49" fmla="*/ 84 h 207"/>
                              <a:gd name="T50" fmla="*/ 8 w 299"/>
                              <a:gd name="T51" fmla="*/ 103 h 207"/>
                              <a:gd name="T52" fmla="*/ 2 w 299"/>
                              <a:gd name="T53" fmla="*/ 122 h 207"/>
                              <a:gd name="T54" fmla="*/ 1 w 299"/>
                              <a:gd name="T55" fmla="*/ 143 h 207"/>
                              <a:gd name="T56" fmla="*/ 13 w 299"/>
                              <a:gd name="T57" fmla="*/ 161 h 207"/>
                              <a:gd name="T58" fmla="*/ 7 w 299"/>
                              <a:gd name="T59" fmla="*/ 178 h 207"/>
                              <a:gd name="T60" fmla="*/ 2 w 299"/>
                              <a:gd name="T61" fmla="*/ 188 h 207"/>
                              <a:gd name="T62" fmla="*/ 12 w 299"/>
                              <a:gd name="T63" fmla="*/ 197 h 207"/>
                              <a:gd name="T64" fmla="*/ 39 w 299"/>
                              <a:gd name="T65" fmla="*/ 204 h 207"/>
                              <a:gd name="T66" fmla="*/ 96 w 299"/>
                              <a:gd name="T67" fmla="*/ 207 h 207"/>
                              <a:gd name="T68" fmla="*/ 110 w 299"/>
                              <a:gd name="T69" fmla="*/ 192 h 207"/>
                              <a:gd name="T70" fmla="*/ 125 w 299"/>
                              <a:gd name="T71" fmla="*/ 172 h 207"/>
                              <a:gd name="T72" fmla="*/ 149 w 299"/>
                              <a:gd name="T73" fmla="*/ 173 h 207"/>
                              <a:gd name="T74" fmla="*/ 146 w 299"/>
                              <a:gd name="T75" fmla="*/ 170 h 207"/>
                              <a:gd name="T76" fmla="*/ 155 w 299"/>
                              <a:gd name="T77" fmla="*/ 162 h 207"/>
                              <a:gd name="T78" fmla="*/ 164 w 299"/>
                              <a:gd name="T79" fmla="*/ 161 h 207"/>
                              <a:gd name="T80" fmla="*/ 175 w 299"/>
                              <a:gd name="T81" fmla="*/ 164 h 207"/>
                              <a:gd name="T82" fmla="*/ 186 w 299"/>
                              <a:gd name="T83" fmla="*/ 146 h 207"/>
                              <a:gd name="T84" fmla="*/ 199 w 299"/>
                              <a:gd name="T85" fmla="*/ 127 h 207"/>
                              <a:gd name="T86" fmla="*/ 194 w 299"/>
                              <a:gd name="T87" fmla="*/ 112 h 207"/>
                              <a:gd name="T88" fmla="*/ 214 w 299"/>
                              <a:gd name="T89" fmla="*/ 116 h 207"/>
                              <a:gd name="T90" fmla="*/ 225 w 299"/>
                              <a:gd name="T91" fmla="*/ 93 h 207"/>
                              <a:gd name="T92" fmla="*/ 226 w 299"/>
                              <a:gd name="T93" fmla="*/ 65 h 207"/>
                              <a:gd name="T94" fmla="*/ 228 w 299"/>
                              <a:gd name="T95" fmla="*/ 59 h 207"/>
                              <a:gd name="T96" fmla="*/ 248 w 299"/>
                              <a:gd name="T97" fmla="*/ 55 h 207"/>
                              <a:gd name="T98" fmla="*/ 268 w 299"/>
                              <a:gd name="T99" fmla="*/ 42 h 207"/>
                              <a:gd name="T100" fmla="*/ 287 w 299"/>
                              <a:gd name="T101" fmla="*/ 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9" h="207">
                                <a:moveTo>
                                  <a:pt x="297" y="39"/>
                                </a:moveTo>
                                <a:cubicBezTo>
                                  <a:pt x="297" y="34"/>
                                  <a:pt x="299" y="33"/>
                                  <a:pt x="299" y="28"/>
                                </a:cubicBezTo>
                                <a:cubicBezTo>
                                  <a:pt x="299" y="28"/>
                                  <a:pt x="299" y="28"/>
                                  <a:pt x="299" y="28"/>
                                </a:cubicBezTo>
                                <a:cubicBezTo>
                                  <a:pt x="295" y="28"/>
                                  <a:pt x="293" y="29"/>
                                  <a:pt x="288" y="29"/>
                                </a:cubicBezTo>
                                <a:cubicBezTo>
                                  <a:pt x="282" y="29"/>
                                  <a:pt x="279" y="27"/>
                                  <a:pt x="274" y="27"/>
                                </a:cubicBezTo>
                                <a:cubicBezTo>
                                  <a:pt x="270" y="27"/>
                                  <a:pt x="270" y="31"/>
                                  <a:pt x="267" y="32"/>
                                </a:cubicBezTo>
                                <a:cubicBezTo>
                                  <a:pt x="266" y="33"/>
                                  <a:pt x="265" y="32"/>
                                  <a:pt x="263" y="32"/>
                                </a:cubicBezTo>
                                <a:cubicBezTo>
                                  <a:pt x="260" y="33"/>
                                  <a:pt x="259" y="35"/>
                                  <a:pt x="256" y="37"/>
                                </a:cubicBezTo>
                                <a:cubicBezTo>
                                  <a:pt x="255" y="37"/>
                                  <a:pt x="253" y="36"/>
                                  <a:pt x="252" y="37"/>
                                </a:cubicBezTo>
                                <a:cubicBezTo>
                                  <a:pt x="249" y="39"/>
                                  <a:pt x="248" y="43"/>
                                  <a:pt x="245" y="45"/>
                                </a:cubicBezTo>
                                <a:cubicBezTo>
                                  <a:pt x="243" y="43"/>
                                  <a:pt x="240" y="42"/>
                                  <a:pt x="240" y="38"/>
                                </a:cubicBezTo>
                                <a:cubicBezTo>
                                  <a:pt x="240" y="34"/>
                                  <a:pt x="242" y="32"/>
                                  <a:pt x="242" y="28"/>
                                </a:cubicBezTo>
                                <a:cubicBezTo>
                                  <a:pt x="242" y="21"/>
                                  <a:pt x="240" y="17"/>
                                  <a:pt x="240" y="11"/>
                                </a:cubicBezTo>
                                <a:cubicBezTo>
                                  <a:pt x="240" y="2"/>
                                  <a:pt x="240" y="2"/>
                                  <a:pt x="240" y="2"/>
                                </a:cubicBezTo>
                                <a:cubicBezTo>
                                  <a:pt x="236" y="2"/>
                                  <a:pt x="234" y="0"/>
                                  <a:pt x="230" y="0"/>
                                </a:cubicBezTo>
                                <a:cubicBezTo>
                                  <a:pt x="225" y="0"/>
                                  <a:pt x="222" y="3"/>
                                  <a:pt x="218" y="7"/>
                                </a:cubicBezTo>
                                <a:cubicBezTo>
                                  <a:pt x="214" y="9"/>
                                  <a:pt x="211" y="10"/>
                                  <a:pt x="207" y="13"/>
                                </a:cubicBezTo>
                                <a:cubicBezTo>
                                  <a:pt x="206" y="15"/>
                                  <a:pt x="204" y="17"/>
                                  <a:pt x="202" y="17"/>
                                </a:cubicBezTo>
                                <a:cubicBezTo>
                                  <a:pt x="195" y="17"/>
                                  <a:pt x="195" y="17"/>
                                  <a:pt x="195" y="17"/>
                                </a:cubicBezTo>
                                <a:cubicBezTo>
                                  <a:pt x="195" y="21"/>
                                  <a:pt x="195" y="21"/>
                                  <a:pt x="195" y="21"/>
                                </a:cubicBezTo>
                                <a:cubicBezTo>
                                  <a:pt x="196" y="22"/>
                                  <a:pt x="198" y="22"/>
                                  <a:pt x="198" y="24"/>
                                </a:cubicBezTo>
                                <a:cubicBezTo>
                                  <a:pt x="198" y="26"/>
                                  <a:pt x="196" y="26"/>
                                  <a:pt x="194" y="27"/>
                                </a:cubicBezTo>
                                <a:cubicBezTo>
                                  <a:pt x="193" y="28"/>
                                  <a:pt x="193" y="31"/>
                                  <a:pt x="191" y="31"/>
                                </a:cubicBezTo>
                                <a:cubicBezTo>
                                  <a:pt x="188" y="31"/>
                                  <a:pt x="187" y="29"/>
                                  <a:pt x="184" y="29"/>
                                </a:cubicBezTo>
                                <a:cubicBezTo>
                                  <a:pt x="179" y="29"/>
                                  <a:pt x="176" y="32"/>
                                  <a:pt x="171" y="32"/>
                                </a:cubicBezTo>
                                <a:cubicBezTo>
                                  <a:pt x="168" y="32"/>
                                  <a:pt x="168" y="30"/>
                                  <a:pt x="166" y="29"/>
                                </a:cubicBezTo>
                                <a:cubicBezTo>
                                  <a:pt x="162" y="28"/>
                                  <a:pt x="159" y="28"/>
                                  <a:pt x="156" y="26"/>
                                </a:cubicBezTo>
                                <a:cubicBezTo>
                                  <a:pt x="156" y="26"/>
                                  <a:pt x="156" y="26"/>
                                  <a:pt x="156" y="26"/>
                                </a:cubicBezTo>
                                <a:cubicBezTo>
                                  <a:pt x="151" y="25"/>
                                  <a:pt x="148" y="24"/>
                                  <a:pt x="143" y="23"/>
                                </a:cubicBezTo>
                                <a:cubicBezTo>
                                  <a:pt x="143" y="23"/>
                                  <a:pt x="143" y="23"/>
                                  <a:pt x="143" y="23"/>
                                </a:cubicBezTo>
                                <a:cubicBezTo>
                                  <a:pt x="135" y="19"/>
                                  <a:pt x="132" y="15"/>
                                  <a:pt x="124" y="15"/>
                                </a:cubicBezTo>
                                <a:cubicBezTo>
                                  <a:pt x="120" y="15"/>
                                  <a:pt x="121" y="19"/>
                                  <a:pt x="118" y="21"/>
                                </a:cubicBezTo>
                                <a:cubicBezTo>
                                  <a:pt x="115" y="23"/>
                                  <a:pt x="113" y="24"/>
                                  <a:pt x="110" y="24"/>
                                </a:cubicBezTo>
                                <a:cubicBezTo>
                                  <a:pt x="102" y="24"/>
                                  <a:pt x="102" y="24"/>
                                  <a:pt x="102" y="24"/>
                                </a:cubicBezTo>
                                <a:cubicBezTo>
                                  <a:pt x="102" y="30"/>
                                  <a:pt x="102" y="30"/>
                                  <a:pt x="102" y="30"/>
                                </a:cubicBezTo>
                                <a:cubicBezTo>
                                  <a:pt x="102" y="34"/>
                                  <a:pt x="99" y="35"/>
                                  <a:pt x="98" y="38"/>
                                </a:cubicBezTo>
                                <a:cubicBezTo>
                                  <a:pt x="96" y="41"/>
                                  <a:pt x="96" y="43"/>
                                  <a:pt x="94" y="45"/>
                                </a:cubicBezTo>
                                <a:cubicBezTo>
                                  <a:pt x="92" y="47"/>
                                  <a:pt x="90" y="46"/>
                                  <a:pt x="87" y="47"/>
                                </a:cubicBezTo>
                                <a:cubicBezTo>
                                  <a:pt x="84" y="47"/>
                                  <a:pt x="82" y="48"/>
                                  <a:pt x="79" y="48"/>
                                </a:cubicBezTo>
                                <a:cubicBezTo>
                                  <a:pt x="73" y="48"/>
                                  <a:pt x="70" y="47"/>
                                  <a:pt x="63" y="48"/>
                                </a:cubicBezTo>
                                <a:cubicBezTo>
                                  <a:pt x="62" y="54"/>
                                  <a:pt x="61" y="61"/>
                                  <a:pt x="54" y="61"/>
                                </a:cubicBezTo>
                                <a:cubicBezTo>
                                  <a:pt x="52" y="61"/>
                                  <a:pt x="50" y="62"/>
                                  <a:pt x="47" y="61"/>
                                </a:cubicBezTo>
                                <a:cubicBezTo>
                                  <a:pt x="44" y="60"/>
                                  <a:pt x="44" y="57"/>
                                  <a:pt x="41" y="56"/>
                                </a:cubicBezTo>
                                <a:cubicBezTo>
                                  <a:pt x="38" y="55"/>
                                  <a:pt x="36" y="56"/>
                                  <a:pt x="34" y="54"/>
                                </a:cubicBezTo>
                                <a:cubicBezTo>
                                  <a:pt x="32" y="51"/>
                                  <a:pt x="31" y="49"/>
                                  <a:pt x="28" y="48"/>
                                </a:cubicBezTo>
                                <a:cubicBezTo>
                                  <a:pt x="28" y="48"/>
                                  <a:pt x="28" y="48"/>
                                  <a:pt x="28" y="48"/>
                                </a:cubicBezTo>
                                <a:cubicBezTo>
                                  <a:pt x="28" y="52"/>
                                  <a:pt x="26" y="54"/>
                                  <a:pt x="26" y="58"/>
                                </a:cubicBezTo>
                                <a:cubicBezTo>
                                  <a:pt x="26" y="69"/>
                                  <a:pt x="26" y="69"/>
                                  <a:pt x="26" y="69"/>
                                </a:cubicBezTo>
                                <a:cubicBezTo>
                                  <a:pt x="21" y="71"/>
                                  <a:pt x="16" y="75"/>
                                  <a:pt x="18" y="80"/>
                                </a:cubicBezTo>
                                <a:cubicBezTo>
                                  <a:pt x="14" y="81"/>
                                  <a:pt x="10" y="80"/>
                                  <a:pt x="7" y="84"/>
                                </a:cubicBezTo>
                                <a:cubicBezTo>
                                  <a:pt x="5" y="87"/>
                                  <a:pt x="5" y="89"/>
                                  <a:pt x="5" y="93"/>
                                </a:cubicBezTo>
                                <a:cubicBezTo>
                                  <a:pt x="5" y="97"/>
                                  <a:pt x="8" y="99"/>
                                  <a:pt x="8" y="103"/>
                                </a:cubicBezTo>
                                <a:cubicBezTo>
                                  <a:pt x="8" y="109"/>
                                  <a:pt x="1" y="111"/>
                                  <a:pt x="1" y="117"/>
                                </a:cubicBezTo>
                                <a:cubicBezTo>
                                  <a:pt x="1" y="119"/>
                                  <a:pt x="2" y="120"/>
                                  <a:pt x="2" y="122"/>
                                </a:cubicBezTo>
                                <a:cubicBezTo>
                                  <a:pt x="2" y="127"/>
                                  <a:pt x="0" y="130"/>
                                  <a:pt x="0" y="136"/>
                                </a:cubicBezTo>
                                <a:cubicBezTo>
                                  <a:pt x="0" y="138"/>
                                  <a:pt x="1" y="140"/>
                                  <a:pt x="1" y="143"/>
                                </a:cubicBezTo>
                                <a:cubicBezTo>
                                  <a:pt x="1" y="149"/>
                                  <a:pt x="1" y="149"/>
                                  <a:pt x="1" y="149"/>
                                </a:cubicBezTo>
                                <a:cubicBezTo>
                                  <a:pt x="1" y="156"/>
                                  <a:pt x="13" y="154"/>
                                  <a:pt x="13" y="161"/>
                                </a:cubicBezTo>
                                <a:cubicBezTo>
                                  <a:pt x="13" y="165"/>
                                  <a:pt x="11" y="167"/>
                                  <a:pt x="10" y="171"/>
                                </a:cubicBezTo>
                                <a:cubicBezTo>
                                  <a:pt x="9" y="173"/>
                                  <a:pt x="9" y="175"/>
                                  <a:pt x="7" y="178"/>
                                </a:cubicBezTo>
                                <a:cubicBezTo>
                                  <a:pt x="6" y="181"/>
                                  <a:pt x="2" y="182"/>
                                  <a:pt x="1" y="185"/>
                                </a:cubicBezTo>
                                <a:cubicBezTo>
                                  <a:pt x="2" y="188"/>
                                  <a:pt x="2" y="188"/>
                                  <a:pt x="2" y="188"/>
                                </a:cubicBezTo>
                                <a:cubicBezTo>
                                  <a:pt x="2" y="188"/>
                                  <a:pt x="2" y="188"/>
                                  <a:pt x="2" y="188"/>
                                </a:cubicBezTo>
                                <a:cubicBezTo>
                                  <a:pt x="7" y="190"/>
                                  <a:pt x="9" y="192"/>
                                  <a:pt x="12" y="197"/>
                                </a:cubicBezTo>
                                <a:cubicBezTo>
                                  <a:pt x="15" y="201"/>
                                  <a:pt x="20" y="198"/>
                                  <a:pt x="24" y="200"/>
                                </a:cubicBezTo>
                                <a:cubicBezTo>
                                  <a:pt x="30" y="202"/>
                                  <a:pt x="33" y="204"/>
                                  <a:pt x="39" y="204"/>
                                </a:cubicBezTo>
                                <a:cubicBezTo>
                                  <a:pt x="53" y="204"/>
                                  <a:pt x="61" y="204"/>
                                  <a:pt x="76" y="204"/>
                                </a:cubicBezTo>
                                <a:cubicBezTo>
                                  <a:pt x="84" y="204"/>
                                  <a:pt x="88" y="207"/>
                                  <a:pt x="96" y="207"/>
                                </a:cubicBezTo>
                                <a:cubicBezTo>
                                  <a:pt x="100" y="207"/>
                                  <a:pt x="103" y="206"/>
                                  <a:pt x="106" y="203"/>
                                </a:cubicBezTo>
                                <a:cubicBezTo>
                                  <a:pt x="110" y="200"/>
                                  <a:pt x="109" y="196"/>
                                  <a:pt x="110" y="192"/>
                                </a:cubicBezTo>
                                <a:cubicBezTo>
                                  <a:pt x="112" y="187"/>
                                  <a:pt x="116" y="185"/>
                                  <a:pt x="119" y="180"/>
                                </a:cubicBezTo>
                                <a:cubicBezTo>
                                  <a:pt x="121" y="177"/>
                                  <a:pt x="121" y="172"/>
                                  <a:pt x="125" y="172"/>
                                </a:cubicBezTo>
                                <a:cubicBezTo>
                                  <a:pt x="127" y="172"/>
                                  <a:pt x="128" y="173"/>
                                  <a:pt x="131" y="173"/>
                                </a:cubicBezTo>
                                <a:cubicBezTo>
                                  <a:pt x="138" y="173"/>
                                  <a:pt x="142" y="173"/>
                                  <a:pt x="149" y="173"/>
                                </a:cubicBezTo>
                                <a:cubicBezTo>
                                  <a:pt x="148" y="172"/>
                                  <a:pt x="148" y="172"/>
                                  <a:pt x="147" y="171"/>
                                </a:cubicBezTo>
                                <a:cubicBezTo>
                                  <a:pt x="147" y="170"/>
                                  <a:pt x="146" y="170"/>
                                  <a:pt x="146" y="170"/>
                                </a:cubicBezTo>
                                <a:cubicBezTo>
                                  <a:pt x="146" y="168"/>
                                  <a:pt x="145" y="167"/>
                                  <a:pt x="145" y="165"/>
                                </a:cubicBezTo>
                                <a:cubicBezTo>
                                  <a:pt x="148" y="163"/>
                                  <a:pt x="151" y="164"/>
                                  <a:pt x="155" y="162"/>
                                </a:cubicBezTo>
                                <a:cubicBezTo>
                                  <a:pt x="158" y="161"/>
                                  <a:pt x="158" y="158"/>
                                  <a:pt x="162" y="158"/>
                                </a:cubicBezTo>
                                <a:cubicBezTo>
                                  <a:pt x="163" y="158"/>
                                  <a:pt x="163" y="160"/>
                                  <a:pt x="164" y="161"/>
                                </a:cubicBezTo>
                                <a:cubicBezTo>
                                  <a:pt x="166" y="162"/>
                                  <a:pt x="167" y="161"/>
                                  <a:pt x="170" y="161"/>
                                </a:cubicBezTo>
                                <a:cubicBezTo>
                                  <a:pt x="172" y="162"/>
                                  <a:pt x="172" y="164"/>
                                  <a:pt x="175" y="164"/>
                                </a:cubicBezTo>
                                <a:cubicBezTo>
                                  <a:pt x="176" y="164"/>
                                  <a:pt x="176" y="162"/>
                                  <a:pt x="178" y="161"/>
                                </a:cubicBezTo>
                                <a:cubicBezTo>
                                  <a:pt x="184" y="158"/>
                                  <a:pt x="185" y="152"/>
                                  <a:pt x="186" y="146"/>
                                </a:cubicBezTo>
                                <a:cubicBezTo>
                                  <a:pt x="187" y="141"/>
                                  <a:pt x="188" y="139"/>
                                  <a:pt x="188" y="135"/>
                                </a:cubicBezTo>
                                <a:cubicBezTo>
                                  <a:pt x="194" y="135"/>
                                  <a:pt x="199" y="132"/>
                                  <a:pt x="199" y="127"/>
                                </a:cubicBezTo>
                                <a:cubicBezTo>
                                  <a:pt x="199" y="122"/>
                                  <a:pt x="194" y="121"/>
                                  <a:pt x="194" y="116"/>
                                </a:cubicBezTo>
                                <a:cubicBezTo>
                                  <a:pt x="194" y="112"/>
                                  <a:pt x="194" y="112"/>
                                  <a:pt x="194" y="112"/>
                                </a:cubicBezTo>
                                <a:cubicBezTo>
                                  <a:pt x="198" y="112"/>
                                  <a:pt x="198" y="112"/>
                                  <a:pt x="198" y="112"/>
                                </a:cubicBezTo>
                                <a:cubicBezTo>
                                  <a:pt x="205" y="112"/>
                                  <a:pt x="208" y="116"/>
                                  <a:pt x="214" y="116"/>
                                </a:cubicBezTo>
                                <a:cubicBezTo>
                                  <a:pt x="221" y="116"/>
                                  <a:pt x="222" y="107"/>
                                  <a:pt x="224" y="101"/>
                                </a:cubicBezTo>
                                <a:cubicBezTo>
                                  <a:pt x="225" y="98"/>
                                  <a:pt x="224" y="96"/>
                                  <a:pt x="225" y="93"/>
                                </a:cubicBezTo>
                                <a:cubicBezTo>
                                  <a:pt x="227" y="90"/>
                                  <a:pt x="230" y="88"/>
                                  <a:pt x="230" y="84"/>
                                </a:cubicBezTo>
                                <a:cubicBezTo>
                                  <a:pt x="230" y="77"/>
                                  <a:pt x="226" y="73"/>
                                  <a:pt x="226" y="65"/>
                                </a:cubicBezTo>
                                <a:cubicBezTo>
                                  <a:pt x="226" y="63"/>
                                  <a:pt x="226" y="62"/>
                                  <a:pt x="226" y="60"/>
                                </a:cubicBezTo>
                                <a:cubicBezTo>
                                  <a:pt x="227" y="60"/>
                                  <a:pt x="227" y="59"/>
                                  <a:pt x="228" y="59"/>
                                </a:cubicBezTo>
                                <a:cubicBezTo>
                                  <a:pt x="233" y="59"/>
                                  <a:pt x="236" y="61"/>
                                  <a:pt x="241" y="61"/>
                                </a:cubicBezTo>
                                <a:cubicBezTo>
                                  <a:pt x="244" y="59"/>
                                  <a:pt x="245" y="57"/>
                                  <a:pt x="248" y="55"/>
                                </a:cubicBezTo>
                                <a:cubicBezTo>
                                  <a:pt x="251" y="52"/>
                                  <a:pt x="254" y="53"/>
                                  <a:pt x="257" y="50"/>
                                </a:cubicBezTo>
                                <a:cubicBezTo>
                                  <a:pt x="260" y="46"/>
                                  <a:pt x="263" y="42"/>
                                  <a:pt x="268" y="42"/>
                                </a:cubicBezTo>
                                <a:cubicBezTo>
                                  <a:pt x="278" y="42"/>
                                  <a:pt x="278" y="42"/>
                                  <a:pt x="278" y="42"/>
                                </a:cubicBezTo>
                                <a:cubicBezTo>
                                  <a:pt x="282" y="42"/>
                                  <a:pt x="283" y="40"/>
                                  <a:pt x="287" y="39"/>
                                </a:cubicBezTo>
                                <a:cubicBezTo>
                                  <a:pt x="290" y="38"/>
                                  <a:pt x="293" y="39"/>
                                  <a:pt x="297" y="39"/>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3">
                            <a:extLst>
                              <a:ext uri="{FF2B5EF4-FFF2-40B4-BE49-F238E27FC236}">
                                <a16:creationId xmlns:a16="http://schemas.microsoft.com/office/drawing/2014/main" id="{C077B174-67F3-D52C-3AC6-4CA43738416C}"/>
                              </a:ext>
                            </a:extLst>
                          </p:cNvPr>
                          <p:cNvSpPr>
                            <a:spLocks noEditPoints="1"/>
                          </p:cNvSpPr>
                          <p:nvPr/>
                        </p:nvSpPr>
                        <p:spPr bwMode="auto">
                          <a:xfrm>
                            <a:off x="5809949" y="1870230"/>
                            <a:ext cx="2109748" cy="1812962"/>
                          </a:xfrm>
                          <a:custGeom>
                            <a:avLst/>
                            <a:gdLst>
                              <a:gd name="T0" fmla="*/ 780 w 1035"/>
                              <a:gd name="T1" fmla="*/ 859 h 888"/>
                              <a:gd name="T2" fmla="*/ 811 w 1035"/>
                              <a:gd name="T3" fmla="*/ 878 h 888"/>
                              <a:gd name="T4" fmla="*/ 828 w 1035"/>
                              <a:gd name="T5" fmla="*/ 842 h 888"/>
                              <a:gd name="T6" fmla="*/ 725 w 1035"/>
                              <a:gd name="T7" fmla="*/ 94 h 888"/>
                              <a:gd name="T8" fmla="*/ 720 w 1035"/>
                              <a:gd name="T9" fmla="*/ 18 h 888"/>
                              <a:gd name="T10" fmla="*/ 819 w 1035"/>
                              <a:gd name="T11" fmla="*/ 23 h 888"/>
                              <a:gd name="T12" fmla="*/ 907 w 1035"/>
                              <a:gd name="T13" fmla="*/ 57 h 888"/>
                              <a:gd name="T14" fmla="*/ 974 w 1035"/>
                              <a:gd name="T15" fmla="*/ 45 h 888"/>
                              <a:gd name="T16" fmla="*/ 993 w 1035"/>
                              <a:gd name="T17" fmla="*/ 141 h 888"/>
                              <a:gd name="T18" fmla="*/ 992 w 1035"/>
                              <a:gd name="T19" fmla="*/ 216 h 888"/>
                              <a:gd name="T20" fmla="*/ 956 w 1035"/>
                              <a:gd name="T21" fmla="*/ 261 h 888"/>
                              <a:gd name="T22" fmla="*/ 905 w 1035"/>
                              <a:gd name="T23" fmla="*/ 325 h 888"/>
                              <a:gd name="T24" fmla="*/ 888 w 1035"/>
                              <a:gd name="T25" fmla="*/ 284 h 888"/>
                              <a:gd name="T26" fmla="*/ 854 w 1035"/>
                              <a:gd name="T27" fmla="*/ 321 h 888"/>
                              <a:gd name="T28" fmla="*/ 836 w 1035"/>
                              <a:gd name="T29" fmla="*/ 365 h 888"/>
                              <a:gd name="T30" fmla="*/ 884 w 1035"/>
                              <a:gd name="T31" fmla="*/ 375 h 888"/>
                              <a:gd name="T32" fmla="*/ 920 w 1035"/>
                              <a:gd name="T33" fmla="*/ 360 h 888"/>
                              <a:gd name="T34" fmla="*/ 931 w 1035"/>
                              <a:gd name="T35" fmla="*/ 370 h 888"/>
                              <a:gd name="T36" fmla="*/ 904 w 1035"/>
                              <a:gd name="T37" fmla="*/ 400 h 888"/>
                              <a:gd name="T38" fmla="*/ 914 w 1035"/>
                              <a:gd name="T39" fmla="*/ 441 h 888"/>
                              <a:gd name="T40" fmla="*/ 979 w 1035"/>
                              <a:gd name="T41" fmla="*/ 485 h 888"/>
                              <a:gd name="T42" fmla="*/ 982 w 1035"/>
                              <a:gd name="T43" fmla="*/ 508 h 888"/>
                              <a:gd name="T44" fmla="*/ 1002 w 1035"/>
                              <a:gd name="T45" fmla="*/ 531 h 888"/>
                              <a:gd name="T46" fmla="*/ 999 w 1035"/>
                              <a:gd name="T47" fmla="*/ 547 h 888"/>
                              <a:gd name="T48" fmla="*/ 989 w 1035"/>
                              <a:gd name="T49" fmla="*/ 582 h 888"/>
                              <a:gd name="T50" fmla="*/ 980 w 1035"/>
                              <a:gd name="T51" fmla="*/ 645 h 888"/>
                              <a:gd name="T52" fmla="*/ 971 w 1035"/>
                              <a:gd name="T53" fmla="*/ 668 h 888"/>
                              <a:gd name="T54" fmla="*/ 951 w 1035"/>
                              <a:gd name="T55" fmla="*/ 701 h 888"/>
                              <a:gd name="T56" fmla="*/ 933 w 1035"/>
                              <a:gd name="T57" fmla="*/ 732 h 888"/>
                              <a:gd name="T58" fmla="*/ 900 w 1035"/>
                              <a:gd name="T59" fmla="*/ 746 h 888"/>
                              <a:gd name="T60" fmla="*/ 870 w 1035"/>
                              <a:gd name="T61" fmla="*/ 758 h 888"/>
                              <a:gd name="T62" fmla="*/ 832 w 1035"/>
                              <a:gd name="T63" fmla="*/ 789 h 888"/>
                              <a:gd name="T64" fmla="*/ 810 w 1035"/>
                              <a:gd name="T65" fmla="*/ 825 h 888"/>
                              <a:gd name="T66" fmla="*/ 793 w 1035"/>
                              <a:gd name="T67" fmla="*/ 809 h 888"/>
                              <a:gd name="T68" fmla="*/ 770 w 1035"/>
                              <a:gd name="T69" fmla="*/ 804 h 888"/>
                              <a:gd name="T70" fmla="*/ 727 w 1035"/>
                              <a:gd name="T71" fmla="*/ 808 h 888"/>
                              <a:gd name="T72" fmla="*/ 687 w 1035"/>
                              <a:gd name="T73" fmla="*/ 792 h 888"/>
                              <a:gd name="T74" fmla="*/ 635 w 1035"/>
                              <a:gd name="T75" fmla="*/ 810 h 888"/>
                              <a:gd name="T76" fmla="*/ 612 w 1035"/>
                              <a:gd name="T77" fmla="*/ 852 h 888"/>
                              <a:gd name="T78" fmla="*/ 563 w 1035"/>
                              <a:gd name="T79" fmla="*/ 842 h 888"/>
                              <a:gd name="T80" fmla="*/ 535 w 1035"/>
                              <a:gd name="T81" fmla="*/ 740 h 888"/>
                              <a:gd name="T82" fmla="*/ 468 w 1035"/>
                              <a:gd name="T83" fmla="*/ 675 h 888"/>
                              <a:gd name="T84" fmla="*/ 370 w 1035"/>
                              <a:gd name="T85" fmla="*/ 725 h 888"/>
                              <a:gd name="T86" fmla="*/ 311 w 1035"/>
                              <a:gd name="T87" fmla="*/ 728 h 888"/>
                              <a:gd name="T88" fmla="*/ 186 w 1035"/>
                              <a:gd name="T89" fmla="*/ 700 h 888"/>
                              <a:gd name="T90" fmla="*/ 95 w 1035"/>
                              <a:gd name="T91" fmla="*/ 657 h 888"/>
                              <a:gd name="T92" fmla="*/ 64 w 1035"/>
                              <a:gd name="T93" fmla="*/ 546 h 888"/>
                              <a:gd name="T94" fmla="*/ 19 w 1035"/>
                              <a:gd name="T95" fmla="*/ 487 h 888"/>
                              <a:gd name="T96" fmla="*/ 23 w 1035"/>
                              <a:gd name="T97" fmla="*/ 428 h 888"/>
                              <a:gd name="T98" fmla="*/ 93 w 1035"/>
                              <a:gd name="T99" fmla="*/ 405 h 888"/>
                              <a:gd name="T100" fmla="*/ 136 w 1035"/>
                              <a:gd name="T101" fmla="*/ 327 h 888"/>
                              <a:gd name="T102" fmla="*/ 172 w 1035"/>
                              <a:gd name="T103" fmla="*/ 310 h 888"/>
                              <a:gd name="T104" fmla="*/ 214 w 1035"/>
                              <a:gd name="T105" fmla="*/ 267 h 888"/>
                              <a:gd name="T106" fmla="*/ 275 w 1035"/>
                              <a:gd name="T107" fmla="*/ 233 h 888"/>
                              <a:gd name="T108" fmla="*/ 336 w 1035"/>
                              <a:gd name="T109" fmla="*/ 308 h 888"/>
                              <a:gd name="T110" fmla="*/ 443 w 1035"/>
                              <a:gd name="T111" fmla="*/ 348 h 888"/>
                              <a:gd name="T112" fmla="*/ 578 w 1035"/>
                              <a:gd name="T113" fmla="*/ 355 h 888"/>
                              <a:gd name="T114" fmla="*/ 687 w 1035"/>
                              <a:gd name="T115" fmla="*/ 252 h 888"/>
                              <a:gd name="T116" fmla="*/ 759 w 1035"/>
                              <a:gd name="T117" fmla="*/ 171 h 888"/>
                              <a:gd name="T118" fmla="*/ 704 w 1035"/>
                              <a:gd name="T119" fmla="*/ 150 h 888"/>
                              <a:gd name="T120" fmla="*/ 1032 w 1035"/>
                              <a:gd name="T121" fmla="*/ 722 h 888"/>
                              <a:gd name="T122" fmla="*/ 1028 w 1035"/>
                              <a:gd name="T123" fmla="*/ 637 h 888"/>
                              <a:gd name="T124" fmla="*/ 1012 w 1035"/>
                              <a:gd name="T125" fmla="*/ 701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5" h="888">
                                <a:moveTo>
                                  <a:pt x="814" y="833"/>
                                </a:moveTo>
                                <a:cubicBezTo>
                                  <a:pt x="814" y="835"/>
                                  <a:pt x="813" y="837"/>
                                  <a:pt x="811" y="837"/>
                                </a:cubicBezTo>
                                <a:cubicBezTo>
                                  <a:pt x="811" y="837"/>
                                  <a:pt x="810" y="837"/>
                                  <a:pt x="810" y="837"/>
                                </a:cubicBezTo>
                                <a:cubicBezTo>
                                  <a:pt x="806" y="837"/>
                                  <a:pt x="806" y="842"/>
                                  <a:pt x="802" y="842"/>
                                </a:cubicBezTo>
                                <a:cubicBezTo>
                                  <a:pt x="799" y="842"/>
                                  <a:pt x="799" y="842"/>
                                  <a:pt x="799" y="842"/>
                                </a:cubicBezTo>
                                <a:cubicBezTo>
                                  <a:pt x="798" y="842"/>
                                  <a:pt x="797" y="843"/>
                                  <a:pt x="796" y="843"/>
                                </a:cubicBezTo>
                                <a:cubicBezTo>
                                  <a:pt x="792" y="843"/>
                                  <a:pt x="792" y="843"/>
                                  <a:pt x="792" y="843"/>
                                </a:cubicBezTo>
                                <a:cubicBezTo>
                                  <a:pt x="792" y="845"/>
                                  <a:pt x="792" y="846"/>
                                  <a:pt x="791" y="847"/>
                                </a:cubicBezTo>
                                <a:cubicBezTo>
                                  <a:pt x="787" y="847"/>
                                  <a:pt x="787" y="847"/>
                                  <a:pt x="787" y="847"/>
                                </a:cubicBezTo>
                                <a:cubicBezTo>
                                  <a:pt x="786" y="849"/>
                                  <a:pt x="787" y="850"/>
                                  <a:pt x="786" y="852"/>
                                </a:cubicBezTo>
                                <a:cubicBezTo>
                                  <a:pt x="785" y="855"/>
                                  <a:pt x="782" y="856"/>
                                  <a:pt x="780" y="859"/>
                                </a:cubicBezTo>
                                <a:cubicBezTo>
                                  <a:pt x="779" y="860"/>
                                  <a:pt x="778" y="860"/>
                                  <a:pt x="778" y="862"/>
                                </a:cubicBezTo>
                                <a:cubicBezTo>
                                  <a:pt x="778" y="864"/>
                                  <a:pt x="778" y="865"/>
                                  <a:pt x="778" y="868"/>
                                </a:cubicBezTo>
                                <a:cubicBezTo>
                                  <a:pt x="778" y="871"/>
                                  <a:pt x="777" y="873"/>
                                  <a:pt x="777" y="876"/>
                                </a:cubicBezTo>
                                <a:cubicBezTo>
                                  <a:pt x="777" y="878"/>
                                  <a:pt x="780" y="877"/>
                                  <a:pt x="781" y="878"/>
                                </a:cubicBezTo>
                                <a:cubicBezTo>
                                  <a:pt x="782" y="880"/>
                                  <a:pt x="783" y="881"/>
                                  <a:pt x="785" y="881"/>
                                </a:cubicBezTo>
                                <a:cubicBezTo>
                                  <a:pt x="786" y="881"/>
                                  <a:pt x="786" y="883"/>
                                  <a:pt x="788" y="884"/>
                                </a:cubicBezTo>
                                <a:cubicBezTo>
                                  <a:pt x="790" y="886"/>
                                  <a:pt x="792" y="885"/>
                                  <a:pt x="794" y="885"/>
                                </a:cubicBezTo>
                                <a:cubicBezTo>
                                  <a:pt x="796" y="885"/>
                                  <a:pt x="797" y="888"/>
                                  <a:pt x="800" y="888"/>
                                </a:cubicBezTo>
                                <a:cubicBezTo>
                                  <a:pt x="803" y="888"/>
                                  <a:pt x="802" y="884"/>
                                  <a:pt x="803" y="881"/>
                                </a:cubicBezTo>
                                <a:cubicBezTo>
                                  <a:pt x="804" y="879"/>
                                  <a:pt x="806" y="880"/>
                                  <a:pt x="808" y="879"/>
                                </a:cubicBezTo>
                                <a:cubicBezTo>
                                  <a:pt x="809" y="879"/>
                                  <a:pt x="810" y="879"/>
                                  <a:pt x="811" y="878"/>
                                </a:cubicBezTo>
                                <a:cubicBezTo>
                                  <a:pt x="812" y="876"/>
                                  <a:pt x="811" y="875"/>
                                  <a:pt x="812" y="874"/>
                                </a:cubicBezTo>
                                <a:cubicBezTo>
                                  <a:pt x="812" y="873"/>
                                  <a:pt x="813" y="872"/>
                                  <a:pt x="814" y="872"/>
                                </a:cubicBezTo>
                                <a:cubicBezTo>
                                  <a:pt x="818" y="872"/>
                                  <a:pt x="818" y="872"/>
                                  <a:pt x="818" y="872"/>
                                </a:cubicBezTo>
                                <a:cubicBezTo>
                                  <a:pt x="820" y="870"/>
                                  <a:pt x="822" y="870"/>
                                  <a:pt x="822" y="868"/>
                                </a:cubicBezTo>
                                <a:cubicBezTo>
                                  <a:pt x="822" y="866"/>
                                  <a:pt x="820" y="866"/>
                                  <a:pt x="819" y="865"/>
                                </a:cubicBezTo>
                                <a:cubicBezTo>
                                  <a:pt x="818" y="863"/>
                                  <a:pt x="818" y="861"/>
                                  <a:pt x="818" y="858"/>
                                </a:cubicBezTo>
                                <a:cubicBezTo>
                                  <a:pt x="818" y="857"/>
                                  <a:pt x="819" y="857"/>
                                  <a:pt x="820" y="857"/>
                                </a:cubicBezTo>
                                <a:cubicBezTo>
                                  <a:pt x="822" y="854"/>
                                  <a:pt x="820" y="852"/>
                                  <a:pt x="820" y="849"/>
                                </a:cubicBezTo>
                                <a:cubicBezTo>
                                  <a:pt x="821" y="848"/>
                                  <a:pt x="822" y="848"/>
                                  <a:pt x="823" y="848"/>
                                </a:cubicBezTo>
                                <a:cubicBezTo>
                                  <a:pt x="824" y="847"/>
                                  <a:pt x="825" y="846"/>
                                  <a:pt x="826" y="844"/>
                                </a:cubicBezTo>
                                <a:cubicBezTo>
                                  <a:pt x="827" y="844"/>
                                  <a:pt x="828" y="843"/>
                                  <a:pt x="828" y="842"/>
                                </a:cubicBezTo>
                                <a:cubicBezTo>
                                  <a:pt x="828" y="841"/>
                                  <a:pt x="827" y="840"/>
                                  <a:pt x="827" y="839"/>
                                </a:cubicBezTo>
                                <a:cubicBezTo>
                                  <a:pt x="826" y="837"/>
                                  <a:pt x="826" y="836"/>
                                  <a:pt x="824" y="835"/>
                                </a:cubicBezTo>
                                <a:cubicBezTo>
                                  <a:pt x="822" y="834"/>
                                  <a:pt x="821" y="835"/>
                                  <a:pt x="819" y="834"/>
                                </a:cubicBezTo>
                                <a:cubicBezTo>
                                  <a:pt x="817" y="834"/>
                                  <a:pt x="816" y="833"/>
                                  <a:pt x="814" y="833"/>
                                </a:cubicBezTo>
                                <a:close/>
                                <a:moveTo>
                                  <a:pt x="697" y="112"/>
                                </a:moveTo>
                                <a:cubicBezTo>
                                  <a:pt x="701" y="112"/>
                                  <a:pt x="704" y="113"/>
                                  <a:pt x="708" y="113"/>
                                </a:cubicBezTo>
                                <a:cubicBezTo>
                                  <a:pt x="711" y="114"/>
                                  <a:pt x="712" y="116"/>
                                  <a:pt x="714" y="116"/>
                                </a:cubicBezTo>
                                <a:cubicBezTo>
                                  <a:pt x="717" y="116"/>
                                  <a:pt x="717" y="116"/>
                                  <a:pt x="717" y="116"/>
                                </a:cubicBezTo>
                                <a:cubicBezTo>
                                  <a:pt x="717" y="107"/>
                                  <a:pt x="717" y="107"/>
                                  <a:pt x="717" y="107"/>
                                </a:cubicBezTo>
                                <a:cubicBezTo>
                                  <a:pt x="717" y="103"/>
                                  <a:pt x="720" y="100"/>
                                  <a:pt x="723" y="96"/>
                                </a:cubicBezTo>
                                <a:cubicBezTo>
                                  <a:pt x="724" y="95"/>
                                  <a:pt x="725" y="95"/>
                                  <a:pt x="725" y="94"/>
                                </a:cubicBezTo>
                                <a:cubicBezTo>
                                  <a:pt x="725" y="89"/>
                                  <a:pt x="718" y="88"/>
                                  <a:pt x="718" y="84"/>
                                </a:cubicBezTo>
                                <a:cubicBezTo>
                                  <a:pt x="718" y="81"/>
                                  <a:pt x="719" y="80"/>
                                  <a:pt x="719" y="78"/>
                                </a:cubicBezTo>
                                <a:cubicBezTo>
                                  <a:pt x="719" y="72"/>
                                  <a:pt x="719" y="72"/>
                                  <a:pt x="719" y="72"/>
                                </a:cubicBezTo>
                                <a:cubicBezTo>
                                  <a:pt x="719" y="67"/>
                                  <a:pt x="717" y="64"/>
                                  <a:pt x="717" y="58"/>
                                </a:cubicBezTo>
                                <a:cubicBezTo>
                                  <a:pt x="717" y="54"/>
                                  <a:pt x="723" y="53"/>
                                  <a:pt x="723" y="48"/>
                                </a:cubicBezTo>
                                <a:cubicBezTo>
                                  <a:pt x="723" y="44"/>
                                  <a:pt x="722" y="41"/>
                                  <a:pt x="719" y="39"/>
                                </a:cubicBezTo>
                                <a:cubicBezTo>
                                  <a:pt x="715" y="37"/>
                                  <a:pt x="710" y="38"/>
                                  <a:pt x="710" y="34"/>
                                </a:cubicBezTo>
                                <a:cubicBezTo>
                                  <a:pt x="710" y="32"/>
                                  <a:pt x="711" y="32"/>
                                  <a:pt x="711" y="31"/>
                                </a:cubicBezTo>
                                <a:cubicBezTo>
                                  <a:pt x="711" y="30"/>
                                  <a:pt x="709" y="29"/>
                                  <a:pt x="709" y="28"/>
                                </a:cubicBezTo>
                                <a:cubicBezTo>
                                  <a:pt x="709" y="27"/>
                                  <a:pt x="711" y="27"/>
                                  <a:pt x="712" y="25"/>
                                </a:cubicBezTo>
                                <a:cubicBezTo>
                                  <a:pt x="715" y="23"/>
                                  <a:pt x="716" y="20"/>
                                  <a:pt x="720" y="18"/>
                                </a:cubicBezTo>
                                <a:cubicBezTo>
                                  <a:pt x="724" y="17"/>
                                  <a:pt x="725" y="12"/>
                                  <a:pt x="729" y="12"/>
                                </a:cubicBezTo>
                                <a:cubicBezTo>
                                  <a:pt x="736" y="12"/>
                                  <a:pt x="736" y="12"/>
                                  <a:pt x="736" y="12"/>
                                </a:cubicBezTo>
                                <a:cubicBezTo>
                                  <a:pt x="740" y="12"/>
                                  <a:pt x="741" y="9"/>
                                  <a:pt x="744" y="8"/>
                                </a:cubicBezTo>
                                <a:cubicBezTo>
                                  <a:pt x="748" y="6"/>
                                  <a:pt x="750" y="5"/>
                                  <a:pt x="754" y="5"/>
                                </a:cubicBezTo>
                                <a:cubicBezTo>
                                  <a:pt x="761" y="5"/>
                                  <a:pt x="761" y="5"/>
                                  <a:pt x="761" y="5"/>
                                </a:cubicBezTo>
                                <a:cubicBezTo>
                                  <a:pt x="768" y="5"/>
                                  <a:pt x="771" y="0"/>
                                  <a:pt x="777" y="0"/>
                                </a:cubicBezTo>
                                <a:cubicBezTo>
                                  <a:pt x="783" y="0"/>
                                  <a:pt x="784" y="7"/>
                                  <a:pt x="790" y="7"/>
                                </a:cubicBezTo>
                                <a:cubicBezTo>
                                  <a:pt x="797" y="7"/>
                                  <a:pt x="797" y="7"/>
                                  <a:pt x="797" y="7"/>
                                </a:cubicBezTo>
                                <a:cubicBezTo>
                                  <a:pt x="801" y="11"/>
                                  <a:pt x="804" y="12"/>
                                  <a:pt x="807" y="17"/>
                                </a:cubicBezTo>
                                <a:cubicBezTo>
                                  <a:pt x="807" y="18"/>
                                  <a:pt x="808" y="20"/>
                                  <a:pt x="809" y="21"/>
                                </a:cubicBezTo>
                                <a:cubicBezTo>
                                  <a:pt x="813" y="23"/>
                                  <a:pt x="816" y="22"/>
                                  <a:pt x="819" y="23"/>
                                </a:cubicBezTo>
                                <a:cubicBezTo>
                                  <a:pt x="826" y="25"/>
                                  <a:pt x="829" y="27"/>
                                  <a:pt x="833" y="32"/>
                                </a:cubicBezTo>
                                <a:cubicBezTo>
                                  <a:pt x="836" y="35"/>
                                  <a:pt x="839" y="35"/>
                                  <a:pt x="841" y="38"/>
                                </a:cubicBezTo>
                                <a:cubicBezTo>
                                  <a:pt x="844" y="40"/>
                                  <a:pt x="844" y="43"/>
                                  <a:pt x="848" y="45"/>
                                </a:cubicBezTo>
                                <a:cubicBezTo>
                                  <a:pt x="851" y="48"/>
                                  <a:pt x="854" y="48"/>
                                  <a:pt x="858" y="50"/>
                                </a:cubicBezTo>
                                <a:cubicBezTo>
                                  <a:pt x="861" y="53"/>
                                  <a:pt x="863" y="56"/>
                                  <a:pt x="868" y="56"/>
                                </a:cubicBezTo>
                                <a:cubicBezTo>
                                  <a:pt x="872" y="56"/>
                                  <a:pt x="873" y="54"/>
                                  <a:pt x="877" y="54"/>
                                </a:cubicBezTo>
                                <a:cubicBezTo>
                                  <a:pt x="880" y="54"/>
                                  <a:pt x="881" y="56"/>
                                  <a:pt x="884" y="56"/>
                                </a:cubicBezTo>
                                <a:cubicBezTo>
                                  <a:pt x="887" y="56"/>
                                  <a:pt x="889" y="56"/>
                                  <a:pt x="891" y="55"/>
                                </a:cubicBezTo>
                                <a:cubicBezTo>
                                  <a:pt x="892" y="54"/>
                                  <a:pt x="892" y="53"/>
                                  <a:pt x="893" y="53"/>
                                </a:cubicBezTo>
                                <a:cubicBezTo>
                                  <a:pt x="895" y="53"/>
                                  <a:pt x="895" y="54"/>
                                  <a:pt x="897" y="55"/>
                                </a:cubicBezTo>
                                <a:cubicBezTo>
                                  <a:pt x="901" y="57"/>
                                  <a:pt x="903" y="57"/>
                                  <a:pt x="907" y="57"/>
                                </a:cubicBezTo>
                                <a:cubicBezTo>
                                  <a:pt x="909" y="57"/>
                                  <a:pt x="910" y="55"/>
                                  <a:pt x="912" y="55"/>
                                </a:cubicBezTo>
                                <a:cubicBezTo>
                                  <a:pt x="914" y="55"/>
                                  <a:pt x="915" y="55"/>
                                  <a:pt x="916" y="55"/>
                                </a:cubicBezTo>
                                <a:cubicBezTo>
                                  <a:pt x="916" y="58"/>
                                  <a:pt x="915" y="60"/>
                                  <a:pt x="917" y="61"/>
                                </a:cubicBezTo>
                                <a:cubicBezTo>
                                  <a:pt x="918" y="63"/>
                                  <a:pt x="920" y="62"/>
                                  <a:pt x="921" y="64"/>
                                </a:cubicBezTo>
                                <a:cubicBezTo>
                                  <a:pt x="926" y="69"/>
                                  <a:pt x="928" y="75"/>
                                  <a:pt x="935" y="75"/>
                                </a:cubicBezTo>
                                <a:cubicBezTo>
                                  <a:pt x="938" y="75"/>
                                  <a:pt x="940" y="73"/>
                                  <a:pt x="942" y="71"/>
                                </a:cubicBezTo>
                                <a:cubicBezTo>
                                  <a:pt x="945" y="69"/>
                                  <a:pt x="948" y="72"/>
                                  <a:pt x="951" y="70"/>
                                </a:cubicBezTo>
                                <a:cubicBezTo>
                                  <a:pt x="953" y="68"/>
                                  <a:pt x="952" y="66"/>
                                  <a:pt x="954" y="64"/>
                                </a:cubicBezTo>
                                <a:cubicBezTo>
                                  <a:pt x="956" y="63"/>
                                  <a:pt x="958" y="62"/>
                                  <a:pt x="960" y="61"/>
                                </a:cubicBezTo>
                                <a:cubicBezTo>
                                  <a:pt x="964" y="59"/>
                                  <a:pt x="963" y="55"/>
                                  <a:pt x="965" y="52"/>
                                </a:cubicBezTo>
                                <a:cubicBezTo>
                                  <a:pt x="968" y="48"/>
                                  <a:pt x="971" y="48"/>
                                  <a:pt x="974" y="45"/>
                                </a:cubicBezTo>
                                <a:cubicBezTo>
                                  <a:pt x="976" y="43"/>
                                  <a:pt x="977" y="40"/>
                                  <a:pt x="979" y="40"/>
                                </a:cubicBezTo>
                                <a:cubicBezTo>
                                  <a:pt x="985" y="40"/>
                                  <a:pt x="987" y="43"/>
                                  <a:pt x="992" y="46"/>
                                </a:cubicBezTo>
                                <a:cubicBezTo>
                                  <a:pt x="992" y="58"/>
                                  <a:pt x="992" y="58"/>
                                  <a:pt x="992" y="58"/>
                                </a:cubicBezTo>
                                <a:cubicBezTo>
                                  <a:pt x="992" y="62"/>
                                  <a:pt x="996" y="62"/>
                                  <a:pt x="997" y="66"/>
                                </a:cubicBezTo>
                                <a:cubicBezTo>
                                  <a:pt x="1001" y="76"/>
                                  <a:pt x="1003" y="82"/>
                                  <a:pt x="1003" y="93"/>
                                </a:cubicBezTo>
                                <a:cubicBezTo>
                                  <a:pt x="1003" y="102"/>
                                  <a:pt x="1003" y="102"/>
                                  <a:pt x="1003" y="102"/>
                                </a:cubicBezTo>
                                <a:cubicBezTo>
                                  <a:pt x="1003" y="107"/>
                                  <a:pt x="1006" y="109"/>
                                  <a:pt x="1006" y="114"/>
                                </a:cubicBezTo>
                                <a:cubicBezTo>
                                  <a:pt x="1006" y="117"/>
                                  <a:pt x="1001" y="118"/>
                                  <a:pt x="998" y="120"/>
                                </a:cubicBezTo>
                                <a:cubicBezTo>
                                  <a:pt x="993" y="122"/>
                                  <a:pt x="991" y="125"/>
                                  <a:pt x="989" y="129"/>
                                </a:cubicBezTo>
                                <a:cubicBezTo>
                                  <a:pt x="988" y="131"/>
                                  <a:pt x="986" y="132"/>
                                  <a:pt x="986" y="134"/>
                                </a:cubicBezTo>
                                <a:cubicBezTo>
                                  <a:pt x="986" y="138"/>
                                  <a:pt x="990" y="138"/>
                                  <a:pt x="993" y="141"/>
                                </a:cubicBezTo>
                                <a:cubicBezTo>
                                  <a:pt x="998" y="144"/>
                                  <a:pt x="1000" y="147"/>
                                  <a:pt x="1003" y="152"/>
                                </a:cubicBezTo>
                                <a:cubicBezTo>
                                  <a:pt x="1006" y="157"/>
                                  <a:pt x="1009" y="159"/>
                                  <a:pt x="1012" y="165"/>
                                </a:cubicBezTo>
                                <a:cubicBezTo>
                                  <a:pt x="1014" y="167"/>
                                  <a:pt x="1016" y="169"/>
                                  <a:pt x="1016" y="172"/>
                                </a:cubicBezTo>
                                <a:cubicBezTo>
                                  <a:pt x="1016" y="177"/>
                                  <a:pt x="1010" y="177"/>
                                  <a:pt x="1007" y="182"/>
                                </a:cubicBezTo>
                                <a:cubicBezTo>
                                  <a:pt x="1007" y="182"/>
                                  <a:pt x="1007" y="182"/>
                                  <a:pt x="1007" y="182"/>
                                </a:cubicBezTo>
                                <a:cubicBezTo>
                                  <a:pt x="1005" y="184"/>
                                  <a:pt x="1003" y="183"/>
                                  <a:pt x="1000" y="183"/>
                                </a:cubicBezTo>
                                <a:cubicBezTo>
                                  <a:pt x="1000" y="184"/>
                                  <a:pt x="1000" y="185"/>
                                  <a:pt x="1000" y="186"/>
                                </a:cubicBezTo>
                                <a:cubicBezTo>
                                  <a:pt x="1000" y="187"/>
                                  <a:pt x="1001" y="188"/>
                                  <a:pt x="1001" y="189"/>
                                </a:cubicBezTo>
                                <a:cubicBezTo>
                                  <a:pt x="1001" y="201"/>
                                  <a:pt x="1001" y="201"/>
                                  <a:pt x="1001" y="201"/>
                                </a:cubicBezTo>
                                <a:cubicBezTo>
                                  <a:pt x="1001" y="206"/>
                                  <a:pt x="994" y="206"/>
                                  <a:pt x="993" y="211"/>
                                </a:cubicBezTo>
                                <a:cubicBezTo>
                                  <a:pt x="993" y="213"/>
                                  <a:pt x="993" y="214"/>
                                  <a:pt x="992" y="216"/>
                                </a:cubicBezTo>
                                <a:cubicBezTo>
                                  <a:pt x="989" y="217"/>
                                  <a:pt x="985" y="216"/>
                                  <a:pt x="985" y="219"/>
                                </a:cubicBezTo>
                                <a:cubicBezTo>
                                  <a:pt x="985" y="223"/>
                                  <a:pt x="985" y="223"/>
                                  <a:pt x="985" y="223"/>
                                </a:cubicBezTo>
                                <a:cubicBezTo>
                                  <a:pt x="985" y="225"/>
                                  <a:pt x="984" y="226"/>
                                  <a:pt x="983" y="228"/>
                                </a:cubicBezTo>
                                <a:cubicBezTo>
                                  <a:pt x="983" y="229"/>
                                  <a:pt x="982" y="230"/>
                                  <a:pt x="981" y="231"/>
                                </a:cubicBezTo>
                                <a:cubicBezTo>
                                  <a:pt x="981" y="232"/>
                                  <a:pt x="980" y="233"/>
                                  <a:pt x="979" y="233"/>
                                </a:cubicBezTo>
                                <a:cubicBezTo>
                                  <a:pt x="972" y="233"/>
                                  <a:pt x="967" y="233"/>
                                  <a:pt x="960" y="233"/>
                                </a:cubicBezTo>
                                <a:cubicBezTo>
                                  <a:pt x="958" y="233"/>
                                  <a:pt x="956" y="235"/>
                                  <a:pt x="956" y="237"/>
                                </a:cubicBezTo>
                                <a:cubicBezTo>
                                  <a:pt x="956" y="238"/>
                                  <a:pt x="957" y="239"/>
                                  <a:pt x="957" y="239"/>
                                </a:cubicBezTo>
                                <a:cubicBezTo>
                                  <a:pt x="958" y="241"/>
                                  <a:pt x="957" y="243"/>
                                  <a:pt x="957" y="245"/>
                                </a:cubicBezTo>
                                <a:cubicBezTo>
                                  <a:pt x="958" y="247"/>
                                  <a:pt x="958" y="249"/>
                                  <a:pt x="958" y="252"/>
                                </a:cubicBezTo>
                                <a:cubicBezTo>
                                  <a:pt x="958" y="256"/>
                                  <a:pt x="957" y="258"/>
                                  <a:pt x="956" y="261"/>
                                </a:cubicBezTo>
                                <a:cubicBezTo>
                                  <a:pt x="956" y="264"/>
                                  <a:pt x="956" y="266"/>
                                  <a:pt x="954" y="270"/>
                                </a:cubicBezTo>
                                <a:cubicBezTo>
                                  <a:pt x="951" y="276"/>
                                  <a:pt x="944" y="278"/>
                                  <a:pt x="944" y="286"/>
                                </a:cubicBezTo>
                                <a:cubicBezTo>
                                  <a:pt x="944" y="288"/>
                                  <a:pt x="945" y="288"/>
                                  <a:pt x="945" y="291"/>
                                </a:cubicBezTo>
                                <a:cubicBezTo>
                                  <a:pt x="945" y="291"/>
                                  <a:pt x="945" y="291"/>
                                  <a:pt x="945" y="291"/>
                                </a:cubicBezTo>
                                <a:cubicBezTo>
                                  <a:pt x="944" y="290"/>
                                  <a:pt x="943" y="289"/>
                                  <a:pt x="942" y="289"/>
                                </a:cubicBezTo>
                                <a:cubicBezTo>
                                  <a:pt x="938" y="289"/>
                                  <a:pt x="936" y="293"/>
                                  <a:pt x="933" y="295"/>
                                </a:cubicBezTo>
                                <a:cubicBezTo>
                                  <a:pt x="931" y="296"/>
                                  <a:pt x="930" y="296"/>
                                  <a:pt x="928" y="296"/>
                                </a:cubicBezTo>
                                <a:cubicBezTo>
                                  <a:pt x="925" y="296"/>
                                  <a:pt x="924" y="299"/>
                                  <a:pt x="922" y="301"/>
                                </a:cubicBezTo>
                                <a:cubicBezTo>
                                  <a:pt x="920" y="303"/>
                                  <a:pt x="919" y="304"/>
                                  <a:pt x="917" y="307"/>
                                </a:cubicBezTo>
                                <a:cubicBezTo>
                                  <a:pt x="913" y="312"/>
                                  <a:pt x="912" y="315"/>
                                  <a:pt x="908" y="319"/>
                                </a:cubicBezTo>
                                <a:cubicBezTo>
                                  <a:pt x="906" y="321"/>
                                  <a:pt x="906" y="322"/>
                                  <a:pt x="905" y="325"/>
                                </a:cubicBezTo>
                                <a:cubicBezTo>
                                  <a:pt x="904" y="328"/>
                                  <a:pt x="902" y="329"/>
                                  <a:pt x="900" y="330"/>
                                </a:cubicBezTo>
                                <a:cubicBezTo>
                                  <a:pt x="899" y="332"/>
                                  <a:pt x="897" y="333"/>
                                  <a:pt x="895" y="333"/>
                                </a:cubicBezTo>
                                <a:cubicBezTo>
                                  <a:pt x="894" y="333"/>
                                  <a:pt x="893" y="331"/>
                                  <a:pt x="893" y="330"/>
                                </a:cubicBezTo>
                                <a:cubicBezTo>
                                  <a:pt x="892" y="328"/>
                                  <a:pt x="892" y="326"/>
                                  <a:pt x="892" y="324"/>
                                </a:cubicBezTo>
                                <a:cubicBezTo>
                                  <a:pt x="891" y="320"/>
                                  <a:pt x="891" y="318"/>
                                  <a:pt x="891" y="314"/>
                                </a:cubicBezTo>
                                <a:cubicBezTo>
                                  <a:pt x="891" y="310"/>
                                  <a:pt x="891" y="310"/>
                                  <a:pt x="891" y="310"/>
                                </a:cubicBezTo>
                                <a:cubicBezTo>
                                  <a:pt x="891" y="306"/>
                                  <a:pt x="890" y="304"/>
                                  <a:pt x="892" y="300"/>
                                </a:cubicBezTo>
                                <a:cubicBezTo>
                                  <a:pt x="893" y="295"/>
                                  <a:pt x="895" y="293"/>
                                  <a:pt x="895" y="288"/>
                                </a:cubicBezTo>
                                <a:cubicBezTo>
                                  <a:pt x="895" y="287"/>
                                  <a:pt x="894" y="286"/>
                                  <a:pt x="893" y="285"/>
                                </a:cubicBezTo>
                                <a:cubicBezTo>
                                  <a:pt x="892" y="284"/>
                                  <a:pt x="892" y="281"/>
                                  <a:pt x="891" y="281"/>
                                </a:cubicBezTo>
                                <a:cubicBezTo>
                                  <a:pt x="889" y="281"/>
                                  <a:pt x="890" y="283"/>
                                  <a:pt x="888" y="284"/>
                                </a:cubicBezTo>
                                <a:cubicBezTo>
                                  <a:pt x="888" y="284"/>
                                  <a:pt x="887" y="284"/>
                                  <a:pt x="886" y="284"/>
                                </a:cubicBezTo>
                                <a:cubicBezTo>
                                  <a:pt x="883" y="284"/>
                                  <a:pt x="881" y="284"/>
                                  <a:pt x="877" y="284"/>
                                </a:cubicBezTo>
                                <a:cubicBezTo>
                                  <a:pt x="875" y="284"/>
                                  <a:pt x="872" y="284"/>
                                  <a:pt x="871" y="287"/>
                                </a:cubicBezTo>
                                <a:cubicBezTo>
                                  <a:pt x="870" y="287"/>
                                  <a:pt x="871" y="288"/>
                                  <a:pt x="870" y="289"/>
                                </a:cubicBezTo>
                                <a:cubicBezTo>
                                  <a:pt x="869" y="290"/>
                                  <a:pt x="868" y="290"/>
                                  <a:pt x="868" y="292"/>
                                </a:cubicBezTo>
                                <a:cubicBezTo>
                                  <a:pt x="869" y="292"/>
                                  <a:pt x="871" y="292"/>
                                  <a:pt x="871" y="293"/>
                                </a:cubicBezTo>
                                <a:cubicBezTo>
                                  <a:pt x="871" y="295"/>
                                  <a:pt x="870" y="295"/>
                                  <a:pt x="869" y="297"/>
                                </a:cubicBezTo>
                                <a:cubicBezTo>
                                  <a:pt x="867" y="299"/>
                                  <a:pt x="866" y="301"/>
                                  <a:pt x="864" y="303"/>
                                </a:cubicBezTo>
                                <a:cubicBezTo>
                                  <a:pt x="863" y="306"/>
                                  <a:pt x="862" y="307"/>
                                  <a:pt x="861" y="310"/>
                                </a:cubicBezTo>
                                <a:cubicBezTo>
                                  <a:pt x="860" y="312"/>
                                  <a:pt x="859" y="312"/>
                                  <a:pt x="858" y="314"/>
                                </a:cubicBezTo>
                                <a:cubicBezTo>
                                  <a:pt x="856" y="317"/>
                                  <a:pt x="855" y="318"/>
                                  <a:pt x="854" y="321"/>
                                </a:cubicBezTo>
                                <a:cubicBezTo>
                                  <a:pt x="852" y="323"/>
                                  <a:pt x="850" y="324"/>
                                  <a:pt x="850" y="327"/>
                                </a:cubicBezTo>
                                <a:cubicBezTo>
                                  <a:pt x="849" y="329"/>
                                  <a:pt x="850" y="330"/>
                                  <a:pt x="849" y="332"/>
                                </a:cubicBezTo>
                                <a:cubicBezTo>
                                  <a:pt x="848" y="335"/>
                                  <a:pt x="848" y="337"/>
                                  <a:pt x="847" y="340"/>
                                </a:cubicBezTo>
                                <a:cubicBezTo>
                                  <a:pt x="847" y="341"/>
                                  <a:pt x="847" y="342"/>
                                  <a:pt x="846" y="344"/>
                                </a:cubicBezTo>
                                <a:cubicBezTo>
                                  <a:pt x="846" y="345"/>
                                  <a:pt x="844" y="345"/>
                                  <a:pt x="843" y="345"/>
                                </a:cubicBezTo>
                                <a:cubicBezTo>
                                  <a:pt x="842" y="345"/>
                                  <a:pt x="841" y="346"/>
                                  <a:pt x="840" y="346"/>
                                </a:cubicBezTo>
                                <a:cubicBezTo>
                                  <a:pt x="835" y="346"/>
                                  <a:pt x="832" y="345"/>
                                  <a:pt x="828" y="347"/>
                                </a:cubicBezTo>
                                <a:cubicBezTo>
                                  <a:pt x="826" y="348"/>
                                  <a:pt x="825" y="350"/>
                                  <a:pt x="825" y="352"/>
                                </a:cubicBezTo>
                                <a:cubicBezTo>
                                  <a:pt x="825" y="354"/>
                                  <a:pt x="826" y="355"/>
                                  <a:pt x="826" y="357"/>
                                </a:cubicBezTo>
                                <a:cubicBezTo>
                                  <a:pt x="827" y="360"/>
                                  <a:pt x="827" y="361"/>
                                  <a:pt x="829" y="362"/>
                                </a:cubicBezTo>
                                <a:cubicBezTo>
                                  <a:pt x="831" y="364"/>
                                  <a:pt x="833" y="364"/>
                                  <a:pt x="836" y="365"/>
                                </a:cubicBezTo>
                                <a:cubicBezTo>
                                  <a:pt x="841" y="366"/>
                                  <a:pt x="843" y="367"/>
                                  <a:pt x="847" y="367"/>
                                </a:cubicBezTo>
                                <a:cubicBezTo>
                                  <a:pt x="852" y="367"/>
                                  <a:pt x="854" y="365"/>
                                  <a:pt x="858" y="365"/>
                                </a:cubicBezTo>
                                <a:cubicBezTo>
                                  <a:pt x="861" y="365"/>
                                  <a:pt x="862" y="367"/>
                                  <a:pt x="862" y="370"/>
                                </a:cubicBezTo>
                                <a:cubicBezTo>
                                  <a:pt x="863" y="372"/>
                                  <a:pt x="863" y="373"/>
                                  <a:pt x="864" y="376"/>
                                </a:cubicBezTo>
                                <a:cubicBezTo>
                                  <a:pt x="864" y="378"/>
                                  <a:pt x="867" y="378"/>
                                  <a:pt x="869" y="379"/>
                                </a:cubicBezTo>
                                <a:cubicBezTo>
                                  <a:pt x="871" y="381"/>
                                  <a:pt x="872" y="381"/>
                                  <a:pt x="874" y="382"/>
                                </a:cubicBezTo>
                                <a:cubicBezTo>
                                  <a:pt x="874" y="382"/>
                                  <a:pt x="875" y="383"/>
                                  <a:pt x="875" y="383"/>
                                </a:cubicBezTo>
                                <a:cubicBezTo>
                                  <a:pt x="879" y="383"/>
                                  <a:pt x="879" y="383"/>
                                  <a:pt x="879" y="383"/>
                                </a:cubicBezTo>
                                <a:cubicBezTo>
                                  <a:pt x="880" y="383"/>
                                  <a:pt x="880" y="382"/>
                                  <a:pt x="880" y="382"/>
                                </a:cubicBezTo>
                                <a:cubicBezTo>
                                  <a:pt x="881" y="381"/>
                                  <a:pt x="882" y="381"/>
                                  <a:pt x="882" y="380"/>
                                </a:cubicBezTo>
                                <a:cubicBezTo>
                                  <a:pt x="883" y="378"/>
                                  <a:pt x="882" y="376"/>
                                  <a:pt x="884" y="375"/>
                                </a:cubicBezTo>
                                <a:cubicBezTo>
                                  <a:pt x="887" y="373"/>
                                  <a:pt x="889" y="371"/>
                                  <a:pt x="889" y="367"/>
                                </a:cubicBezTo>
                                <a:cubicBezTo>
                                  <a:pt x="889" y="364"/>
                                  <a:pt x="889" y="364"/>
                                  <a:pt x="889" y="364"/>
                                </a:cubicBezTo>
                                <a:cubicBezTo>
                                  <a:pt x="893" y="364"/>
                                  <a:pt x="895" y="362"/>
                                  <a:pt x="898" y="359"/>
                                </a:cubicBezTo>
                                <a:cubicBezTo>
                                  <a:pt x="899" y="358"/>
                                  <a:pt x="900" y="357"/>
                                  <a:pt x="901" y="357"/>
                                </a:cubicBezTo>
                                <a:cubicBezTo>
                                  <a:pt x="903" y="357"/>
                                  <a:pt x="903" y="358"/>
                                  <a:pt x="905" y="358"/>
                                </a:cubicBezTo>
                                <a:cubicBezTo>
                                  <a:pt x="910" y="358"/>
                                  <a:pt x="910" y="358"/>
                                  <a:pt x="910" y="358"/>
                                </a:cubicBezTo>
                                <a:cubicBezTo>
                                  <a:pt x="911" y="358"/>
                                  <a:pt x="911" y="358"/>
                                  <a:pt x="911" y="358"/>
                                </a:cubicBezTo>
                                <a:cubicBezTo>
                                  <a:pt x="915" y="358"/>
                                  <a:pt x="915" y="358"/>
                                  <a:pt x="915" y="358"/>
                                </a:cubicBezTo>
                                <a:cubicBezTo>
                                  <a:pt x="915" y="358"/>
                                  <a:pt x="915" y="358"/>
                                  <a:pt x="915" y="358"/>
                                </a:cubicBezTo>
                                <a:cubicBezTo>
                                  <a:pt x="915" y="359"/>
                                  <a:pt x="915" y="360"/>
                                  <a:pt x="915" y="360"/>
                                </a:cubicBezTo>
                                <a:cubicBezTo>
                                  <a:pt x="920" y="360"/>
                                  <a:pt x="920" y="360"/>
                                  <a:pt x="920" y="360"/>
                                </a:cubicBezTo>
                                <a:cubicBezTo>
                                  <a:pt x="922" y="360"/>
                                  <a:pt x="922" y="360"/>
                                  <a:pt x="922" y="360"/>
                                </a:cubicBezTo>
                                <a:cubicBezTo>
                                  <a:pt x="925" y="360"/>
                                  <a:pt x="925" y="360"/>
                                  <a:pt x="925" y="360"/>
                                </a:cubicBezTo>
                                <a:cubicBezTo>
                                  <a:pt x="926" y="359"/>
                                  <a:pt x="926" y="358"/>
                                  <a:pt x="926" y="357"/>
                                </a:cubicBezTo>
                                <a:cubicBezTo>
                                  <a:pt x="928" y="357"/>
                                  <a:pt x="929" y="357"/>
                                  <a:pt x="931" y="357"/>
                                </a:cubicBezTo>
                                <a:cubicBezTo>
                                  <a:pt x="934" y="357"/>
                                  <a:pt x="936" y="356"/>
                                  <a:pt x="939" y="356"/>
                                </a:cubicBezTo>
                                <a:cubicBezTo>
                                  <a:pt x="939" y="356"/>
                                  <a:pt x="939" y="356"/>
                                  <a:pt x="939" y="356"/>
                                </a:cubicBezTo>
                                <a:cubicBezTo>
                                  <a:pt x="939" y="357"/>
                                  <a:pt x="938" y="358"/>
                                  <a:pt x="938" y="359"/>
                                </a:cubicBezTo>
                                <a:cubicBezTo>
                                  <a:pt x="938" y="364"/>
                                  <a:pt x="941" y="366"/>
                                  <a:pt x="941" y="370"/>
                                </a:cubicBezTo>
                                <a:cubicBezTo>
                                  <a:pt x="941" y="371"/>
                                  <a:pt x="940" y="371"/>
                                  <a:pt x="939" y="372"/>
                                </a:cubicBezTo>
                                <a:cubicBezTo>
                                  <a:pt x="939" y="372"/>
                                  <a:pt x="939" y="372"/>
                                  <a:pt x="939" y="372"/>
                                </a:cubicBezTo>
                                <a:cubicBezTo>
                                  <a:pt x="936" y="370"/>
                                  <a:pt x="934" y="370"/>
                                  <a:pt x="931" y="370"/>
                                </a:cubicBezTo>
                                <a:cubicBezTo>
                                  <a:pt x="930" y="370"/>
                                  <a:pt x="928" y="370"/>
                                  <a:pt x="927" y="372"/>
                                </a:cubicBezTo>
                                <a:cubicBezTo>
                                  <a:pt x="926" y="373"/>
                                  <a:pt x="927" y="375"/>
                                  <a:pt x="927" y="377"/>
                                </a:cubicBezTo>
                                <a:cubicBezTo>
                                  <a:pt x="922" y="377"/>
                                  <a:pt x="922" y="377"/>
                                  <a:pt x="922" y="377"/>
                                </a:cubicBezTo>
                                <a:cubicBezTo>
                                  <a:pt x="922" y="379"/>
                                  <a:pt x="921" y="381"/>
                                  <a:pt x="919" y="383"/>
                                </a:cubicBezTo>
                                <a:cubicBezTo>
                                  <a:pt x="917" y="384"/>
                                  <a:pt x="915" y="384"/>
                                  <a:pt x="914" y="386"/>
                                </a:cubicBezTo>
                                <a:cubicBezTo>
                                  <a:pt x="918" y="386"/>
                                  <a:pt x="918" y="386"/>
                                  <a:pt x="918" y="386"/>
                                </a:cubicBezTo>
                                <a:cubicBezTo>
                                  <a:pt x="918" y="388"/>
                                  <a:pt x="916" y="389"/>
                                  <a:pt x="916" y="392"/>
                                </a:cubicBezTo>
                                <a:cubicBezTo>
                                  <a:pt x="915" y="392"/>
                                  <a:pt x="915" y="392"/>
                                  <a:pt x="914" y="392"/>
                                </a:cubicBezTo>
                                <a:cubicBezTo>
                                  <a:pt x="914" y="394"/>
                                  <a:pt x="914" y="395"/>
                                  <a:pt x="914" y="396"/>
                                </a:cubicBezTo>
                                <a:cubicBezTo>
                                  <a:pt x="914" y="399"/>
                                  <a:pt x="913" y="401"/>
                                  <a:pt x="910" y="401"/>
                                </a:cubicBezTo>
                                <a:cubicBezTo>
                                  <a:pt x="908" y="401"/>
                                  <a:pt x="907" y="400"/>
                                  <a:pt x="904" y="400"/>
                                </a:cubicBezTo>
                                <a:cubicBezTo>
                                  <a:pt x="903" y="400"/>
                                  <a:pt x="902" y="401"/>
                                  <a:pt x="902" y="402"/>
                                </a:cubicBezTo>
                                <a:cubicBezTo>
                                  <a:pt x="902" y="404"/>
                                  <a:pt x="904" y="404"/>
                                  <a:pt x="906" y="405"/>
                                </a:cubicBezTo>
                                <a:cubicBezTo>
                                  <a:pt x="906" y="405"/>
                                  <a:pt x="906" y="406"/>
                                  <a:pt x="906" y="407"/>
                                </a:cubicBezTo>
                                <a:cubicBezTo>
                                  <a:pt x="906" y="408"/>
                                  <a:pt x="904" y="409"/>
                                  <a:pt x="903" y="410"/>
                                </a:cubicBezTo>
                                <a:cubicBezTo>
                                  <a:pt x="903" y="412"/>
                                  <a:pt x="903" y="413"/>
                                  <a:pt x="902" y="415"/>
                                </a:cubicBezTo>
                                <a:cubicBezTo>
                                  <a:pt x="902" y="416"/>
                                  <a:pt x="901" y="416"/>
                                  <a:pt x="900" y="417"/>
                                </a:cubicBezTo>
                                <a:cubicBezTo>
                                  <a:pt x="900" y="420"/>
                                  <a:pt x="901" y="422"/>
                                  <a:pt x="901" y="426"/>
                                </a:cubicBezTo>
                                <a:cubicBezTo>
                                  <a:pt x="901" y="433"/>
                                  <a:pt x="901" y="433"/>
                                  <a:pt x="901" y="433"/>
                                </a:cubicBezTo>
                                <a:cubicBezTo>
                                  <a:pt x="901" y="435"/>
                                  <a:pt x="902" y="436"/>
                                  <a:pt x="903" y="437"/>
                                </a:cubicBezTo>
                                <a:cubicBezTo>
                                  <a:pt x="906" y="438"/>
                                  <a:pt x="907" y="438"/>
                                  <a:pt x="910" y="438"/>
                                </a:cubicBezTo>
                                <a:cubicBezTo>
                                  <a:pt x="912" y="439"/>
                                  <a:pt x="912" y="441"/>
                                  <a:pt x="914" y="441"/>
                                </a:cubicBezTo>
                                <a:cubicBezTo>
                                  <a:pt x="916" y="442"/>
                                  <a:pt x="918" y="441"/>
                                  <a:pt x="920" y="442"/>
                                </a:cubicBezTo>
                                <a:cubicBezTo>
                                  <a:pt x="923" y="443"/>
                                  <a:pt x="925" y="444"/>
                                  <a:pt x="928" y="446"/>
                                </a:cubicBezTo>
                                <a:cubicBezTo>
                                  <a:pt x="928" y="447"/>
                                  <a:pt x="929" y="447"/>
                                  <a:pt x="929" y="447"/>
                                </a:cubicBezTo>
                                <a:cubicBezTo>
                                  <a:pt x="932" y="449"/>
                                  <a:pt x="932" y="451"/>
                                  <a:pt x="934" y="453"/>
                                </a:cubicBezTo>
                                <a:cubicBezTo>
                                  <a:pt x="936" y="455"/>
                                  <a:pt x="938" y="456"/>
                                  <a:pt x="938" y="459"/>
                                </a:cubicBezTo>
                                <a:cubicBezTo>
                                  <a:pt x="940" y="463"/>
                                  <a:pt x="944" y="464"/>
                                  <a:pt x="948" y="467"/>
                                </a:cubicBezTo>
                                <a:cubicBezTo>
                                  <a:pt x="950" y="469"/>
                                  <a:pt x="951" y="469"/>
                                  <a:pt x="953" y="471"/>
                                </a:cubicBezTo>
                                <a:cubicBezTo>
                                  <a:pt x="955" y="473"/>
                                  <a:pt x="955" y="475"/>
                                  <a:pt x="958" y="476"/>
                                </a:cubicBezTo>
                                <a:cubicBezTo>
                                  <a:pt x="960" y="476"/>
                                  <a:pt x="961" y="476"/>
                                  <a:pt x="964" y="476"/>
                                </a:cubicBezTo>
                                <a:cubicBezTo>
                                  <a:pt x="967" y="477"/>
                                  <a:pt x="968" y="479"/>
                                  <a:pt x="971" y="481"/>
                                </a:cubicBezTo>
                                <a:cubicBezTo>
                                  <a:pt x="974" y="482"/>
                                  <a:pt x="977" y="482"/>
                                  <a:pt x="979" y="485"/>
                                </a:cubicBezTo>
                                <a:cubicBezTo>
                                  <a:pt x="976" y="487"/>
                                  <a:pt x="975" y="487"/>
                                  <a:pt x="972" y="487"/>
                                </a:cubicBezTo>
                                <a:cubicBezTo>
                                  <a:pt x="969" y="488"/>
                                  <a:pt x="968" y="489"/>
                                  <a:pt x="965" y="489"/>
                                </a:cubicBezTo>
                                <a:cubicBezTo>
                                  <a:pt x="962" y="489"/>
                                  <a:pt x="962" y="489"/>
                                  <a:pt x="962" y="489"/>
                                </a:cubicBezTo>
                                <a:cubicBezTo>
                                  <a:pt x="961" y="489"/>
                                  <a:pt x="960" y="490"/>
                                  <a:pt x="959" y="490"/>
                                </a:cubicBezTo>
                                <a:cubicBezTo>
                                  <a:pt x="957" y="490"/>
                                  <a:pt x="955" y="491"/>
                                  <a:pt x="953" y="492"/>
                                </a:cubicBezTo>
                                <a:cubicBezTo>
                                  <a:pt x="959" y="494"/>
                                  <a:pt x="962" y="495"/>
                                  <a:pt x="967" y="495"/>
                                </a:cubicBezTo>
                                <a:cubicBezTo>
                                  <a:pt x="970" y="495"/>
                                  <a:pt x="971" y="495"/>
                                  <a:pt x="974" y="495"/>
                                </a:cubicBezTo>
                                <a:cubicBezTo>
                                  <a:pt x="977" y="495"/>
                                  <a:pt x="979" y="497"/>
                                  <a:pt x="982" y="498"/>
                                </a:cubicBezTo>
                                <a:cubicBezTo>
                                  <a:pt x="985" y="500"/>
                                  <a:pt x="989" y="500"/>
                                  <a:pt x="989" y="504"/>
                                </a:cubicBezTo>
                                <a:cubicBezTo>
                                  <a:pt x="989" y="506"/>
                                  <a:pt x="986" y="506"/>
                                  <a:pt x="985" y="506"/>
                                </a:cubicBezTo>
                                <a:cubicBezTo>
                                  <a:pt x="983" y="507"/>
                                  <a:pt x="983" y="508"/>
                                  <a:pt x="982" y="508"/>
                                </a:cubicBezTo>
                                <a:cubicBezTo>
                                  <a:pt x="979" y="511"/>
                                  <a:pt x="977" y="512"/>
                                  <a:pt x="975" y="515"/>
                                </a:cubicBezTo>
                                <a:cubicBezTo>
                                  <a:pt x="974" y="519"/>
                                  <a:pt x="973" y="521"/>
                                  <a:pt x="971" y="525"/>
                                </a:cubicBezTo>
                                <a:cubicBezTo>
                                  <a:pt x="969" y="528"/>
                                  <a:pt x="967" y="529"/>
                                  <a:pt x="966" y="532"/>
                                </a:cubicBezTo>
                                <a:cubicBezTo>
                                  <a:pt x="966" y="532"/>
                                  <a:pt x="966" y="532"/>
                                  <a:pt x="967" y="532"/>
                                </a:cubicBezTo>
                                <a:cubicBezTo>
                                  <a:pt x="968" y="532"/>
                                  <a:pt x="969" y="531"/>
                                  <a:pt x="970" y="531"/>
                                </a:cubicBezTo>
                                <a:cubicBezTo>
                                  <a:pt x="972" y="531"/>
                                  <a:pt x="973" y="531"/>
                                  <a:pt x="974" y="532"/>
                                </a:cubicBezTo>
                                <a:cubicBezTo>
                                  <a:pt x="975" y="532"/>
                                  <a:pt x="976" y="533"/>
                                  <a:pt x="977" y="533"/>
                                </a:cubicBezTo>
                                <a:cubicBezTo>
                                  <a:pt x="978" y="533"/>
                                  <a:pt x="978" y="532"/>
                                  <a:pt x="979" y="531"/>
                                </a:cubicBezTo>
                                <a:cubicBezTo>
                                  <a:pt x="981" y="528"/>
                                  <a:pt x="983" y="526"/>
                                  <a:pt x="986" y="526"/>
                                </a:cubicBezTo>
                                <a:cubicBezTo>
                                  <a:pt x="989" y="526"/>
                                  <a:pt x="991" y="528"/>
                                  <a:pt x="994" y="530"/>
                                </a:cubicBezTo>
                                <a:cubicBezTo>
                                  <a:pt x="997" y="531"/>
                                  <a:pt x="999" y="531"/>
                                  <a:pt x="1002" y="531"/>
                                </a:cubicBezTo>
                                <a:cubicBezTo>
                                  <a:pt x="1002" y="532"/>
                                  <a:pt x="1002" y="532"/>
                                  <a:pt x="1002" y="532"/>
                                </a:cubicBezTo>
                                <a:cubicBezTo>
                                  <a:pt x="1002" y="533"/>
                                  <a:pt x="1001" y="533"/>
                                  <a:pt x="1001" y="534"/>
                                </a:cubicBezTo>
                                <a:cubicBezTo>
                                  <a:pt x="999" y="535"/>
                                  <a:pt x="998" y="536"/>
                                  <a:pt x="997" y="538"/>
                                </a:cubicBezTo>
                                <a:cubicBezTo>
                                  <a:pt x="998" y="538"/>
                                  <a:pt x="998" y="538"/>
                                  <a:pt x="998" y="538"/>
                                </a:cubicBezTo>
                                <a:cubicBezTo>
                                  <a:pt x="999" y="537"/>
                                  <a:pt x="999" y="536"/>
                                  <a:pt x="1001" y="536"/>
                                </a:cubicBezTo>
                                <a:cubicBezTo>
                                  <a:pt x="1001" y="536"/>
                                  <a:pt x="1002" y="537"/>
                                  <a:pt x="1002" y="537"/>
                                </a:cubicBezTo>
                                <a:cubicBezTo>
                                  <a:pt x="1004" y="538"/>
                                  <a:pt x="1005" y="539"/>
                                  <a:pt x="1006" y="541"/>
                                </a:cubicBezTo>
                                <a:cubicBezTo>
                                  <a:pt x="1006" y="547"/>
                                  <a:pt x="1006" y="547"/>
                                  <a:pt x="1006" y="547"/>
                                </a:cubicBezTo>
                                <a:cubicBezTo>
                                  <a:pt x="1006" y="547"/>
                                  <a:pt x="1006" y="547"/>
                                  <a:pt x="1005" y="547"/>
                                </a:cubicBezTo>
                                <a:cubicBezTo>
                                  <a:pt x="1003" y="547"/>
                                  <a:pt x="1002" y="546"/>
                                  <a:pt x="999" y="546"/>
                                </a:cubicBezTo>
                                <a:cubicBezTo>
                                  <a:pt x="999" y="547"/>
                                  <a:pt x="999" y="547"/>
                                  <a:pt x="999" y="547"/>
                                </a:cubicBezTo>
                                <a:cubicBezTo>
                                  <a:pt x="1000" y="549"/>
                                  <a:pt x="1002" y="550"/>
                                  <a:pt x="1002" y="553"/>
                                </a:cubicBezTo>
                                <a:cubicBezTo>
                                  <a:pt x="1002" y="556"/>
                                  <a:pt x="1001" y="557"/>
                                  <a:pt x="1001" y="560"/>
                                </a:cubicBezTo>
                                <a:cubicBezTo>
                                  <a:pt x="1001" y="563"/>
                                  <a:pt x="1003" y="564"/>
                                  <a:pt x="1003" y="566"/>
                                </a:cubicBezTo>
                                <a:cubicBezTo>
                                  <a:pt x="1003" y="569"/>
                                  <a:pt x="1002" y="570"/>
                                  <a:pt x="1000" y="571"/>
                                </a:cubicBezTo>
                                <a:cubicBezTo>
                                  <a:pt x="999" y="569"/>
                                  <a:pt x="999" y="568"/>
                                  <a:pt x="997" y="567"/>
                                </a:cubicBezTo>
                                <a:cubicBezTo>
                                  <a:pt x="995" y="568"/>
                                  <a:pt x="994" y="569"/>
                                  <a:pt x="992" y="569"/>
                                </a:cubicBezTo>
                                <a:cubicBezTo>
                                  <a:pt x="992" y="571"/>
                                  <a:pt x="992" y="571"/>
                                  <a:pt x="992" y="571"/>
                                </a:cubicBezTo>
                                <a:cubicBezTo>
                                  <a:pt x="993" y="572"/>
                                  <a:pt x="994" y="573"/>
                                  <a:pt x="994" y="574"/>
                                </a:cubicBezTo>
                                <a:cubicBezTo>
                                  <a:pt x="994" y="575"/>
                                  <a:pt x="993" y="576"/>
                                  <a:pt x="992" y="578"/>
                                </a:cubicBezTo>
                                <a:cubicBezTo>
                                  <a:pt x="992" y="579"/>
                                  <a:pt x="991" y="581"/>
                                  <a:pt x="989" y="582"/>
                                </a:cubicBezTo>
                                <a:cubicBezTo>
                                  <a:pt x="989" y="582"/>
                                  <a:pt x="989" y="582"/>
                                  <a:pt x="989" y="582"/>
                                </a:cubicBezTo>
                                <a:cubicBezTo>
                                  <a:pt x="990" y="584"/>
                                  <a:pt x="991" y="585"/>
                                  <a:pt x="991" y="587"/>
                                </a:cubicBezTo>
                                <a:cubicBezTo>
                                  <a:pt x="991" y="591"/>
                                  <a:pt x="991" y="593"/>
                                  <a:pt x="990" y="596"/>
                                </a:cubicBezTo>
                                <a:cubicBezTo>
                                  <a:pt x="989" y="601"/>
                                  <a:pt x="987" y="603"/>
                                  <a:pt x="987" y="608"/>
                                </a:cubicBezTo>
                                <a:cubicBezTo>
                                  <a:pt x="987" y="611"/>
                                  <a:pt x="985" y="613"/>
                                  <a:pt x="984" y="617"/>
                                </a:cubicBezTo>
                                <a:cubicBezTo>
                                  <a:pt x="983" y="618"/>
                                  <a:pt x="981" y="618"/>
                                  <a:pt x="980" y="619"/>
                                </a:cubicBezTo>
                                <a:cubicBezTo>
                                  <a:pt x="978" y="619"/>
                                  <a:pt x="978" y="621"/>
                                  <a:pt x="978" y="623"/>
                                </a:cubicBezTo>
                                <a:cubicBezTo>
                                  <a:pt x="978" y="626"/>
                                  <a:pt x="981" y="627"/>
                                  <a:pt x="981" y="630"/>
                                </a:cubicBezTo>
                                <a:cubicBezTo>
                                  <a:pt x="981" y="632"/>
                                  <a:pt x="981" y="633"/>
                                  <a:pt x="980" y="634"/>
                                </a:cubicBezTo>
                                <a:cubicBezTo>
                                  <a:pt x="980" y="635"/>
                                  <a:pt x="979" y="635"/>
                                  <a:pt x="979" y="636"/>
                                </a:cubicBezTo>
                                <a:cubicBezTo>
                                  <a:pt x="979" y="637"/>
                                  <a:pt x="980" y="637"/>
                                  <a:pt x="980" y="638"/>
                                </a:cubicBezTo>
                                <a:cubicBezTo>
                                  <a:pt x="981" y="641"/>
                                  <a:pt x="980" y="643"/>
                                  <a:pt x="980" y="645"/>
                                </a:cubicBezTo>
                                <a:cubicBezTo>
                                  <a:pt x="980" y="647"/>
                                  <a:pt x="983" y="648"/>
                                  <a:pt x="983" y="650"/>
                                </a:cubicBezTo>
                                <a:cubicBezTo>
                                  <a:pt x="983" y="652"/>
                                  <a:pt x="983" y="652"/>
                                  <a:pt x="983" y="652"/>
                                </a:cubicBezTo>
                                <a:cubicBezTo>
                                  <a:pt x="982" y="652"/>
                                  <a:pt x="982" y="652"/>
                                  <a:pt x="982" y="652"/>
                                </a:cubicBezTo>
                                <a:cubicBezTo>
                                  <a:pt x="981" y="652"/>
                                  <a:pt x="980" y="651"/>
                                  <a:pt x="979" y="651"/>
                                </a:cubicBezTo>
                                <a:cubicBezTo>
                                  <a:pt x="976" y="651"/>
                                  <a:pt x="975" y="653"/>
                                  <a:pt x="974" y="655"/>
                                </a:cubicBezTo>
                                <a:cubicBezTo>
                                  <a:pt x="975" y="655"/>
                                  <a:pt x="976" y="656"/>
                                  <a:pt x="976" y="657"/>
                                </a:cubicBezTo>
                                <a:cubicBezTo>
                                  <a:pt x="976" y="659"/>
                                  <a:pt x="975" y="659"/>
                                  <a:pt x="974" y="659"/>
                                </a:cubicBezTo>
                                <a:cubicBezTo>
                                  <a:pt x="972" y="659"/>
                                  <a:pt x="972" y="661"/>
                                  <a:pt x="972" y="662"/>
                                </a:cubicBezTo>
                                <a:cubicBezTo>
                                  <a:pt x="972" y="664"/>
                                  <a:pt x="977" y="663"/>
                                  <a:pt x="977" y="665"/>
                                </a:cubicBezTo>
                                <a:cubicBezTo>
                                  <a:pt x="977" y="666"/>
                                  <a:pt x="976" y="666"/>
                                  <a:pt x="975" y="666"/>
                                </a:cubicBezTo>
                                <a:cubicBezTo>
                                  <a:pt x="974" y="667"/>
                                  <a:pt x="972" y="667"/>
                                  <a:pt x="971" y="668"/>
                                </a:cubicBezTo>
                                <a:cubicBezTo>
                                  <a:pt x="969" y="670"/>
                                  <a:pt x="969" y="672"/>
                                  <a:pt x="967" y="674"/>
                                </a:cubicBezTo>
                                <a:cubicBezTo>
                                  <a:pt x="967" y="675"/>
                                  <a:pt x="968" y="676"/>
                                  <a:pt x="968" y="677"/>
                                </a:cubicBezTo>
                                <a:cubicBezTo>
                                  <a:pt x="968" y="678"/>
                                  <a:pt x="968" y="678"/>
                                  <a:pt x="968" y="678"/>
                                </a:cubicBezTo>
                                <a:cubicBezTo>
                                  <a:pt x="965" y="678"/>
                                  <a:pt x="964" y="677"/>
                                  <a:pt x="961" y="678"/>
                                </a:cubicBezTo>
                                <a:cubicBezTo>
                                  <a:pt x="959" y="678"/>
                                  <a:pt x="959" y="681"/>
                                  <a:pt x="958" y="683"/>
                                </a:cubicBezTo>
                                <a:cubicBezTo>
                                  <a:pt x="958" y="684"/>
                                  <a:pt x="957" y="684"/>
                                  <a:pt x="956" y="685"/>
                                </a:cubicBezTo>
                                <a:cubicBezTo>
                                  <a:pt x="957" y="686"/>
                                  <a:pt x="959" y="686"/>
                                  <a:pt x="959" y="687"/>
                                </a:cubicBezTo>
                                <a:cubicBezTo>
                                  <a:pt x="959" y="690"/>
                                  <a:pt x="955" y="690"/>
                                  <a:pt x="955" y="693"/>
                                </a:cubicBezTo>
                                <a:cubicBezTo>
                                  <a:pt x="955" y="694"/>
                                  <a:pt x="956" y="695"/>
                                  <a:pt x="956" y="696"/>
                                </a:cubicBezTo>
                                <a:cubicBezTo>
                                  <a:pt x="956" y="697"/>
                                  <a:pt x="955" y="698"/>
                                  <a:pt x="954" y="699"/>
                                </a:cubicBezTo>
                                <a:cubicBezTo>
                                  <a:pt x="953" y="700"/>
                                  <a:pt x="952" y="701"/>
                                  <a:pt x="951" y="701"/>
                                </a:cubicBezTo>
                                <a:cubicBezTo>
                                  <a:pt x="950" y="701"/>
                                  <a:pt x="949" y="700"/>
                                  <a:pt x="948" y="700"/>
                                </a:cubicBezTo>
                                <a:cubicBezTo>
                                  <a:pt x="948" y="700"/>
                                  <a:pt x="947" y="701"/>
                                  <a:pt x="947" y="702"/>
                                </a:cubicBezTo>
                                <a:cubicBezTo>
                                  <a:pt x="947" y="703"/>
                                  <a:pt x="948" y="703"/>
                                  <a:pt x="948" y="704"/>
                                </a:cubicBezTo>
                                <a:cubicBezTo>
                                  <a:pt x="948" y="706"/>
                                  <a:pt x="944" y="706"/>
                                  <a:pt x="944" y="708"/>
                                </a:cubicBezTo>
                                <a:cubicBezTo>
                                  <a:pt x="943" y="710"/>
                                  <a:pt x="944" y="712"/>
                                  <a:pt x="942" y="712"/>
                                </a:cubicBezTo>
                                <a:cubicBezTo>
                                  <a:pt x="941" y="712"/>
                                  <a:pt x="941" y="710"/>
                                  <a:pt x="939" y="710"/>
                                </a:cubicBezTo>
                                <a:cubicBezTo>
                                  <a:pt x="937" y="710"/>
                                  <a:pt x="937" y="712"/>
                                  <a:pt x="936" y="714"/>
                                </a:cubicBezTo>
                                <a:cubicBezTo>
                                  <a:pt x="935" y="716"/>
                                  <a:pt x="934" y="718"/>
                                  <a:pt x="932" y="719"/>
                                </a:cubicBezTo>
                                <a:cubicBezTo>
                                  <a:pt x="933" y="721"/>
                                  <a:pt x="935" y="721"/>
                                  <a:pt x="935" y="723"/>
                                </a:cubicBezTo>
                                <a:cubicBezTo>
                                  <a:pt x="935" y="725"/>
                                  <a:pt x="935" y="726"/>
                                  <a:pt x="934" y="727"/>
                                </a:cubicBezTo>
                                <a:cubicBezTo>
                                  <a:pt x="934" y="729"/>
                                  <a:pt x="934" y="730"/>
                                  <a:pt x="933" y="732"/>
                                </a:cubicBezTo>
                                <a:cubicBezTo>
                                  <a:pt x="932" y="732"/>
                                  <a:pt x="932" y="732"/>
                                  <a:pt x="931" y="732"/>
                                </a:cubicBezTo>
                                <a:cubicBezTo>
                                  <a:pt x="929" y="733"/>
                                  <a:pt x="928" y="734"/>
                                  <a:pt x="926" y="735"/>
                                </a:cubicBezTo>
                                <a:cubicBezTo>
                                  <a:pt x="925" y="736"/>
                                  <a:pt x="923" y="736"/>
                                  <a:pt x="923" y="738"/>
                                </a:cubicBezTo>
                                <a:cubicBezTo>
                                  <a:pt x="922" y="738"/>
                                  <a:pt x="922" y="739"/>
                                  <a:pt x="922" y="739"/>
                                </a:cubicBezTo>
                                <a:cubicBezTo>
                                  <a:pt x="921" y="739"/>
                                  <a:pt x="920" y="738"/>
                                  <a:pt x="919" y="738"/>
                                </a:cubicBezTo>
                                <a:cubicBezTo>
                                  <a:pt x="915" y="738"/>
                                  <a:pt x="915" y="738"/>
                                  <a:pt x="915" y="738"/>
                                </a:cubicBezTo>
                                <a:cubicBezTo>
                                  <a:pt x="915" y="740"/>
                                  <a:pt x="915" y="741"/>
                                  <a:pt x="915" y="743"/>
                                </a:cubicBezTo>
                                <a:cubicBezTo>
                                  <a:pt x="913" y="742"/>
                                  <a:pt x="912" y="743"/>
                                  <a:pt x="909" y="743"/>
                                </a:cubicBezTo>
                                <a:cubicBezTo>
                                  <a:pt x="908" y="743"/>
                                  <a:pt x="907" y="741"/>
                                  <a:pt x="906" y="741"/>
                                </a:cubicBezTo>
                                <a:cubicBezTo>
                                  <a:pt x="905" y="741"/>
                                  <a:pt x="904" y="742"/>
                                  <a:pt x="903" y="743"/>
                                </a:cubicBezTo>
                                <a:cubicBezTo>
                                  <a:pt x="902" y="744"/>
                                  <a:pt x="901" y="744"/>
                                  <a:pt x="900" y="746"/>
                                </a:cubicBezTo>
                                <a:cubicBezTo>
                                  <a:pt x="899" y="747"/>
                                  <a:pt x="898" y="749"/>
                                  <a:pt x="896" y="749"/>
                                </a:cubicBezTo>
                                <a:cubicBezTo>
                                  <a:pt x="895" y="749"/>
                                  <a:pt x="895" y="748"/>
                                  <a:pt x="894" y="748"/>
                                </a:cubicBezTo>
                                <a:cubicBezTo>
                                  <a:pt x="891" y="748"/>
                                  <a:pt x="891" y="751"/>
                                  <a:pt x="891" y="754"/>
                                </a:cubicBezTo>
                                <a:cubicBezTo>
                                  <a:pt x="886" y="754"/>
                                  <a:pt x="886" y="754"/>
                                  <a:pt x="886" y="754"/>
                                </a:cubicBezTo>
                                <a:cubicBezTo>
                                  <a:pt x="886" y="754"/>
                                  <a:pt x="885" y="755"/>
                                  <a:pt x="885" y="756"/>
                                </a:cubicBezTo>
                                <a:cubicBezTo>
                                  <a:pt x="885" y="757"/>
                                  <a:pt x="886" y="757"/>
                                  <a:pt x="886" y="758"/>
                                </a:cubicBezTo>
                                <a:cubicBezTo>
                                  <a:pt x="886" y="759"/>
                                  <a:pt x="884" y="759"/>
                                  <a:pt x="884" y="760"/>
                                </a:cubicBezTo>
                                <a:cubicBezTo>
                                  <a:pt x="883" y="761"/>
                                  <a:pt x="883" y="763"/>
                                  <a:pt x="882" y="763"/>
                                </a:cubicBezTo>
                                <a:cubicBezTo>
                                  <a:pt x="874" y="763"/>
                                  <a:pt x="874" y="751"/>
                                  <a:pt x="866" y="750"/>
                                </a:cubicBezTo>
                                <a:cubicBezTo>
                                  <a:pt x="866" y="751"/>
                                  <a:pt x="866" y="751"/>
                                  <a:pt x="866" y="751"/>
                                </a:cubicBezTo>
                                <a:cubicBezTo>
                                  <a:pt x="868" y="753"/>
                                  <a:pt x="869" y="755"/>
                                  <a:pt x="870" y="758"/>
                                </a:cubicBezTo>
                                <a:cubicBezTo>
                                  <a:pt x="871" y="761"/>
                                  <a:pt x="872" y="763"/>
                                  <a:pt x="872" y="766"/>
                                </a:cubicBezTo>
                                <a:cubicBezTo>
                                  <a:pt x="872" y="768"/>
                                  <a:pt x="868" y="769"/>
                                  <a:pt x="866" y="769"/>
                                </a:cubicBezTo>
                                <a:cubicBezTo>
                                  <a:pt x="865" y="769"/>
                                  <a:pt x="864" y="768"/>
                                  <a:pt x="862" y="768"/>
                                </a:cubicBezTo>
                                <a:cubicBezTo>
                                  <a:pt x="860" y="768"/>
                                  <a:pt x="858" y="769"/>
                                  <a:pt x="857" y="771"/>
                                </a:cubicBezTo>
                                <a:cubicBezTo>
                                  <a:pt x="857" y="772"/>
                                  <a:pt x="857" y="773"/>
                                  <a:pt x="856" y="774"/>
                                </a:cubicBezTo>
                                <a:cubicBezTo>
                                  <a:pt x="854" y="777"/>
                                  <a:pt x="852" y="777"/>
                                  <a:pt x="850" y="779"/>
                                </a:cubicBezTo>
                                <a:cubicBezTo>
                                  <a:pt x="848" y="780"/>
                                  <a:pt x="849" y="782"/>
                                  <a:pt x="848" y="783"/>
                                </a:cubicBezTo>
                                <a:cubicBezTo>
                                  <a:pt x="846" y="784"/>
                                  <a:pt x="844" y="784"/>
                                  <a:pt x="842" y="784"/>
                                </a:cubicBezTo>
                                <a:cubicBezTo>
                                  <a:pt x="841" y="784"/>
                                  <a:pt x="840" y="785"/>
                                  <a:pt x="840" y="786"/>
                                </a:cubicBezTo>
                                <a:cubicBezTo>
                                  <a:pt x="839" y="788"/>
                                  <a:pt x="837" y="788"/>
                                  <a:pt x="836" y="789"/>
                                </a:cubicBezTo>
                                <a:cubicBezTo>
                                  <a:pt x="832" y="789"/>
                                  <a:pt x="832" y="789"/>
                                  <a:pt x="832" y="789"/>
                                </a:cubicBezTo>
                                <a:cubicBezTo>
                                  <a:pt x="832" y="789"/>
                                  <a:pt x="832" y="790"/>
                                  <a:pt x="832" y="790"/>
                                </a:cubicBezTo>
                                <a:cubicBezTo>
                                  <a:pt x="832" y="792"/>
                                  <a:pt x="829" y="793"/>
                                  <a:pt x="827" y="794"/>
                                </a:cubicBezTo>
                                <a:cubicBezTo>
                                  <a:pt x="825" y="794"/>
                                  <a:pt x="825" y="795"/>
                                  <a:pt x="823" y="796"/>
                                </a:cubicBezTo>
                                <a:cubicBezTo>
                                  <a:pt x="823" y="798"/>
                                  <a:pt x="821" y="799"/>
                                  <a:pt x="819" y="800"/>
                                </a:cubicBezTo>
                                <a:cubicBezTo>
                                  <a:pt x="815" y="802"/>
                                  <a:pt x="813" y="803"/>
                                  <a:pt x="809" y="805"/>
                                </a:cubicBezTo>
                                <a:cubicBezTo>
                                  <a:pt x="807" y="806"/>
                                  <a:pt x="807" y="808"/>
                                  <a:pt x="806" y="811"/>
                                </a:cubicBezTo>
                                <a:cubicBezTo>
                                  <a:pt x="806" y="812"/>
                                  <a:pt x="805" y="812"/>
                                  <a:pt x="805" y="813"/>
                                </a:cubicBezTo>
                                <a:cubicBezTo>
                                  <a:pt x="805" y="815"/>
                                  <a:pt x="805" y="816"/>
                                  <a:pt x="804" y="817"/>
                                </a:cubicBezTo>
                                <a:cubicBezTo>
                                  <a:pt x="804" y="818"/>
                                  <a:pt x="803" y="818"/>
                                  <a:pt x="803" y="820"/>
                                </a:cubicBezTo>
                                <a:cubicBezTo>
                                  <a:pt x="803" y="821"/>
                                  <a:pt x="805" y="821"/>
                                  <a:pt x="806" y="822"/>
                                </a:cubicBezTo>
                                <a:cubicBezTo>
                                  <a:pt x="807" y="823"/>
                                  <a:pt x="808" y="823"/>
                                  <a:pt x="810" y="825"/>
                                </a:cubicBezTo>
                                <a:cubicBezTo>
                                  <a:pt x="810" y="826"/>
                                  <a:pt x="812" y="826"/>
                                  <a:pt x="812" y="827"/>
                                </a:cubicBezTo>
                                <a:cubicBezTo>
                                  <a:pt x="812" y="830"/>
                                  <a:pt x="809" y="830"/>
                                  <a:pt x="807" y="831"/>
                                </a:cubicBezTo>
                                <a:cubicBezTo>
                                  <a:pt x="807" y="832"/>
                                  <a:pt x="806" y="833"/>
                                  <a:pt x="805" y="833"/>
                                </a:cubicBezTo>
                                <a:cubicBezTo>
                                  <a:pt x="803" y="834"/>
                                  <a:pt x="801" y="833"/>
                                  <a:pt x="799" y="834"/>
                                </a:cubicBezTo>
                                <a:cubicBezTo>
                                  <a:pt x="798" y="834"/>
                                  <a:pt x="798" y="834"/>
                                  <a:pt x="798" y="834"/>
                                </a:cubicBezTo>
                                <a:cubicBezTo>
                                  <a:pt x="798" y="834"/>
                                  <a:pt x="798" y="833"/>
                                  <a:pt x="798" y="833"/>
                                </a:cubicBezTo>
                                <a:cubicBezTo>
                                  <a:pt x="798" y="832"/>
                                  <a:pt x="798" y="831"/>
                                  <a:pt x="798" y="830"/>
                                </a:cubicBezTo>
                                <a:cubicBezTo>
                                  <a:pt x="798" y="828"/>
                                  <a:pt x="796" y="828"/>
                                  <a:pt x="794" y="827"/>
                                </a:cubicBezTo>
                                <a:cubicBezTo>
                                  <a:pt x="792" y="825"/>
                                  <a:pt x="792" y="824"/>
                                  <a:pt x="792" y="822"/>
                                </a:cubicBezTo>
                                <a:cubicBezTo>
                                  <a:pt x="792" y="811"/>
                                  <a:pt x="792" y="811"/>
                                  <a:pt x="792" y="811"/>
                                </a:cubicBezTo>
                                <a:cubicBezTo>
                                  <a:pt x="793" y="809"/>
                                  <a:pt x="793" y="809"/>
                                  <a:pt x="793" y="809"/>
                                </a:cubicBezTo>
                                <a:cubicBezTo>
                                  <a:pt x="793" y="805"/>
                                  <a:pt x="793" y="805"/>
                                  <a:pt x="793" y="805"/>
                                </a:cubicBezTo>
                                <a:cubicBezTo>
                                  <a:pt x="792" y="804"/>
                                  <a:pt x="792" y="804"/>
                                  <a:pt x="792" y="804"/>
                                </a:cubicBezTo>
                                <a:cubicBezTo>
                                  <a:pt x="791" y="805"/>
                                  <a:pt x="791" y="806"/>
                                  <a:pt x="790" y="807"/>
                                </a:cubicBezTo>
                                <a:cubicBezTo>
                                  <a:pt x="789" y="806"/>
                                  <a:pt x="789" y="805"/>
                                  <a:pt x="788" y="804"/>
                                </a:cubicBezTo>
                                <a:cubicBezTo>
                                  <a:pt x="787" y="807"/>
                                  <a:pt x="787" y="809"/>
                                  <a:pt x="785" y="809"/>
                                </a:cubicBezTo>
                                <a:cubicBezTo>
                                  <a:pt x="779" y="809"/>
                                  <a:pt x="779" y="809"/>
                                  <a:pt x="779" y="809"/>
                                </a:cubicBezTo>
                                <a:cubicBezTo>
                                  <a:pt x="779" y="808"/>
                                  <a:pt x="780" y="807"/>
                                  <a:pt x="780" y="805"/>
                                </a:cubicBezTo>
                                <a:cubicBezTo>
                                  <a:pt x="780" y="804"/>
                                  <a:pt x="780" y="804"/>
                                  <a:pt x="780" y="804"/>
                                </a:cubicBezTo>
                                <a:cubicBezTo>
                                  <a:pt x="779" y="804"/>
                                  <a:pt x="779" y="804"/>
                                  <a:pt x="779" y="804"/>
                                </a:cubicBezTo>
                                <a:cubicBezTo>
                                  <a:pt x="778" y="805"/>
                                  <a:pt x="778" y="806"/>
                                  <a:pt x="776" y="806"/>
                                </a:cubicBezTo>
                                <a:cubicBezTo>
                                  <a:pt x="774" y="806"/>
                                  <a:pt x="772" y="804"/>
                                  <a:pt x="770" y="804"/>
                                </a:cubicBezTo>
                                <a:cubicBezTo>
                                  <a:pt x="770" y="802"/>
                                  <a:pt x="769" y="800"/>
                                  <a:pt x="767" y="800"/>
                                </a:cubicBezTo>
                                <a:cubicBezTo>
                                  <a:pt x="766" y="800"/>
                                  <a:pt x="765" y="800"/>
                                  <a:pt x="765" y="801"/>
                                </a:cubicBezTo>
                                <a:cubicBezTo>
                                  <a:pt x="765" y="803"/>
                                  <a:pt x="767" y="804"/>
                                  <a:pt x="767" y="805"/>
                                </a:cubicBezTo>
                                <a:cubicBezTo>
                                  <a:pt x="767" y="808"/>
                                  <a:pt x="763" y="808"/>
                                  <a:pt x="760" y="808"/>
                                </a:cubicBezTo>
                                <a:cubicBezTo>
                                  <a:pt x="757" y="808"/>
                                  <a:pt x="756" y="808"/>
                                  <a:pt x="754" y="808"/>
                                </a:cubicBezTo>
                                <a:cubicBezTo>
                                  <a:pt x="753" y="808"/>
                                  <a:pt x="753" y="809"/>
                                  <a:pt x="752" y="810"/>
                                </a:cubicBezTo>
                                <a:cubicBezTo>
                                  <a:pt x="752" y="810"/>
                                  <a:pt x="752" y="810"/>
                                  <a:pt x="752" y="810"/>
                                </a:cubicBezTo>
                                <a:cubicBezTo>
                                  <a:pt x="750" y="810"/>
                                  <a:pt x="749" y="811"/>
                                  <a:pt x="747" y="811"/>
                                </a:cubicBezTo>
                                <a:cubicBezTo>
                                  <a:pt x="740" y="811"/>
                                  <a:pt x="740" y="811"/>
                                  <a:pt x="740" y="811"/>
                                </a:cubicBezTo>
                                <a:cubicBezTo>
                                  <a:pt x="735" y="812"/>
                                  <a:pt x="735" y="812"/>
                                  <a:pt x="735" y="812"/>
                                </a:cubicBezTo>
                                <a:cubicBezTo>
                                  <a:pt x="731" y="812"/>
                                  <a:pt x="730" y="809"/>
                                  <a:pt x="727" y="808"/>
                                </a:cubicBezTo>
                                <a:cubicBezTo>
                                  <a:pt x="726" y="807"/>
                                  <a:pt x="724" y="807"/>
                                  <a:pt x="724" y="805"/>
                                </a:cubicBezTo>
                                <a:cubicBezTo>
                                  <a:pt x="724" y="799"/>
                                  <a:pt x="729" y="798"/>
                                  <a:pt x="731" y="793"/>
                                </a:cubicBezTo>
                                <a:cubicBezTo>
                                  <a:pt x="730" y="792"/>
                                  <a:pt x="729" y="791"/>
                                  <a:pt x="727" y="791"/>
                                </a:cubicBezTo>
                                <a:cubicBezTo>
                                  <a:pt x="726" y="791"/>
                                  <a:pt x="725" y="791"/>
                                  <a:pt x="724" y="791"/>
                                </a:cubicBezTo>
                                <a:cubicBezTo>
                                  <a:pt x="723" y="792"/>
                                  <a:pt x="723" y="795"/>
                                  <a:pt x="722" y="795"/>
                                </a:cubicBezTo>
                                <a:cubicBezTo>
                                  <a:pt x="719" y="795"/>
                                  <a:pt x="718" y="791"/>
                                  <a:pt x="716" y="791"/>
                                </a:cubicBezTo>
                                <a:cubicBezTo>
                                  <a:pt x="713" y="791"/>
                                  <a:pt x="711" y="792"/>
                                  <a:pt x="708" y="792"/>
                                </a:cubicBezTo>
                                <a:cubicBezTo>
                                  <a:pt x="704" y="792"/>
                                  <a:pt x="702" y="793"/>
                                  <a:pt x="699" y="791"/>
                                </a:cubicBezTo>
                                <a:cubicBezTo>
                                  <a:pt x="695" y="789"/>
                                  <a:pt x="694" y="785"/>
                                  <a:pt x="690" y="785"/>
                                </a:cubicBezTo>
                                <a:cubicBezTo>
                                  <a:pt x="688" y="785"/>
                                  <a:pt x="687" y="786"/>
                                  <a:pt x="685" y="786"/>
                                </a:cubicBezTo>
                                <a:cubicBezTo>
                                  <a:pt x="686" y="788"/>
                                  <a:pt x="687" y="789"/>
                                  <a:pt x="687" y="792"/>
                                </a:cubicBezTo>
                                <a:cubicBezTo>
                                  <a:pt x="687" y="794"/>
                                  <a:pt x="684" y="794"/>
                                  <a:pt x="682" y="795"/>
                                </a:cubicBezTo>
                                <a:cubicBezTo>
                                  <a:pt x="680" y="797"/>
                                  <a:pt x="680" y="799"/>
                                  <a:pt x="678" y="800"/>
                                </a:cubicBezTo>
                                <a:cubicBezTo>
                                  <a:pt x="677" y="800"/>
                                  <a:pt x="676" y="799"/>
                                  <a:pt x="674" y="799"/>
                                </a:cubicBezTo>
                                <a:cubicBezTo>
                                  <a:pt x="672" y="799"/>
                                  <a:pt x="672" y="802"/>
                                  <a:pt x="670" y="804"/>
                                </a:cubicBezTo>
                                <a:cubicBezTo>
                                  <a:pt x="668" y="807"/>
                                  <a:pt x="664" y="804"/>
                                  <a:pt x="660" y="805"/>
                                </a:cubicBezTo>
                                <a:cubicBezTo>
                                  <a:pt x="657" y="806"/>
                                  <a:pt x="655" y="805"/>
                                  <a:pt x="652" y="807"/>
                                </a:cubicBezTo>
                                <a:cubicBezTo>
                                  <a:pt x="650" y="808"/>
                                  <a:pt x="651" y="812"/>
                                  <a:pt x="651" y="815"/>
                                </a:cubicBezTo>
                                <a:cubicBezTo>
                                  <a:pt x="646" y="815"/>
                                  <a:pt x="646" y="815"/>
                                  <a:pt x="646" y="815"/>
                                </a:cubicBezTo>
                                <a:cubicBezTo>
                                  <a:pt x="642" y="811"/>
                                  <a:pt x="642" y="811"/>
                                  <a:pt x="642" y="811"/>
                                </a:cubicBezTo>
                                <a:cubicBezTo>
                                  <a:pt x="640" y="812"/>
                                  <a:pt x="640" y="814"/>
                                  <a:pt x="638" y="814"/>
                                </a:cubicBezTo>
                                <a:cubicBezTo>
                                  <a:pt x="636" y="814"/>
                                  <a:pt x="636" y="812"/>
                                  <a:pt x="635" y="810"/>
                                </a:cubicBezTo>
                                <a:cubicBezTo>
                                  <a:pt x="629" y="812"/>
                                  <a:pt x="630" y="818"/>
                                  <a:pt x="628" y="823"/>
                                </a:cubicBezTo>
                                <a:cubicBezTo>
                                  <a:pt x="628" y="823"/>
                                  <a:pt x="628" y="823"/>
                                  <a:pt x="628" y="823"/>
                                </a:cubicBezTo>
                                <a:cubicBezTo>
                                  <a:pt x="625" y="824"/>
                                  <a:pt x="622" y="823"/>
                                  <a:pt x="620" y="825"/>
                                </a:cubicBezTo>
                                <a:cubicBezTo>
                                  <a:pt x="619" y="826"/>
                                  <a:pt x="619" y="829"/>
                                  <a:pt x="617" y="829"/>
                                </a:cubicBezTo>
                                <a:cubicBezTo>
                                  <a:pt x="615" y="829"/>
                                  <a:pt x="614" y="826"/>
                                  <a:pt x="612" y="825"/>
                                </a:cubicBezTo>
                                <a:cubicBezTo>
                                  <a:pt x="610" y="828"/>
                                  <a:pt x="610" y="830"/>
                                  <a:pt x="610" y="834"/>
                                </a:cubicBezTo>
                                <a:cubicBezTo>
                                  <a:pt x="610" y="836"/>
                                  <a:pt x="611" y="837"/>
                                  <a:pt x="611" y="839"/>
                                </a:cubicBezTo>
                                <a:cubicBezTo>
                                  <a:pt x="611" y="841"/>
                                  <a:pt x="609" y="842"/>
                                  <a:pt x="609" y="844"/>
                                </a:cubicBezTo>
                                <a:cubicBezTo>
                                  <a:pt x="609" y="848"/>
                                  <a:pt x="615" y="848"/>
                                  <a:pt x="615" y="851"/>
                                </a:cubicBezTo>
                                <a:cubicBezTo>
                                  <a:pt x="615" y="852"/>
                                  <a:pt x="615" y="852"/>
                                  <a:pt x="615" y="852"/>
                                </a:cubicBezTo>
                                <a:cubicBezTo>
                                  <a:pt x="612" y="852"/>
                                  <a:pt x="612" y="852"/>
                                  <a:pt x="612" y="852"/>
                                </a:cubicBezTo>
                                <a:cubicBezTo>
                                  <a:pt x="611" y="852"/>
                                  <a:pt x="610" y="851"/>
                                  <a:pt x="609" y="851"/>
                                </a:cubicBezTo>
                                <a:cubicBezTo>
                                  <a:pt x="608" y="851"/>
                                  <a:pt x="608" y="853"/>
                                  <a:pt x="607" y="853"/>
                                </a:cubicBezTo>
                                <a:cubicBezTo>
                                  <a:pt x="604" y="853"/>
                                  <a:pt x="603" y="850"/>
                                  <a:pt x="603" y="847"/>
                                </a:cubicBezTo>
                                <a:cubicBezTo>
                                  <a:pt x="600" y="847"/>
                                  <a:pt x="600" y="848"/>
                                  <a:pt x="597" y="847"/>
                                </a:cubicBezTo>
                                <a:cubicBezTo>
                                  <a:pt x="597" y="847"/>
                                  <a:pt x="597" y="847"/>
                                  <a:pt x="597" y="847"/>
                                </a:cubicBezTo>
                                <a:cubicBezTo>
                                  <a:pt x="596" y="847"/>
                                  <a:pt x="596" y="848"/>
                                  <a:pt x="596" y="848"/>
                                </a:cubicBezTo>
                                <a:cubicBezTo>
                                  <a:pt x="592" y="848"/>
                                  <a:pt x="590" y="847"/>
                                  <a:pt x="587" y="847"/>
                                </a:cubicBezTo>
                                <a:cubicBezTo>
                                  <a:pt x="584" y="847"/>
                                  <a:pt x="583" y="846"/>
                                  <a:pt x="581" y="847"/>
                                </a:cubicBezTo>
                                <a:cubicBezTo>
                                  <a:pt x="579" y="848"/>
                                  <a:pt x="579" y="849"/>
                                  <a:pt x="577" y="849"/>
                                </a:cubicBezTo>
                                <a:cubicBezTo>
                                  <a:pt x="572" y="849"/>
                                  <a:pt x="570" y="845"/>
                                  <a:pt x="569" y="840"/>
                                </a:cubicBezTo>
                                <a:cubicBezTo>
                                  <a:pt x="567" y="841"/>
                                  <a:pt x="566" y="842"/>
                                  <a:pt x="563" y="842"/>
                                </a:cubicBezTo>
                                <a:cubicBezTo>
                                  <a:pt x="561" y="842"/>
                                  <a:pt x="561" y="840"/>
                                  <a:pt x="560" y="838"/>
                                </a:cubicBezTo>
                                <a:cubicBezTo>
                                  <a:pt x="558" y="834"/>
                                  <a:pt x="558" y="831"/>
                                  <a:pt x="558" y="827"/>
                                </a:cubicBezTo>
                                <a:cubicBezTo>
                                  <a:pt x="558" y="822"/>
                                  <a:pt x="560" y="819"/>
                                  <a:pt x="558" y="815"/>
                                </a:cubicBezTo>
                                <a:cubicBezTo>
                                  <a:pt x="555" y="813"/>
                                  <a:pt x="553" y="813"/>
                                  <a:pt x="550" y="811"/>
                                </a:cubicBezTo>
                                <a:cubicBezTo>
                                  <a:pt x="547" y="808"/>
                                  <a:pt x="547" y="805"/>
                                  <a:pt x="544" y="802"/>
                                </a:cubicBezTo>
                                <a:cubicBezTo>
                                  <a:pt x="539" y="798"/>
                                  <a:pt x="534" y="799"/>
                                  <a:pt x="527" y="797"/>
                                </a:cubicBezTo>
                                <a:cubicBezTo>
                                  <a:pt x="524" y="795"/>
                                  <a:pt x="524" y="792"/>
                                  <a:pt x="524" y="788"/>
                                </a:cubicBezTo>
                                <a:cubicBezTo>
                                  <a:pt x="523" y="786"/>
                                  <a:pt x="523" y="785"/>
                                  <a:pt x="523" y="784"/>
                                </a:cubicBezTo>
                                <a:cubicBezTo>
                                  <a:pt x="523" y="778"/>
                                  <a:pt x="525" y="775"/>
                                  <a:pt x="527" y="769"/>
                                </a:cubicBezTo>
                                <a:cubicBezTo>
                                  <a:pt x="529" y="766"/>
                                  <a:pt x="529" y="763"/>
                                  <a:pt x="530" y="759"/>
                                </a:cubicBezTo>
                                <a:cubicBezTo>
                                  <a:pt x="533" y="752"/>
                                  <a:pt x="535" y="748"/>
                                  <a:pt x="535" y="740"/>
                                </a:cubicBezTo>
                                <a:cubicBezTo>
                                  <a:pt x="535" y="733"/>
                                  <a:pt x="535" y="733"/>
                                  <a:pt x="535" y="733"/>
                                </a:cubicBezTo>
                                <a:cubicBezTo>
                                  <a:pt x="535" y="724"/>
                                  <a:pt x="528" y="721"/>
                                  <a:pt x="524" y="714"/>
                                </a:cubicBezTo>
                                <a:cubicBezTo>
                                  <a:pt x="521" y="710"/>
                                  <a:pt x="520" y="708"/>
                                  <a:pt x="520" y="704"/>
                                </a:cubicBezTo>
                                <a:cubicBezTo>
                                  <a:pt x="520" y="699"/>
                                  <a:pt x="518" y="695"/>
                                  <a:pt x="514" y="695"/>
                                </a:cubicBezTo>
                                <a:cubicBezTo>
                                  <a:pt x="507" y="695"/>
                                  <a:pt x="506" y="702"/>
                                  <a:pt x="500" y="705"/>
                                </a:cubicBezTo>
                                <a:cubicBezTo>
                                  <a:pt x="500" y="705"/>
                                  <a:pt x="500" y="705"/>
                                  <a:pt x="500" y="705"/>
                                </a:cubicBezTo>
                                <a:cubicBezTo>
                                  <a:pt x="496" y="703"/>
                                  <a:pt x="495" y="702"/>
                                  <a:pt x="491" y="701"/>
                                </a:cubicBezTo>
                                <a:cubicBezTo>
                                  <a:pt x="487" y="701"/>
                                  <a:pt x="482" y="702"/>
                                  <a:pt x="482" y="698"/>
                                </a:cubicBezTo>
                                <a:cubicBezTo>
                                  <a:pt x="482" y="695"/>
                                  <a:pt x="482" y="694"/>
                                  <a:pt x="482" y="691"/>
                                </a:cubicBezTo>
                                <a:cubicBezTo>
                                  <a:pt x="482" y="688"/>
                                  <a:pt x="478" y="686"/>
                                  <a:pt x="474" y="686"/>
                                </a:cubicBezTo>
                                <a:cubicBezTo>
                                  <a:pt x="474" y="681"/>
                                  <a:pt x="473" y="675"/>
                                  <a:pt x="468" y="675"/>
                                </a:cubicBezTo>
                                <a:cubicBezTo>
                                  <a:pt x="465" y="675"/>
                                  <a:pt x="463" y="678"/>
                                  <a:pt x="460" y="679"/>
                                </a:cubicBezTo>
                                <a:cubicBezTo>
                                  <a:pt x="453" y="681"/>
                                  <a:pt x="450" y="684"/>
                                  <a:pt x="443" y="684"/>
                                </a:cubicBezTo>
                                <a:cubicBezTo>
                                  <a:pt x="436" y="684"/>
                                  <a:pt x="436" y="684"/>
                                  <a:pt x="436" y="684"/>
                                </a:cubicBezTo>
                                <a:cubicBezTo>
                                  <a:pt x="429" y="684"/>
                                  <a:pt x="427" y="691"/>
                                  <a:pt x="424" y="697"/>
                                </a:cubicBezTo>
                                <a:cubicBezTo>
                                  <a:pt x="422" y="702"/>
                                  <a:pt x="420" y="704"/>
                                  <a:pt x="416" y="709"/>
                                </a:cubicBezTo>
                                <a:cubicBezTo>
                                  <a:pt x="413" y="713"/>
                                  <a:pt x="411" y="718"/>
                                  <a:pt x="405" y="719"/>
                                </a:cubicBezTo>
                                <a:cubicBezTo>
                                  <a:pt x="404" y="719"/>
                                  <a:pt x="402" y="719"/>
                                  <a:pt x="401" y="720"/>
                                </a:cubicBezTo>
                                <a:cubicBezTo>
                                  <a:pt x="397" y="723"/>
                                  <a:pt x="397" y="729"/>
                                  <a:pt x="392" y="729"/>
                                </a:cubicBezTo>
                                <a:cubicBezTo>
                                  <a:pt x="388" y="729"/>
                                  <a:pt x="386" y="729"/>
                                  <a:pt x="381" y="729"/>
                                </a:cubicBezTo>
                                <a:cubicBezTo>
                                  <a:pt x="381" y="729"/>
                                  <a:pt x="381" y="729"/>
                                  <a:pt x="381" y="729"/>
                                </a:cubicBezTo>
                                <a:cubicBezTo>
                                  <a:pt x="377" y="727"/>
                                  <a:pt x="375" y="725"/>
                                  <a:pt x="370" y="725"/>
                                </a:cubicBezTo>
                                <a:cubicBezTo>
                                  <a:pt x="367" y="725"/>
                                  <a:pt x="366" y="726"/>
                                  <a:pt x="363" y="726"/>
                                </a:cubicBezTo>
                                <a:cubicBezTo>
                                  <a:pt x="355" y="726"/>
                                  <a:pt x="350" y="727"/>
                                  <a:pt x="343" y="723"/>
                                </a:cubicBezTo>
                                <a:cubicBezTo>
                                  <a:pt x="341" y="722"/>
                                  <a:pt x="339" y="719"/>
                                  <a:pt x="336" y="719"/>
                                </a:cubicBezTo>
                                <a:cubicBezTo>
                                  <a:pt x="334" y="719"/>
                                  <a:pt x="334" y="722"/>
                                  <a:pt x="332" y="722"/>
                                </a:cubicBezTo>
                                <a:cubicBezTo>
                                  <a:pt x="331" y="723"/>
                                  <a:pt x="330" y="722"/>
                                  <a:pt x="328" y="723"/>
                                </a:cubicBezTo>
                                <a:cubicBezTo>
                                  <a:pt x="325" y="724"/>
                                  <a:pt x="326" y="728"/>
                                  <a:pt x="325" y="731"/>
                                </a:cubicBezTo>
                                <a:cubicBezTo>
                                  <a:pt x="324" y="735"/>
                                  <a:pt x="323" y="736"/>
                                  <a:pt x="320" y="740"/>
                                </a:cubicBezTo>
                                <a:cubicBezTo>
                                  <a:pt x="320" y="740"/>
                                  <a:pt x="320" y="740"/>
                                  <a:pt x="320" y="740"/>
                                </a:cubicBezTo>
                                <a:cubicBezTo>
                                  <a:pt x="317" y="739"/>
                                  <a:pt x="316" y="740"/>
                                  <a:pt x="313" y="740"/>
                                </a:cubicBezTo>
                                <a:cubicBezTo>
                                  <a:pt x="313" y="730"/>
                                  <a:pt x="313" y="730"/>
                                  <a:pt x="313" y="730"/>
                                </a:cubicBezTo>
                                <a:cubicBezTo>
                                  <a:pt x="313" y="729"/>
                                  <a:pt x="312" y="729"/>
                                  <a:pt x="311" y="728"/>
                                </a:cubicBezTo>
                                <a:cubicBezTo>
                                  <a:pt x="307" y="734"/>
                                  <a:pt x="302" y="734"/>
                                  <a:pt x="295" y="735"/>
                                </a:cubicBezTo>
                                <a:cubicBezTo>
                                  <a:pt x="295" y="735"/>
                                  <a:pt x="295" y="735"/>
                                  <a:pt x="295" y="735"/>
                                </a:cubicBezTo>
                                <a:cubicBezTo>
                                  <a:pt x="288" y="735"/>
                                  <a:pt x="284" y="734"/>
                                  <a:pt x="277" y="733"/>
                                </a:cubicBezTo>
                                <a:cubicBezTo>
                                  <a:pt x="274" y="733"/>
                                  <a:pt x="273" y="731"/>
                                  <a:pt x="270" y="731"/>
                                </a:cubicBezTo>
                                <a:cubicBezTo>
                                  <a:pt x="265" y="731"/>
                                  <a:pt x="262" y="733"/>
                                  <a:pt x="257" y="733"/>
                                </a:cubicBezTo>
                                <a:cubicBezTo>
                                  <a:pt x="253" y="733"/>
                                  <a:pt x="252" y="730"/>
                                  <a:pt x="248" y="730"/>
                                </a:cubicBezTo>
                                <a:cubicBezTo>
                                  <a:pt x="246" y="730"/>
                                  <a:pt x="245" y="732"/>
                                  <a:pt x="243" y="732"/>
                                </a:cubicBezTo>
                                <a:cubicBezTo>
                                  <a:pt x="234" y="732"/>
                                  <a:pt x="231" y="724"/>
                                  <a:pt x="224" y="719"/>
                                </a:cubicBezTo>
                                <a:cubicBezTo>
                                  <a:pt x="218" y="715"/>
                                  <a:pt x="214" y="714"/>
                                  <a:pt x="207" y="712"/>
                                </a:cubicBezTo>
                                <a:cubicBezTo>
                                  <a:pt x="204" y="711"/>
                                  <a:pt x="203" y="707"/>
                                  <a:pt x="200" y="706"/>
                                </a:cubicBezTo>
                                <a:cubicBezTo>
                                  <a:pt x="195" y="703"/>
                                  <a:pt x="191" y="703"/>
                                  <a:pt x="186" y="700"/>
                                </a:cubicBezTo>
                                <a:cubicBezTo>
                                  <a:pt x="181" y="697"/>
                                  <a:pt x="182" y="691"/>
                                  <a:pt x="177" y="688"/>
                                </a:cubicBezTo>
                                <a:cubicBezTo>
                                  <a:pt x="173" y="686"/>
                                  <a:pt x="170" y="687"/>
                                  <a:pt x="165" y="686"/>
                                </a:cubicBezTo>
                                <a:cubicBezTo>
                                  <a:pt x="162" y="686"/>
                                  <a:pt x="160" y="684"/>
                                  <a:pt x="157" y="684"/>
                                </a:cubicBezTo>
                                <a:cubicBezTo>
                                  <a:pt x="155" y="684"/>
                                  <a:pt x="155" y="687"/>
                                  <a:pt x="152" y="687"/>
                                </a:cubicBezTo>
                                <a:cubicBezTo>
                                  <a:pt x="149" y="687"/>
                                  <a:pt x="147" y="685"/>
                                  <a:pt x="144" y="684"/>
                                </a:cubicBezTo>
                                <a:cubicBezTo>
                                  <a:pt x="144" y="684"/>
                                  <a:pt x="144" y="684"/>
                                  <a:pt x="144" y="684"/>
                                </a:cubicBezTo>
                                <a:cubicBezTo>
                                  <a:pt x="140" y="676"/>
                                  <a:pt x="134" y="674"/>
                                  <a:pt x="127" y="669"/>
                                </a:cubicBezTo>
                                <a:cubicBezTo>
                                  <a:pt x="123" y="666"/>
                                  <a:pt x="119" y="668"/>
                                  <a:pt x="115" y="666"/>
                                </a:cubicBezTo>
                                <a:cubicBezTo>
                                  <a:pt x="112" y="665"/>
                                  <a:pt x="111" y="661"/>
                                  <a:pt x="107" y="661"/>
                                </a:cubicBezTo>
                                <a:cubicBezTo>
                                  <a:pt x="105" y="661"/>
                                  <a:pt x="105" y="663"/>
                                  <a:pt x="103" y="664"/>
                                </a:cubicBezTo>
                                <a:cubicBezTo>
                                  <a:pt x="100" y="662"/>
                                  <a:pt x="95" y="661"/>
                                  <a:pt x="95" y="657"/>
                                </a:cubicBezTo>
                                <a:cubicBezTo>
                                  <a:pt x="95" y="649"/>
                                  <a:pt x="95" y="649"/>
                                  <a:pt x="95" y="649"/>
                                </a:cubicBezTo>
                                <a:cubicBezTo>
                                  <a:pt x="95" y="645"/>
                                  <a:pt x="93" y="643"/>
                                  <a:pt x="93" y="639"/>
                                </a:cubicBezTo>
                                <a:cubicBezTo>
                                  <a:pt x="93" y="632"/>
                                  <a:pt x="93" y="632"/>
                                  <a:pt x="93" y="632"/>
                                </a:cubicBezTo>
                                <a:cubicBezTo>
                                  <a:pt x="96" y="629"/>
                                  <a:pt x="99" y="628"/>
                                  <a:pt x="103" y="625"/>
                                </a:cubicBezTo>
                                <a:cubicBezTo>
                                  <a:pt x="107" y="623"/>
                                  <a:pt x="106" y="619"/>
                                  <a:pt x="106" y="615"/>
                                </a:cubicBezTo>
                                <a:cubicBezTo>
                                  <a:pt x="106" y="611"/>
                                  <a:pt x="104" y="608"/>
                                  <a:pt x="100" y="606"/>
                                </a:cubicBezTo>
                                <a:cubicBezTo>
                                  <a:pt x="98" y="604"/>
                                  <a:pt x="96" y="605"/>
                                  <a:pt x="94" y="603"/>
                                </a:cubicBezTo>
                                <a:cubicBezTo>
                                  <a:pt x="91" y="597"/>
                                  <a:pt x="88" y="594"/>
                                  <a:pt x="86" y="588"/>
                                </a:cubicBezTo>
                                <a:cubicBezTo>
                                  <a:pt x="82" y="575"/>
                                  <a:pt x="83" y="564"/>
                                  <a:pt x="71" y="555"/>
                                </a:cubicBezTo>
                                <a:cubicBezTo>
                                  <a:pt x="71" y="555"/>
                                  <a:pt x="71" y="555"/>
                                  <a:pt x="71" y="555"/>
                                </a:cubicBezTo>
                                <a:cubicBezTo>
                                  <a:pt x="69" y="551"/>
                                  <a:pt x="68" y="546"/>
                                  <a:pt x="64" y="546"/>
                                </a:cubicBezTo>
                                <a:cubicBezTo>
                                  <a:pt x="60" y="546"/>
                                  <a:pt x="58" y="547"/>
                                  <a:pt x="55" y="547"/>
                                </a:cubicBezTo>
                                <a:cubicBezTo>
                                  <a:pt x="50" y="547"/>
                                  <a:pt x="49" y="542"/>
                                  <a:pt x="45" y="540"/>
                                </a:cubicBezTo>
                                <a:cubicBezTo>
                                  <a:pt x="42" y="538"/>
                                  <a:pt x="40" y="537"/>
                                  <a:pt x="37" y="534"/>
                                </a:cubicBezTo>
                                <a:cubicBezTo>
                                  <a:pt x="34" y="532"/>
                                  <a:pt x="31" y="533"/>
                                  <a:pt x="29" y="530"/>
                                </a:cubicBezTo>
                                <a:cubicBezTo>
                                  <a:pt x="27" y="527"/>
                                  <a:pt x="30" y="523"/>
                                  <a:pt x="28" y="520"/>
                                </a:cubicBezTo>
                                <a:cubicBezTo>
                                  <a:pt x="27" y="516"/>
                                  <a:pt x="24" y="516"/>
                                  <a:pt x="21" y="515"/>
                                </a:cubicBezTo>
                                <a:cubicBezTo>
                                  <a:pt x="18" y="513"/>
                                  <a:pt x="17" y="511"/>
                                  <a:pt x="14" y="510"/>
                                </a:cubicBezTo>
                                <a:cubicBezTo>
                                  <a:pt x="14" y="510"/>
                                  <a:pt x="14" y="510"/>
                                  <a:pt x="14" y="510"/>
                                </a:cubicBezTo>
                                <a:cubicBezTo>
                                  <a:pt x="14" y="505"/>
                                  <a:pt x="16" y="504"/>
                                  <a:pt x="16" y="499"/>
                                </a:cubicBezTo>
                                <a:cubicBezTo>
                                  <a:pt x="16" y="499"/>
                                  <a:pt x="16" y="499"/>
                                  <a:pt x="16" y="499"/>
                                </a:cubicBezTo>
                                <a:cubicBezTo>
                                  <a:pt x="18" y="494"/>
                                  <a:pt x="19" y="492"/>
                                  <a:pt x="19" y="487"/>
                                </a:cubicBezTo>
                                <a:cubicBezTo>
                                  <a:pt x="19" y="480"/>
                                  <a:pt x="14" y="473"/>
                                  <a:pt x="7" y="473"/>
                                </a:cubicBezTo>
                                <a:cubicBezTo>
                                  <a:pt x="6" y="473"/>
                                  <a:pt x="5" y="474"/>
                                  <a:pt x="3" y="474"/>
                                </a:cubicBezTo>
                                <a:cubicBezTo>
                                  <a:pt x="2" y="474"/>
                                  <a:pt x="1" y="474"/>
                                  <a:pt x="0" y="473"/>
                                </a:cubicBezTo>
                                <a:cubicBezTo>
                                  <a:pt x="1" y="469"/>
                                  <a:pt x="5" y="468"/>
                                  <a:pt x="5" y="463"/>
                                </a:cubicBezTo>
                                <a:cubicBezTo>
                                  <a:pt x="5" y="460"/>
                                  <a:pt x="4" y="458"/>
                                  <a:pt x="3" y="456"/>
                                </a:cubicBezTo>
                                <a:cubicBezTo>
                                  <a:pt x="3" y="456"/>
                                  <a:pt x="3" y="456"/>
                                  <a:pt x="3" y="456"/>
                                </a:cubicBezTo>
                                <a:cubicBezTo>
                                  <a:pt x="4" y="452"/>
                                  <a:pt x="9" y="451"/>
                                  <a:pt x="9" y="446"/>
                                </a:cubicBezTo>
                                <a:cubicBezTo>
                                  <a:pt x="9" y="439"/>
                                  <a:pt x="9" y="439"/>
                                  <a:pt x="9" y="439"/>
                                </a:cubicBezTo>
                                <a:cubicBezTo>
                                  <a:pt x="8" y="434"/>
                                  <a:pt x="8" y="434"/>
                                  <a:pt x="8" y="434"/>
                                </a:cubicBezTo>
                                <a:cubicBezTo>
                                  <a:pt x="11" y="433"/>
                                  <a:pt x="14" y="434"/>
                                  <a:pt x="17" y="433"/>
                                </a:cubicBezTo>
                                <a:cubicBezTo>
                                  <a:pt x="20" y="432"/>
                                  <a:pt x="20" y="430"/>
                                  <a:pt x="23" y="428"/>
                                </a:cubicBezTo>
                                <a:cubicBezTo>
                                  <a:pt x="27" y="426"/>
                                  <a:pt x="28" y="421"/>
                                  <a:pt x="33" y="421"/>
                                </a:cubicBezTo>
                                <a:cubicBezTo>
                                  <a:pt x="36" y="421"/>
                                  <a:pt x="35" y="425"/>
                                  <a:pt x="36" y="427"/>
                                </a:cubicBezTo>
                                <a:cubicBezTo>
                                  <a:pt x="37" y="429"/>
                                  <a:pt x="39" y="430"/>
                                  <a:pt x="42" y="430"/>
                                </a:cubicBezTo>
                                <a:cubicBezTo>
                                  <a:pt x="50" y="430"/>
                                  <a:pt x="50" y="430"/>
                                  <a:pt x="50" y="430"/>
                                </a:cubicBezTo>
                                <a:cubicBezTo>
                                  <a:pt x="53" y="430"/>
                                  <a:pt x="55" y="428"/>
                                  <a:pt x="58" y="428"/>
                                </a:cubicBezTo>
                                <a:cubicBezTo>
                                  <a:pt x="58" y="421"/>
                                  <a:pt x="61" y="418"/>
                                  <a:pt x="61" y="412"/>
                                </a:cubicBezTo>
                                <a:cubicBezTo>
                                  <a:pt x="65" y="413"/>
                                  <a:pt x="66" y="415"/>
                                  <a:pt x="69" y="415"/>
                                </a:cubicBezTo>
                                <a:cubicBezTo>
                                  <a:pt x="78" y="415"/>
                                  <a:pt x="78" y="415"/>
                                  <a:pt x="78" y="415"/>
                                </a:cubicBezTo>
                                <a:cubicBezTo>
                                  <a:pt x="80" y="415"/>
                                  <a:pt x="81" y="414"/>
                                  <a:pt x="84" y="413"/>
                                </a:cubicBezTo>
                                <a:cubicBezTo>
                                  <a:pt x="86" y="412"/>
                                  <a:pt x="88" y="413"/>
                                  <a:pt x="90" y="410"/>
                                </a:cubicBezTo>
                                <a:cubicBezTo>
                                  <a:pt x="91" y="408"/>
                                  <a:pt x="91" y="406"/>
                                  <a:pt x="93" y="405"/>
                                </a:cubicBezTo>
                                <a:cubicBezTo>
                                  <a:pt x="97" y="403"/>
                                  <a:pt x="99" y="403"/>
                                  <a:pt x="103" y="401"/>
                                </a:cubicBezTo>
                                <a:cubicBezTo>
                                  <a:pt x="105" y="400"/>
                                  <a:pt x="107" y="400"/>
                                  <a:pt x="109" y="399"/>
                                </a:cubicBezTo>
                                <a:cubicBezTo>
                                  <a:pt x="111" y="399"/>
                                  <a:pt x="110" y="397"/>
                                  <a:pt x="111" y="396"/>
                                </a:cubicBezTo>
                                <a:cubicBezTo>
                                  <a:pt x="118" y="393"/>
                                  <a:pt x="127" y="392"/>
                                  <a:pt x="127" y="385"/>
                                </a:cubicBezTo>
                                <a:cubicBezTo>
                                  <a:pt x="127" y="385"/>
                                  <a:pt x="127" y="385"/>
                                  <a:pt x="127" y="385"/>
                                </a:cubicBezTo>
                                <a:cubicBezTo>
                                  <a:pt x="128" y="378"/>
                                  <a:pt x="135" y="377"/>
                                  <a:pt x="135" y="370"/>
                                </a:cubicBezTo>
                                <a:cubicBezTo>
                                  <a:pt x="135" y="363"/>
                                  <a:pt x="135" y="363"/>
                                  <a:pt x="135" y="363"/>
                                </a:cubicBezTo>
                                <a:cubicBezTo>
                                  <a:pt x="135" y="360"/>
                                  <a:pt x="139" y="360"/>
                                  <a:pt x="139" y="358"/>
                                </a:cubicBezTo>
                                <a:cubicBezTo>
                                  <a:pt x="139" y="355"/>
                                  <a:pt x="137" y="354"/>
                                  <a:pt x="136" y="351"/>
                                </a:cubicBezTo>
                                <a:cubicBezTo>
                                  <a:pt x="134" y="347"/>
                                  <a:pt x="135" y="344"/>
                                  <a:pt x="135" y="340"/>
                                </a:cubicBezTo>
                                <a:cubicBezTo>
                                  <a:pt x="135" y="335"/>
                                  <a:pt x="136" y="332"/>
                                  <a:pt x="136" y="327"/>
                                </a:cubicBezTo>
                                <a:cubicBezTo>
                                  <a:pt x="136" y="325"/>
                                  <a:pt x="134" y="324"/>
                                  <a:pt x="132" y="324"/>
                                </a:cubicBezTo>
                                <a:cubicBezTo>
                                  <a:pt x="125" y="324"/>
                                  <a:pt x="125" y="324"/>
                                  <a:pt x="125" y="324"/>
                                </a:cubicBezTo>
                                <a:cubicBezTo>
                                  <a:pt x="124" y="324"/>
                                  <a:pt x="123" y="324"/>
                                  <a:pt x="123" y="323"/>
                                </a:cubicBezTo>
                                <a:cubicBezTo>
                                  <a:pt x="123" y="320"/>
                                  <a:pt x="127" y="320"/>
                                  <a:pt x="130" y="320"/>
                                </a:cubicBezTo>
                                <a:cubicBezTo>
                                  <a:pt x="132" y="319"/>
                                  <a:pt x="134" y="319"/>
                                  <a:pt x="137" y="318"/>
                                </a:cubicBezTo>
                                <a:cubicBezTo>
                                  <a:pt x="141" y="317"/>
                                  <a:pt x="144" y="317"/>
                                  <a:pt x="148" y="315"/>
                                </a:cubicBezTo>
                                <a:cubicBezTo>
                                  <a:pt x="150" y="315"/>
                                  <a:pt x="151" y="313"/>
                                  <a:pt x="153" y="313"/>
                                </a:cubicBezTo>
                                <a:cubicBezTo>
                                  <a:pt x="156" y="313"/>
                                  <a:pt x="157" y="315"/>
                                  <a:pt x="159" y="315"/>
                                </a:cubicBezTo>
                                <a:cubicBezTo>
                                  <a:pt x="163" y="315"/>
                                  <a:pt x="163" y="310"/>
                                  <a:pt x="167" y="310"/>
                                </a:cubicBezTo>
                                <a:cubicBezTo>
                                  <a:pt x="168" y="310"/>
                                  <a:pt x="168" y="311"/>
                                  <a:pt x="169" y="312"/>
                                </a:cubicBezTo>
                                <a:cubicBezTo>
                                  <a:pt x="172" y="310"/>
                                  <a:pt x="172" y="310"/>
                                  <a:pt x="172" y="310"/>
                                </a:cubicBezTo>
                                <a:cubicBezTo>
                                  <a:pt x="172" y="305"/>
                                  <a:pt x="172" y="305"/>
                                  <a:pt x="172" y="305"/>
                                </a:cubicBezTo>
                                <a:cubicBezTo>
                                  <a:pt x="170" y="305"/>
                                  <a:pt x="167" y="305"/>
                                  <a:pt x="167" y="303"/>
                                </a:cubicBezTo>
                                <a:cubicBezTo>
                                  <a:pt x="167" y="300"/>
                                  <a:pt x="168" y="298"/>
                                  <a:pt x="169" y="295"/>
                                </a:cubicBezTo>
                                <a:cubicBezTo>
                                  <a:pt x="171" y="290"/>
                                  <a:pt x="171" y="287"/>
                                  <a:pt x="171" y="282"/>
                                </a:cubicBezTo>
                                <a:cubicBezTo>
                                  <a:pt x="177" y="282"/>
                                  <a:pt x="177" y="282"/>
                                  <a:pt x="177" y="282"/>
                                </a:cubicBezTo>
                                <a:cubicBezTo>
                                  <a:pt x="178" y="282"/>
                                  <a:pt x="179" y="283"/>
                                  <a:pt x="179" y="283"/>
                                </a:cubicBezTo>
                                <a:cubicBezTo>
                                  <a:pt x="184" y="283"/>
                                  <a:pt x="185" y="279"/>
                                  <a:pt x="189" y="279"/>
                                </a:cubicBezTo>
                                <a:cubicBezTo>
                                  <a:pt x="194" y="279"/>
                                  <a:pt x="195" y="284"/>
                                  <a:pt x="200" y="284"/>
                                </a:cubicBezTo>
                                <a:cubicBezTo>
                                  <a:pt x="201" y="284"/>
                                  <a:pt x="202" y="284"/>
                                  <a:pt x="203" y="283"/>
                                </a:cubicBezTo>
                                <a:cubicBezTo>
                                  <a:pt x="203" y="280"/>
                                  <a:pt x="202" y="277"/>
                                  <a:pt x="204" y="275"/>
                                </a:cubicBezTo>
                                <a:cubicBezTo>
                                  <a:pt x="207" y="271"/>
                                  <a:pt x="214" y="271"/>
                                  <a:pt x="214" y="267"/>
                                </a:cubicBezTo>
                                <a:cubicBezTo>
                                  <a:pt x="214" y="261"/>
                                  <a:pt x="209" y="259"/>
                                  <a:pt x="209" y="254"/>
                                </a:cubicBezTo>
                                <a:cubicBezTo>
                                  <a:pt x="209" y="250"/>
                                  <a:pt x="210" y="247"/>
                                  <a:pt x="210" y="243"/>
                                </a:cubicBezTo>
                                <a:cubicBezTo>
                                  <a:pt x="211" y="241"/>
                                  <a:pt x="210" y="240"/>
                                  <a:pt x="211" y="238"/>
                                </a:cubicBezTo>
                                <a:cubicBezTo>
                                  <a:pt x="215" y="234"/>
                                  <a:pt x="219" y="236"/>
                                  <a:pt x="224" y="233"/>
                                </a:cubicBezTo>
                                <a:cubicBezTo>
                                  <a:pt x="229" y="229"/>
                                  <a:pt x="230" y="223"/>
                                  <a:pt x="231" y="216"/>
                                </a:cubicBezTo>
                                <a:cubicBezTo>
                                  <a:pt x="238" y="216"/>
                                  <a:pt x="238" y="216"/>
                                  <a:pt x="238" y="216"/>
                                </a:cubicBezTo>
                                <a:cubicBezTo>
                                  <a:pt x="240" y="214"/>
                                  <a:pt x="242" y="213"/>
                                  <a:pt x="244" y="210"/>
                                </a:cubicBezTo>
                                <a:cubicBezTo>
                                  <a:pt x="244" y="210"/>
                                  <a:pt x="244" y="210"/>
                                  <a:pt x="244" y="210"/>
                                </a:cubicBezTo>
                                <a:cubicBezTo>
                                  <a:pt x="249" y="213"/>
                                  <a:pt x="250" y="217"/>
                                  <a:pt x="253" y="221"/>
                                </a:cubicBezTo>
                                <a:cubicBezTo>
                                  <a:pt x="259" y="228"/>
                                  <a:pt x="263" y="231"/>
                                  <a:pt x="269" y="238"/>
                                </a:cubicBezTo>
                                <a:cubicBezTo>
                                  <a:pt x="271" y="236"/>
                                  <a:pt x="272" y="233"/>
                                  <a:pt x="275" y="233"/>
                                </a:cubicBezTo>
                                <a:cubicBezTo>
                                  <a:pt x="278" y="233"/>
                                  <a:pt x="279" y="236"/>
                                  <a:pt x="282" y="236"/>
                                </a:cubicBezTo>
                                <a:cubicBezTo>
                                  <a:pt x="283" y="236"/>
                                  <a:pt x="284" y="235"/>
                                  <a:pt x="286" y="235"/>
                                </a:cubicBezTo>
                                <a:cubicBezTo>
                                  <a:pt x="290" y="235"/>
                                  <a:pt x="291" y="240"/>
                                  <a:pt x="292" y="244"/>
                                </a:cubicBezTo>
                                <a:cubicBezTo>
                                  <a:pt x="293" y="248"/>
                                  <a:pt x="295" y="250"/>
                                  <a:pt x="297" y="253"/>
                                </a:cubicBezTo>
                                <a:cubicBezTo>
                                  <a:pt x="300" y="255"/>
                                  <a:pt x="298" y="260"/>
                                  <a:pt x="302" y="261"/>
                                </a:cubicBezTo>
                                <a:cubicBezTo>
                                  <a:pt x="306" y="262"/>
                                  <a:pt x="307" y="266"/>
                                  <a:pt x="308" y="271"/>
                                </a:cubicBezTo>
                                <a:cubicBezTo>
                                  <a:pt x="310" y="278"/>
                                  <a:pt x="313" y="283"/>
                                  <a:pt x="313" y="291"/>
                                </a:cubicBezTo>
                                <a:cubicBezTo>
                                  <a:pt x="313" y="299"/>
                                  <a:pt x="311" y="303"/>
                                  <a:pt x="311" y="311"/>
                                </a:cubicBezTo>
                                <a:cubicBezTo>
                                  <a:pt x="314" y="310"/>
                                  <a:pt x="315" y="311"/>
                                  <a:pt x="318" y="311"/>
                                </a:cubicBezTo>
                                <a:cubicBezTo>
                                  <a:pt x="323" y="311"/>
                                  <a:pt x="325" y="307"/>
                                  <a:pt x="330" y="307"/>
                                </a:cubicBezTo>
                                <a:cubicBezTo>
                                  <a:pt x="332" y="307"/>
                                  <a:pt x="334" y="308"/>
                                  <a:pt x="336" y="308"/>
                                </a:cubicBezTo>
                                <a:cubicBezTo>
                                  <a:pt x="341" y="308"/>
                                  <a:pt x="343" y="307"/>
                                  <a:pt x="348" y="307"/>
                                </a:cubicBezTo>
                                <a:cubicBezTo>
                                  <a:pt x="353" y="307"/>
                                  <a:pt x="355" y="311"/>
                                  <a:pt x="360" y="313"/>
                                </a:cubicBezTo>
                                <a:cubicBezTo>
                                  <a:pt x="367" y="315"/>
                                  <a:pt x="371" y="316"/>
                                  <a:pt x="377" y="318"/>
                                </a:cubicBezTo>
                                <a:cubicBezTo>
                                  <a:pt x="380" y="319"/>
                                  <a:pt x="379" y="322"/>
                                  <a:pt x="381" y="323"/>
                                </a:cubicBezTo>
                                <a:cubicBezTo>
                                  <a:pt x="383" y="325"/>
                                  <a:pt x="385" y="323"/>
                                  <a:pt x="387" y="324"/>
                                </a:cubicBezTo>
                                <a:cubicBezTo>
                                  <a:pt x="389" y="324"/>
                                  <a:pt x="390" y="325"/>
                                  <a:pt x="392" y="325"/>
                                </a:cubicBezTo>
                                <a:cubicBezTo>
                                  <a:pt x="396" y="327"/>
                                  <a:pt x="394" y="333"/>
                                  <a:pt x="397" y="337"/>
                                </a:cubicBezTo>
                                <a:cubicBezTo>
                                  <a:pt x="400" y="341"/>
                                  <a:pt x="402" y="343"/>
                                  <a:pt x="404" y="347"/>
                                </a:cubicBezTo>
                                <a:cubicBezTo>
                                  <a:pt x="406" y="354"/>
                                  <a:pt x="411" y="359"/>
                                  <a:pt x="419" y="359"/>
                                </a:cubicBezTo>
                                <a:cubicBezTo>
                                  <a:pt x="426" y="359"/>
                                  <a:pt x="430" y="358"/>
                                  <a:pt x="437" y="355"/>
                                </a:cubicBezTo>
                                <a:cubicBezTo>
                                  <a:pt x="440" y="353"/>
                                  <a:pt x="440" y="350"/>
                                  <a:pt x="443" y="348"/>
                                </a:cubicBezTo>
                                <a:cubicBezTo>
                                  <a:pt x="449" y="344"/>
                                  <a:pt x="453" y="341"/>
                                  <a:pt x="460" y="341"/>
                                </a:cubicBezTo>
                                <a:cubicBezTo>
                                  <a:pt x="472" y="341"/>
                                  <a:pt x="478" y="341"/>
                                  <a:pt x="489" y="341"/>
                                </a:cubicBezTo>
                                <a:cubicBezTo>
                                  <a:pt x="492" y="341"/>
                                  <a:pt x="494" y="340"/>
                                  <a:pt x="497" y="340"/>
                                </a:cubicBezTo>
                                <a:cubicBezTo>
                                  <a:pt x="504" y="340"/>
                                  <a:pt x="504" y="340"/>
                                  <a:pt x="504" y="340"/>
                                </a:cubicBezTo>
                                <a:cubicBezTo>
                                  <a:pt x="507" y="340"/>
                                  <a:pt x="507" y="343"/>
                                  <a:pt x="509" y="344"/>
                                </a:cubicBezTo>
                                <a:cubicBezTo>
                                  <a:pt x="517" y="348"/>
                                  <a:pt x="521" y="350"/>
                                  <a:pt x="529" y="351"/>
                                </a:cubicBezTo>
                                <a:cubicBezTo>
                                  <a:pt x="534" y="353"/>
                                  <a:pt x="537" y="356"/>
                                  <a:pt x="543" y="356"/>
                                </a:cubicBezTo>
                                <a:cubicBezTo>
                                  <a:pt x="548" y="356"/>
                                  <a:pt x="551" y="354"/>
                                  <a:pt x="556" y="354"/>
                                </a:cubicBezTo>
                                <a:cubicBezTo>
                                  <a:pt x="559" y="354"/>
                                  <a:pt x="558" y="358"/>
                                  <a:pt x="560" y="360"/>
                                </a:cubicBezTo>
                                <a:cubicBezTo>
                                  <a:pt x="562" y="363"/>
                                  <a:pt x="565" y="363"/>
                                  <a:pt x="568" y="363"/>
                                </a:cubicBezTo>
                                <a:cubicBezTo>
                                  <a:pt x="573" y="363"/>
                                  <a:pt x="574" y="357"/>
                                  <a:pt x="578" y="355"/>
                                </a:cubicBezTo>
                                <a:cubicBezTo>
                                  <a:pt x="588" y="348"/>
                                  <a:pt x="591" y="341"/>
                                  <a:pt x="602" y="336"/>
                                </a:cubicBezTo>
                                <a:cubicBezTo>
                                  <a:pt x="612" y="331"/>
                                  <a:pt x="619" y="330"/>
                                  <a:pt x="630" y="327"/>
                                </a:cubicBezTo>
                                <a:cubicBezTo>
                                  <a:pt x="634" y="325"/>
                                  <a:pt x="635" y="323"/>
                                  <a:pt x="639" y="322"/>
                                </a:cubicBezTo>
                                <a:cubicBezTo>
                                  <a:pt x="640" y="322"/>
                                  <a:pt x="641" y="322"/>
                                  <a:pt x="643" y="322"/>
                                </a:cubicBezTo>
                                <a:cubicBezTo>
                                  <a:pt x="648" y="322"/>
                                  <a:pt x="650" y="319"/>
                                  <a:pt x="654" y="316"/>
                                </a:cubicBezTo>
                                <a:cubicBezTo>
                                  <a:pt x="657" y="315"/>
                                  <a:pt x="660" y="314"/>
                                  <a:pt x="662" y="312"/>
                                </a:cubicBezTo>
                                <a:cubicBezTo>
                                  <a:pt x="664" y="308"/>
                                  <a:pt x="664" y="305"/>
                                  <a:pt x="666" y="302"/>
                                </a:cubicBezTo>
                                <a:cubicBezTo>
                                  <a:pt x="669" y="296"/>
                                  <a:pt x="671" y="292"/>
                                  <a:pt x="676" y="287"/>
                                </a:cubicBezTo>
                                <a:cubicBezTo>
                                  <a:pt x="680" y="283"/>
                                  <a:pt x="684" y="281"/>
                                  <a:pt x="684" y="276"/>
                                </a:cubicBezTo>
                                <a:cubicBezTo>
                                  <a:pt x="684" y="270"/>
                                  <a:pt x="680" y="267"/>
                                  <a:pt x="680" y="261"/>
                                </a:cubicBezTo>
                                <a:cubicBezTo>
                                  <a:pt x="680" y="257"/>
                                  <a:pt x="682" y="252"/>
                                  <a:pt x="687" y="252"/>
                                </a:cubicBezTo>
                                <a:cubicBezTo>
                                  <a:pt x="692" y="252"/>
                                  <a:pt x="694" y="258"/>
                                  <a:pt x="699" y="258"/>
                                </a:cubicBezTo>
                                <a:cubicBezTo>
                                  <a:pt x="704" y="258"/>
                                  <a:pt x="705" y="254"/>
                                  <a:pt x="709" y="252"/>
                                </a:cubicBezTo>
                                <a:cubicBezTo>
                                  <a:pt x="711" y="250"/>
                                  <a:pt x="715" y="251"/>
                                  <a:pt x="715" y="248"/>
                                </a:cubicBezTo>
                                <a:cubicBezTo>
                                  <a:pt x="717" y="242"/>
                                  <a:pt x="715" y="237"/>
                                  <a:pt x="720" y="233"/>
                                </a:cubicBezTo>
                                <a:cubicBezTo>
                                  <a:pt x="724" y="229"/>
                                  <a:pt x="727" y="226"/>
                                  <a:pt x="732" y="222"/>
                                </a:cubicBezTo>
                                <a:cubicBezTo>
                                  <a:pt x="738" y="219"/>
                                  <a:pt x="745" y="218"/>
                                  <a:pt x="745" y="211"/>
                                </a:cubicBezTo>
                                <a:cubicBezTo>
                                  <a:pt x="745" y="202"/>
                                  <a:pt x="745" y="202"/>
                                  <a:pt x="745" y="202"/>
                                </a:cubicBezTo>
                                <a:cubicBezTo>
                                  <a:pt x="745" y="196"/>
                                  <a:pt x="747" y="193"/>
                                  <a:pt x="747" y="188"/>
                                </a:cubicBezTo>
                                <a:cubicBezTo>
                                  <a:pt x="747" y="184"/>
                                  <a:pt x="746" y="182"/>
                                  <a:pt x="745" y="178"/>
                                </a:cubicBezTo>
                                <a:cubicBezTo>
                                  <a:pt x="749" y="178"/>
                                  <a:pt x="752" y="178"/>
                                  <a:pt x="755" y="175"/>
                                </a:cubicBezTo>
                                <a:cubicBezTo>
                                  <a:pt x="756" y="174"/>
                                  <a:pt x="757" y="171"/>
                                  <a:pt x="759" y="171"/>
                                </a:cubicBezTo>
                                <a:cubicBezTo>
                                  <a:pt x="763" y="171"/>
                                  <a:pt x="764" y="175"/>
                                  <a:pt x="768" y="175"/>
                                </a:cubicBezTo>
                                <a:cubicBezTo>
                                  <a:pt x="771" y="175"/>
                                  <a:pt x="770" y="170"/>
                                  <a:pt x="772" y="168"/>
                                </a:cubicBezTo>
                                <a:cubicBezTo>
                                  <a:pt x="775" y="164"/>
                                  <a:pt x="778" y="161"/>
                                  <a:pt x="778" y="156"/>
                                </a:cubicBezTo>
                                <a:cubicBezTo>
                                  <a:pt x="778" y="154"/>
                                  <a:pt x="775" y="154"/>
                                  <a:pt x="774" y="153"/>
                                </a:cubicBezTo>
                                <a:cubicBezTo>
                                  <a:pt x="771" y="150"/>
                                  <a:pt x="768" y="148"/>
                                  <a:pt x="764" y="148"/>
                                </a:cubicBezTo>
                                <a:cubicBezTo>
                                  <a:pt x="761" y="149"/>
                                  <a:pt x="759" y="149"/>
                                  <a:pt x="757" y="148"/>
                                </a:cubicBezTo>
                                <a:cubicBezTo>
                                  <a:pt x="754" y="147"/>
                                  <a:pt x="753" y="144"/>
                                  <a:pt x="750" y="144"/>
                                </a:cubicBezTo>
                                <a:cubicBezTo>
                                  <a:pt x="745" y="144"/>
                                  <a:pt x="744" y="150"/>
                                  <a:pt x="740" y="153"/>
                                </a:cubicBezTo>
                                <a:cubicBezTo>
                                  <a:pt x="732" y="158"/>
                                  <a:pt x="726" y="160"/>
                                  <a:pt x="717" y="160"/>
                                </a:cubicBezTo>
                                <a:cubicBezTo>
                                  <a:pt x="713" y="160"/>
                                  <a:pt x="711" y="159"/>
                                  <a:pt x="709" y="156"/>
                                </a:cubicBezTo>
                                <a:cubicBezTo>
                                  <a:pt x="707" y="154"/>
                                  <a:pt x="704" y="153"/>
                                  <a:pt x="704" y="150"/>
                                </a:cubicBezTo>
                                <a:cubicBezTo>
                                  <a:pt x="704" y="148"/>
                                  <a:pt x="705" y="148"/>
                                  <a:pt x="705" y="146"/>
                                </a:cubicBezTo>
                                <a:cubicBezTo>
                                  <a:pt x="705" y="140"/>
                                  <a:pt x="702" y="136"/>
                                  <a:pt x="698" y="131"/>
                                </a:cubicBezTo>
                                <a:cubicBezTo>
                                  <a:pt x="696" y="128"/>
                                  <a:pt x="694" y="127"/>
                                  <a:pt x="694" y="123"/>
                                </a:cubicBezTo>
                                <a:cubicBezTo>
                                  <a:pt x="694" y="119"/>
                                  <a:pt x="697" y="117"/>
                                  <a:pt x="697" y="112"/>
                                </a:cubicBezTo>
                                <a:cubicBezTo>
                                  <a:pt x="697" y="112"/>
                                  <a:pt x="697" y="112"/>
                                  <a:pt x="697" y="112"/>
                                </a:cubicBezTo>
                                <a:close/>
                                <a:moveTo>
                                  <a:pt x="1012" y="701"/>
                                </a:moveTo>
                                <a:cubicBezTo>
                                  <a:pt x="1013" y="702"/>
                                  <a:pt x="1014" y="703"/>
                                  <a:pt x="1015" y="704"/>
                                </a:cubicBezTo>
                                <a:cubicBezTo>
                                  <a:pt x="1015" y="706"/>
                                  <a:pt x="1014" y="707"/>
                                  <a:pt x="1015" y="708"/>
                                </a:cubicBezTo>
                                <a:cubicBezTo>
                                  <a:pt x="1016" y="710"/>
                                  <a:pt x="1018" y="710"/>
                                  <a:pt x="1019" y="711"/>
                                </a:cubicBezTo>
                                <a:cubicBezTo>
                                  <a:pt x="1024" y="713"/>
                                  <a:pt x="1025" y="717"/>
                                  <a:pt x="1025" y="722"/>
                                </a:cubicBezTo>
                                <a:cubicBezTo>
                                  <a:pt x="1032" y="722"/>
                                  <a:pt x="1032" y="722"/>
                                  <a:pt x="1032" y="722"/>
                                </a:cubicBezTo>
                                <a:cubicBezTo>
                                  <a:pt x="1032" y="721"/>
                                  <a:pt x="1031" y="720"/>
                                  <a:pt x="1031" y="719"/>
                                </a:cubicBezTo>
                                <a:cubicBezTo>
                                  <a:pt x="1030" y="716"/>
                                  <a:pt x="1030" y="714"/>
                                  <a:pt x="1030" y="711"/>
                                </a:cubicBezTo>
                                <a:cubicBezTo>
                                  <a:pt x="1030" y="709"/>
                                  <a:pt x="1029" y="708"/>
                                  <a:pt x="1030" y="707"/>
                                </a:cubicBezTo>
                                <a:cubicBezTo>
                                  <a:pt x="1030" y="706"/>
                                  <a:pt x="1031" y="706"/>
                                  <a:pt x="1032" y="705"/>
                                </a:cubicBezTo>
                                <a:cubicBezTo>
                                  <a:pt x="1032" y="703"/>
                                  <a:pt x="1033" y="702"/>
                                  <a:pt x="1033" y="700"/>
                                </a:cubicBezTo>
                                <a:cubicBezTo>
                                  <a:pt x="1033" y="680"/>
                                  <a:pt x="1033" y="680"/>
                                  <a:pt x="1033" y="680"/>
                                </a:cubicBezTo>
                                <a:cubicBezTo>
                                  <a:pt x="1035" y="663"/>
                                  <a:pt x="1035" y="663"/>
                                  <a:pt x="1035" y="663"/>
                                </a:cubicBezTo>
                                <a:cubicBezTo>
                                  <a:pt x="1035" y="650"/>
                                  <a:pt x="1035" y="650"/>
                                  <a:pt x="1035" y="650"/>
                                </a:cubicBezTo>
                                <a:cubicBezTo>
                                  <a:pt x="1035" y="648"/>
                                  <a:pt x="1032" y="647"/>
                                  <a:pt x="1032" y="645"/>
                                </a:cubicBezTo>
                                <a:cubicBezTo>
                                  <a:pt x="1032" y="640"/>
                                  <a:pt x="1032" y="640"/>
                                  <a:pt x="1032" y="640"/>
                                </a:cubicBezTo>
                                <a:cubicBezTo>
                                  <a:pt x="1032" y="638"/>
                                  <a:pt x="1029" y="639"/>
                                  <a:pt x="1028" y="637"/>
                                </a:cubicBezTo>
                                <a:cubicBezTo>
                                  <a:pt x="1023" y="637"/>
                                  <a:pt x="1023" y="637"/>
                                  <a:pt x="1023" y="637"/>
                                </a:cubicBezTo>
                                <a:cubicBezTo>
                                  <a:pt x="1022" y="639"/>
                                  <a:pt x="1023" y="641"/>
                                  <a:pt x="1021" y="643"/>
                                </a:cubicBezTo>
                                <a:cubicBezTo>
                                  <a:pt x="1019" y="644"/>
                                  <a:pt x="1016" y="644"/>
                                  <a:pt x="1015" y="646"/>
                                </a:cubicBezTo>
                                <a:cubicBezTo>
                                  <a:pt x="1014" y="647"/>
                                  <a:pt x="1014" y="649"/>
                                  <a:pt x="1014" y="651"/>
                                </a:cubicBezTo>
                                <a:cubicBezTo>
                                  <a:pt x="1014" y="654"/>
                                  <a:pt x="1013" y="656"/>
                                  <a:pt x="1012" y="659"/>
                                </a:cubicBezTo>
                                <a:cubicBezTo>
                                  <a:pt x="1012" y="660"/>
                                  <a:pt x="1011" y="660"/>
                                  <a:pt x="1011" y="661"/>
                                </a:cubicBezTo>
                                <a:cubicBezTo>
                                  <a:pt x="1011" y="668"/>
                                  <a:pt x="1011" y="668"/>
                                  <a:pt x="1011" y="668"/>
                                </a:cubicBezTo>
                                <a:cubicBezTo>
                                  <a:pt x="1011" y="670"/>
                                  <a:pt x="1010" y="670"/>
                                  <a:pt x="1010" y="672"/>
                                </a:cubicBezTo>
                                <a:cubicBezTo>
                                  <a:pt x="1008" y="677"/>
                                  <a:pt x="1006" y="680"/>
                                  <a:pt x="1006" y="686"/>
                                </a:cubicBezTo>
                                <a:cubicBezTo>
                                  <a:pt x="1006" y="691"/>
                                  <a:pt x="1006" y="691"/>
                                  <a:pt x="1006" y="691"/>
                                </a:cubicBezTo>
                                <a:cubicBezTo>
                                  <a:pt x="1006" y="696"/>
                                  <a:pt x="1008" y="700"/>
                                  <a:pt x="1012" y="701"/>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
                            <a:extLst>
                              <a:ext uri="{FF2B5EF4-FFF2-40B4-BE49-F238E27FC236}">
                                <a16:creationId xmlns:a16="http://schemas.microsoft.com/office/drawing/2014/main" id="{0E03EBB7-FB4B-0571-D146-4E39B1C734F0}"/>
                              </a:ext>
                            </a:extLst>
                          </p:cNvPr>
                          <p:cNvSpPr>
                            <a:spLocks/>
                          </p:cNvSpPr>
                          <p:nvPr/>
                        </p:nvSpPr>
                        <p:spPr bwMode="auto">
                          <a:xfrm>
                            <a:off x="6306827" y="2084547"/>
                            <a:ext cx="1089005" cy="527061"/>
                          </a:xfrm>
                          <a:custGeom>
                            <a:avLst/>
                            <a:gdLst>
                              <a:gd name="T0" fmla="*/ 25 w 534"/>
                              <a:gd name="T1" fmla="*/ 133 h 258"/>
                              <a:gd name="T2" fmla="*/ 42 w 534"/>
                              <a:gd name="T3" fmla="*/ 130 h 258"/>
                              <a:gd name="T4" fmla="*/ 58 w 534"/>
                              <a:gd name="T5" fmla="*/ 156 h 258"/>
                              <a:gd name="T6" fmla="*/ 67 w 534"/>
                              <a:gd name="T7" fmla="*/ 206 h 258"/>
                              <a:gd name="T8" fmla="*/ 92 w 534"/>
                              <a:gd name="T9" fmla="*/ 203 h 258"/>
                              <a:gd name="T10" fmla="*/ 133 w 534"/>
                              <a:gd name="T11" fmla="*/ 213 h 258"/>
                              <a:gd name="T12" fmla="*/ 148 w 534"/>
                              <a:gd name="T13" fmla="*/ 220 h 258"/>
                              <a:gd name="T14" fmla="*/ 175 w 534"/>
                              <a:gd name="T15" fmla="*/ 254 h 258"/>
                              <a:gd name="T16" fmla="*/ 216 w 534"/>
                              <a:gd name="T17" fmla="*/ 236 h 258"/>
                              <a:gd name="T18" fmla="*/ 260 w 534"/>
                              <a:gd name="T19" fmla="*/ 235 h 258"/>
                              <a:gd name="T20" fmla="*/ 299 w 534"/>
                              <a:gd name="T21" fmla="*/ 251 h 258"/>
                              <a:gd name="T22" fmla="*/ 324 w 534"/>
                              <a:gd name="T23" fmla="*/ 258 h 258"/>
                              <a:gd name="T24" fmla="*/ 386 w 534"/>
                              <a:gd name="T25" fmla="*/ 222 h 258"/>
                              <a:gd name="T26" fmla="*/ 410 w 534"/>
                              <a:gd name="T27" fmla="*/ 211 h 258"/>
                              <a:gd name="T28" fmla="*/ 432 w 534"/>
                              <a:gd name="T29" fmla="*/ 182 h 258"/>
                              <a:gd name="T30" fmla="*/ 443 w 534"/>
                              <a:gd name="T31" fmla="*/ 147 h 258"/>
                              <a:gd name="T32" fmla="*/ 471 w 534"/>
                              <a:gd name="T33" fmla="*/ 143 h 258"/>
                              <a:gd name="T34" fmla="*/ 501 w 534"/>
                              <a:gd name="T35" fmla="*/ 106 h 258"/>
                              <a:gd name="T36" fmla="*/ 501 w 534"/>
                              <a:gd name="T37" fmla="*/ 73 h 258"/>
                              <a:gd name="T38" fmla="*/ 524 w 534"/>
                              <a:gd name="T39" fmla="*/ 70 h 258"/>
                              <a:gd name="T40" fmla="*/ 530 w 534"/>
                              <a:gd name="T41" fmla="*/ 48 h 258"/>
                              <a:gd name="T42" fmla="*/ 506 w 534"/>
                              <a:gd name="T43" fmla="*/ 39 h 258"/>
                              <a:gd name="T44" fmla="*/ 465 w 534"/>
                              <a:gd name="T45" fmla="*/ 51 h 258"/>
                              <a:gd name="T46" fmla="*/ 454 w 534"/>
                              <a:gd name="T47" fmla="*/ 26 h 258"/>
                              <a:gd name="T48" fmla="*/ 453 w 534"/>
                              <a:gd name="T49" fmla="*/ 7 h 258"/>
                              <a:gd name="T50" fmla="*/ 439 w 534"/>
                              <a:gd name="T51" fmla="*/ 7 h 258"/>
                              <a:gd name="T52" fmla="*/ 418 w 534"/>
                              <a:gd name="T53" fmla="*/ 6 h 258"/>
                              <a:gd name="T54" fmla="*/ 389 w 534"/>
                              <a:gd name="T55" fmla="*/ 32 h 258"/>
                              <a:gd name="T56" fmla="*/ 349 w 534"/>
                              <a:gd name="T57" fmla="*/ 48 h 258"/>
                              <a:gd name="T58" fmla="*/ 328 w 534"/>
                              <a:gd name="T59" fmla="*/ 47 h 258"/>
                              <a:gd name="T60" fmla="*/ 305 w 534"/>
                              <a:gd name="T61" fmla="*/ 41 h 258"/>
                              <a:gd name="T62" fmla="*/ 273 w 534"/>
                              <a:gd name="T63" fmla="*/ 35 h 258"/>
                              <a:gd name="T64" fmla="*/ 249 w 534"/>
                              <a:gd name="T65" fmla="*/ 53 h 258"/>
                              <a:gd name="T66" fmla="*/ 210 w 534"/>
                              <a:gd name="T67" fmla="*/ 26 h 258"/>
                              <a:gd name="T68" fmla="*/ 182 w 534"/>
                              <a:gd name="T69" fmla="*/ 23 h 258"/>
                              <a:gd name="T70" fmla="*/ 162 w 534"/>
                              <a:gd name="T71" fmla="*/ 20 h 258"/>
                              <a:gd name="T72" fmla="*/ 158 w 534"/>
                              <a:gd name="T73" fmla="*/ 26 h 258"/>
                              <a:gd name="T74" fmla="*/ 161 w 534"/>
                              <a:gd name="T75" fmla="*/ 56 h 258"/>
                              <a:gd name="T76" fmla="*/ 153 w 534"/>
                              <a:gd name="T77" fmla="*/ 78 h 258"/>
                              <a:gd name="T78" fmla="*/ 112 w 534"/>
                              <a:gd name="T79" fmla="*/ 77 h 258"/>
                              <a:gd name="T80" fmla="*/ 88 w 534"/>
                              <a:gd name="T81" fmla="*/ 67 h 258"/>
                              <a:gd name="T82" fmla="*/ 56 w 534"/>
                              <a:gd name="T83" fmla="*/ 71 h 258"/>
                              <a:gd name="T84" fmla="*/ 38 w 534"/>
                              <a:gd name="T85" fmla="*/ 78 h 258"/>
                              <a:gd name="T86" fmla="*/ 26 w 534"/>
                              <a:gd name="T87" fmla="*/ 95 h 258"/>
                              <a:gd name="T88" fmla="*/ 3 w 534"/>
                              <a:gd name="T89" fmla="*/ 10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4" h="258">
                                <a:moveTo>
                                  <a:pt x="0" y="105"/>
                                </a:moveTo>
                                <a:cubicBezTo>
                                  <a:pt x="5" y="108"/>
                                  <a:pt x="6" y="112"/>
                                  <a:pt x="9" y="116"/>
                                </a:cubicBezTo>
                                <a:cubicBezTo>
                                  <a:pt x="15" y="123"/>
                                  <a:pt x="19" y="126"/>
                                  <a:pt x="25" y="133"/>
                                </a:cubicBezTo>
                                <a:cubicBezTo>
                                  <a:pt x="27" y="131"/>
                                  <a:pt x="28" y="128"/>
                                  <a:pt x="31" y="128"/>
                                </a:cubicBezTo>
                                <a:cubicBezTo>
                                  <a:pt x="34" y="128"/>
                                  <a:pt x="35" y="131"/>
                                  <a:pt x="38" y="131"/>
                                </a:cubicBezTo>
                                <a:cubicBezTo>
                                  <a:pt x="39" y="131"/>
                                  <a:pt x="40" y="130"/>
                                  <a:pt x="42" y="130"/>
                                </a:cubicBezTo>
                                <a:cubicBezTo>
                                  <a:pt x="46" y="130"/>
                                  <a:pt x="47" y="135"/>
                                  <a:pt x="48" y="139"/>
                                </a:cubicBezTo>
                                <a:cubicBezTo>
                                  <a:pt x="49" y="143"/>
                                  <a:pt x="51" y="145"/>
                                  <a:pt x="53" y="148"/>
                                </a:cubicBezTo>
                                <a:cubicBezTo>
                                  <a:pt x="56" y="150"/>
                                  <a:pt x="54" y="155"/>
                                  <a:pt x="58" y="156"/>
                                </a:cubicBezTo>
                                <a:cubicBezTo>
                                  <a:pt x="62" y="157"/>
                                  <a:pt x="63" y="161"/>
                                  <a:pt x="64" y="166"/>
                                </a:cubicBezTo>
                                <a:cubicBezTo>
                                  <a:pt x="66" y="173"/>
                                  <a:pt x="69" y="178"/>
                                  <a:pt x="69" y="186"/>
                                </a:cubicBezTo>
                                <a:cubicBezTo>
                                  <a:pt x="69" y="194"/>
                                  <a:pt x="67" y="198"/>
                                  <a:pt x="67" y="206"/>
                                </a:cubicBezTo>
                                <a:cubicBezTo>
                                  <a:pt x="70" y="205"/>
                                  <a:pt x="71" y="206"/>
                                  <a:pt x="74" y="206"/>
                                </a:cubicBezTo>
                                <a:cubicBezTo>
                                  <a:pt x="79" y="206"/>
                                  <a:pt x="81" y="202"/>
                                  <a:pt x="86" y="202"/>
                                </a:cubicBezTo>
                                <a:cubicBezTo>
                                  <a:pt x="88" y="202"/>
                                  <a:pt x="90" y="203"/>
                                  <a:pt x="92" y="203"/>
                                </a:cubicBezTo>
                                <a:cubicBezTo>
                                  <a:pt x="97" y="203"/>
                                  <a:pt x="99" y="202"/>
                                  <a:pt x="104" y="202"/>
                                </a:cubicBezTo>
                                <a:cubicBezTo>
                                  <a:pt x="109" y="202"/>
                                  <a:pt x="111" y="206"/>
                                  <a:pt x="116" y="208"/>
                                </a:cubicBezTo>
                                <a:cubicBezTo>
                                  <a:pt x="123" y="210"/>
                                  <a:pt x="127" y="211"/>
                                  <a:pt x="133" y="213"/>
                                </a:cubicBezTo>
                                <a:cubicBezTo>
                                  <a:pt x="136" y="214"/>
                                  <a:pt x="135" y="217"/>
                                  <a:pt x="137" y="218"/>
                                </a:cubicBezTo>
                                <a:cubicBezTo>
                                  <a:pt x="139" y="220"/>
                                  <a:pt x="141" y="218"/>
                                  <a:pt x="143" y="219"/>
                                </a:cubicBezTo>
                                <a:cubicBezTo>
                                  <a:pt x="145" y="219"/>
                                  <a:pt x="146" y="220"/>
                                  <a:pt x="148" y="220"/>
                                </a:cubicBezTo>
                                <a:cubicBezTo>
                                  <a:pt x="152" y="222"/>
                                  <a:pt x="150" y="228"/>
                                  <a:pt x="153" y="232"/>
                                </a:cubicBezTo>
                                <a:cubicBezTo>
                                  <a:pt x="156" y="236"/>
                                  <a:pt x="158" y="238"/>
                                  <a:pt x="160" y="242"/>
                                </a:cubicBezTo>
                                <a:cubicBezTo>
                                  <a:pt x="162" y="249"/>
                                  <a:pt x="167" y="254"/>
                                  <a:pt x="175" y="254"/>
                                </a:cubicBezTo>
                                <a:cubicBezTo>
                                  <a:pt x="182" y="254"/>
                                  <a:pt x="186" y="253"/>
                                  <a:pt x="193" y="250"/>
                                </a:cubicBezTo>
                                <a:cubicBezTo>
                                  <a:pt x="196" y="248"/>
                                  <a:pt x="196" y="245"/>
                                  <a:pt x="199" y="243"/>
                                </a:cubicBezTo>
                                <a:cubicBezTo>
                                  <a:pt x="205" y="239"/>
                                  <a:pt x="209" y="236"/>
                                  <a:pt x="216" y="236"/>
                                </a:cubicBezTo>
                                <a:cubicBezTo>
                                  <a:pt x="228" y="236"/>
                                  <a:pt x="234" y="236"/>
                                  <a:pt x="245" y="236"/>
                                </a:cubicBezTo>
                                <a:cubicBezTo>
                                  <a:pt x="248" y="236"/>
                                  <a:pt x="250" y="235"/>
                                  <a:pt x="253" y="235"/>
                                </a:cubicBezTo>
                                <a:cubicBezTo>
                                  <a:pt x="260" y="235"/>
                                  <a:pt x="260" y="235"/>
                                  <a:pt x="260" y="235"/>
                                </a:cubicBezTo>
                                <a:cubicBezTo>
                                  <a:pt x="263" y="235"/>
                                  <a:pt x="263" y="238"/>
                                  <a:pt x="265" y="239"/>
                                </a:cubicBezTo>
                                <a:cubicBezTo>
                                  <a:pt x="273" y="243"/>
                                  <a:pt x="277" y="245"/>
                                  <a:pt x="285" y="246"/>
                                </a:cubicBezTo>
                                <a:cubicBezTo>
                                  <a:pt x="290" y="248"/>
                                  <a:pt x="293" y="251"/>
                                  <a:pt x="299" y="251"/>
                                </a:cubicBezTo>
                                <a:cubicBezTo>
                                  <a:pt x="304" y="251"/>
                                  <a:pt x="307" y="249"/>
                                  <a:pt x="312" y="249"/>
                                </a:cubicBezTo>
                                <a:cubicBezTo>
                                  <a:pt x="315" y="249"/>
                                  <a:pt x="314" y="253"/>
                                  <a:pt x="316" y="255"/>
                                </a:cubicBezTo>
                                <a:cubicBezTo>
                                  <a:pt x="318" y="258"/>
                                  <a:pt x="321" y="258"/>
                                  <a:pt x="324" y="258"/>
                                </a:cubicBezTo>
                                <a:cubicBezTo>
                                  <a:pt x="329" y="258"/>
                                  <a:pt x="330" y="252"/>
                                  <a:pt x="334" y="250"/>
                                </a:cubicBezTo>
                                <a:cubicBezTo>
                                  <a:pt x="344" y="243"/>
                                  <a:pt x="347" y="236"/>
                                  <a:pt x="358" y="231"/>
                                </a:cubicBezTo>
                                <a:cubicBezTo>
                                  <a:pt x="368" y="226"/>
                                  <a:pt x="375" y="225"/>
                                  <a:pt x="386" y="222"/>
                                </a:cubicBezTo>
                                <a:cubicBezTo>
                                  <a:pt x="390" y="220"/>
                                  <a:pt x="391" y="218"/>
                                  <a:pt x="395" y="217"/>
                                </a:cubicBezTo>
                                <a:cubicBezTo>
                                  <a:pt x="396" y="217"/>
                                  <a:pt x="397" y="217"/>
                                  <a:pt x="399" y="217"/>
                                </a:cubicBezTo>
                                <a:cubicBezTo>
                                  <a:pt x="404" y="217"/>
                                  <a:pt x="406" y="214"/>
                                  <a:pt x="410" y="211"/>
                                </a:cubicBezTo>
                                <a:cubicBezTo>
                                  <a:pt x="413" y="210"/>
                                  <a:pt x="416" y="209"/>
                                  <a:pt x="418" y="207"/>
                                </a:cubicBezTo>
                                <a:cubicBezTo>
                                  <a:pt x="420" y="203"/>
                                  <a:pt x="420" y="200"/>
                                  <a:pt x="422" y="197"/>
                                </a:cubicBezTo>
                                <a:cubicBezTo>
                                  <a:pt x="425" y="191"/>
                                  <a:pt x="427" y="187"/>
                                  <a:pt x="432" y="182"/>
                                </a:cubicBezTo>
                                <a:cubicBezTo>
                                  <a:pt x="436" y="178"/>
                                  <a:pt x="440" y="176"/>
                                  <a:pt x="440" y="171"/>
                                </a:cubicBezTo>
                                <a:cubicBezTo>
                                  <a:pt x="440" y="165"/>
                                  <a:pt x="436" y="162"/>
                                  <a:pt x="436" y="156"/>
                                </a:cubicBezTo>
                                <a:cubicBezTo>
                                  <a:pt x="436" y="152"/>
                                  <a:pt x="438" y="147"/>
                                  <a:pt x="443" y="147"/>
                                </a:cubicBezTo>
                                <a:cubicBezTo>
                                  <a:pt x="448" y="147"/>
                                  <a:pt x="450" y="153"/>
                                  <a:pt x="455" y="153"/>
                                </a:cubicBezTo>
                                <a:cubicBezTo>
                                  <a:pt x="460" y="153"/>
                                  <a:pt x="461" y="149"/>
                                  <a:pt x="465" y="147"/>
                                </a:cubicBezTo>
                                <a:cubicBezTo>
                                  <a:pt x="467" y="145"/>
                                  <a:pt x="471" y="146"/>
                                  <a:pt x="471" y="143"/>
                                </a:cubicBezTo>
                                <a:cubicBezTo>
                                  <a:pt x="473" y="137"/>
                                  <a:pt x="471" y="132"/>
                                  <a:pt x="476" y="128"/>
                                </a:cubicBezTo>
                                <a:cubicBezTo>
                                  <a:pt x="480" y="124"/>
                                  <a:pt x="483" y="121"/>
                                  <a:pt x="488" y="117"/>
                                </a:cubicBezTo>
                                <a:cubicBezTo>
                                  <a:pt x="494" y="114"/>
                                  <a:pt x="501" y="113"/>
                                  <a:pt x="501" y="106"/>
                                </a:cubicBezTo>
                                <a:cubicBezTo>
                                  <a:pt x="501" y="97"/>
                                  <a:pt x="501" y="97"/>
                                  <a:pt x="501" y="97"/>
                                </a:cubicBezTo>
                                <a:cubicBezTo>
                                  <a:pt x="501" y="91"/>
                                  <a:pt x="503" y="88"/>
                                  <a:pt x="503" y="83"/>
                                </a:cubicBezTo>
                                <a:cubicBezTo>
                                  <a:pt x="503" y="79"/>
                                  <a:pt x="502" y="77"/>
                                  <a:pt x="501" y="73"/>
                                </a:cubicBezTo>
                                <a:cubicBezTo>
                                  <a:pt x="505" y="73"/>
                                  <a:pt x="508" y="73"/>
                                  <a:pt x="511" y="70"/>
                                </a:cubicBezTo>
                                <a:cubicBezTo>
                                  <a:pt x="512" y="69"/>
                                  <a:pt x="513" y="66"/>
                                  <a:pt x="515" y="66"/>
                                </a:cubicBezTo>
                                <a:cubicBezTo>
                                  <a:pt x="519" y="66"/>
                                  <a:pt x="520" y="70"/>
                                  <a:pt x="524" y="70"/>
                                </a:cubicBezTo>
                                <a:cubicBezTo>
                                  <a:pt x="527" y="70"/>
                                  <a:pt x="526" y="65"/>
                                  <a:pt x="528" y="63"/>
                                </a:cubicBezTo>
                                <a:cubicBezTo>
                                  <a:pt x="531" y="59"/>
                                  <a:pt x="534" y="56"/>
                                  <a:pt x="534" y="51"/>
                                </a:cubicBezTo>
                                <a:cubicBezTo>
                                  <a:pt x="534" y="49"/>
                                  <a:pt x="531" y="49"/>
                                  <a:pt x="530" y="48"/>
                                </a:cubicBezTo>
                                <a:cubicBezTo>
                                  <a:pt x="527" y="45"/>
                                  <a:pt x="524" y="43"/>
                                  <a:pt x="520" y="43"/>
                                </a:cubicBezTo>
                                <a:cubicBezTo>
                                  <a:pt x="517" y="44"/>
                                  <a:pt x="515" y="44"/>
                                  <a:pt x="513" y="43"/>
                                </a:cubicBezTo>
                                <a:cubicBezTo>
                                  <a:pt x="510" y="42"/>
                                  <a:pt x="509" y="39"/>
                                  <a:pt x="506" y="39"/>
                                </a:cubicBezTo>
                                <a:cubicBezTo>
                                  <a:pt x="501" y="39"/>
                                  <a:pt x="500" y="45"/>
                                  <a:pt x="496" y="48"/>
                                </a:cubicBezTo>
                                <a:cubicBezTo>
                                  <a:pt x="488" y="53"/>
                                  <a:pt x="482" y="55"/>
                                  <a:pt x="473" y="55"/>
                                </a:cubicBezTo>
                                <a:cubicBezTo>
                                  <a:pt x="469" y="55"/>
                                  <a:pt x="467" y="54"/>
                                  <a:pt x="465" y="51"/>
                                </a:cubicBezTo>
                                <a:cubicBezTo>
                                  <a:pt x="463" y="49"/>
                                  <a:pt x="460" y="48"/>
                                  <a:pt x="460" y="45"/>
                                </a:cubicBezTo>
                                <a:cubicBezTo>
                                  <a:pt x="460" y="43"/>
                                  <a:pt x="461" y="43"/>
                                  <a:pt x="461" y="41"/>
                                </a:cubicBezTo>
                                <a:cubicBezTo>
                                  <a:pt x="461" y="35"/>
                                  <a:pt x="458" y="31"/>
                                  <a:pt x="454" y="26"/>
                                </a:cubicBezTo>
                                <a:cubicBezTo>
                                  <a:pt x="452" y="23"/>
                                  <a:pt x="450" y="22"/>
                                  <a:pt x="450" y="18"/>
                                </a:cubicBezTo>
                                <a:cubicBezTo>
                                  <a:pt x="450" y="14"/>
                                  <a:pt x="453" y="12"/>
                                  <a:pt x="453" y="7"/>
                                </a:cubicBezTo>
                                <a:cubicBezTo>
                                  <a:pt x="453" y="7"/>
                                  <a:pt x="453" y="7"/>
                                  <a:pt x="453" y="7"/>
                                </a:cubicBezTo>
                                <a:cubicBezTo>
                                  <a:pt x="451" y="4"/>
                                  <a:pt x="450" y="0"/>
                                  <a:pt x="446" y="0"/>
                                </a:cubicBezTo>
                                <a:cubicBezTo>
                                  <a:pt x="444" y="0"/>
                                  <a:pt x="444" y="2"/>
                                  <a:pt x="442" y="3"/>
                                </a:cubicBezTo>
                                <a:cubicBezTo>
                                  <a:pt x="441" y="5"/>
                                  <a:pt x="439" y="6"/>
                                  <a:pt x="439" y="7"/>
                                </a:cubicBezTo>
                                <a:cubicBezTo>
                                  <a:pt x="438" y="9"/>
                                  <a:pt x="437" y="11"/>
                                  <a:pt x="436" y="11"/>
                                </a:cubicBezTo>
                                <a:cubicBezTo>
                                  <a:pt x="431" y="11"/>
                                  <a:pt x="427" y="10"/>
                                  <a:pt x="423" y="8"/>
                                </a:cubicBezTo>
                                <a:cubicBezTo>
                                  <a:pt x="421" y="8"/>
                                  <a:pt x="420" y="6"/>
                                  <a:pt x="418" y="6"/>
                                </a:cubicBezTo>
                                <a:cubicBezTo>
                                  <a:pt x="415" y="6"/>
                                  <a:pt x="414" y="9"/>
                                  <a:pt x="412" y="12"/>
                                </a:cubicBezTo>
                                <a:cubicBezTo>
                                  <a:pt x="408" y="17"/>
                                  <a:pt x="405" y="22"/>
                                  <a:pt x="399" y="22"/>
                                </a:cubicBezTo>
                                <a:cubicBezTo>
                                  <a:pt x="398" y="27"/>
                                  <a:pt x="394" y="30"/>
                                  <a:pt x="389" y="32"/>
                                </a:cubicBezTo>
                                <a:cubicBezTo>
                                  <a:pt x="384" y="34"/>
                                  <a:pt x="384" y="42"/>
                                  <a:pt x="378" y="42"/>
                                </a:cubicBezTo>
                                <a:cubicBezTo>
                                  <a:pt x="371" y="42"/>
                                  <a:pt x="371" y="42"/>
                                  <a:pt x="371" y="42"/>
                                </a:cubicBezTo>
                                <a:cubicBezTo>
                                  <a:pt x="362" y="42"/>
                                  <a:pt x="358" y="48"/>
                                  <a:pt x="349" y="48"/>
                                </a:cubicBezTo>
                                <a:cubicBezTo>
                                  <a:pt x="341" y="48"/>
                                  <a:pt x="341" y="48"/>
                                  <a:pt x="341" y="48"/>
                                </a:cubicBezTo>
                                <a:cubicBezTo>
                                  <a:pt x="339" y="48"/>
                                  <a:pt x="339" y="48"/>
                                  <a:pt x="337" y="48"/>
                                </a:cubicBezTo>
                                <a:cubicBezTo>
                                  <a:pt x="333" y="48"/>
                                  <a:pt x="331" y="47"/>
                                  <a:pt x="328" y="47"/>
                                </a:cubicBezTo>
                                <a:cubicBezTo>
                                  <a:pt x="324" y="47"/>
                                  <a:pt x="322" y="47"/>
                                  <a:pt x="319" y="45"/>
                                </a:cubicBezTo>
                                <a:cubicBezTo>
                                  <a:pt x="317" y="43"/>
                                  <a:pt x="316" y="40"/>
                                  <a:pt x="313" y="40"/>
                                </a:cubicBezTo>
                                <a:cubicBezTo>
                                  <a:pt x="310" y="40"/>
                                  <a:pt x="308" y="41"/>
                                  <a:pt x="305" y="41"/>
                                </a:cubicBezTo>
                                <a:cubicBezTo>
                                  <a:pt x="300" y="41"/>
                                  <a:pt x="297" y="37"/>
                                  <a:pt x="291" y="35"/>
                                </a:cubicBezTo>
                                <a:cubicBezTo>
                                  <a:pt x="288" y="34"/>
                                  <a:pt x="286" y="35"/>
                                  <a:pt x="282" y="35"/>
                                </a:cubicBezTo>
                                <a:cubicBezTo>
                                  <a:pt x="279" y="35"/>
                                  <a:pt x="277" y="35"/>
                                  <a:pt x="273" y="35"/>
                                </a:cubicBezTo>
                                <a:cubicBezTo>
                                  <a:pt x="270" y="36"/>
                                  <a:pt x="269" y="39"/>
                                  <a:pt x="266" y="40"/>
                                </a:cubicBezTo>
                                <a:cubicBezTo>
                                  <a:pt x="262" y="42"/>
                                  <a:pt x="257" y="39"/>
                                  <a:pt x="255" y="43"/>
                                </a:cubicBezTo>
                                <a:cubicBezTo>
                                  <a:pt x="252" y="46"/>
                                  <a:pt x="252" y="49"/>
                                  <a:pt x="249" y="53"/>
                                </a:cubicBezTo>
                                <a:cubicBezTo>
                                  <a:pt x="241" y="53"/>
                                  <a:pt x="241" y="53"/>
                                  <a:pt x="241" y="53"/>
                                </a:cubicBezTo>
                                <a:cubicBezTo>
                                  <a:pt x="230" y="53"/>
                                  <a:pt x="222" y="45"/>
                                  <a:pt x="220" y="35"/>
                                </a:cubicBezTo>
                                <a:cubicBezTo>
                                  <a:pt x="219" y="30"/>
                                  <a:pt x="215" y="28"/>
                                  <a:pt x="210" y="26"/>
                                </a:cubicBezTo>
                                <a:cubicBezTo>
                                  <a:pt x="205" y="25"/>
                                  <a:pt x="202" y="22"/>
                                  <a:pt x="197" y="22"/>
                                </a:cubicBezTo>
                                <a:cubicBezTo>
                                  <a:pt x="192" y="22"/>
                                  <a:pt x="190" y="23"/>
                                  <a:pt x="186" y="23"/>
                                </a:cubicBezTo>
                                <a:cubicBezTo>
                                  <a:pt x="184" y="23"/>
                                  <a:pt x="183" y="23"/>
                                  <a:pt x="182" y="23"/>
                                </a:cubicBezTo>
                                <a:cubicBezTo>
                                  <a:pt x="174" y="23"/>
                                  <a:pt x="174" y="23"/>
                                  <a:pt x="174" y="23"/>
                                </a:cubicBezTo>
                                <a:cubicBezTo>
                                  <a:pt x="171" y="23"/>
                                  <a:pt x="170" y="20"/>
                                  <a:pt x="168" y="20"/>
                                </a:cubicBezTo>
                                <a:cubicBezTo>
                                  <a:pt x="166" y="19"/>
                                  <a:pt x="164" y="20"/>
                                  <a:pt x="162" y="20"/>
                                </a:cubicBezTo>
                                <a:cubicBezTo>
                                  <a:pt x="161" y="19"/>
                                  <a:pt x="161" y="18"/>
                                  <a:pt x="160" y="18"/>
                                </a:cubicBezTo>
                                <a:cubicBezTo>
                                  <a:pt x="159" y="18"/>
                                  <a:pt x="159" y="19"/>
                                  <a:pt x="158" y="19"/>
                                </a:cubicBezTo>
                                <a:cubicBezTo>
                                  <a:pt x="158" y="26"/>
                                  <a:pt x="158" y="26"/>
                                  <a:pt x="158" y="26"/>
                                </a:cubicBezTo>
                                <a:cubicBezTo>
                                  <a:pt x="158" y="30"/>
                                  <a:pt x="152" y="31"/>
                                  <a:pt x="152" y="36"/>
                                </a:cubicBezTo>
                                <a:cubicBezTo>
                                  <a:pt x="152" y="44"/>
                                  <a:pt x="152" y="44"/>
                                  <a:pt x="152" y="44"/>
                                </a:cubicBezTo>
                                <a:cubicBezTo>
                                  <a:pt x="152" y="50"/>
                                  <a:pt x="161" y="50"/>
                                  <a:pt x="161" y="56"/>
                                </a:cubicBezTo>
                                <a:cubicBezTo>
                                  <a:pt x="161" y="58"/>
                                  <a:pt x="160" y="60"/>
                                  <a:pt x="160" y="62"/>
                                </a:cubicBezTo>
                                <a:cubicBezTo>
                                  <a:pt x="160" y="65"/>
                                  <a:pt x="163" y="67"/>
                                  <a:pt x="163" y="70"/>
                                </a:cubicBezTo>
                                <a:cubicBezTo>
                                  <a:pt x="163" y="75"/>
                                  <a:pt x="158" y="78"/>
                                  <a:pt x="153" y="78"/>
                                </a:cubicBezTo>
                                <a:cubicBezTo>
                                  <a:pt x="144" y="78"/>
                                  <a:pt x="139" y="75"/>
                                  <a:pt x="130" y="75"/>
                                </a:cubicBezTo>
                                <a:cubicBezTo>
                                  <a:pt x="125" y="75"/>
                                  <a:pt x="123" y="80"/>
                                  <a:pt x="117" y="80"/>
                                </a:cubicBezTo>
                                <a:cubicBezTo>
                                  <a:pt x="115" y="80"/>
                                  <a:pt x="114" y="78"/>
                                  <a:pt x="112" y="77"/>
                                </a:cubicBezTo>
                                <a:cubicBezTo>
                                  <a:pt x="109" y="77"/>
                                  <a:pt x="107" y="77"/>
                                  <a:pt x="106" y="74"/>
                                </a:cubicBezTo>
                                <a:cubicBezTo>
                                  <a:pt x="103" y="70"/>
                                  <a:pt x="101" y="65"/>
                                  <a:pt x="96" y="65"/>
                                </a:cubicBezTo>
                                <a:cubicBezTo>
                                  <a:pt x="93" y="65"/>
                                  <a:pt x="91" y="67"/>
                                  <a:pt x="88" y="67"/>
                                </a:cubicBezTo>
                                <a:cubicBezTo>
                                  <a:pt x="77" y="67"/>
                                  <a:pt x="77" y="67"/>
                                  <a:pt x="77" y="67"/>
                                </a:cubicBezTo>
                                <a:cubicBezTo>
                                  <a:pt x="73" y="67"/>
                                  <a:pt x="71" y="65"/>
                                  <a:pt x="68" y="65"/>
                                </a:cubicBezTo>
                                <a:cubicBezTo>
                                  <a:pt x="62" y="65"/>
                                  <a:pt x="60" y="69"/>
                                  <a:pt x="56" y="71"/>
                                </a:cubicBezTo>
                                <a:cubicBezTo>
                                  <a:pt x="52" y="73"/>
                                  <a:pt x="48" y="71"/>
                                  <a:pt x="45" y="73"/>
                                </a:cubicBezTo>
                                <a:cubicBezTo>
                                  <a:pt x="44" y="74"/>
                                  <a:pt x="45" y="75"/>
                                  <a:pt x="44" y="76"/>
                                </a:cubicBezTo>
                                <a:cubicBezTo>
                                  <a:pt x="42" y="78"/>
                                  <a:pt x="40" y="76"/>
                                  <a:pt x="38" y="78"/>
                                </a:cubicBezTo>
                                <a:cubicBezTo>
                                  <a:pt x="36" y="79"/>
                                  <a:pt x="36" y="82"/>
                                  <a:pt x="33" y="83"/>
                                </a:cubicBezTo>
                                <a:cubicBezTo>
                                  <a:pt x="31" y="85"/>
                                  <a:pt x="28" y="84"/>
                                  <a:pt x="27" y="87"/>
                                </a:cubicBezTo>
                                <a:cubicBezTo>
                                  <a:pt x="25" y="89"/>
                                  <a:pt x="28" y="93"/>
                                  <a:pt x="26" y="95"/>
                                </a:cubicBezTo>
                                <a:cubicBezTo>
                                  <a:pt x="24" y="95"/>
                                  <a:pt x="23" y="96"/>
                                  <a:pt x="21" y="96"/>
                                </a:cubicBezTo>
                                <a:cubicBezTo>
                                  <a:pt x="18" y="98"/>
                                  <a:pt x="15" y="96"/>
                                  <a:pt x="12" y="98"/>
                                </a:cubicBezTo>
                                <a:cubicBezTo>
                                  <a:pt x="8" y="100"/>
                                  <a:pt x="8" y="106"/>
                                  <a:pt x="3" y="106"/>
                                </a:cubicBezTo>
                                <a:cubicBezTo>
                                  <a:pt x="2" y="106"/>
                                  <a:pt x="1" y="106"/>
                                  <a:pt x="0" y="105"/>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5">
                            <a:extLst>
                              <a:ext uri="{FF2B5EF4-FFF2-40B4-BE49-F238E27FC236}">
                                <a16:creationId xmlns:a16="http://schemas.microsoft.com/office/drawing/2014/main" id="{0E9BCAB9-EDE8-BF64-5ED7-272ED917B5EE}"/>
                              </a:ext>
                            </a:extLst>
                          </p:cNvPr>
                          <p:cNvSpPr>
                            <a:spLocks/>
                          </p:cNvSpPr>
                          <p:nvPr/>
                        </p:nvSpPr>
                        <p:spPr bwMode="auto">
                          <a:xfrm>
                            <a:off x="6635433" y="3289484"/>
                            <a:ext cx="392105" cy="895368"/>
                          </a:xfrm>
                          <a:custGeom>
                            <a:avLst/>
                            <a:gdLst>
                              <a:gd name="T0" fmla="*/ 0 w 192"/>
                              <a:gd name="T1" fmla="*/ 194 h 439"/>
                              <a:gd name="T2" fmla="*/ 20 w 192"/>
                              <a:gd name="T3" fmla="*/ 216 h 439"/>
                              <a:gd name="T4" fmla="*/ 35 w 192"/>
                              <a:gd name="T5" fmla="*/ 228 h 439"/>
                              <a:gd name="T6" fmla="*/ 30 w 192"/>
                              <a:gd name="T7" fmla="*/ 240 h 439"/>
                              <a:gd name="T8" fmla="*/ 41 w 192"/>
                              <a:gd name="T9" fmla="*/ 247 h 439"/>
                              <a:gd name="T10" fmla="*/ 50 w 192"/>
                              <a:gd name="T11" fmla="*/ 260 h 439"/>
                              <a:gd name="T12" fmla="*/ 51 w 192"/>
                              <a:gd name="T13" fmla="*/ 284 h 439"/>
                              <a:gd name="T14" fmla="*/ 48 w 192"/>
                              <a:gd name="T15" fmla="*/ 304 h 439"/>
                              <a:gd name="T16" fmla="*/ 53 w 192"/>
                              <a:gd name="T17" fmla="*/ 305 h 439"/>
                              <a:gd name="T18" fmla="*/ 62 w 192"/>
                              <a:gd name="T19" fmla="*/ 310 h 439"/>
                              <a:gd name="T20" fmla="*/ 72 w 192"/>
                              <a:gd name="T21" fmla="*/ 304 h 439"/>
                              <a:gd name="T22" fmla="*/ 80 w 192"/>
                              <a:gd name="T23" fmla="*/ 306 h 439"/>
                              <a:gd name="T24" fmla="*/ 96 w 192"/>
                              <a:gd name="T25" fmla="*/ 289 h 439"/>
                              <a:gd name="T26" fmla="*/ 105 w 192"/>
                              <a:gd name="T27" fmla="*/ 277 h 439"/>
                              <a:gd name="T28" fmla="*/ 112 w 192"/>
                              <a:gd name="T29" fmla="*/ 282 h 439"/>
                              <a:gd name="T30" fmla="*/ 125 w 192"/>
                              <a:gd name="T31" fmla="*/ 294 h 439"/>
                              <a:gd name="T32" fmla="*/ 137 w 192"/>
                              <a:gd name="T33" fmla="*/ 329 h 439"/>
                              <a:gd name="T34" fmla="*/ 148 w 192"/>
                              <a:gd name="T35" fmla="*/ 350 h 439"/>
                              <a:gd name="T36" fmla="*/ 159 w 192"/>
                              <a:gd name="T37" fmla="*/ 370 h 439"/>
                              <a:gd name="T38" fmla="*/ 164 w 192"/>
                              <a:gd name="T39" fmla="*/ 397 h 439"/>
                              <a:gd name="T40" fmla="*/ 162 w 192"/>
                              <a:gd name="T41" fmla="*/ 421 h 439"/>
                              <a:gd name="T42" fmla="*/ 160 w 192"/>
                              <a:gd name="T43" fmla="*/ 436 h 439"/>
                              <a:gd name="T44" fmla="*/ 162 w 192"/>
                              <a:gd name="T45" fmla="*/ 439 h 439"/>
                              <a:gd name="T46" fmla="*/ 177 w 192"/>
                              <a:gd name="T47" fmla="*/ 409 h 439"/>
                              <a:gd name="T48" fmla="*/ 171 w 192"/>
                              <a:gd name="T49" fmla="*/ 354 h 439"/>
                              <a:gd name="T50" fmla="*/ 149 w 192"/>
                              <a:gd name="T51" fmla="*/ 330 h 439"/>
                              <a:gd name="T52" fmla="*/ 154 w 192"/>
                              <a:gd name="T53" fmla="*/ 307 h 439"/>
                              <a:gd name="T54" fmla="*/ 147 w 192"/>
                              <a:gd name="T55" fmla="*/ 277 h 439"/>
                              <a:gd name="T56" fmla="*/ 124 w 192"/>
                              <a:gd name="T57" fmla="*/ 243 h 439"/>
                              <a:gd name="T58" fmla="*/ 127 w 192"/>
                              <a:gd name="T59" fmla="*/ 221 h 439"/>
                              <a:gd name="T60" fmla="*/ 146 w 192"/>
                              <a:gd name="T61" fmla="*/ 206 h 439"/>
                              <a:gd name="T62" fmla="*/ 160 w 192"/>
                              <a:gd name="T63" fmla="*/ 195 h 439"/>
                              <a:gd name="T64" fmla="*/ 174 w 192"/>
                              <a:gd name="T65" fmla="*/ 186 h 439"/>
                              <a:gd name="T66" fmla="*/ 182 w 192"/>
                              <a:gd name="T67" fmla="*/ 169 h 439"/>
                              <a:gd name="T68" fmla="*/ 192 w 192"/>
                              <a:gd name="T69" fmla="*/ 152 h 439"/>
                              <a:gd name="T70" fmla="*/ 182 w 192"/>
                              <a:gd name="T71" fmla="*/ 152 h 439"/>
                              <a:gd name="T72" fmla="*/ 164 w 192"/>
                              <a:gd name="T73" fmla="*/ 145 h 439"/>
                              <a:gd name="T74" fmla="*/ 153 w 192"/>
                              <a:gd name="T75" fmla="*/ 132 h 439"/>
                              <a:gd name="T76" fmla="*/ 139 w 192"/>
                              <a:gd name="T77" fmla="*/ 107 h 439"/>
                              <a:gd name="T78" fmla="*/ 118 w 192"/>
                              <a:gd name="T79" fmla="*/ 89 h 439"/>
                              <a:gd name="T80" fmla="*/ 130 w 192"/>
                              <a:gd name="T81" fmla="*/ 45 h 439"/>
                              <a:gd name="T82" fmla="*/ 115 w 192"/>
                              <a:gd name="T83" fmla="*/ 9 h 439"/>
                              <a:gd name="T84" fmla="*/ 95 w 192"/>
                              <a:gd name="T85" fmla="*/ 10 h 439"/>
                              <a:gd name="T86" fmla="*/ 91 w 192"/>
                              <a:gd name="T87" fmla="*/ 31 h 439"/>
                              <a:gd name="T88" fmla="*/ 84 w 192"/>
                              <a:gd name="T89" fmla="*/ 36 h 439"/>
                              <a:gd name="T90" fmla="*/ 60 w 192"/>
                              <a:gd name="T91" fmla="*/ 50 h 439"/>
                              <a:gd name="T92" fmla="*/ 42 w 192"/>
                              <a:gd name="T93" fmla="*/ 68 h 439"/>
                              <a:gd name="T94" fmla="*/ 34 w 192"/>
                              <a:gd name="T95" fmla="*/ 82 h 439"/>
                              <a:gd name="T96" fmla="*/ 34 w 192"/>
                              <a:gd name="T97" fmla="*/ 108 h 439"/>
                              <a:gd name="T98" fmla="*/ 21 w 192"/>
                              <a:gd name="T99" fmla="*/ 122 h 439"/>
                              <a:gd name="T100" fmla="*/ 13 w 192"/>
                              <a:gd name="T101" fmla="*/ 152 h 439"/>
                              <a:gd name="T102" fmla="*/ 13 w 192"/>
                              <a:gd name="T103" fmla="*/ 17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439">
                                <a:moveTo>
                                  <a:pt x="3" y="171"/>
                                </a:moveTo>
                                <a:cubicBezTo>
                                  <a:pt x="3" y="177"/>
                                  <a:pt x="6" y="180"/>
                                  <a:pt x="6" y="185"/>
                                </a:cubicBezTo>
                                <a:cubicBezTo>
                                  <a:pt x="6" y="190"/>
                                  <a:pt x="1" y="190"/>
                                  <a:pt x="0" y="194"/>
                                </a:cubicBezTo>
                                <a:cubicBezTo>
                                  <a:pt x="5" y="198"/>
                                  <a:pt x="5" y="203"/>
                                  <a:pt x="5" y="210"/>
                                </a:cubicBezTo>
                                <a:cubicBezTo>
                                  <a:pt x="5" y="210"/>
                                  <a:pt x="5" y="210"/>
                                  <a:pt x="5" y="210"/>
                                </a:cubicBezTo>
                                <a:cubicBezTo>
                                  <a:pt x="10" y="214"/>
                                  <a:pt x="14" y="215"/>
                                  <a:pt x="20" y="216"/>
                                </a:cubicBezTo>
                                <a:cubicBezTo>
                                  <a:pt x="22" y="216"/>
                                  <a:pt x="24" y="217"/>
                                  <a:pt x="26" y="219"/>
                                </a:cubicBezTo>
                                <a:cubicBezTo>
                                  <a:pt x="27" y="219"/>
                                  <a:pt x="27" y="220"/>
                                  <a:pt x="28" y="221"/>
                                </a:cubicBezTo>
                                <a:cubicBezTo>
                                  <a:pt x="31" y="223"/>
                                  <a:pt x="33" y="225"/>
                                  <a:pt x="35" y="228"/>
                                </a:cubicBezTo>
                                <a:cubicBezTo>
                                  <a:pt x="35" y="229"/>
                                  <a:pt x="37" y="230"/>
                                  <a:pt x="37" y="232"/>
                                </a:cubicBezTo>
                                <a:cubicBezTo>
                                  <a:pt x="37" y="234"/>
                                  <a:pt x="36" y="235"/>
                                  <a:pt x="35" y="236"/>
                                </a:cubicBezTo>
                                <a:cubicBezTo>
                                  <a:pt x="33" y="238"/>
                                  <a:pt x="30" y="238"/>
                                  <a:pt x="30" y="240"/>
                                </a:cubicBezTo>
                                <a:cubicBezTo>
                                  <a:pt x="30" y="241"/>
                                  <a:pt x="31" y="242"/>
                                  <a:pt x="32" y="242"/>
                                </a:cubicBezTo>
                                <a:cubicBezTo>
                                  <a:pt x="33" y="242"/>
                                  <a:pt x="34" y="241"/>
                                  <a:pt x="35" y="241"/>
                                </a:cubicBezTo>
                                <a:cubicBezTo>
                                  <a:pt x="38" y="241"/>
                                  <a:pt x="38" y="245"/>
                                  <a:pt x="41" y="247"/>
                                </a:cubicBezTo>
                                <a:cubicBezTo>
                                  <a:pt x="43" y="249"/>
                                  <a:pt x="46" y="249"/>
                                  <a:pt x="46" y="252"/>
                                </a:cubicBezTo>
                                <a:cubicBezTo>
                                  <a:pt x="46" y="254"/>
                                  <a:pt x="46" y="255"/>
                                  <a:pt x="46" y="256"/>
                                </a:cubicBezTo>
                                <a:cubicBezTo>
                                  <a:pt x="47" y="258"/>
                                  <a:pt x="49" y="258"/>
                                  <a:pt x="50" y="260"/>
                                </a:cubicBezTo>
                                <a:cubicBezTo>
                                  <a:pt x="52" y="261"/>
                                  <a:pt x="52" y="263"/>
                                  <a:pt x="52" y="265"/>
                                </a:cubicBezTo>
                                <a:cubicBezTo>
                                  <a:pt x="53" y="267"/>
                                  <a:pt x="53" y="268"/>
                                  <a:pt x="53" y="271"/>
                                </a:cubicBezTo>
                                <a:cubicBezTo>
                                  <a:pt x="53" y="276"/>
                                  <a:pt x="52" y="279"/>
                                  <a:pt x="51" y="284"/>
                                </a:cubicBezTo>
                                <a:cubicBezTo>
                                  <a:pt x="50" y="286"/>
                                  <a:pt x="49" y="288"/>
                                  <a:pt x="49" y="291"/>
                                </a:cubicBezTo>
                                <a:cubicBezTo>
                                  <a:pt x="49" y="295"/>
                                  <a:pt x="49" y="295"/>
                                  <a:pt x="49" y="295"/>
                                </a:cubicBezTo>
                                <a:cubicBezTo>
                                  <a:pt x="48" y="304"/>
                                  <a:pt x="48" y="304"/>
                                  <a:pt x="48" y="304"/>
                                </a:cubicBezTo>
                                <a:cubicBezTo>
                                  <a:pt x="48" y="308"/>
                                  <a:pt x="48" y="308"/>
                                  <a:pt x="48" y="308"/>
                                </a:cubicBezTo>
                                <a:cubicBezTo>
                                  <a:pt x="48" y="309"/>
                                  <a:pt x="48" y="309"/>
                                  <a:pt x="48" y="309"/>
                                </a:cubicBezTo>
                                <a:cubicBezTo>
                                  <a:pt x="50" y="308"/>
                                  <a:pt x="52" y="307"/>
                                  <a:pt x="53" y="305"/>
                                </a:cubicBezTo>
                                <a:cubicBezTo>
                                  <a:pt x="55" y="302"/>
                                  <a:pt x="55" y="299"/>
                                  <a:pt x="58" y="298"/>
                                </a:cubicBezTo>
                                <a:cubicBezTo>
                                  <a:pt x="60" y="302"/>
                                  <a:pt x="59" y="305"/>
                                  <a:pt x="60" y="310"/>
                                </a:cubicBezTo>
                                <a:cubicBezTo>
                                  <a:pt x="62" y="310"/>
                                  <a:pt x="62" y="310"/>
                                  <a:pt x="62" y="310"/>
                                </a:cubicBezTo>
                                <a:cubicBezTo>
                                  <a:pt x="65" y="310"/>
                                  <a:pt x="66" y="308"/>
                                  <a:pt x="67" y="306"/>
                                </a:cubicBezTo>
                                <a:cubicBezTo>
                                  <a:pt x="68" y="304"/>
                                  <a:pt x="67" y="301"/>
                                  <a:pt x="69" y="301"/>
                                </a:cubicBezTo>
                                <a:cubicBezTo>
                                  <a:pt x="70" y="301"/>
                                  <a:pt x="71" y="303"/>
                                  <a:pt x="72" y="304"/>
                                </a:cubicBezTo>
                                <a:cubicBezTo>
                                  <a:pt x="74" y="305"/>
                                  <a:pt x="75" y="306"/>
                                  <a:pt x="76" y="308"/>
                                </a:cubicBezTo>
                                <a:cubicBezTo>
                                  <a:pt x="76" y="309"/>
                                  <a:pt x="76" y="310"/>
                                  <a:pt x="77" y="310"/>
                                </a:cubicBezTo>
                                <a:cubicBezTo>
                                  <a:pt x="79" y="310"/>
                                  <a:pt x="79" y="308"/>
                                  <a:pt x="80" y="306"/>
                                </a:cubicBezTo>
                                <a:cubicBezTo>
                                  <a:pt x="81" y="304"/>
                                  <a:pt x="83" y="303"/>
                                  <a:pt x="85" y="301"/>
                                </a:cubicBezTo>
                                <a:cubicBezTo>
                                  <a:pt x="87" y="297"/>
                                  <a:pt x="89" y="295"/>
                                  <a:pt x="93" y="293"/>
                                </a:cubicBezTo>
                                <a:cubicBezTo>
                                  <a:pt x="94" y="292"/>
                                  <a:pt x="95" y="291"/>
                                  <a:pt x="96" y="289"/>
                                </a:cubicBezTo>
                                <a:cubicBezTo>
                                  <a:pt x="97" y="288"/>
                                  <a:pt x="97" y="287"/>
                                  <a:pt x="98" y="287"/>
                                </a:cubicBezTo>
                                <a:cubicBezTo>
                                  <a:pt x="99" y="286"/>
                                  <a:pt x="100" y="287"/>
                                  <a:pt x="100" y="286"/>
                                </a:cubicBezTo>
                                <a:cubicBezTo>
                                  <a:pt x="104" y="284"/>
                                  <a:pt x="105" y="281"/>
                                  <a:pt x="105" y="277"/>
                                </a:cubicBezTo>
                                <a:cubicBezTo>
                                  <a:pt x="105" y="272"/>
                                  <a:pt x="105" y="272"/>
                                  <a:pt x="105" y="272"/>
                                </a:cubicBezTo>
                                <a:cubicBezTo>
                                  <a:pt x="107" y="273"/>
                                  <a:pt x="107" y="274"/>
                                  <a:pt x="108" y="275"/>
                                </a:cubicBezTo>
                                <a:cubicBezTo>
                                  <a:pt x="109" y="278"/>
                                  <a:pt x="111" y="279"/>
                                  <a:pt x="112" y="282"/>
                                </a:cubicBezTo>
                                <a:cubicBezTo>
                                  <a:pt x="113" y="285"/>
                                  <a:pt x="114" y="287"/>
                                  <a:pt x="116" y="289"/>
                                </a:cubicBezTo>
                                <a:cubicBezTo>
                                  <a:pt x="118" y="292"/>
                                  <a:pt x="120" y="294"/>
                                  <a:pt x="124" y="294"/>
                                </a:cubicBezTo>
                                <a:cubicBezTo>
                                  <a:pt x="124" y="294"/>
                                  <a:pt x="125" y="294"/>
                                  <a:pt x="125" y="294"/>
                                </a:cubicBezTo>
                                <a:cubicBezTo>
                                  <a:pt x="125" y="301"/>
                                  <a:pt x="127" y="306"/>
                                  <a:pt x="129" y="314"/>
                                </a:cubicBezTo>
                                <a:cubicBezTo>
                                  <a:pt x="130" y="318"/>
                                  <a:pt x="130" y="320"/>
                                  <a:pt x="133" y="324"/>
                                </a:cubicBezTo>
                                <a:cubicBezTo>
                                  <a:pt x="134" y="326"/>
                                  <a:pt x="137" y="327"/>
                                  <a:pt x="137" y="329"/>
                                </a:cubicBezTo>
                                <a:cubicBezTo>
                                  <a:pt x="137" y="330"/>
                                  <a:pt x="137" y="331"/>
                                  <a:pt x="137" y="332"/>
                                </a:cubicBezTo>
                                <a:cubicBezTo>
                                  <a:pt x="137" y="336"/>
                                  <a:pt x="140" y="337"/>
                                  <a:pt x="142" y="340"/>
                                </a:cubicBezTo>
                                <a:cubicBezTo>
                                  <a:pt x="144" y="344"/>
                                  <a:pt x="145" y="347"/>
                                  <a:pt x="148" y="350"/>
                                </a:cubicBezTo>
                                <a:cubicBezTo>
                                  <a:pt x="150" y="353"/>
                                  <a:pt x="152" y="355"/>
                                  <a:pt x="153" y="358"/>
                                </a:cubicBezTo>
                                <a:cubicBezTo>
                                  <a:pt x="154" y="361"/>
                                  <a:pt x="155" y="362"/>
                                  <a:pt x="156" y="364"/>
                                </a:cubicBezTo>
                                <a:cubicBezTo>
                                  <a:pt x="156" y="366"/>
                                  <a:pt x="157" y="368"/>
                                  <a:pt x="159" y="370"/>
                                </a:cubicBezTo>
                                <a:cubicBezTo>
                                  <a:pt x="162" y="376"/>
                                  <a:pt x="163" y="379"/>
                                  <a:pt x="163" y="386"/>
                                </a:cubicBezTo>
                                <a:cubicBezTo>
                                  <a:pt x="164" y="387"/>
                                  <a:pt x="164" y="388"/>
                                  <a:pt x="164" y="390"/>
                                </a:cubicBezTo>
                                <a:cubicBezTo>
                                  <a:pt x="164" y="397"/>
                                  <a:pt x="164" y="397"/>
                                  <a:pt x="164" y="397"/>
                                </a:cubicBezTo>
                                <a:cubicBezTo>
                                  <a:pt x="164" y="398"/>
                                  <a:pt x="164" y="398"/>
                                  <a:pt x="164" y="399"/>
                                </a:cubicBezTo>
                                <a:cubicBezTo>
                                  <a:pt x="164" y="401"/>
                                  <a:pt x="164" y="403"/>
                                  <a:pt x="164" y="405"/>
                                </a:cubicBezTo>
                                <a:cubicBezTo>
                                  <a:pt x="164" y="411"/>
                                  <a:pt x="163" y="415"/>
                                  <a:pt x="162" y="421"/>
                                </a:cubicBezTo>
                                <a:cubicBezTo>
                                  <a:pt x="162" y="422"/>
                                  <a:pt x="161" y="423"/>
                                  <a:pt x="161" y="425"/>
                                </a:cubicBezTo>
                                <a:cubicBezTo>
                                  <a:pt x="160" y="428"/>
                                  <a:pt x="159" y="430"/>
                                  <a:pt x="159" y="434"/>
                                </a:cubicBezTo>
                                <a:cubicBezTo>
                                  <a:pt x="159" y="435"/>
                                  <a:pt x="160" y="435"/>
                                  <a:pt x="160" y="436"/>
                                </a:cubicBezTo>
                                <a:cubicBezTo>
                                  <a:pt x="161" y="437"/>
                                  <a:pt x="162" y="437"/>
                                  <a:pt x="162" y="438"/>
                                </a:cubicBezTo>
                                <a:cubicBezTo>
                                  <a:pt x="162" y="438"/>
                                  <a:pt x="162" y="439"/>
                                  <a:pt x="162" y="439"/>
                                </a:cubicBezTo>
                                <a:cubicBezTo>
                                  <a:pt x="162" y="439"/>
                                  <a:pt x="162" y="439"/>
                                  <a:pt x="162" y="439"/>
                                </a:cubicBezTo>
                                <a:cubicBezTo>
                                  <a:pt x="164" y="437"/>
                                  <a:pt x="166" y="436"/>
                                  <a:pt x="169" y="434"/>
                                </a:cubicBezTo>
                                <a:cubicBezTo>
                                  <a:pt x="171" y="432"/>
                                  <a:pt x="170" y="429"/>
                                  <a:pt x="171" y="426"/>
                                </a:cubicBezTo>
                                <a:cubicBezTo>
                                  <a:pt x="173" y="419"/>
                                  <a:pt x="174" y="415"/>
                                  <a:pt x="177" y="409"/>
                                </a:cubicBezTo>
                                <a:cubicBezTo>
                                  <a:pt x="179" y="404"/>
                                  <a:pt x="183" y="402"/>
                                  <a:pt x="183" y="397"/>
                                </a:cubicBezTo>
                                <a:cubicBezTo>
                                  <a:pt x="183" y="390"/>
                                  <a:pt x="181" y="386"/>
                                  <a:pt x="178" y="379"/>
                                </a:cubicBezTo>
                                <a:cubicBezTo>
                                  <a:pt x="175" y="370"/>
                                  <a:pt x="173" y="364"/>
                                  <a:pt x="171" y="354"/>
                                </a:cubicBezTo>
                                <a:cubicBezTo>
                                  <a:pt x="170" y="349"/>
                                  <a:pt x="166" y="347"/>
                                  <a:pt x="162" y="343"/>
                                </a:cubicBezTo>
                                <a:cubicBezTo>
                                  <a:pt x="159" y="341"/>
                                  <a:pt x="159" y="338"/>
                                  <a:pt x="158" y="335"/>
                                </a:cubicBezTo>
                                <a:cubicBezTo>
                                  <a:pt x="156" y="332"/>
                                  <a:pt x="152" y="333"/>
                                  <a:pt x="149" y="330"/>
                                </a:cubicBezTo>
                                <a:cubicBezTo>
                                  <a:pt x="147" y="327"/>
                                  <a:pt x="149" y="324"/>
                                  <a:pt x="148" y="321"/>
                                </a:cubicBezTo>
                                <a:cubicBezTo>
                                  <a:pt x="147" y="319"/>
                                  <a:pt x="145" y="318"/>
                                  <a:pt x="143" y="316"/>
                                </a:cubicBezTo>
                                <a:cubicBezTo>
                                  <a:pt x="148" y="315"/>
                                  <a:pt x="151" y="312"/>
                                  <a:pt x="154" y="307"/>
                                </a:cubicBezTo>
                                <a:cubicBezTo>
                                  <a:pt x="155" y="305"/>
                                  <a:pt x="157" y="304"/>
                                  <a:pt x="157" y="301"/>
                                </a:cubicBezTo>
                                <a:cubicBezTo>
                                  <a:pt x="157" y="293"/>
                                  <a:pt x="155" y="289"/>
                                  <a:pt x="153" y="281"/>
                                </a:cubicBezTo>
                                <a:cubicBezTo>
                                  <a:pt x="152" y="279"/>
                                  <a:pt x="149" y="279"/>
                                  <a:pt x="147" y="277"/>
                                </a:cubicBezTo>
                                <a:cubicBezTo>
                                  <a:pt x="146" y="275"/>
                                  <a:pt x="147" y="273"/>
                                  <a:pt x="146" y="270"/>
                                </a:cubicBezTo>
                                <a:cubicBezTo>
                                  <a:pt x="144" y="267"/>
                                  <a:pt x="143" y="264"/>
                                  <a:pt x="140" y="262"/>
                                </a:cubicBezTo>
                                <a:cubicBezTo>
                                  <a:pt x="132" y="256"/>
                                  <a:pt x="127" y="252"/>
                                  <a:pt x="124" y="243"/>
                                </a:cubicBezTo>
                                <a:cubicBezTo>
                                  <a:pt x="126" y="243"/>
                                  <a:pt x="127" y="243"/>
                                  <a:pt x="129" y="242"/>
                                </a:cubicBezTo>
                                <a:cubicBezTo>
                                  <a:pt x="131" y="241"/>
                                  <a:pt x="129" y="238"/>
                                  <a:pt x="129" y="235"/>
                                </a:cubicBezTo>
                                <a:cubicBezTo>
                                  <a:pt x="129" y="229"/>
                                  <a:pt x="127" y="226"/>
                                  <a:pt x="127" y="221"/>
                                </a:cubicBezTo>
                                <a:cubicBezTo>
                                  <a:pt x="127" y="218"/>
                                  <a:pt x="129" y="217"/>
                                  <a:pt x="130" y="214"/>
                                </a:cubicBezTo>
                                <a:cubicBezTo>
                                  <a:pt x="130" y="212"/>
                                  <a:pt x="128" y="210"/>
                                  <a:pt x="130" y="209"/>
                                </a:cubicBezTo>
                                <a:cubicBezTo>
                                  <a:pt x="134" y="204"/>
                                  <a:pt x="140" y="207"/>
                                  <a:pt x="146" y="206"/>
                                </a:cubicBezTo>
                                <a:cubicBezTo>
                                  <a:pt x="151" y="205"/>
                                  <a:pt x="153" y="199"/>
                                  <a:pt x="153" y="193"/>
                                </a:cubicBezTo>
                                <a:cubicBezTo>
                                  <a:pt x="154" y="193"/>
                                  <a:pt x="155" y="193"/>
                                  <a:pt x="156" y="193"/>
                                </a:cubicBezTo>
                                <a:cubicBezTo>
                                  <a:pt x="158" y="193"/>
                                  <a:pt x="158" y="195"/>
                                  <a:pt x="160" y="195"/>
                                </a:cubicBezTo>
                                <a:cubicBezTo>
                                  <a:pt x="163" y="195"/>
                                  <a:pt x="163" y="191"/>
                                  <a:pt x="165" y="189"/>
                                </a:cubicBezTo>
                                <a:cubicBezTo>
                                  <a:pt x="166" y="189"/>
                                  <a:pt x="167" y="189"/>
                                  <a:pt x="168" y="189"/>
                                </a:cubicBezTo>
                                <a:cubicBezTo>
                                  <a:pt x="170" y="188"/>
                                  <a:pt x="171" y="187"/>
                                  <a:pt x="174" y="186"/>
                                </a:cubicBezTo>
                                <a:cubicBezTo>
                                  <a:pt x="174" y="186"/>
                                  <a:pt x="174" y="186"/>
                                  <a:pt x="174" y="186"/>
                                </a:cubicBezTo>
                                <a:cubicBezTo>
                                  <a:pt x="173" y="184"/>
                                  <a:pt x="173" y="182"/>
                                  <a:pt x="173" y="180"/>
                                </a:cubicBezTo>
                                <a:cubicBezTo>
                                  <a:pt x="173" y="174"/>
                                  <a:pt x="179" y="173"/>
                                  <a:pt x="182" y="169"/>
                                </a:cubicBezTo>
                                <a:cubicBezTo>
                                  <a:pt x="185" y="165"/>
                                  <a:pt x="184" y="162"/>
                                  <a:pt x="186" y="158"/>
                                </a:cubicBezTo>
                                <a:cubicBezTo>
                                  <a:pt x="186" y="158"/>
                                  <a:pt x="187" y="159"/>
                                  <a:pt x="188" y="159"/>
                                </a:cubicBezTo>
                                <a:cubicBezTo>
                                  <a:pt x="191" y="159"/>
                                  <a:pt x="192" y="155"/>
                                  <a:pt x="192" y="152"/>
                                </a:cubicBezTo>
                                <a:cubicBezTo>
                                  <a:pt x="192" y="152"/>
                                  <a:pt x="192" y="152"/>
                                  <a:pt x="192" y="152"/>
                                </a:cubicBezTo>
                                <a:cubicBezTo>
                                  <a:pt x="191" y="152"/>
                                  <a:pt x="191" y="153"/>
                                  <a:pt x="191" y="153"/>
                                </a:cubicBezTo>
                                <a:cubicBezTo>
                                  <a:pt x="187" y="153"/>
                                  <a:pt x="185" y="152"/>
                                  <a:pt x="182" y="152"/>
                                </a:cubicBezTo>
                                <a:cubicBezTo>
                                  <a:pt x="179" y="152"/>
                                  <a:pt x="178" y="151"/>
                                  <a:pt x="176" y="152"/>
                                </a:cubicBezTo>
                                <a:cubicBezTo>
                                  <a:pt x="174" y="153"/>
                                  <a:pt x="174" y="154"/>
                                  <a:pt x="172" y="154"/>
                                </a:cubicBezTo>
                                <a:cubicBezTo>
                                  <a:pt x="167" y="154"/>
                                  <a:pt x="165" y="150"/>
                                  <a:pt x="164" y="145"/>
                                </a:cubicBezTo>
                                <a:cubicBezTo>
                                  <a:pt x="162" y="146"/>
                                  <a:pt x="161" y="147"/>
                                  <a:pt x="158" y="147"/>
                                </a:cubicBezTo>
                                <a:cubicBezTo>
                                  <a:pt x="156" y="147"/>
                                  <a:pt x="156" y="145"/>
                                  <a:pt x="155" y="143"/>
                                </a:cubicBezTo>
                                <a:cubicBezTo>
                                  <a:pt x="153" y="139"/>
                                  <a:pt x="153" y="136"/>
                                  <a:pt x="153" y="132"/>
                                </a:cubicBezTo>
                                <a:cubicBezTo>
                                  <a:pt x="153" y="127"/>
                                  <a:pt x="155" y="124"/>
                                  <a:pt x="153" y="120"/>
                                </a:cubicBezTo>
                                <a:cubicBezTo>
                                  <a:pt x="150" y="118"/>
                                  <a:pt x="148" y="118"/>
                                  <a:pt x="145" y="116"/>
                                </a:cubicBezTo>
                                <a:cubicBezTo>
                                  <a:pt x="142" y="113"/>
                                  <a:pt x="142" y="110"/>
                                  <a:pt x="139" y="107"/>
                                </a:cubicBezTo>
                                <a:cubicBezTo>
                                  <a:pt x="134" y="103"/>
                                  <a:pt x="129" y="104"/>
                                  <a:pt x="122" y="102"/>
                                </a:cubicBezTo>
                                <a:cubicBezTo>
                                  <a:pt x="119" y="100"/>
                                  <a:pt x="119" y="97"/>
                                  <a:pt x="119" y="93"/>
                                </a:cubicBezTo>
                                <a:cubicBezTo>
                                  <a:pt x="118" y="91"/>
                                  <a:pt x="118" y="90"/>
                                  <a:pt x="118" y="89"/>
                                </a:cubicBezTo>
                                <a:cubicBezTo>
                                  <a:pt x="118" y="83"/>
                                  <a:pt x="120" y="80"/>
                                  <a:pt x="122" y="74"/>
                                </a:cubicBezTo>
                                <a:cubicBezTo>
                                  <a:pt x="124" y="71"/>
                                  <a:pt x="124" y="68"/>
                                  <a:pt x="125" y="64"/>
                                </a:cubicBezTo>
                                <a:cubicBezTo>
                                  <a:pt x="128" y="57"/>
                                  <a:pt x="130" y="53"/>
                                  <a:pt x="130" y="45"/>
                                </a:cubicBezTo>
                                <a:cubicBezTo>
                                  <a:pt x="130" y="38"/>
                                  <a:pt x="130" y="38"/>
                                  <a:pt x="130" y="38"/>
                                </a:cubicBezTo>
                                <a:cubicBezTo>
                                  <a:pt x="130" y="29"/>
                                  <a:pt x="123" y="26"/>
                                  <a:pt x="119" y="19"/>
                                </a:cubicBezTo>
                                <a:cubicBezTo>
                                  <a:pt x="116" y="15"/>
                                  <a:pt x="115" y="13"/>
                                  <a:pt x="115" y="9"/>
                                </a:cubicBezTo>
                                <a:cubicBezTo>
                                  <a:pt x="115" y="4"/>
                                  <a:pt x="113" y="0"/>
                                  <a:pt x="109" y="0"/>
                                </a:cubicBezTo>
                                <a:cubicBezTo>
                                  <a:pt x="102" y="0"/>
                                  <a:pt x="101" y="7"/>
                                  <a:pt x="95" y="10"/>
                                </a:cubicBezTo>
                                <a:cubicBezTo>
                                  <a:pt x="95" y="10"/>
                                  <a:pt x="95" y="10"/>
                                  <a:pt x="95" y="10"/>
                                </a:cubicBezTo>
                                <a:cubicBezTo>
                                  <a:pt x="93" y="14"/>
                                  <a:pt x="92" y="17"/>
                                  <a:pt x="89" y="20"/>
                                </a:cubicBezTo>
                                <a:cubicBezTo>
                                  <a:pt x="87" y="22"/>
                                  <a:pt x="85" y="21"/>
                                  <a:pt x="83" y="23"/>
                                </a:cubicBezTo>
                                <a:cubicBezTo>
                                  <a:pt x="85" y="27"/>
                                  <a:pt x="87" y="28"/>
                                  <a:pt x="91" y="31"/>
                                </a:cubicBezTo>
                                <a:cubicBezTo>
                                  <a:pt x="91" y="32"/>
                                  <a:pt x="93" y="32"/>
                                  <a:pt x="93" y="33"/>
                                </a:cubicBezTo>
                                <a:cubicBezTo>
                                  <a:pt x="93" y="34"/>
                                  <a:pt x="93" y="35"/>
                                  <a:pt x="93" y="36"/>
                                </a:cubicBezTo>
                                <a:cubicBezTo>
                                  <a:pt x="84" y="36"/>
                                  <a:pt x="84" y="36"/>
                                  <a:pt x="84" y="36"/>
                                </a:cubicBezTo>
                                <a:cubicBezTo>
                                  <a:pt x="82" y="36"/>
                                  <a:pt x="80" y="35"/>
                                  <a:pt x="78" y="35"/>
                                </a:cubicBezTo>
                                <a:cubicBezTo>
                                  <a:pt x="71" y="35"/>
                                  <a:pt x="64" y="36"/>
                                  <a:pt x="61" y="42"/>
                                </a:cubicBezTo>
                                <a:cubicBezTo>
                                  <a:pt x="60" y="45"/>
                                  <a:pt x="60" y="47"/>
                                  <a:pt x="60" y="50"/>
                                </a:cubicBezTo>
                                <a:cubicBezTo>
                                  <a:pt x="56" y="50"/>
                                  <a:pt x="53" y="52"/>
                                  <a:pt x="52" y="56"/>
                                </a:cubicBezTo>
                                <a:cubicBezTo>
                                  <a:pt x="49" y="55"/>
                                  <a:pt x="47" y="57"/>
                                  <a:pt x="45" y="58"/>
                                </a:cubicBezTo>
                                <a:cubicBezTo>
                                  <a:pt x="44" y="62"/>
                                  <a:pt x="44" y="64"/>
                                  <a:pt x="42" y="68"/>
                                </a:cubicBezTo>
                                <a:cubicBezTo>
                                  <a:pt x="42" y="70"/>
                                  <a:pt x="42" y="73"/>
                                  <a:pt x="40" y="74"/>
                                </a:cubicBezTo>
                                <a:cubicBezTo>
                                  <a:pt x="39" y="75"/>
                                  <a:pt x="38" y="74"/>
                                  <a:pt x="37" y="74"/>
                                </a:cubicBezTo>
                                <a:cubicBezTo>
                                  <a:pt x="34" y="75"/>
                                  <a:pt x="34" y="79"/>
                                  <a:pt x="34" y="82"/>
                                </a:cubicBezTo>
                                <a:cubicBezTo>
                                  <a:pt x="34" y="89"/>
                                  <a:pt x="34" y="89"/>
                                  <a:pt x="34" y="89"/>
                                </a:cubicBezTo>
                                <a:cubicBezTo>
                                  <a:pt x="34" y="91"/>
                                  <a:pt x="36" y="91"/>
                                  <a:pt x="36" y="92"/>
                                </a:cubicBezTo>
                                <a:cubicBezTo>
                                  <a:pt x="36" y="99"/>
                                  <a:pt x="36" y="102"/>
                                  <a:pt x="34" y="108"/>
                                </a:cubicBezTo>
                                <a:cubicBezTo>
                                  <a:pt x="33" y="112"/>
                                  <a:pt x="33" y="115"/>
                                  <a:pt x="32" y="119"/>
                                </a:cubicBezTo>
                                <a:cubicBezTo>
                                  <a:pt x="31" y="121"/>
                                  <a:pt x="31" y="125"/>
                                  <a:pt x="28" y="125"/>
                                </a:cubicBezTo>
                                <a:cubicBezTo>
                                  <a:pt x="25" y="125"/>
                                  <a:pt x="24" y="122"/>
                                  <a:pt x="21" y="122"/>
                                </a:cubicBezTo>
                                <a:cubicBezTo>
                                  <a:pt x="16" y="122"/>
                                  <a:pt x="15" y="129"/>
                                  <a:pt x="15" y="135"/>
                                </a:cubicBezTo>
                                <a:cubicBezTo>
                                  <a:pt x="15" y="138"/>
                                  <a:pt x="16" y="140"/>
                                  <a:pt x="16" y="144"/>
                                </a:cubicBezTo>
                                <a:cubicBezTo>
                                  <a:pt x="16" y="147"/>
                                  <a:pt x="13" y="149"/>
                                  <a:pt x="13" y="152"/>
                                </a:cubicBezTo>
                                <a:cubicBezTo>
                                  <a:pt x="13" y="160"/>
                                  <a:pt x="13" y="160"/>
                                  <a:pt x="13" y="160"/>
                                </a:cubicBezTo>
                                <a:cubicBezTo>
                                  <a:pt x="13" y="161"/>
                                  <a:pt x="14" y="161"/>
                                  <a:pt x="14" y="162"/>
                                </a:cubicBezTo>
                                <a:cubicBezTo>
                                  <a:pt x="14" y="165"/>
                                  <a:pt x="13" y="167"/>
                                  <a:pt x="13" y="170"/>
                                </a:cubicBezTo>
                                <a:cubicBezTo>
                                  <a:pt x="10" y="170"/>
                                  <a:pt x="8" y="171"/>
                                  <a:pt x="6" y="171"/>
                                </a:cubicBezTo>
                                <a:cubicBezTo>
                                  <a:pt x="3" y="171"/>
                                  <a:pt x="3" y="171"/>
                                  <a:pt x="3" y="171"/>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6">
                            <a:extLst>
                              <a:ext uri="{FF2B5EF4-FFF2-40B4-BE49-F238E27FC236}">
                                <a16:creationId xmlns:a16="http://schemas.microsoft.com/office/drawing/2014/main" id="{3A331747-592F-2AB0-282B-34A05182C2B2}"/>
                              </a:ext>
                            </a:extLst>
                          </p:cNvPr>
                          <p:cNvSpPr>
                            <a:spLocks/>
                          </p:cNvSpPr>
                          <p:nvPr/>
                        </p:nvSpPr>
                        <p:spPr bwMode="auto">
                          <a:xfrm>
                            <a:off x="6419537" y="3414899"/>
                            <a:ext cx="228596" cy="301631"/>
                          </a:xfrm>
                          <a:custGeom>
                            <a:avLst/>
                            <a:gdLst>
                              <a:gd name="T0" fmla="*/ 111 w 112"/>
                              <a:gd name="T1" fmla="*/ 147 h 148"/>
                              <a:gd name="T2" fmla="*/ 101 w 112"/>
                              <a:gd name="T3" fmla="*/ 135 h 148"/>
                              <a:gd name="T4" fmla="*/ 90 w 112"/>
                              <a:gd name="T5" fmla="*/ 109 h 148"/>
                              <a:gd name="T6" fmla="*/ 84 w 112"/>
                              <a:gd name="T7" fmla="*/ 97 h 148"/>
                              <a:gd name="T8" fmla="*/ 73 w 112"/>
                              <a:gd name="T9" fmla="*/ 91 h 148"/>
                              <a:gd name="T10" fmla="*/ 63 w 112"/>
                              <a:gd name="T11" fmla="*/ 93 h 148"/>
                              <a:gd name="T12" fmla="*/ 65 w 112"/>
                              <a:gd name="T13" fmla="*/ 102 h 148"/>
                              <a:gd name="T14" fmla="*/ 58 w 112"/>
                              <a:gd name="T15" fmla="*/ 108 h 148"/>
                              <a:gd name="T16" fmla="*/ 53 w 112"/>
                              <a:gd name="T17" fmla="*/ 105 h 148"/>
                              <a:gd name="T18" fmla="*/ 45 w 112"/>
                              <a:gd name="T19" fmla="*/ 112 h 148"/>
                              <a:gd name="T20" fmla="*/ 38 w 112"/>
                              <a:gd name="T21" fmla="*/ 115 h 148"/>
                              <a:gd name="T22" fmla="*/ 36 w 112"/>
                              <a:gd name="T23" fmla="*/ 117 h 148"/>
                              <a:gd name="T24" fmla="*/ 18 w 112"/>
                              <a:gd name="T25" fmla="*/ 81 h 148"/>
                              <a:gd name="T26" fmla="*/ 2 w 112"/>
                              <a:gd name="T27" fmla="*/ 51 h 148"/>
                              <a:gd name="T28" fmla="*/ 0 w 112"/>
                              <a:gd name="T29" fmla="*/ 43 h 148"/>
                              <a:gd name="T30" fmla="*/ 2 w 112"/>
                              <a:gd name="T31" fmla="*/ 17 h 148"/>
                              <a:gd name="T32" fmla="*/ 6 w 112"/>
                              <a:gd name="T33" fmla="*/ 10 h 148"/>
                              <a:gd name="T34" fmla="*/ 11 w 112"/>
                              <a:gd name="T35" fmla="*/ 0 h 148"/>
                              <a:gd name="T36" fmla="*/ 23 w 112"/>
                              <a:gd name="T37" fmla="*/ 9 h 148"/>
                              <a:gd name="T38" fmla="*/ 36 w 112"/>
                              <a:gd name="T39" fmla="*/ 9 h 148"/>
                              <a:gd name="T40" fmla="*/ 40 w 112"/>
                              <a:gd name="T41" fmla="*/ 19 h 148"/>
                              <a:gd name="T42" fmla="*/ 43 w 112"/>
                              <a:gd name="T43" fmla="*/ 34 h 148"/>
                              <a:gd name="T44" fmla="*/ 73 w 112"/>
                              <a:gd name="T45" fmla="*/ 36 h 148"/>
                              <a:gd name="T46" fmla="*/ 86 w 112"/>
                              <a:gd name="T47" fmla="*/ 32 h 148"/>
                              <a:gd name="T48" fmla="*/ 101 w 112"/>
                              <a:gd name="T49" fmla="*/ 33 h 148"/>
                              <a:gd name="T50" fmla="*/ 85 w 112"/>
                              <a:gd name="T51" fmla="*/ 54 h 148"/>
                              <a:gd name="T52" fmla="*/ 81 w 112"/>
                              <a:gd name="T53" fmla="*/ 80 h 148"/>
                              <a:gd name="T54" fmla="*/ 86 w 112"/>
                              <a:gd name="T55" fmla="*/ 86 h 148"/>
                              <a:gd name="T56" fmla="*/ 96 w 112"/>
                              <a:gd name="T57" fmla="*/ 68 h 148"/>
                              <a:gd name="T58" fmla="*/ 95 w 112"/>
                              <a:gd name="T59" fmla="*/ 63 h 148"/>
                              <a:gd name="T60" fmla="*/ 101 w 112"/>
                              <a:gd name="T61" fmla="*/ 61 h 148"/>
                              <a:gd name="T62" fmla="*/ 105 w 112"/>
                              <a:gd name="T63" fmla="*/ 83 h 148"/>
                              <a:gd name="T64" fmla="*/ 105 w 112"/>
                              <a:gd name="T65" fmla="*/ 92 h 148"/>
                              <a:gd name="T66" fmla="*/ 109 w 112"/>
                              <a:gd name="T67" fmla="*/ 109 h 148"/>
                              <a:gd name="T68" fmla="*/ 106 w 112"/>
                              <a:gd name="T69" fmla="*/ 1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48">
                                <a:moveTo>
                                  <a:pt x="111" y="148"/>
                                </a:moveTo>
                                <a:cubicBezTo>
                                  <a:pt x="111" y="148"/>
                                  <a:pt x="111" y="148"/>
                                  <a:pt x="111" y="147"/>
                                </a:cubicBezTo>
                                <a:cubicBezTo>
                                  <a:pt x="109" y="145"/>
                                  <a:pt x="107" y="145"/>
                                  <a:pt x="105" y="143"/>
                                </a:cubicBezTo>
                                <a:cubicBezTo>
                                  <a:pt x="103" y="140"/>
                                  <a:pt x="102" y="138"/>
                                  <a:pt x="101" y="135"/>
                                </a:cubicBezTo>
                                <a:cubicBezTo>
                                  <a:pt x="98" y="129"/>
                                  <a:pt x="96" y="126"/>
                                  <a:pt x="95" y="120"/>
                                </a:cubicBezTo>
                                <a:cubicBezTo>
                                  <a:pt x="94" y="115"/>
                                  <a:pt x="92" y="113"/>
                                  <a:pt x="90" y="109"/>
                                </a:cubicBezTo>
                                <a:cubicBezTo>
                                  <a:pt x="89" y="107"/>
                                  <a:pt x="88" y="105"/>
                                  <a:pt x="87" y="103"/>
                                </a:cubicBezTo>
                                <a:cubicBezTo>
                                  <a:pt x="86" y="100"/>
                                  <a:pt x="86" y="99"/>
                                  <a:pt x="84" y="97"/>
                                </a:cubicBezTo>
                                <a:cubicBezTo>
                                  <a:pt x="83" y="95"/>
                                  <a:pt x="82" y="94"/>
                                  <a:pt x="80" y="94"/>
                                </a:cubicBezTo>
                                <a:cubicBezTo>
                                  <a:pt x="77" y="93"/>
                                  <a:pt x="76" y="92"/>
                                  <a:pt x="73" y="91"/>
                                </a:cubicBezTo>
                                <a:cubicBezTo>
                                  <a:pt x="70" y="91"/>
                                  <a:pt x="68" y="91"/>
                                  <a:pt x="65" y="89"/>
                                </a:cubicBezTo>
                                <a:cubicBezTo>
                                  <a:pt x="58" y="81"/>
                                  <a:pt x="63" y="85"/>
                                  <a:pt x="63" y="93"/>
                                </a:cubicBezTo>
                                <a:cubicBezTo>
                                  <a:pt x="63" y="97"/>
                                  <a:pt x="63" y="97"/>
                                  <a:pt x="63" y="97"/>
                                </a:cubicBezTo>
                                <a:cubicBezTo>
                                  <a:pt x="63" y="99"/>
                                  <a:pt x="65" y="100"/>
                                  <a:pt x="65" y="102"/>
                                </a:cubicBezTo>
                                <a:cubicBezTo>
                                  <a:pt x="65" y="104"/>
                                  <a:pt x="61" y="105"/>
                                  <a:pt x="59" y="106"/>
                                </a:cubicBezTo>
                                <a:cubicBezTo>
                                  <a:pt x="59" y="107"/>
                                  <a:pt x="59" y="108"/>
                                  <a:pt x="58" y="108"/>
                                </a:cubicBezTo>
                                <a:cubicBezTo>
                                  <a:pt x="56" y="108"/>
                                  <a:pt x="55" y="106"/>
                                  <a:pt x="54" y="105"/>
                                </a:cubicBezTo>
                                <a:cubicBezTo>
                                  <a:pt x="53" y="105"/>
                                  <a:pt x="53" y="105"/>
                                  <a:pt x="53" y="105"/>
                                </a:cubicBezTo>
                                <a:cubicBezTo>
                                  <a:pt x="52" y="109"/>
                                  <a:pt x="52" y="111"/>
                                  <a:pt x="50" y="115"/>
                                </a:cubicBezTo>
                                <a:cubicBezTo>
                                  <a:pt x="48" y="114"/>
                                  <a:pt x="47" y="112"/>
                                  <a:pt x="45" y="112"/>
                                </a:cubicBezTo>
                                <a:cubicBezTo>
                                  <a:pt x="45" y="112"/>
                                  <a:pt x="45" y="112"/>
                                  <a:pt x="44" y="112"/>
                                </a:cubicBezTo>
                                <a:cubicBezTo>
                                  <a:pt x="42" y="113"/>
                                  <a:pt x="40" y="114"/>
                                  <a:pt x="38" y="115"/>
                                </a:cubicBezTo>
                                <a:cubicBezTo>
                                  <a:pt x="38" y="116"/>
                                  <a:pt x="37" y="116"/>
                                  <a:pt x="36" y="117"/>
                                </a:cubicBezTo>
                                <a:cubicBezTo>
                                  <a:pt x="36" y="117"/>
                                  <a:pt x="36" y="117"/>
                                  <a:pt x="36" y="117"/>
                                </a:cubicBezTo>
                                <a:cubicBezTo>
                                  <a:pt x="31" y="108"/>
                                  <a:pt x="32" y="100"/>
                                  <a:pt x="27" y="90"/>
                                </a:cubicBezTo>
                                <a:cubicBezTo>
                                  <a:pt x="25" y="86"/>
                                  <a:pt x="21" y="85"/>
                                  <a:pt x="18" y="81"/>
                                </a:cubicBezTo>
                                <a:cubicBezTo>
                                  <a:pt x="13" y="74"/>
                                  <a:pt x="16" y="67"/>
                                  <a:pt x="10" y="63"/>
                                </a:cubicBezTo>
                                <a:cubicBezTo>
                                  <a:pt x="6" y="59"/>
                                  <a:pt x="5" y="56"/>
                                  <a:pt x="2" y="51"/>
                                </a:cubicBezTo>
                                <a:cubicBezTo>
                                  <a:pt x="1" y="49"/>
                                  <a:pt x="0" y="48"/>
                                  <a:pt x="0" y="45"/>
                                </a:cubicBezTo>
                                <a:cubicBezTo>
                                  <a:pt x="0" y="43"/>
                                  <a:pt x="0" y="43"/>
                                  <a:pt x="0" y="43"/>
                                </a:cubicBezTo>
                                <a:cubicBezTo>
                                  <a:pt x="5" y="42"/>
                                  <a:pt x="10" y="40"/>
                                  <a:pt x="10" y="35"/>
                                </a:cubicBezTo>
                                <a:cubicBezTo>
                                  <a:pt x="10" y="28"/>
                                  <a:pt x="2" y="25"/>
                                  <a:pt x="2" y="17"/>
                                </a:cubicBezTo>
                                <a:cubicBezTo>
                                  <a:pt x="2" y="16"/>
                                  <a:pt x="4" y="17"/>
                                  <a:pt x="4" y="16"/>
                                </a:cubicBezTo>
                                <a:cubicBezTo>
                                  <a:pt x="5" y="14"/>
                                  <a:pt x="5" y="12"/>
                                  <a:pt x="6" y="10"/>
                                </a:cubicBezTo>
                                <a:cubicBezTo>
                                  <a:pt x="6" y="9"/>
                                  <a:pt x="8" y="9"/>
                                  <a:pt x="8" y="9"/>
                                </a:cubicBezTo>
                                <a:cubicBezTo>
                                  <a:pt x="10" y="6"/>
                                  <a:pt x="8" y="0"/>
                                  <a:pt x="11" y="0"/>
                                </a:cubicBezTo>
                                <a:cubicBezTo>
                                  <a:pt x="13" y="0"/>
                                  <a:pt x="13" y="2"/>
                                  <a:pt x="14" y="2"/>
                                </a:cubicBezTo>
                                <a:cubicBezTo>
                                  <a:pt x="17" y="5"/>
                                  <a:pt x="20" y="6"/>
                                  <a:pt x="23" y="9"/>
                                </a:cubicBezTo>
                                <a:cubicBezTo>
                                  <a:pt x="25" y="10"/>
                                  <a:pt x="26" y="14"/>
                                  <a:pt x="29" y="14"/>
                                </a:cubicBezTo>
                                <a:cubicBezTo>
                                  <a:pt x="32" y="14"/>
                                  <a:pt x="33" y="9"/>
                                  <a:pt x="36" y="9"/>
                                </a:cubicBezTo>
                                <a:cubicBezTo>
                                  <a:pt x="38" y="9"/>
                                  <a:pt x="38" y="11"/>
                                  <a:pt x="39" y="13"/>
                                </a:cubicBezTo>
                                <a:cubicBezTo>
                                  <a:pt x="39" y="15"/>
                                  <a:pt x="39" y="17"/>
                                  <a:pt x="40" y="19"/>
                                </a:cubicBezTo>
                                <a:cubicBezTo>
                                  <a:pt x="42" y="22"/>
                                  <a:pt x="45" y="23"/>
                                  <a:pt x="45" y="26"/>
                                </a:cubicBezTo>
                                <a:cubicBezTo>
                                  <a:pt x="45" y="30"/>
                                  <a:pt x="43" y="31"/>
                                  <a:pt x="43" y="34"/>
                                </a:cubicBezTo>
                                <a:cubicBezTo>
                                  <a:pt x="43" y="39"/>
                                  <a:pt x="50" y="38"/>
                                  <a:pt x="55" y="38"/>
                                </a:cubicBezTo>
                                <a:cubicBezTo>
                                  <a:pt x="62" y="38"/>
                                  <a:pt x="67" y="38"/>
                                  <a:pt x="73" y="36"/>
                                </a:cubicBezTo>
                                <a:cubicBezTo>
                                  <a:pt x="76" y="35"/>
                                  <a:pt x="76" y="33"/>
                                  <a:pt x="79" y="32"/>
                                </a:cubicBezTo>
                                <a:cubicBezTo>
                                  <a:pt x="81" y="32"/>
                                  <a:pt x="83" y="33"/>
                                  <a:pt x="86" y="32"/>
                                </a:cubicBezTo>
                                <a:cubicBezTo>
                                  <a:pt x="91" y="31"/>
                                  <a:pt x="93" y="28"/>
                                  <a:pt x="98" y="28"/>
                                </a:cubicBezTo>
                                <a:cubicBezTo>
                                  <a:pt x="100" y="28"/>
                                  <a:pt x="101" y="30"/>
                                  <a:pt x="101" y="33"/>
                                </a:cubicBezTo>
                                <a:cubicBezTo>
                                  <a:pt x="101" y="36"/>
                                  <a:pt x="99" y="37"/>
                                  <a:pt x="98" y="39"/>
                                </a:cubicBezTo>
                                <a:cubicBezTo>
                                  <a:pt x="94" y="46"/>
                                  <a:pt x="90" y="48"/>
                                  <a:pt x="85" y="54"/>
                                </a:cubicBezTo>
                                <a:cubicBezTo>
                                  <a:pt x="80" y="59"/>
                                  <a:pt x="81" y="64"/>
                                  <a:pt x="81" y="72"/>
                                </a:cubicBezTo>
                                <a:cubicBezTo>
                                  <a:pt x="81" y="75"/>
                                  <a:pt x="80" y="77"/>
                                  <a:pt x="81" y="80"/>
                                </a:cubicBezTo>
                                <a:cubicBezTo>
                                  <a:pt x="81" y="82"/>
                                  <a:pt x="83" y="83"/>
                                  <a:pt x="83" y="86"/>
                                </a:cubicBezTo>
                                <a:cubicBezTo>
                                  <a:pt x="84" y="86"/>
                                  <a:pt x="85" y="86"/>
                                  <a:pt x="86" y="86"/>
                                </a:cubicBezTo>
                                <a:cubicBezTo>
                                  <a:pt x="90" y="86"/>
                                  <a:pt x="91" y="82"/>
                                  <a:pt x="92" y="78"/>
                                </a:cubicBezTo>
                                <a:cubicBezTo>
                                  <a:pt x="94" y="74"/>
                                  <a:pt x="96" y="72"/>
                                  <a:pt x="96" y="68"/>
                                </a:cubicBezTo>
                                <a:cubicBezTo>
                                  <a:pt x="96" y="68"/>
                                  <a:pt x="95" y="68"/>
                                  <a:pt x="95" y="67"/>
                                </a:cubicBezTo>
                                <a:cubicBezTo>
                                  <a:pt x="95" y="63"/>
                                  <a:pt x="95" y="63"/>
                                  <a:pt x="95" y="63"/>
                                </a:cubicBezTo>
                                <a:cubicBezTo>
                                  <a:pt x="97" y="63"/>
                                  <a:pt x="97" y="63"/>
                                  <a:pt x="99" y="63"/>
                                </a:cubicBezTo>
                                <a:cubicBezTo>
                                  <a:pt x="100" y="63"/>
                                  <a:pt x="100" y="62"/>
                                  <a:pt x="101" y="61"/>
                                </a:cubicBezTo>
                                <a:cubicBezTo>
                                  <a:pt x="107" y="63"/>
                                  <a:pt x="105" y="70"/>
                                  <a:pt x="105" y="76"/>
                                </a:cubicBezTo>
                                <a:cubicBezTo>
                                  <a:pt x="105" y="83"/>
                                  <a:pt x="105" y="83"/>
                                  <a:pt x="105" y="83"/>
                                </a:cubicBezTo>
                                <a:cubicBezTo>
                                  <a:pt x="105" y="84"/>
                                  <a:pt x="105" y="84"/>
                                  <a:pt x="105" y="84"/>
                                </a:cubicBezTo>
                                <a:cubicBezTo>
                                  <a:pt x="105" y="92"/>
                                  <a:pt x="105" y="92"/>
                                  <a:pt x="105" y="92"/>
                                </a:cubicBezTo>
                                <a:cubicBezTo>
                                  <a:pt x="105" y="99"/>
                                  <a:pt x="109" y="103"/>
                                  <a:pt x="109" y="109"/>
                                </a:cubicBezTo>
                                <a:cubicBezTo>
                                  <a:pt x="109" y="109"/>
                                  <a:pt x="109" y="109"/>
                                  <a:pt x="109" y="109"/>
                                </a:cubicBezTo>
                                <a:cubicBezTo>
                                  <a:pt x="109" y="115"/>
                                  <a:pt x="112" y="118"/>
                                  <a:pt x="112" y="123"/>
                                </a:cubicBezTo>
                                <a:cubicBezTo>
                                  <a:pt x="112" y="128"/>
                                  <a:pt x="107" y="128"/>
                                  <a:pt x="106" y="132"/>
                                </a:cubicBezTo>
                                <a:cubicBezTo>
                                  <a:pt x="111" y="136"/>
                                  <a:pt x="111" y="141"/>
                                  <a:pt x="111" y="148"/>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7">
                            <a:extLst>
                              <a:ext uri="{FF2B5EF4-FFF2-40B4-BE49-F238E27FC236}">
                                <a16:creationId xmlns:a16="http://schemas.microsoft.com/office/drawing/2014/main" id="{CB690749-15DD-C2A3-F109-3387CB1B2473}"/>
                              </a:ext>
                            </a:extLst>
                          </p:cNvPr>
                          <p:cNvSpPr>
                            <a:spLocks/>
                          </p:cNvSpPr>
                          <p:nvPr/>
                        </p:nvSpPr>
                        <p:spPr bwMode="auto">
                          <a:xfrm>
                            <a:off x="6462399" y="3337110"/>
                            <a:ext cx="131760" cy="77789"/>
                          </a:xfrm>
                          <a:custGeom>
                            <a:avLst/>
                            <a:gdLst>
                              <a:gd name="T0" fmla="*/ 0 w 65"/>
                              <a:gd name="T1" fmla="*/ 21 h 38"/>
                              <a:gd name="T2" fmla="*/ 3 w 65"/>
                              <a:gd name="T3" fmla="*/ 30 h 38"/>
                              <a:gd name="T4" fmla="*/ 12 w 65"/>
                              <a:gd name="T5" fmla="*/ 33 h 38"/>
                              <a:gd name="T6" fmla="*/ 22 w 65"/>
                              <a:gd name="T7" fmla="*/ 38 h 38"/>
                              <a:gd name="T8" fmla="*/ 29 w 65"/>
                              <a:gd name="T9" fmla="*/ 33 h 38"/>
                              <a:gd name="T10" fmla="*/ 41 w 65"/>
                              <a:gd name="T11" fmla="*/ 33 h 38"/>
                              <a:gd name="T12" fmla="*/ 53 w 65"/>
                              <a:gd name="T13" fmla="*/ 30 h 38"/>
                              <a:gd name="T14" fmla="*/ 65 w 65"/>
                              <a:gd name="T15" fmla="*/ 26 h 38"/>
                              <a:gd name="T16" fmla="*/ 57 w 65"/>
                              <a:gd name="T17" fmla="*/ 18 h 38"/>
                              <a:gd name="T18" fmla="*/ 61 w 65"/>
                              <a:gd name="T19" fmla="*/ 10 h 38"/>
                              <a:gd name="T20" fmla="*/ 61 w 65"/>
                              <a:gd name="T21" fmla="*/ 10 h 38"/>
                              <a:gd name="T22" fmla="*/ 50 w 65"/>
                              <a:gd name="T23" fmla="*/ 6 h 38"/>
                              <a:gd name="T24" fmla="*/ 43 w 65"/>
                              <a:gd name="T25" fmla="*/ 7 h 38"/>
                              <a:gd name="T26" fmla="*/ 23 w 65"/>
                              <a:gd name="T27" fmla="*/ 4 h 38"/>
                              <a:gd name="T28" fmla="*/ 16 w 65"/>
                              <a:gd name="T29" fmla="*/ 0 h 38"/>
                              <a:gd name="T30" fmla="*/ 12 w 65"/>
                              <a:gd name="T31" fmla="*/ 3 h 38"/>
                              <a:gd name="T32" fmla="*/ 8 w 65"/>
                              <a:gd name="T33" fmla="*/ 4 h 38"/>
                              <a:gd name="T34" fmla="*/ 5 w 65"/>
                              <a:gd name="T35" fmla="*/ 12 h 38"/>
                              <a:gd name="T36" fmla="*/ 0 w 65"/>
                              <a:gd name="T37"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38">
                                <a:moveTo>
                                  <a:pt x="0" y="21"/>
                                </a:moveTo>
                                <a:cubicBezTo>
                                  <a:pt x="0" y="24"/>
                                  <a:pt x="1" y="27"/>
                                  <a:pt x="3" y="30"/>
                                </a:cubicBezTo>
                                <a:cubicBezTo>
                                  <a:pt x="5" y="33"/>
                                  <a:pt x="9" y="32"/>
                                  <a:pt x="12" y="33"/>
                                </a:cubicBezTo>
                                <a:cubicBezTo>
                                  <a:pt x="16" y="34"/>
                                  <a:pt x="18" y="38"/>
                                  <a:pt x="22" y="38"/>
                                </a:cubicBezTo>
                                <a:cubicBezTo>
                                  <a:pt x="25" y="38"/>
                                  <a:pt x="26" y="33"/>
                                  <a:pt x="29" y="33"/>
                                </a:cubicBezTo>
                                <a:cubicBezTo>
                                  <a:pt x="41" y="33"/>
                                  <a:pt x="41" y="33"/>
                                  <a:pt x="41" y="33"/>
                                </a:cubicBezTo>
                                <a:cubicBezTo>
                                  <a:pt x="46" y="33"/>
                                  <a:pt x="48" y="31"/>
                                  <a:pt x="53" y="30"/>
                                </a:cubicBezTo>
                                <a:cubicBezTo>
                                  <a:pt x="58" y="30"/>
                                  <a:pt x="65" y="30"/>
                                  <a:pt x="65" y="26"/>
                                </a:cubicBezTo>
                                <a:cubicBezTo>
                                  <a:pt x="65" y="21"/>
                                  <a:pt x="57" y="22"/>
                                  <a:pt x="57" y="18"/>
                                </a:cubicBezTo>
                                <a:cubicBezTo>
                                  <a:pt x="57" y="15"/>
                                  <a:pt x="61" y="13"/>
                                  <a:pt x="61" y="10"/>
                                </a:cubicBezTo>
                                <a:cubicBezTo>
                                  <a:pt x="61" y="10"/>
                                  <a:pt x="61" y="10"/>
                                  <a:pt x="61" y="10"/>
                                </a:cubicBezTo>
                                <a:cubicBezTo>
                                  <a:pt x="57" y="8"/>
                                  <a:pt x="55" y="6"/>
                                  <a:pt x="50" y="6"/>
                                </a:cubicBezTo>
                                <a:cubicBezTo>
                                  <a:pt x="47" y="6"/>
                                  <a:pt x="46" y="7"/>
                                  <a:pt x="43" y="7"/>
                                </a:cubicBezTo>
                                <a:cubicBezTo>
                                  <a:pt x="35" y="7"/>
                                  <a:pt x="30" y="8"/>
                                  <a:pt x="23" y="4"/>
                                </a:cubicBezTo>
                                <a:cubicBezTo>
                                  <a:pt x="21" y="3"/>
                                  <a:pt x="19" y="0"/>
                                  <a:pt x="16" y="0"/>
                                </a:cubicBezTo>
                                <a:cubicBezTo>
                                  <a:pt x="14" y="0"/>
                                  <a:pt x="14" y="3"/>
                                  <a:pt x="12" y="3"/>
                                </a:cubicBezTo>
                                <a:cubicBezTo>
                                  <a:pt x="11" y="4"/>
                                  <a:pt x="10" y="3"/>
                                  <a:pt x="8" y="4"/>
                                </a:cubicBezTo>
                                <a:cubicBezTo>
                                  <a:pt x="5" y="5"/>
                                  <a:pt x="6" y="9"/>
                                  <a:pt x="5" y="12"/>
                                </a:cubicBezTo>
                                <a:cubicBezTo>
                                  <a:pt x="4" y="16"/>
                                  <a:pt x="3" y="17"/>
                                  <a:pt x="0" y="21"/>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8">
                            <a:extLst>
                              <a:ext uri="{FF2B5EF4-FFF2-40B4-BE49-F238E27FC236}">
                                <a16:creationId xmlns:a16="http://schemas.microsoft.com/office/drawing/2014/main" id="{525B8A84-E1BA-015E-44D0-426E1BE71A36}"/>
                              </a:ext>
                            </a:extLst>
                          </p:cNvPr>
                          <p:cNvSpPr>
                            <a:spLocks/>
                          </p:cNvSpPr>
                          <p:nvPr/>
                        </p:nvSpPr>
                        <p:spPr bwMode="auto">
                          <a:xfrm>
                            <a:off x="6070294" y="3265671"/>
                            <a:ext cx="344481" cy="171453"/>
                          </a:xfrm>
                          <a:custGeom>
                            <a:avLst/>
                            <a:gdLst>
                              <a:gd name="T0" fmla="*/ 16 w 169"/>
                              <a:gd name="T1" fmla="*/ 0 h 84"/>
                              <a:gd name="T2" fmla="*/ 24 w 169"/>
                              <a:gd name="T3" fmla="*/ 3 h 84"/>
                              <a:gd name="T4" fmla="*/ 29 w 169"/>
                              <a:gd name="T5" fmla="*/ 0 h 84"/>
                              <a:gd name="T6" fmla="*/ 37 w 169"/>
                              <a:gd name="T7" fmla="*/ 2 h 84"/>
                              <a:gd name="T8" fmla="*/ 49 w 169"/>
                              <a:gd name="T9" fmla="*/ 4 h 84"/>
                              <a:gd name="T10" fmla="*/ 58 w 169"/>
                              <a:gd name="T11" fmla="*/ 16 h 84"/>
                              <a:gd name="T12" fmla="*/ 72 w 169"/>
                              <a:gd name="T13" fmla="*/ 22 h 84"/>
                              <a:gd name="T14" fmla="*/ 79 w 169"/>
                              <a:gd name="T15" fmla="*/ 28 h 84"/>
                              <a:gd name="T16" fmla="*/ 96 w 169"/>
                              <a:gd name="T17" fmla="*/ 35 h 84"/>
                              <a:gd name="T18" fmla="*/ 115 w 169"/>
                              <a:gd name="T19" fmla="*/ 48 h 84"/>
                              <a:gd name="T20" fmla="*/ 120 w 169"/>
                              <a:gd name="T21" fmla="*/ 46 h 84"/>
                              <a:gd name="T22" fmla="*/ 129 w 169"/>
                              <a:gd name="T23" fmla="*/ 49 h 84"/>
                              <a:gd name="T24" fmla="*/ 142 w 169"/>
                              <a:gd name="T25" fmla="*/ 47 h 84"/>
                              <a:gd name="T26" fmla="*/ 149 w 169"/>
                              <a:gd name="T27" fmla="*/ 49 h 84"/>
                              <a:gd name="T28" fmla="*/ 167 w 169"/>
                              <a:gd name="T29" fmla="*/ 51 h 84"/>
                              <a:gd name="T30" fmla="*/ 167 w 169"/>
                              <a:gd name="T31" fmla="*/ 51 h 84"/>
                              <a:gd name="T32" fmla="*/ 167 w 169"/>
                              <a:gd name="T33" fmla="*/ 66 h 84"/>
                              <a:gd name="T34" fmla="*/ 169 w 169"/>
                              <a:gd name="T35" fmla="*/ 74 h 84"/>
                              <a:gd name="T36" fmla="*/ 165 w 169"/>
                              <a:gd name="T37" fmla="*/ 84 h 84"/>
                              <a:gd name="T38" fmla="*/ 161 w 169"/>
                              <a:gd name="T39" fmla="*/ 82 h 84"/>
                              <a:gd name="T40" fmla="*/ 159 w 169"/>
                              <a:gd name="T41" fmla="*/ 83 h 84"/>
                              <a:gd name="T42" fmla="*/ 145 w 169"/>
                              <a:gd name="T43" fmla="*/ 82 h 84"/>
                              <a:gd name="T44" fmla="*/ 136 w 169"/>
                              <a:gd name="T45" fmla="*/ 79 h 84"/>
                              <a:gd name="T46" fmla="*/ 119 w 169"/>
                              <a:gd name="T47" fmla="*/ 79 h 84"/>
                              <a:gd name="T48" fmla="*/ 104 w 169"/>
                              <a:gd name="T49" fmla="*/ 72 h 84"/>
                              <a:gd name="T50" fmla="*/ 97 w 169"/>
                              <a:gd name="T51" fmla="*/ 72 h 84"/>
                              <a:gd name="T52" fmla="*/ 81 w 169"/>
                              <a:gd name="T53" fmla="*/ 63 h 84"/>
                              <a:gd name="T54" fmla="*/ 70 w 169"/>
                              <a:gd name="T55" fmla="*/ 65 h 84"/>
                              <a:gd name="T56" fmla="*/ 70 w 169"/>
                              <a:gd name="T57" fmla="*/ 63 h 84"/>
                              <a:gd name="T58" fmla="*/ 62 w 169"/>
                              <a:gd name="T59" fmla="*/ 63 h 84"/>
                              <a:gd name="T60" fmla="*/ 57 w 169"/>
                              <a:gd name="T61" fmla="*/ 64 h 84"/>
                              <a:gd name="T62" fmla="*/ 49 w 169"/>
                              <a:gd name="T63" fmla="*/ 58 h 84"/>
                              <a:gd name="T64" fmla="*/ 40 w 169"/>
                              <a:gd name="T65" fmla="*/ 55 h 84"/>
                              <a:gd name="T66" fmla="*/ 34 w 169"/>
                              <a:gd name="T67" fmla="*/ 51 h 84"/>
                              <a:gd name="T68" fmla="*/ 28 w 169"/>
                              <a:gd name="T69" fmla="*/ 49 h 84"/>
                              <a:gd name="T70" fmla="*/ 14 w 169"/>
                              <a:gd name="T71" fmla="*/ 38 h 84"/>
                              <a:gd name="T72" fmla="*/ 3 w 169"/>
                              <a:gd name="T73" fmla="*/ 31 h 84"/>
                              <a:gd name="T74" fmla="*/ 0 w 169"/>
                              <a:gd name="T75" fmla="*/ 27 h 84"/>
                              <a:gd name="T76" fmla="*/ 4 w 169"/>
                              <a:gd name="T77" fmla="*/ 10 h 84"/>
                              <a:gd name="T78" fmla="*/ 16 w 169"/>
                              <a:gd name="T7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84">
                                <a:moveTo>
                                  <a:pt x="16" y="0"/>
                                </a:moveTo>
                                <a:cubicBezTo>
                                  <a:pt x="19" y="1"/>
                                  <a:pt x="21" y="3"/>
                                  <a:pt x="24" y="3"/>
                                </a:cubicBezTo>
                                <a:cubicBezTo>
                                  <a:pt x="27" y="3"/>
                                  <a:pt x="27" y="0"/>
                                  <a:pt x="29" y="0"/>
                                </a:cubicBezTo>
                                <a:cubicBezTo>
                                  <a:pt x="32" y="0"/>
                                  <a:pt x="34" y="2"/>
                                  <a:pt x="37" y="2"/>
                                </a:cubicBezTo>
                                <a:cubicBezTo>
                                  <a:pt x="42" y="3"/>
                                  <a:pt x="45" y="2"/>
                                  <a:pt x="49" y="4"/>
                                </a:cubicBezTo>
                                <a:cubicBezTo>
                                  <a:pt x="54" y="7"/>
                                  <a:pt x="53" y="13"/>
                                  <a:pt x="58" y="16"/>
                                </a:cubicBezTo>
                                <a:cubicBezTo>
                                  <a:pt x="63" y="19"/>
                                  <a:pt x="67" y="19"/>
                                  <a:pt x="72" y="22"/>
                                </a:cubicBezTo>
                                <a:cubicBezTo>
                                  <a:pt x="75" y="23"/>
                                  <a:pt x="76" y="27"/>
                                  <a:pt x="79" y="28"/>
                                </a:cubicBezTo>
                                <a:cubicBezTo>
                                  <a:pt x="86" y="30"/>
                                  <a:pt x="90" y="31"/>
                                  <a:pt x="96" y="35"/>
                                </a:cubicBezTo>
                                <a:cubicBezTo>
                                  <a:pt x="103" y="40"/>
                                  <a:pt x="106" y="48"/>
                                  <a:pt x="115" y="48"/>
                                </a:cubicBezTo>
                                <a:cubicBezTo>
                                  <a:pt x="117" y="48"/>
                                  <a:pt x="118" y="46"/>
                                  <a:pt x="120" y="46"/>
                                </a:cubicBezTo>
                                <a:cubicBezTo>
                                  <a:pt x="124" y="46"/>
                                  <a:pt x="125" y="49"/>
                                  <a:pt x="129" y="49"/>
                                </a:cubicBezTo>
                                <a:cubicBezTo>
                                  <a:pt x="134" y="49"/>
                                  <a:pt x="137" y="47"/>
                                  <a:pt x="142" y="47"/>
                                </a:cubicBezTo>
                                <a:cubicBezTo>
                                  <a:pt x="145" y="47"/>
                                  <a:pt x="146" y="49"/>
                                  <a:pt x="149" y="49"/>
                                </a:cubicBezTo>
                                <a:cubicBezTo>
                                  <a:pt x="156" y="50"/>
                                  <a:pt x="160" y="51"/>
                                  <a:pt x="167" y="51"/>
                                </a:cubicBezTo>
                                <a:cubicBezTo>
                                  <a:pt x="167" y="51"/>
                                  <a:pt x="167" y="51"/>
                                  <a:pt x="167" y="51"/>
                                </a:cubicBezTo>
                                <a:cubicBezTo>
                                  <a:pt x="167" y="57"/>
                                  <a:pt x="167" y="60"/>
                                  <a:pt x="167" y="66"/>
                                </a:cubicBezTo>
                                <a:cubicBezTo>
                                  <a:pt x="167" y="70"/>
                                  <a:pt x="169" y="71"/>
                                  <a:pt x="169" y="74"/>
                                </a:cubicBezTo>
                                <a:cubicBezTo>
                                  <a:pt x="169" y="78"/>
                                  <a:pt x="169" y="84"/>
                                  <a:pt x="165" y="84"/>
                                </a:cubicBezTo>
                                <a:cubicBezTo>
                                  <a:pt x="163" y="84"/>
                                  <a:pt x="163" y="82"/>
                                  <a:pt x="161" y="82"/>
                                </a:cubicBezTo>
                                <a:cubicBezTo>
                                  <a:pt x="160" y="82"/>
                                  <a:pt x="160" y="83"/>
                                  <a:pt x="159" y="83"/>
                                </a:cubicBezTo>
                                <a:cubicBezTo>
                                  <a:pt x="154" y="82"/>
                                  <a:pt x="150" y="83"/>
                                  <a:pt x="145" y="82"/>
                                </a:cubicBezTo>
                                <a:cubicBezTo>
                                  <a:pt x="141" y="81"/>
                                  <a:pt x="140" y="79"/>
                                  <a:pt x="136" y="79"/>
                                </a:cubicBezTo>
                                <a:cubicBezTo>
                                  <a:pt x="119" y="79"/>
                                  <a:pt x="119" y="79"/>
                                  <a:pt x="119" y="79"/>
                                </a:cubicBezTo>
                                <a:cubicBezTo>
                                  <a:pt x="113" y="79"/>
                                  <a:pt x="111" y="72"/>
                                  <a:pt x="104" y="72"/>
                                </a:cubicBezTo>
                                <a:cubicBezTo>
                                  <a:pt x="97" y="72"/>
                                  <a:pt x="97" y="72"/>
                                  <a:pt x="97" y="72"/>
                                </a:cubicBezTo>
                                <a:cubicBezTo>
                                  <a:pt x="90" y="72"/>
                                  <a:pt x="88" y="63"/>
                                  <a:pt x="81" y="63"/>
                                </a:cubicBezTo>
                                <a:cubicBezTo>
                                  <a:pt x="76" y="63"/>
                                  <a:pt x="74" y="65"/>
                                  <a:pt x="70" y="65"/>
                                </a:cubicBezTo>
                                <a:cubicBezTo>
                                  <a:pt x="69" y="65"/>
                                  <a:pt x="70" y="63"/>
                                  <a:pt x="70" y="63"/>
                                </a:cubicBezTo>
                                <a:cubicBezTo>
                                  <a:pt x="67" y="62"/>
                                  <a:pt x="65" y="63"/>
                                  <a:pt x="62" y="63"/>
                                </a:cubicBezTo>
                                <a:cubicBezTo>
                                  <a:pt x="60" y="63"/>
                                  <a:pt x="59" y="64"/>
                                  <a:pt x="57" y="64"/>
                                </a:cubicBezTo>
                                <a:cubicBezTo>
                                  <a:pt x="53" y="64"/>
                                  <a:pt x="52" y="59"/>
                                  <a:pt x="49" y="58"/>
                                </a:cubicBezTo>
                                <a:cubicBezTo>
                                  <a:pt x="45" y="56"/>
                                  <a:pt x="43" y="56"/>
                                  <a:pt x="40" y="55"/>
                                </a:cubicBezTo>
                                <a:cubicBezTo>
                                  <a:pt x="37" y="54"/>
                                  <a:pt x="36" y="52"/>
                                  <a:pt x="34" y="51"/>
                                </a:cubicBezTo>
                                <a:cubicBezTo>
                                  <a:pt x="32" y="50"/>
                                  <a:pt x="30" y="50"/>
                                  <a:pt x="28" y="49"/>
                                </a:cubicBezTo>
                                <a:cubicBezTo>
                                  <a:pt x="22" y="46"/>
                                  <a:pt x="21" y="41"/>
                                  <a:pt x="14" y="38"/>
                                </a:cubicBezTo>
                                <a:cubicBezTo>
                                  <a:pt x="10" y="37"/>
                                  <a:pt x="7" y="35"/>
                                  <a:pt x="3" y="31"/>
                                </a:cubicBezTo>
                                <a:cubicBezTo>
                                  <a:pt x="2" y="30"/>
                                  <a:pt x="0" y="29"/>
                                  <a:pt x="0" y="27"/>
                                </a:cubicBezTo>
                                <a:cubicBezTo>
                                  <a:pt x="0" y="20"/>
                                  <a:pt x="0" y="15"/>
                                  <a:pt x="4" y="10"/>
                                </a:cubicBezTo>
                                <a:cubicBezTo>
                                  <a:pt x="8" y="6"/>
                                  <a:pt x="13" y="4"/>
                                  <a:pt x="16"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39">
                            <a:extLst>
                              <a:ext uri="{FF2B5EF4-FFF2-40B4-BE49-F238E27FC236}">
                                <a16:creationId xmlns:a16="http://schemas.microsoft.com/office/drawing/2014/main" id="{7FACAC4C-3B3F-3E35-F9CE-51400A18A13A}"/>
                              </a:ext>
                            </a:extLst>
                          </p:cNvPr>
                          <p:cNvSpPr>
                            <a:spLocks/>
                          </p:cNvSpPr>
                          <p:nvPr/>
                        </p:nvSpPr>
                        <p:spPr bwMode="auto">
                          <a:xfrm>
                            <a:off x="6038544" y="4281692"/>
                            <a:ext cx="106361" cy="176216"/>
                          </a:xfrm>
                          <a:custGeom>
                            <a:avLst/>
                            <a:gdLst>
                              <a:gd name="T0" fmla="*/ 8 w 52"/>
                              <a:gd name="T1" fmla="*/ 0 h 86"/>
                              <a:gd name="T2" fmla="*/ 7 w 52"/>
                              <a:gd name="T3" fmla="*/ 0 h 86"/>
                              <a:gd name="T4" fmla="*/ 7 w 52"/>
                              <a:gd name="T5" fmla="*/ 8 h 86"/>
                              <a:gd name="T6" fmla="*/ 3 w 52"/>
                              <a:gd name="T7" fmla="*/ 21 h 86"/>
                              <a:gd name="T8" fmla="*/ 2 w 52"/>
                              <a:gd name="T9" fmla="*/ 28 h 86"/>
                              <a:gd name="T10" fmla="*/ 0 w 52"/>
                              <a:gd name="T11" fmla="*/ 40 h 86"/>
                              <a:gd name="T12" fmla="*/ 2 w 52"/>
                              <a:gd name="T13" fmla="*/ 61 h 86"/>
                              <a:gd name="T14" fmla="*/ 4 w 52"/>
                              <a:gd name="T15" fmla="*/ 69 h 86"/>
                              <a:gd name="T16" fmla="*/ 7 w 52"/>
                              <a:gd name="T17" fmla="*/ 76 h 86"/>
                              <a:gd name="T18" fmla="*/ 9 w 52"/>
                              <a:gd name="T19" fmla="*/ 81 h 86"/>
                              <a:gd name="T20" fmla="*/ 21 w 52"/>
                              <a:gd name="T21" fmla="*/ 86 h 86"/>
                              <a:gd name="T22" fmla="*/ 25 w 52"/>
                              <a:gd name="T23" fmla="*/ 86 h 86"/>
                              <a:gd name="T24" fmla="*/ 32 w 52"/>
                              <a:gd name="T25" fmla="*/ 83 h 86"/>
                              <a:gd name="T26" fmla="*/ 46 w 52"/>
                              <a:gd name="T27" fmla="*/ 76 h 86"/>
                              <a:gd name="T28" fmla="*/ 50 w 52"/>
                              <a:gd name="T29" fmla="*/ 70 h 86"/>
                              <a:gd name="T30" fmla="*/ 52 w 52"/>
                              <a:gd name="T31" fmla="*/ 58 h 86"/>
                              <a:gd name="T32" fmla="*/ 47 w 52"/>
                              <a:gd name="T33" fmla="*/ 44 h 86"/>
                              <a:gd name="T34" fmla="*/ 45 w 52"/>
                              <a:gd name="T35" fmla="*/ 40 h 86"/>
                              <a:gd name="T36" fmla="*/ 45 w 52"/>
                              <a:gd name="T37" fmla="*/ 35 h 86"/>
                              <a:gd name="T38" fmla="*/ 38 w 52"/>
                              <a:gd name="T39" fmla="*/ 22 h 86"/>
                              <a:gd name="T40" fmla="*/ 30 w 52"/>
                              <a:gd name="T41" fmla="*/ 12 h 86"/>
                              <a:gd name="T42" fmla="*/ 27 w 52"/>
                              <a:gd name="T43" fmla="*/ 7 h 86"/>
                              <a:gd name="T44" fmla="*/ 13 w 52"/>
                              <a:gd name="T45" fmla="*/ 1 h 86"/>
                              <a:gd name="T46" fmla="*/ 8 w 52"/>
                              <a:gd name="T4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86">
                                <a:moveTo>
                                  <a:pt x="8" y="0"/>
                                </a:moveTo>
                                <a:cubicBezTo>
                                  <a:pt x="7" y="0"/>
                                  <a:pt x="7" y="0"/>
                                  <a:pt x="7" y="0"/>
                                </a:cubicBezTo>
                                <a:cubicBezTo>
                                  <a:pt x="7" y="3"/>
                                  <a:pt x="7" y="5"/>
                                  <a:pt x="7" y="8"/>
                                </a:cubicBezTo>
                                <a:cubicBezTo>
                                  <a:pt x="7" y="13"/>
                                  <a:pt x="5" y="16"/>
                                  <a:pt x="3" y="21"/>
                                </a:cubicBezTo>
                                <a:cubicBezTo>
                                  <a:pt x="2" y="24"/>
                                  <a:pt x="3" y="25"/>
                                  <a:pt x="2" y="28"/>
                                </a:cubicBezTo>
                                <a:cubicBezTo>
                                  <a:pt x="0" y="33"/>
                                  <a:pt x="0" y="35"/>
                                  <a:pt x="0" y="40"/>
                                </a:cubicBezTo>
                                <a:cubicBezTo>
                                  <a:pt x="0" y="49"/>
                                  <a:pt x="1" y="53"/>
                                  <a:pt x="2" y="61"/>
                                </a:cubicBezTo>
                                <a:cubicBezTo>
                                  <a:pt x="3" y="64"/>
                                  <a:pt x="3" y="66"/>
                                  <a:pt x="4" y="69"/>
                                </a:cubicBezTo>
                                <a:cubicBezTo>
                                  <a:pt x="4" y="72"/>
                                  <a:pt x="5" y="74"/>
                                  <a:pt x="7" y="76"/>
                                </a:cubicBezTo>
                                <a:cubicBezTo>
                                  <a:pt x="8" y="78"/>
                                  <a:pt x="8" y="79"/>
                                  <a:pt x="9" y="81"/>
                                </a:cubicBezTo>
                                <a:cubicBezTo>
                                  <a:pt x="12" y="85"/>
                                  <a:pt x="16" y="86"/>
                                  <a:pt x="21" y="86"/>
                                </a:cubicBezTo>
                                <a:cubicBezTo>
                                  <a:pt x="25" y="86"/>
                                  <a:pt x="25" y="86"/>
                                  <a:pt x="25" y="86"/>
                                </a:cubicBezTo>
                                <a:cubicBezTo>
                                  <a:pt x="28" y="86"/>
                                  <a:pt x="29" y="84"/>
                                  <a:pt x="32" y="83"/>
                                </a:cubicBezTo>
                                <a:cubicBezTo>
                                  <a:pt x="38" y="81"/>
                                  <a:pt x="42" y="80"/>
                                  <a:pt x="46" y="76"/>
                                </a:cubicBezTo>
                                <a:cubicBezTo>
                                  <a:pt x="49" y="74"/>
                                  <a:pt x="49" y="72"/>
                                  <a:pt x="50" y="70"/>
                                </a:cubicBezTo>
                                <a:cubicBezTo>
                                  <a:pt x="51" y="65"/>
                                  <a:pt x="52" y="62"/>
                                  <a:pt x="52" y="58"/>
                                </a:cubicBezTo>
                                <a:cubicBezTo>
                                  <a:pt x="52" y="52"/>
                                  <a:pt x="49" y="49"/>
                                  <a:pt x="47" y="44"/>
                                </a:cubicBezTo>
                                <a:cubicBezTo>
                                  <a:pt x="46" y="43"/>
                                  <a:pt x="45" y="42"/>
                                  <a:pt x="45" y="40"/>
                                </a:cubicBezTo>
                                <a:cubicBezTo>
                                  <a:pt x="45" y="38"/>
                                  <a:pt x="45" y="37"/>
                                  <a:pt x="45" y="35"/>
                                </a:cubicBezTo>
                                <a:cubicBezTo>
                                  <a:pt x="44" y="29"/>
                                  <a:pt x="41" y="27"/>
                                  <a:pt x="38" y="22"/>
                                </a:cubicBezTo>
                                <a:cubicBezTo>
                                  <a:pt x="35" y="18"/>
                                  <a:pt x="34" y="16"/>
                                  <a:pt x="30" y="12"/>
                                </a:cubicBezTo>
                                <a:cubicBezTo>
                                  <a:pt x="29" y="10"/>
                                  <a:pt x="29" y="8"/>
                                  <a:pt x="27" y="7"/>
                                </a:cubicBezTo>
                                <a:cubicBezTo>
                                  <a:pt x="22" y="4"/>
                                  <a:pt x="19" y="2"/>
                                  <a:pt x="13" y="1"/>
                                </a:cubicBezTo>
                                <a:cubicBezTo>
                                  <a:pt x="11" y="1"/>
                                  <a:pt x="10" y="0"/>
                                  <a:pt x="8"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41">
                            <a:extLst>
                              <a:ext uri="{FF2B5EF4-FFF2-40B4-BE49-F238E27FC236}">
                                <a16:creationId xmlns:a16="http://schemas.microsoft.com/office/drawing/2014/main" id="{6FE86B0D-8EDF-6F8D-B655-87A77FB92736}"/>
                              </a:ext>
                            </a:extLst>
                          </p:cNvPr>
                          <p:cNvSpPr>
                            <a:spLocks/>
                          </p:cNvSpPr>
                          <p:nvPr/>
                        </p:nvSpPr>
                        <p:spPr bwMode="auto">
                          <a:xfrm>
                            <a:off x="7143424" y="3922909"/>
                            <a:ext cx="246058" cy="206379"/>
                          </a:xfrm>
                          <a:custGeom>
                            <a:avLst/>
                            <a:gdLst>
                              <a:gd name="T0" fmla="*/ 10 w 121"/>
                              <a:gd name="T1" fmla="*/ 61 h 101"/>
                              <a:gd name="T2" fmla="*/ 6 w 121"/>
                              <a:gd name="T3" fmla="*/ 44 h 101"/>
                              <a:gd name="T4" fmla="*/ 4 w 121"/>
                              <a:gd name="T5" fmla="*/ 32 h 101"/>
                              <a:gd name="T6" fmla="*/ 0 w 121"/>
                              <a:gd name="T7" fmla="*/ 19 h 101"/>
                              <a:gd name="T8" fmla="*/ 18 w 121"/>
                              <a:gd name="T9" fmla="*/ 4 h 101"/>
                              <a:gd name="T10" fmla="*/ 55 w 121"/>
                              <a:gd name="T11" fmla="*/ 2 h 101"/>
                              <a:gd name="T12" fmla="*/ 61 w 121"/>
                              <a:gd name="T13" fmla="*/ 9 h 101"/>
                              <a:gd name="T14" fmla="*/ 73 w 121"/>
                              <a:gd name="T15" fmla="*/ 10 h 101"/>
                              <a:gd name="T16" fmla="*/ 84 w 121"/>
                              <a:gd name="T17" fmla="*/ 11 h 101"/>
                              <a:gd name="T18" fmla="*/ 85 w 121"/>
                              <a:gd name="T19" fmla="*/ 2 h 101"/>
                              <a:gd name="T20" fmla="*/ 101 w 121"/>
                              <a:gd name="T21" fmla="*/ 8 h 101"/>
                              <a:gd name="T22" fmla="*/ 110 w 121"/>
                              <a:gd name="T23" fmla="*/ 7 h 101"/>
                              <a:gd name="T24" fmla="*/ 117 w 121"/>
                              <a:gd name="T25" fmla="*/ 16 h 101"/>
                              <a:gd name="T26" fmla="*/ 116 w 121"/>
                              <a:gd name="T27" fmla="*/ 29 h 101"/>
                              <a:gd name="T28" fmla="*/ 112 w 121"/>
                              <a:gd name="T29" fmla="*/ 41 h 101"/>
                              <a:gd name="T30" fmla="*/ 106 w 121"/>
                              <a:gd name="T31" fmla="*/ 49 h 101"/>
                              <a:gd name="T32" fmla="*/ 101 w 121"/>
                              <a:gd name="T33" fmla="*/ 48 h 101"/>
                              <a:gd name="T34" fmla="*/ 89 w 121"/>
                              <a:gd name="T35" fmla="*/ 60 h 101"/>
                              <a:gd name="T36" fmla="*/ 88 w 121"/>
                              <a:gd name="T37" fmla="*/ 66 h 101"/>
                              <a:gd name="T38" fmla="*/ 88 w 121"/>
                              <a:gd name="T39" fmla="*/ 78 h 101"/>
                              <a:gd name="T40" fmla="*/ 73 w 121"/>
                              <a:gd name="T41" fmla="*/ 83 h 101"/>
                              <a:gd name="T42" fmla="*/ 62 w 121"/>
                              <a:gd name="T43" fmla="*/ 91 h 101"/>
                              <a:gd name="T44" fmla="*/ 55 w 121"/>
                              <a:gd name="T45" fmla="*/ 101 h 101"/>
                              <a:gd name="T46" fmla="*/ 43 w 121"/>
                              <a:gd name="T47" fmla="*/ 98 h 101"/>
                              <a:gd name="T48" fmla="*/ 32 w 121"/>
                              <a:gd name="T49" fmla="*/ 99 h 101"/>
                              <a:gd name="T50" fmla="*/ 28 w 121"/>
                              <a:gd name="T51" fmla="*/ 94 h 101"/>
                              <a:gd name="T52" fmla="*/ 31 w 121"/>
                              <a:gd name="T53" fmla="*/ 88 h 101"/>
                              <a:gd name="T54" fmla="*/ 29 w 121"/>
                              <a:gd name="T55" fmla="*/ 81 h 101"/>
                              <a:gd name="T56" fmla="*/ 22 w 121"/>
                              <a:gd name="T57" fmla="*/ 89 h 101"/>
                              <a:gd name="T58" fmla="*/ 18 w 121"/>
                              <a:gd name="T59" fmla="*/ 88 h 101"/>
                              <a:gd name="T60" fmla="*/ 16 w 121"/>
                              <a:gd name="T61" fmla="*/ 81 h 101"/>
                              <a:gd name="T62" fmla="*/ 15 w 121"/>
                              <a:gd name="T63"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01">
                                <a:moveTo>
                                  <a:pt x="15" y="76"/>
                                </a:moveTo>
                                <a:cubicBezTo>
                                  <a:pt x="15" y="70"/>
                                  <a:pt x="10" y="67"/>
                                  <a:pt x="10" y="61"/>
                                </a:cubicBezTo>
                                <a:cubicBezTo>
                                  <a:pt x="10" y="54"/>
                                  <a:pt x="10" y="54"/>
                                  <a:pt x="10" y="54"/>
                                </a:cubicBezTo>
                                <a:cubicBezTo>
                                  <a:pt x="10" y="50"/>
                                  <a:pt x="9" y="47"/>
                                  <a:pt x="6" y="44"/>
                                </a:cubicBezTo>
                                <a:cubicBezTo>
                                  <a:pt x="5" y="41"/>
                                  <a:pt x="2" y="40"/>
                                  <a:pt x="2" y="37"/>
                                </a:cubicBezTo>
                                <a:cubicBezTo>
                                  <a:pt x="2" y="35"/>
                                  <a:pt x="4" y="35"/>
                                  <a:pt x="4" y="32"/>
                                </a:cubicBezTo>
                                <a:cubicBezTo>
                                  <a:pt x="4" y="28"/>
                                  <a:pt x="0" y="25"/>
                                  <a:pt x="0" y="21"/>
                                </a:cubicBezTo>
                                <a:cubicBezTo>
                                  <a:pt x="0" y="20"/>
                                  <a:pt x="0" y="20"/>
                                  <a:pt x="0" y="19"/>
                                </a:cubicBezTo>
                                <a:cubicBezTo>
                                  <a:pt x="1" y="15"/>
                                  <a:pt x="5" y="13"/>
                                  <a:pt x="9" y="11"/>
                                </a:cubicBezTo>
                                <a:cubicBezTo>
                                  <a:pt x="13" y="8"/>
                                  <a:pt x="14" y="4"/>
                                  <a:pt x="18" y="4"/>
                                </a:cubicBezTo>
                                <a:cubicBezTo>
                                  <a:pt x="22" y="4"/>
                                  <a:pt x="24" y="6"/>
                                  <a:pt x="28" y="6"/>
                                </a:cubicBezTo>
                                <a:cubicBezTo>
                                  <a:pt x="39" y="6"/>
                                  <a:pt x="44" y="1"/>
                                  <a:pt x="55" y="2"/>
                                </a:cubicBezTo>
                                <a:cubicBezTo>
                                  <a:pt x="55" y="2"/>
                                  <a:pt x="55" y="2"/>
                                  <a:pt x="55" y="2"/>
                                </a:cubicBezTo>
                                <a:cubicBezTo>
                                  <a:pt x="58" y="3"/>
                                  <a:pt x="59" y="7"/>
                                  <a:pt x="61" y="9"/>
                                </a:cubicBezTo>
                                <a:cubicBezTo>
                                  <a:pt x="64" y="11"/>
                                  <a:pt x="66" y="11"/>
                                  <a:pt x="69" y="11"/>
                                </a:cubicBezTo>
                                <a:cubicBezTo>
                                  <a:pt x="71" y="11"/>
                                  <a:pt x="72" y="10"/>
                                  <a:pt x="73" y="10"/>
                                </a:cubicBezTo>
                                <a:cubicBezTo>
                                  <a:pt x="77" y="10"/>
                                  <a:pt x="78" y="14"/>
                                  <a:pt x="82" y="14"/>
                                </a:cubicBezTo>
                                <a:cubicBezTo>
                                  <a:pt x="83" y="14"/>
                                  <a:pt x="83" y="12"/>
                                  <a:pt x="84" y="11"/>
                                </a:cubicBezTo>
                                <a:cubicBezTo>
                                  <a:pt x="85" y="9"/>
                                  <a:pt x="86" y="7"/>
                                  <a:pt x="86" y="5"/>
                                </a:cubicBezTo>
                                <a:cubicBezTo>
                                  <a:pt x="86" y="4"/>
                                  <a:pt x="86" y="3"/>
                                  <a:pt x="85" y="2"/>
                                </a:cubicBezTo>
                                <a:cubicBezTo>
                                  <a:pt x="88" y="2"/>
                                  <a:pt x="90" y="1"/>
                                  <a:pt x="92" y="0"/>
                                </a:cubicBezTo>
                                <a:cubicBezTo>
                                  <a:pt x="95" y="3"/>
                                  <a:pt x="96" y="6"/>
                                  <a:pt x="101" y="8"/>
                                </a:cubicBezTo>
                                <a:cubicBezTo>
                                  <a:pt x="105" y="5"/>
                                  <a:pt x="105" y="5"/>
                                  <a:pt x="105" y="5"/>
                                </a:cubicBezTo>
                                <a:cubicBezTo>
                                  <a:pt x="106" y="6"/>
                                  <a:pt x="108" y="7"/>
                                  <a:pt x="110" y="7"/>
                                </a:cubicBezTo>
                                <a:cubicBezTo>
                                  <a:pt x="110" y="7"/>
                                  <a:pt x="110" y="7"/>
                                  <a:pt x="110" y="7"/>
                                </a:cubicBezTo>
                                <a:cubicBezTo>
                                  <a:pt x="112" y="11"/>
                                  <a:pt x="114" y="12"/>
                                  <a:pt x="117" y="16"/>
                                </a:cubicBezTo>
                                <a:cubicBezTo>
                                  <a:pt x="118" y="18"/>
                                  <a:pt x="121" y="20"/>
                                  <a:pt x="121" y="23"/>
                                </a:cubicBezTo>
                                <a:cubicBezTo>
                                  <a:pt x="121" y="26"/>
                                  <a:pt x="116" y="26"/>
                                  <a:pt x="116" y="29"/>
                                </a:cubicBezTo>
                                <a:cubicBezTo>
                                  <a:pt x="116" y="37"/>
                                  <a:pt x="116" y="37"/>
                                  <a:pt x="116" y="37"/>
                                </a:cubicBezTo>
                                <a:cubicBezTo>
                                  <a:pt x="116" y="39"/>
                                  <a:pt x="114" y="40"/>
                                  <a:pt x="112" y="41"/>
                                </a:cubicBezTo>
                                <a:cubicBezTo>
                                  <a:pt x="110" y="43"/>
                                  <a:pt x="109" y="45"/>
                                  <a:pt x="109" y="49"/>
                                </a:cubicBezTo>
                                <a:cubicBezTo>
                                  <a:pt x="106" y="49"/>
                                  <a:pt x="106" y="49"/>
                                  <a:pt x="106" y="49"/>
                                </a:cubicBezTo>
                                <a:cubicBezTo>
                                  <a:pt x="104" y="48"/>
                                  <a:pt x="104" y="48"/>
                                  <a:pt x="104" y="48"/>
                                </a:cubicBezTo>
                                <a:cubicBezTo>
                                  <a:pt x="101" y="48"/>
                                  <a:pt x="101" y="48"/>
                                  <a:pt x="101" y="48"/>
                                </a:cubicBezTo>
                                <a:cubicBezTo>
                                  <a:pt x="101" y="55"/>
                                  <a:pt x="101" y="55"/>
                                  <a:pt x="101" y="55"/>
                                </a:cubicBezTo>
                                <a:cubicBezTo>
                                  <a:pt x="96" y="55"/>
                                  <a:pt x="89" y="55"/>
                                  <a:pt x="89" y="60"/>
                                </a:cubicBezTo>
                                <a:cubicBezTo>
                                  <a:pt x="89" y="62"/>
                                  <a:pt x="90" y="62"/>
                                  <a:pt x="90" y="64"/>
                                </a:cubicBezTo>
                                <a:cubicBezTo>
                                  <a:pt x="90" y="65"/>
                                  <a:pt x="89" y="65"/>
                                  <a:pt x="88" y="66"/>
                                </a:cubicBezTo>
                                <a:cubicBezTo>
                                  <a:pt x="91" y="68"/>
                                  <a:pt x="93" y="70"/>
                                  <a:pt x="93" y="73"/>
                                </a:cubicBezTo>
                                <a:cubicBezTo>
                                  <a:pt x="93" y="76"/>
                                  <a:pt x="91" y="78"/>
                                  <a:pt x="88" y="78"/>
                                </a:cubicBezTo>
                                <a:cubicBezTo>
                                  <a:pt x="84" y="78"/>
                                  <a:pt x="83" y="74"/>
                                  <a:pt x="80" y="74"/>
                                </a:cubicBezTo>
                                <a:cubicBezTo>
                                  <a:pt x="75" y="74"/>
                                  <a:pt x="77" y="83"/>
                                  <a:pt x="73" y="83"/>
                                </a:cubicBezTo>
                                <a:cubicBezTo>
                                  <a:pt x="70" y="83"/>
                                  <a:pt x="69" y="81"/>
                                  <a:pt x="67" y="81"/>
                                </a:cubicBezTo>
                                <a:cubicBezTo>
                                  <a:pt x="65" y="85"/>
                                  <a:pt x="66" y="89"/>
                                  <a:pt x="62" y="91"/>
                                </a:cubicBezTo>
                                <a:cubicBezTo>
                                  <a:pt x="58" y="93"/>
                                  <a:pt x="55" y="96"/>
                                  <a:pt x="55" y="101"/>
                                </a:cubicBezTo>
                                <a:cubicBezTo>
                                  <a:pt x="55" y="101"/>
                                  <a:pt x="55" y="101"/>
                                  <a:pt x="55" y="101"/>
                                </a:cubicBezTo>
                                <a:cubicBezTo>
                                  <a:pt x="51" y="100"/>
                                  <a:pt x="49" y="98"/>
                                  <a:pt x="45" y="98"/>
                                </a:cubicBezTo>
                                <a:cubicBezTo>
                                  <a:pt x="44" y="98"/>
                                  <a:pt x="44" y="98"/>
                                  <a:pt x="43" y="98"/>
                                </a:cubicBezTo>
                                <a:cubicBezTo>
                                  <a:pt x="40" y="98"/>
                                  <a:pt x="40" y="96"/>
                                  <a:pt x="37" y="96"/>
                                </a:cubicBezTo>
                                <a:cubicBezTo>
                                  <a:pt x="35" y="96"/>
                                  <a:pt x="34" y="99"/>
                                  <a:pt x="32" y="99"/>
                                </a:cubicBezTo>
                                <a:cubicBezTo>
                                  <a:pt x="31" y="99"/>
                                  <a:pt x="30" y="98"/>
                                  <a:pt x="29" y="96"/>
                                </a:cubicBezTo>
                                <a:cubicBezTo>
                                  <a:pt x="29" y="95"/>
                                  <a:pt x="28" y="95"/>
                                  <a:pt x="28" y="94"/>
                                </a:cubicBezTo>
                                <a:cubicBezTo>
                                  <a:pt x="28" y="93"/>
                                  <a:pt x="30" y="93"/>
                                  <a:pt x="31" y="92"/>
                                </a:cubicBezTo>
                                <a:cubicBezTo>
                                  <a:pt x="31" y="91"/>
                                  <a:pt x="31" y="90"/>
                                  <a:pt x="31" y="88"/>
                                </a:cubicBezTo>
                                <a:cubicBezTo>
                                  <a:pt x="31" y="87"/>
                                  <a:pt x="31" y="87"/>
                                  <a:pt x="31" y="86"/>
                                </a:cubicBezTo>
                                <a:cubicBezTo>
                                  <a:pt x="31" y="84"/>
                                  <a:pt x="31" y="81"/>
                                  <a:pt x="29" y="81"/>
                                </a:cubicBezTo>
                                <a:cubicBezTo>
                                  <a:pt x="26" y="81"/>
                                  <a:pt x="27" y="85"/>
                                  <a:pt x="26" y="87"/>
                                </a:cubicBezTo>
                                <a:cubicBezTo>
                                  <a:pt x="26" y="89"/>
                                  <a:pt x="24" y="89"/>
                                  <a:pt x="22" y="89"/>
                                </a:cubicBezTo>
                                <a:cubicBezTo>
                                  <a:pt x="20" y="89"/>
                                  <a:pt x="20" y="89"/>
                                  <a:pt x="18" y="89"/>
                                </a:cubicBezTo>
                                <a:cubicBezTo>
                                  <a:pt x="18" y="89"/>
                                  <a:pt x="18" y="89"/>
                                  <a:pt x="18" y="88"/>
                                </a:cubicBezTo>
                                <a:cubicBezTo>
                                  <a:pt x="18" y="88"/>
                                  <a:pt x="18" y="88"/>
                                  <a:pt x="18" y="87"/>
                                </a:cubicBezTo>
                                <a:cubicBezTo>
                                  <a:pt x="18" y="84"/>
                                  <a:pt x="17" y="83"/>
                                  <a:pt x="16" y="81"/>
                                </a:cubicBezTo>
                                <a:cubicBezTo>
                                  <a:pt x="16" y="79"/>
                                  <a:pt x="17" y="78"/>
                                  <a:pt x="16" y="76"/>
                                </a:cubicBezTo>
                                <a:cubicBezTo>
                                  <a:pt x="15" y="76"/>
                                  <a:pt x="15" y="76"/>
                                  <a:pt x="15" y="76"/>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42">
                            <a:extLst>
                              <a:ext uri="{FF2B5EF4-FFF2-40B4-BE49-F238E27FC236}">
                                <a16:creationId xmlns:a16="http://schemas.microsoft.com/office/drawing/2014/main" id="{8F5F54F0-252F-40F7-89EA-4080420FE5AC}"/>
                              </a:ext>
                            </a:extLst>
                          </p:cNvPr>
                          <p:cNvSpPr>
                            <a:spLocks/>
                          </p:cNvSpPr>
                          <p:nvPr/>
                        </p:nvSpPr>
                        <p:spPr bwMode="auto">
                          <a:xfrm>
                            <a:off x="6987851" y="3549839"/>
                            <a:ext cx="385755" cy="401646"/>
                          </a:xfrm>
                          <a:custGeom>
                            <a:avLst/>
                            <a:gdLst>
                              <a:gd name="T0" fmla="*/ 25 w 189"/>
                              <a:gd name="T1" fmla="*/ 24 h 197"/>
                              <a:gd name="T2" fmla="*/ 31 w 189"/>
                              <a:gd name="T3" fmla="*/ 28 h 197"/>
                              <a:gd name="T4" fmla="*/ 37 w 189"/>
                              <a:gd name="T5" fmla="*/ 29 h 197"/>
                              <a:gd name="T6" fmla="*/ 31 w 189"/>
                              <a:gd name="T7" fmla="*/ 21 h 197"/>
                              <a:gd name="T8" fmla="*/ 32 w 189"/>
                              <a:gd name="T9" fmla="*/ 11 h 197"/>
                              <a:gd name="T10" fmla="*/ 39 w 189"/>
                              <a:gd name="T11" fmla="*/ 6 h 197"/>
                              <a:gd name="T12" fmla="*/ 50 w 189"/>
                              <a:gd name="T13" fmla="*/ 0 h 197"/>
                              <a:gd name="T14" fmla="*/ 56 w 189"/>
                              <a:gd name="T15" fmla="*/ 14 h 197"/>
                              <a:gd name="T16" fmla="*/ 66 w 189"/>
                              <a:gd name="T17" fmla="*/ 23 h 197"/>
                              <a:gd name="T18" fmla="*/ 73 w 189"/>
                              <a:gd name="T19" fmla="*/ 37 h 197"/>
                              <a:gd name="T20" fmla="*/ 88 w 189"/>
                              <a:gd name="T21" fmla="*/ 37 h 197"/>
                              <a:gd name="T22" fmla="*/ 100 w 189"/>
                              <a:gd name="T23" fmla="*/ 50 h 197"/>
                              <a:gd name="T24" fmla="*/ 107 w 189"/>
                              <a:gd name="T25" fmla="*/ 71 h 197"/>
                              <a:gd name="T26" fmla="*/ 138 w 189"/>
                              <a:gd name="T27" fmla="*/ 96 h 197"/>
                              <a:gd name="T28" fmla="*/ 156 w 189"/>
                              <a:gd name="T29" fmla="*/ 107 h 197"/>
                              <a:gd name="T30" fmla="*/ 170 w 189"/>
                              <a:gd name="T31" fmla="*/ 121 h 197"/>
                              <a:gd name="T32" fmla="*/ 183 w 189"/>
                              <a:gd name="T33" fmla="*/ 130 h 197"/>
                              <a:gd name="T34" fmla="*/ 181 w 189"/>
                              <a:gd name="T35" fmla="*/ 135 h 197"/>
                              <a:gd name="T36" fmla="*/ 181 w 189"/>
                              <a:gd name="T37" fmla="*/ 150 h 197"/>
                              <a:gd name="T38" fmla="*/ 181 w 189"/>
                              <a:gd name="T39" fmla="*/ 161 h 197"/>
                              <a:gd name="T40" fmla="*/ 186 w 189"/>
                              <a:gd name="T41" fmla="*/ 190 h 197"/>
                              <a:gd name="T42" fmla="*/ 181 w 189"/>
                              <a:gd name="T43" fmla="*/ 188 h 197"/>
                              <a:gd name="T44" fmla="*/ 168 w 189"/>
                              <a:gd name="T45" fmla="*/ 183 h 197"/>
                              <a:gd name="T46" fmla="*/ 162 w 189"/>
                              <a:gd name="T47" fmla="*/ 188 h 197"/>
                              <a:gd name="T48" fmla="*/ 158 w 189"/>
                              <a:gd name="T49" fmla="*/ 197 h 197"/>
                              <a:gd name="T50" fmla="*/ 145 w 189"/>
                              <a:gd name="T51" fmla="*/ 194 h 197"/>
                              <a:gd name="T52" fmla="*/ 131 w 189"/>
                              <a:gd name="T53" fmla="*/ 185 h 197"/>
                              <a:gd name="T54" fmla="*/ 140 w 189"/>
                              <a:gd name="T55" fmla="*/ 162 h 197"/>
                              <a:gd name="T56" fmla="*/ 142 w 189"/>
                              <a:gd name="T57" fmla="*/ 146 h 197"/>
                              <a:gd name="T58" fmla="*/ 127 w 189"/>
                              <a:gd name="T59" fmla="*/ 137 h 197"/>
                              <a:gd name="T60" fmla="*/ 117 w 189"/>
                              <a:gd name="T61" fmla="*/ 132 h 197"/>
                              <a:gd name="T62" fmla="*/ 116 w 189"/>
                              <a:gd name="T63" fmla="*/ 113 h 197"/>
                              <a:gd name="T64" fmla="*/ 105 w 189"/>
                              <a:gd name="T65" fmla="*/ 103 h 197"/>
                              <a:gd name="T66" fmla="*/ 85 w 189"/>
                              <a:gd name="T67" fmla="*/ 91 h 197"/>
                              <a:gd name="T68" fmla="*/ 75 w 189"/>
                              <a:gd name="T69" fmla="*/ 101 h 197"/>
                              <a:gd name="T70" fmla="*/ 68 w 189"/>
                              <a:gd name="T71" fmla="*/ 111 h 197"/>
                              <a:gd name="T72" fmla="*/ 55 w 189"/>
                              <a:gd name="T73" fmla="*/ 104 h 197"/>
                              <a:gd name="T74" fmla="*/ 51 w 189"/>
                              <a:gd name="T75" fmla="*/ 103 h 197"/>
                              <a:gd name="T76" fmla="*/ 42 w 189"/>
                              <a:gd name="T77" fmla="*/ 115 h 197"/>
                              <a:gd name="T78" fmla="*/ 28 w 189"/>
                              <a:gd name="T79" fmla="*/ 103 h 197"/>
                              <a:gd name="T80" fmla="*/ 28 w 189"/>
                              <a:gd name="T81" fmla="*/ 90 h 197"/>
                              <a:gd name="T82" fmla="*/ 30 w 189"/>
                              <a:gd name="T83" fmla="*/ 71 h 197"/>
                              <a:gd name="T84" fmla="*/ 20 w 189"/>
                              <a:gd name="T85" fmla="*/ 75 h 197"/>
                              <a:gd name="T86" fmla="*/ 12 w 189"/>
                              <a:gd name="T87" fmla="*/ 70 h 197"/>
                              <a:gd name="T88" fmla="*/ 13 w 189"/>
                              <a:gd name="T89" fmla="*/ 59 h 197"/>
                              <a:gd name="T90" fmla="*/ 4 w 189"/>
                              <a:gd name="T91" fmla="*/ 59 h 197"/>
                              <a:gd name="T92" fmla="*/ 1 w 189"/>
                              <a:gd name="T93" fmla="*/ 58 h 197"/>
                              <a:gd name="T94" fmla="*/ 9 w 189"/>
                              <a:gd name="T95" fmla="*/ 41 h 197"/>
                              <a:gd name="T96" fmla="*/ 15 w 189"/>
                              <a:gd name="T97" fmla="*/ 3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9" h="197">
                                <a:moveTo>
                                  <a:pt x="19" y="24"/>
                                </a:moveTo>
                                <a:cubicBezTo>
                                  <a:pt x="22" y="25"/>
                                  <a:pt x="22" y="24"/>
                                  <a:pt x="25" y="24"/>
                                </a:cubicBezTo>
                                <a:cubicBezTo>
                                  <a:pt x="25" y="27"/>
                                  <a:pt x="26" y="30"/>
                                  <a:pt x="29" y="30"/>
                                </a:cubicBezTo>
                                <a:cubicBezTo>
                                  <a:pt x="30" y="30"/>
                                  <a:pt x="30" y="28"/>
                                  <a:pt x="31" y="28"/>
                                </a:cubicBezTo>
                                <a:cubicBezTo>
                                  <a:pt x="32" y="28"/>
                                  <a:pt x="33" y="29"/>
                                  <a:pt x="34" y="29"/>
                                </a:cubicBezTo>
                                <a:cubicBezTo>
                                  <a:pt x="37" y="29"/>
                                  <a:pt x="37" y="29"/>
                                  <a:pt x="37" y="29"/>
                                </a:cubicBezTo>
                                <a:cubicBezTo>
                                  <a:pt x="37" y="29"/>
                                  <a:pt x="37" y="29"/>
                                  <a:pt x="37" y="28"/>
                                </a:cubicBezTo>
                                <a:cubicBezTo>
                                  <a:pt x="37" y="25"/>
                                  <a:pt x="31" y="25"/>
                                  <a:pt x="31" y="21"/>
                                </a:cubicBezTo>
                                <a:cubicBezTo>
                                  <a:pt x="31" y="19"/>
                                  <a:pt x="33" y="18"/>
                                  <a:pt x="33" y="16"/>
                                </a:cubicBezTo>
                                <a:cubicBezTo>
                                  <a:pt x="33" y="14"/>
                                  <a:pt x="32" y="13"/>
                                  <a:pt x="32" y="11"/>
                                </a:cubicBezTo>
                                <a:cubicBezTo>
                                  <a:pt x="32" y="7"/>
                                  <a:pt x="32" y="5"/>
                                  <a:pt x="34" y="2"/>
                                </a:cubicBezTo>
                                <a:cubicBezTo>
                                  <a:pt x="36" y="3"/>
                                  <a:pt x="37" y="6"/>
                                  <a:pt x="39" y="6"/>
                                </a:cubicBezTo>
                                <a:cubicBezTo>
                                  <a:pt x="41" y="6"/>
                                  <a:pt x="41" y="3"/>
                                  <a:pt x="42" y="2"/>
                                </a:cubicBezTo>
                                <a:cubicBezTo>
                                  <a:pt x="44" y="0"/>
                                  <a:pt x="47" y="1"/>
                                  <a:pt x="50" y="0"/>
                                </a:cubicBezTo>
                                <a:cubicBezTo>
                                  <a:pt x="50" y="0"/>
                                  <a:pt x="50" y="0"/>
                                  <a:pt x="50" y="0"/>
                                </a:cubicBezTo>
                                <a:cubicBezTo>
                                  <a:pt x="50" y="7"/>
                                  <a:pt x="53" y="9"/>
                                  <a:pt x="56" y="14"/>
                                </a:cubicBezTo>
                                <a:cubicBezTo>
                                  <a:pt x="58" y="16"/>
                                  <a:pt x="59" y="19"/>
                                  <a:pt x="62" y="21"/>
                                </a:cubicBezTo>
                                <a:cubicBezTo>
                                  <a:pt x="63" y="21"/>
                                  <a:pt x="65" y="21"/>
                                  <a:pt x="66" y="23"/>
                                </a:cubicBezTo>
                                <a:cubicBezTo>
                                  <a:pt x="67" y="26"/>
                                  <a:pt x="66" y="29"/>
                                  <a:pt x="67" y="32"/>
                                </a:cubicBezTo>
                                <a:cubicBezTo>
                                  <a:pt x="68" y="35"/>
                                  <a:pt x="71" y="35"/>
                                  <a:pt x="73" y="37"/>
                                </a:cubicBezTo>
                                <a:cubicBezTo>
                                  <a:pt x="75" y="39"/>
                                  <a:pt x="76" y="41"/>
                                  <a:pt x="79" y="41"/>
                                </a:cubicBezTo>
                                <a:cubicBezTo>
                                  <a:pt x="83" y="41"/>
                                  <a:pt x="84" y="37"/>
                                  <a:pt x="88" y="37"/>
                                </a:cubicBezTo>
                                <a:cubicBezTo>
                                  <a:pt x="91" y="37"/>
                                  <a:pt x="92" y="40"/>
                                  <a:pt x="94" y="42"/>
                                </a:cubicBezTo>
                                <a:cubicBezTo>
                                  <a:pt x="97" y="45"/>
                                  <a:pt x="100" y="46"/>
                                  <a:pt x="100" y="50"/>
                                </a:cubicBezTo>
                                <a:cubicBezTo>
                                  <a:pt x="100" y="56"/>
                                  <a:pt x="93" y="57"/>
                                  <a:pt x="91" y="63"/>
                                </a:cubicBezTo>
                                <a:cubicBezTo>
                                  <a:pt x="97" y="65"/>
                                  <a:pt x="100" y="68"/>
                                  <a:pt x="107" y="71"/>
                                </a:cubicBezTo>
                                <a:cubicBezTo>
                                  <a:pt x="114" y="75"/>
                                  <a:pt x="118" y="76"/>
                                  <a:pt x="124" y="81"/>
                                </a:cubicBezTo>
                                <a:cubicBezTo>
                                  <a:pt x="129" y="87"/>
                                  <a:pt x="131" y="92"/>
                                  <a:pt x="138" y="96"/>
                                </a:cubicBezTo>
                                <a:cubicBezTo>
                                  <a:pt x="142" y="99"/>
                                  <a:pt x="143" y="102"/>
                                  <a:pt x="147" y="105"/>
                                </a:cubicBezTo>
                                <a:cubicBezTo>
                                  <a:pt x="150" y="107"/>
                                  <a:pt x="153" y="106"/>
                                  <a:pt x="156" y="107"/>
                                </a:cubicBezTo>
                                <a:cubicBezTo>
                                  <a:pt x="159" y="108"/>
                                  <a:pt x="159" y="111"/>
                                  <a:pt x="161" y="114"/>
                                </a:cubicBezTo>
                                <a:cubicBezTo>
                                  <a:pt x="163" y="118"/>
                                  <a:pt x="167" y="118"/>
                                  <a:pt x="170" y="121"/>
                                </a:cubicBezTo>
                                <a:cubicBezTo>
                                  <a:pt x="173" y="122"/>
                                  <a:pt x="171" y="125"/>
                                  <a:pt x="172" y="127"/>
                                </a:cubicBezTo>
                                <a:cubicBezTo>
                                  <a:pt x="174" y="131"/>
                                  <a:pt x="178" y="130"/>
                                  <a:pt x="183" y="130"/>
                                </a:cubicBezTo>
                                <a:cubicBezTo>
                                  <a:pt x="183" y="131"/>
                                  <a:pt x="184" y="131"/>
                                  <a:pt x="184" y="132"/>
                                </a:cubicBezTo>
                                <a:cubicBezTo>
                                  <a:pt x="184" y="133"/>
                                  <a:pt x="182" y="133"/>
                                  <a:pt x="181" y="135"/>
                                </a:cubicBezTo>
                                <a:cubicBezTo>
                                  <a:pt x="179" y="137"/>
                                  <a:pt x="179" y="139"/>
                                  <a:pt x="179" y="142"/>
                                </a:cubicBezTo>
                                <a:cubicBezTo>
                                  <a:pt x="179" y="145"/>
                                  <a:pt x="179" y="148"/>
                                  <a:pt x="181" y="150"/>
                                </a:cubicBezTo>
                                <a:cubicBezTo>
                                  <a:pt x="184" y="152"/>
                                  <a:pt x="189" y="150"/>
                                  <a:pt x="189" y="154"/>
                                </a:cubicBezTo>
                                <a:cubicBezTo>
                                  <a:pt x="189" y="158"/>
                                  <a:pt x="185" y="159"/>
                                  <a:pt x="181" y="161"/>
                                </a:cubicBezTo>
                                <a:cubicBezTo>
                                  <a:pt x="184" y="169"/>
                                  <a:pt x="188" y="174"/>
                                  <a:pt x="188" y="183"/>
                                </a:cubicBezTo>
                                <a:cubicBezTo>
                                  <a:pt x="188" y="186"/>
                                  <a:pt x="187" y="188"/>
                                  <a:pt x="186" y="190"/>
                                </a:cubicBezTo>
                                <a:cubicBezTo>
                                  <a:pt x="186" y="190"/>
                                  <a:pt x="186" y="190"/>
                                  <a:pt x="186" y="190"/>
                                </a:cubicBezTo>
                                <a:cubicBezTo>
                                  <a:pt x="184" y="190"/>
                                  <a:pt x="182" y="189"/>
                                  <a:pt x="181" y="188"/>
                                </a:cubicBezTo>
                                <a:cubicBezTo>
                                  <a:pt x="177" y="191"/>
                                  <a:pt x="177" y="191"/>
                                  <a:pt x="177" y="191"/>
                                </a:cubicBezTo>
                                <a:cubicBezTo>
                                  <a:pt x="172" y="189"/>
                                  <a:pt x="171" y="186"/>
                                  <a:pt x="168" y="183"/>
                                </a:cubicBezTo>
                                <a:cubicBezTo>
                                  <a:pt x="166" y="184"/>
                                  <a:pt x="164" y="185"/>
                                  <a:pt x="161" y="185"/>
                                </a:cubicBezTo>
                                <a:cubicBezTo>
                                  <a:pt x="162" y="186"/>
                                  <a:pt x="162" y="187"/>
                                  <a:pt x="162" y="188"/>
                                </a:cubicBezTo>
                                <a:cubicBezTo>
                                  <a:pt x="162" y="190"/>
                                  <a:pt x="161" y="192"/>
                                  <a:pt x="160" y="194"/>
                                </a:cubicBezTo>
                                <a:cubicBezTo>
                                  <a:pt x="159" y="195"/>
                                  <a:pt x="159" y="197"/>
                                  <a:pt x="158" y="197"/>
                                </a:cubicBezTo>
                                <a:cubicBezTo>
                                  <a:pt x="154" y="197"/>
                                  <a:pt x="153" y="193"/>
                                  <a:pt x="149" y="193"/>
                                </a:cubicBezTo>
                                <a:cubicBezTo>
                                  <a:pt x="148" y="193"/>
                                  <a:pt x="147" y="194"/>
                                  <a:pt x="145" y="194"/>
                                </a:cubicBezTo>
                                <a:cubicBezTo>
                                  <a:pt x="142" y="194"/>
                                  <a:pt x="140" y="194"/>
                                  <a:pt x="137" y="192"/>
                                </a:cubicBezTo>
                                <a:cubicBezTo>
                                  <a:pt x="135" y="190"/>
                                  <a:pt x="134" y="186"/>
                                  <a:pt x="131" y="185"/>
                                </a:cubicBezTo>
                                <a:cubicBezTo>
                                  <a:pt x="131" y="185"/>
                                  <a:pt x="131" y="185"/>
                                  <a:pt x="131" y="185"/>
                                </a:cubicBezTo>
                                <a:cubicBezTo>
                                  <a:pt x="135" y="177"/>
                                  <a:pt x="140" y="171"/>
                                  <a:pt x="140" y="162"/>
                                </a:cubicBezTo>
                                <a:cubicBezTo>
                                  <a:pt x="140" y="159"/>
                                  <a:pt x="135" y="158"/>
                                  <a:pt x="135" y="155"/>
                                </a:cubicBezTo>
                                <a:cubicBezTo>
                                  <a:pt x="135" y="151"/>
                                  <a:pt x="142" y="151"/>
                                  <a:pt x="142" y="146"/>
                                </a:cubicBezTo>
                                <a:cubicBezTo>
                                  <a:pt x="142" y="142"/>
                                  <a:pt x="135" y="145"/>
                                  <a:pt x="132" y="142"/>
                                </a:cubicBezTo>
                                <a:cubicBezTo>
                                  <a:pt x="130" y="140"/>
                                  <a:pt x="130" y="138"/>
                                  <a:pt x="127" y="137"/>
                                </a:cubicBezTo>
                                <a:cubicBezTo>
                                  <a:pt x="126" y="137"/>
                                  <a:pt x="125" y="135"/>
                                  <a:pt x="124" y="135"/>
                                </a:cubicBezTo>
                                <a:cubicBezTo>
                                  <a:pt x="121" y="133"/>
                                  <a:pt x="118" y="134"/>
                                  <a:pt x="117" y="132"/>
                                </a:cubicBezTo>
                                <a:cubicBezTo>
                                  <a:pt x="115" y="128"/>
                                  <a:pt x="115" y="126"/>
                                  <a:pt x="115" y="122"/>
                                </a:cubicBezTo>
                                <a:cubicBezTo>
                                  <a:pt x="115" y="118"/>
                                  <a:pt x="117" y="116"/>
                                  <a:pt x="116" y="113"/>
                                </a:cubicBezTo>
                                <a:cubicBezTo>
                                  <a:pt x="115" y="111"/>
                                  <a:pt x="113" y="110"/>
                                  <a:pt x="111" y="109"/>
                                </a:cubicBezTo>
                                <a:cubicBezTo>
                                  <a:pt x="108" y="107"/>
                                  <a:pt x="108" y="104"/>
                                  <a:pt x="105" y="103"/>
                                </a:cubicBezTo>
                                <a:cubicBezTo>
                                  <a:pt x="102" y="102"/>
                                  <a:pt x="99" y="102"/>
                                  <a:pt x="97" y="99"/>
                                </a:cubicBezTo>
                                <a:cubicBezTo>
                                  <a:pt x="93" y="95"/>
                                  <a:pt x="90" y="91"/>
                                  <a:pt x="85" y="91"/>
                                </a:cubicBezTo>
                                <a:cubicBezTo>
                                  <a:pt x="80" y="91"/>
                                  <a:pt x="80" y="91"/>
                                  <a:pt x="80" y="91"/>
                                </a:cubicBezTo>
                                <a:cubicBezTo>
                                  <a:pt x="80" y="95"/>
                                  <a:pt x="78" y="98"/>
                                  <a:pt x="75" y="101"/>
                                </a:cubicBezTo>
                                <a:cubicBezTo>
                                  <a:pt x="73" y="102"/>
                                  <a:pt x="72" y="101"/>
                                  <a:pt x="70" y="102"/>
                                </a:cubicBezTo>
                                <a:cubicBezTo>
                                  <a:pt x="68" y="104"/>
                                  <a:pt x="69" y="108"/>
                                  <a:pt x="68" y="111"/>
                                </a:cubicBezTo>
                                <a:cubicBezTo>
                                  <a:pt x="65" y="109"/>
                                  <a:pt x="64" y="107"/>
                                  <a:pt x="61" y="106"/>
                                </a:cubicBezTo>
                                <a:cubicBezTo>
                                  <a:pt x="59" y="105"/>
                                  <a:pt x="57" y="105"/>
                                  <a:pt x="55" y="104"/>
                                </a:cubicBezTo>
                                <a:cubicBezTo>
                                  <a:pt x="55" y="104"/>
                                  <a:pt x="55" y="102"/>
                                  <a:pt x="54" y="102"/>
                                </a:cubicBezTo>
                                <a:cubicBezTo>
                                  <a:pt x="52" y="102"/>
                                  <a:pt x="52" y="103"/>
                                  <a:pt x="51" y="103"/>
                                </a:cubicBezTo>
                                <a:cubicBezTo>
                                  <a:pt x="49" y="103"/>
                                  <a:pt x="48" y="103"/>
                                  <a:pt x="46" y="103"/>
                                </a:cubicBezTo>
                                <a:cubicBezTo>
                                  <a:pt x="46" y="108"/>
                                  <a:pt x="44" y="110"/>
                                  <a:pt x="42" y="115"/>
                                </a:cubicBezTo>
                                <a:cubicBezTo>
                                  <a:pt x="39" y="119"/>
                                  <a:pt x="41" y="123"/>
                                  <a:pt x="38" y="126"/>
                                </a:cubicBezTo>
                                <a:cubicBezTo>
                                  <a:pt x="32" y="118"/>
                                  <a:pt x="28" y="113"/>
                                  <a:pt x="28" y="103"/>
                                </a:cubicBezTo>
                                <a:cubicBezTo>
                                  <a:pt x="28" y="101"/>
                                  <a:pt x="30" y="100"/>
                                  <a:pt x="30" y="98"/>
                                </a:cubicBezTo>
                                <a:cubicBezTo>
                                  <a:pt x="30" y="95"/>
                                  <a:pt x="28" y="93"/>
                                  <a:pt x="28" y="90"/>
                                </a:cubicBezTo>
                                <a:cubicBezTo>
                                  <a:pt x="28" y="86"/>
                                  <a:pt x="30" y="84"/>
                                  <a:pt x="30" y="81"/>
                                </a:cubicBezTo>
                                <a:cubicBezTo>
                                  <a:pt x="30" y="71"/>
                                  <a:pt x="30" y="71"/>
                                  <a:pt x="30" y="71"/>
                                </a:cubicBezTo>
                                <a:cubicBezTo>
                                  <a:pt x="25" y="71"/>
                                  <a:pt x="25" y="71"/>
                                  <a:pt x="25" y="71"/>
                                </a:cubicBezTo>
                                <a:cubicBezTo>
                                  <a:pt x="24" y="73"/>
                                  <a:pt x="23" y="75"/>
                                  <a:pt x="20" y="75"/>
                                </a:cubicBezTo>
                                <a:cubicBezTo>
                                  <a:pt x="19" y="75"/>
                                  <a:pt x="19" y="74"/>
                                  <a:pt x="18" y="74"/>
                                </a:cubicBezTo>
                                <a:cubicBezTo>
                                  <a:pt x="15" y="73"/>
                                  <a:pt x="12" y="73"/>
                                  <a:pt x="12" y="70"/>
                                </a:cubicBezTo>
                                <a:cubicBezTo>
                                  <a:pt x="12" y="67"/>
                                  <a:pt x="13" y="65"/>
                                  <a:pt x="13" y="61"/>
                                </a:cubicBezTo>
                                <a:cubicBezTo>
                                  <a:pt x="13" y="60"/>
                                  <a:pt x="13" y="60"/>
                                  <a:pt x="13" y="59"/>
                                </a:cubicBezTo>
                                <a:cubicBezTo>
                                  <a:pt x="10" y="59"/>
                                  <a:pt x="10" y="55"/>
                                  <a:pt x="8" y="55"/>
                                </a:cubicBezTo>
                                <a:cubicBezTo>
                                  <a:pt x="6" y="55"/>
                                  <a:pt x="6" y="59"/>
                                  <a:pt x="4" y="59"/>
                                </a:cubicBezTo>
                                <a:cubicBezTo>
                                  <a:pt x="3" y="59"/>
                                  <a:pt x="2" y="58"/>
                                  <a:pt x="1" y="58"/>
                                </a:cubicBezTo>
                                <a:cubicBezTo>
                                  <a:pt x="1" y="58"/>
                                  <a:pt x="1" y="58"/>
                                  <a:pt x="1" y="58"/>
                                </a:cubicBezTo>
                                <a:cubicBezTo>
                                  <a:pt x="0" y="56"/>
                                  <a:pt x="0" y="54"/>
                                  <a:pt x="0" y="52"/>
                                </a:cubicBezTo>
                                <a:cubicBezTo>
                                  <a:pt x="0" y="46"/>
                                  <a:pt x="6" y="45"/>
                                  <a:pt x="9" y="41"/>
                                </a:cubicBezTo>
                                <a:cubicBezTo>
                                  <a:pt x="12" y="37"/>
                                  <a:pt x="11" y="34"/>
                                  <a:pt x="13" y="30"/>
                                </a:cubicBezTo>
                                <a:cubicBezTo>
                                  <a:pt x="13" y="30"/>
                                  <a:pt x="14" y="31"/>
                                  <a:pt x="15" y="31"/>
                                </a:cubicBezTo>
                                <a:cubicBezTo>
                                  <a:pt x="18" y="31"/>
                                  <a:pt x="19" y="27"/>
                                  <a:pt x="19" y="24"/>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43">
                            <a:extLst>
                              <a:ext uri="{FF2B5EF4-FFF2-40B4-BE49-F238E27FC236}">
                                <a16:creationId xmlns:a16="http://schemas.microsoft.com/office/drawing/2014/main" id="{92248E97-AC71-EF63-07DE-CBADCED72389}"/>
                              </a:ext>
                            </a:extLst>
                          </p:cNvPr>
                          <p:cNvSpPr>
                            <a:spLocks/>
                          </p:cNvSpPr>
                          <p:nvPr/>
                        </p:nvSpPr>
                        <p:spPr bwMode="auto">
                          <a:xfrm>
                            <a:off x="7091037" y="3472050"/>
                            <a:ext cx="380993" cy="733440"/>
                          </a:xfrm>
                          <a:custGeom>
                            <a:avLst/>
                            <a:gdLst>
                              <a:gd name="T0" fmla="*/ 10 w 187"/>
                              <a:gd name="T1" fmla="*/ 29 h 359"/>
                              <a:gd name="T2" fmla="*/ 23 w 187"/>
                              <a:gd name="T3" fmla="*/ 30 h 359"/>
                              <a:gd name="T4" fmla="*/ 42 w 187"/>
                              <a:gd name="T5" fmla="*/ 19 h 359"/>
                              <a:gd name="T6" fmla="*/ 54 w 187"/>
                              <a:gd name="T7" fmla="*/ 10 h 359"/>
                              <a:gd name="T8" fmla="*/ 62 w 187"/>
                              <a:gd name="T9" fmla="*/ 0 h 359"/>
                              <a:gd name="T10" fmla="*/ 88 w 187"/>
                              <a:gd name="T11" fmla="*/ 6 h 359"/>
                              <a:gd name="T12" fmla="*/ 99 w 187"/>
                              <a:gd name="T13" fmla="*/ 6 h 359"/>
                              <a:gd name="T14" fmla="*/ 99 w 187"/>
                              <a:gd name="T15" fmla="*/ 23 h 359"/>
                              <a:gd name="T16" fmla="*/ 119 w 187"/>
                              <a:gd name="T17" fmla="*/ 26 h 359"/>
                              <a:gd name="T18" fmla="*/ 124 w 187"/>
                              <a:gd name="T19" fmla="*/ 27 h 359"/>
                              <a:gd name="T20" fmla="*/ 106 w 187"/>
                              <a:gd name="T21" fmla="*/ 47 h 359"/>
                              <a:gd name="T22" fmla="*/ 106 w 187"/>
                              <a:gd name="T23" fmla="*/ 55 h 359"/>
                              <a:gd name="T24" fmla="*/ 91 w 187"/>
                              <a:gd name="T25" fmla="*/ 78 h 359"/>
                              <a:gd name="T26" fmla="*/ 92 w 187"/>
                              <a:gd name="T27" fmla="*/ 108 h 359"/>
                              <a:gd name="T28" fmla="*/ 108 w 187"/>
                              <a:gd name="T29" fmla="*/ 126 h 359"/>
                              <a:gd name="T30" fmla="*/ 118 w 187"/>
                              <a:gd name="T31" fmla="*/ 136 h 359"/>
                              <a:gd name="T32" fmla="*/ 135 w 187"/>
                              <a:gd name="T33" fmla="*/ 145 h 359"/>
                              <a:gd name="T34" fmla="*/ 156 w 187"/>
                              <a:gd name="T35" fmla="*/ 159 h 359"/>
                              <a:gd name="T36" fmla="*/ 168 w 187"/>
                              <a:gd name="T37" fmla="*/ 175 h 359"/>
                              <a:gd name="T38" fmla="*/ 179 w 187"/>
                              <a:gd name="T39" fmla="*/ 204 h 359"/>
                              <a:gd name="T40" fmla="*/ 182 w 187"/>
                              <a:gd name="T41" fmla="*/ 217 h 359"/>
                              <a:gd name="T42" fmla="*/ 185 w 187"/>
                              <a:gd name="T43" fmla="*/ 232 h 359"/>
                              <a:gd name="T44" fmla="*/ 182 w 187"/>
                              <a:gd name="T45" fmla="*/ 243 h 359"/>
                              <a:gd name="T46" fmla="*/ 183 w 187"/>
                              <a:gd name="T47" fmla="*/ 258 h 359"/>
                              <a:gd name="T48" fmla="*/ 181 w 187"/>
                              <a:gd name="T49" fmla="*/ 270 h 359"/>
                              <a:gd name="T50" fmla="*/ 163 w 187"/>
                              <a:gd name="T51" fmla="*/ 285 h 359"/>
                              <a:gd name="T52" fmla="*/ 154 w 187"/>
                              <a:gd name="T53" fmla="*/ 295 h 359"/>
                              <a:gd name="T54" fmla="*/ 135 w 187"/>
                              <a:gd name="T55" fmla="*/ 304 h 359"/>
                              <a:gd name="T56" fmla="*/ 131 w 187"/>
                              <a:gd name="T57" fmla="*/ 315 h 359"/>
                              <a:gd name="T58" fmla="*/ 126 w 187"/>
                              <a:gd name="T59" fmla="*/ 318 h 359"/>
                              <a:gd name="T60" fmla="*/ 129 w 187"/>
                              <a:gd name="T61" fmla="*/ 323 h 359"/>
                              <a:gd name="T62" fmla="*/ 118 w 187"/>
                              <a:gd name="T63" fmla="*/ 328 h 359"/>
                              <a:gd name="T64" fmla="*/ 102 w 187"/>
                              <a:gd name="T65" fmla="*/ 347 h 359"/>
                              <a:gd name="T66" fmla="*/ 84 w 187"/>
                              <a:gd name="T67" fmla="*/ 359 h 359"/>
                              <a:gd name="T68" fmla="*/ 88 w 187"/>
                              <a:gd name="T69" fmla="*/ 347 h 359"/>
                              <a:gd name="T70" fmla="*/ 89 w 187"/>
                              <a:gd name="T71" fmla="*/ 325 h 359"/>
                              <a:gd name="T72" fmla="*/ 88 w 187"/>
                              <a:gd name="T73" fmla="*/ 312 h 359"/>
                              <a:gd name="T74" fmla="*/ 106 w 187"/>
                              <a:gd name="T75" fmla="*/ 295 h 359"/>
                              <a:gd name="T76" fmla="*/ 114 w 187"/>
                              <a:gd name="T77" fmla="*/ 287 h 359"/>
                              <a:gd name="T78" fmla="*/ 127 w 187"/>
                              <a:gd name="T79" fmla="*/ 276 h 359"/>
                              <a:gd name="T80" fmla="*/ 132 w 187"/>
                              <a:gd name="T81" fmla="*/ 270 h 359"/>
                              <a:gd name="T82" fmla="*/ 142 w 187"/>
                              <a:gd name="T83" fmla="*/ 258 h 359"/>
                              <a:gd name="T84" fmla="*/ 143 w 187"/>
                              <a:gd name="T85" fmla="*/ 237 h 359"/>
                              <a:gd name="T86" fmla="*/ 138 w 187"/>
                              <a:gd name="T87" fmla="*/ 221 h 359"/>
                              <a:gd name="T88" fmla="*/ 131 w 187"/>
                              <a:gd name="T89" fmla="*/ 188 h 359"/>
                              <a:gd name="T90" fmla="*/ 134 w 187"/>
                              <a:gd name="T91" fmla="*/ 170 h 359"/>
                              <a:gd name="T92" fmla="*/ 120 w 187"/>
                              <a:gd name="T93" fmla="*/ 159 h 359"/>
                              <a:gd name="T94" fmla="*/ 97 w 187"/>
                              <a:gd name="T95" fmla="*/ 143 h 359"/>
                              <a:gd name="T96" fmla="*/ 57 w 187"/>
                              <a:gd name="T97" fmla="*/ 109 h 359"/>
                              <a:gd name="T98" fmla="*/ 44 w 187"/>
                              <a:gd name="T99" fmla="*/ 80 h 359"/>
                              <a:gd name="T100" fmla="*/ 23 w 187"/>
                              <a:gd name="T101" fmla="*/ 75 h 359"/>
                              <a:gd name="T102" fmla="*/ 12 w 187"/>
                              <a:gd name="T103" fmla="*/ 5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359">
                                <a:moveTo>
                                  <a:pt x="0" y="38"/>
                                </a:moveTo>
                                <a:cubicBezTo>
                                  <a:pt x="2" y="33"/>
                                  <a:pt x="1" y="27"/>
                                  <a:pt x="7" y="25"/>
                                </a:cubicBezTo>
                                <a:cubicBezTo>
                                  <a:pt x="8" y="27"/>
                                  <a:pt x="8" y="29"/>
                                  <a:pt x="10" y="29"/>
                                </a:cubicBezTo>
                                <a:cubicBezTo>
                                  <a:pt x="12" y="29"/>
                                  <a:pt x="12" y="27"/>
                                  <a:pt x="14" y="26"/>
                                </a:cubicBezTo>
                                <a:cubicBezTo>
                                  <a:pt x="18" y="30"/>
                                  <a:pt x="18" y="30"/>
                                  <a:pt x="18" y="30"/>
                                </a:cubicBezTo>
                                <a:cubicBezTo>
                                  <a:pt x="23" y="30"/>
                                  <a:pt x="23" y="30"/>
                                  <a:pt x="23" y="30"/>
                                </a:cubicBezTo>
                                <a:cubicBezTo>
                                  <a:pt x="23" y="27"/>
                                  <a:pt x="22" y="23"/>
                                  <a:pt x="24" y="22"/>
                                </a:cubicBezTo>
                                <a:cubicBezTo>
                                  <a:pt x="27" y="20"/>
                                  <a:pt x="29" y="21"/>
                                  <a:pt x="32" y="20"/>
                                </a:cubicBezTo>
                                <a:cubicBezTo>
                                  <a:pt x="36" y="19"/>
                                  <a:pt x="40" y="22"/>
                                  <a:pt x="42" y="19"/>
                                </a:cubicBezTo>
                                <a:cubicBezTo>
                                  <a:pt x="44" y="17"/>
                                  <a:pt x="44" y="14"/>
                                  <a:pt x="46" y="14"/>
                                </a:cubicBezTo>
                                <a:cubicBezTo>
                                  <a:pt x="48" y="14"/>
                                  <a:pt x="49" y="15"/>
                                  <a:pt x="50" y="15"/>
                                </a:cubicBezTo>
                                <a:cubicBezTo>
                                  <a:pt x="52" y="14"/>
                                  <a:pt x="52" y="12"/>
                                  <a:pt x="54" y="10"/>
                                </a:cubicBezTo>
                                <a:cubicBezTo>
                                  <a:pt x="56" y="9"/>
                                  <a:pt x="59" y="9"/>
                                  <a:pt x="59" y="7"/>
                                </a:cubicBezTo>
                                <a:cubicBezTo>
                                  <a:pt x="59" y="4"/>
                                  <a:pt x="58" y="3"/>
                                  <a:pt x="57" y="1"/>
                                </a:cubicBezTo>
                                <a:cubicBezTo>
                                  <a:pt x="59" y="1"/>
                                  <a:pt x="60" y="0"/>
                                  <a:pt x="62" y="0"/>
                                </a:cubicBezTo>
                                <a:cubicBezTo>
                                  <a:pt x="66" y="0"/>
                                  <a:pt x="67" y="4"/>
                                  <a:pt x="71" y="6"/>
                                </a:cubicBezTo>
                                <a:cubicBezTo>
                                  <a:pt x="74" y="8"/>
                                  <a:pt x="76" y="7"/>
                                  <a:pt x="80" y="7"/>
                                </a:cubicBezTo>
                                <a:cubicBezTo>
                                  <a:pt x="83" y="7"/>
                                  <a:pt x="85" y="6"/>
                                  <a:pt x="88" y="6"/>
                                </a:cubicBezTo>
                                <a:cubicBezTo>
                                  <a:pt x="90" y="6"/>
                                  <a:pt x="91" y="10"/>
                                  <a:pt x="94" y="10"/>
                                </a:cubicBezTo>
                                <a:cubicBezTo>
                                  <a:pt x="95" y="10"/>
                                  <a:pt x="95" y="7"/>
                                  <a:pt x="96" y="6"/>
                                </a:cubicBezTo>
                                <a:cubicBezTo>
                                  <a:pt x="97" y="6"/>
                                  <a:pt x="98" y="6"/>
                                  <a:pt x="99" y="6"/>
                                </a:cubicBezTo>
                                <a:cubicBezTo>
                                  <a:pt x="101" y="6"/>
                                  <a:pt x="102" y="7"/>
                                  <a:pt x="103" y="8"/>
                                </a:cubicBezTo>
                                <a:cubicBezTo>
                                  <a:pt x="101" y="13"/>
                                  <a:pt x="96" y="14"/>
                                  <a:pt x="96" y="20"/>
                                </a:cubicBezTo>
                                <a:cubicBezTo>
                                  <a:pt x="96" y="22"/>
                                  <a:pt x="98" y="22"/>
                                  <a:pt x="99" y="23"/>
                                </a:cubicBezTo>
                                <a:cubicBezTo>
                                  <a:pt x="102" y="24"/>
                                  <a:pt x="103" y="27"/>
                                  <a:pt x="107" y="27"/>
                                </a:cubicBezTo>
                                <a:cubicBezTo>
                                  <a:pt x="112" y="26"/>
                                  <a:pt x="112" y="26"/>
                                  <a:pt x="112" y="26"/>
                                </a:cubicBezTo>
                                <a:cubicBezTo>
                                  <a:pt x="119" y="26"/>
                                  <a:pt x="119" y="26"/>
                                  <a:pt x="119" y="26"/>
                                </a:cubicBezTo>
                                <a:cubicBezTo>
                                  <a:pt x="121" y="26"/>
                                  <a:pt x="122" y="25"/>
                                  <a:pt x="124" y="25"/>
                                </a:cubicBezTo>
                                <a:cubicBezTo>
                                  <a:pt x="124" y="25"/>
                                  <a:pt x="124" y="25"/>
                                  <a:pt x="124" y="25"/>
                                </a:cubicBezTo>
                                <a:cubicBezTo>
                                  <a:pt x="124" y="25"/>
                                  <a:pt x="124" y="26"/>
                                  <a:pt x="124" y="27"/>
                                </a:cubicBezTo>
                                <a:cubicBezTo>
                                  <a:pt x="123" y="28"/>
                                  <a:pt x="123" y="28"/>
                                  <a:pt x="122" y="30"/>
                                </a:cubicBezTo>
                                <a:cubicBezTo>
                                  <a:pt x="121" y="32"/>
                                  <a:pt x="121" y="34"/>
                                  <a:pt x="120" y="37"/>
                                </a:cubicBezTo>
                                <a:cubicBezTo>
                                  <a:pt x="118" y="44"/>
                                  <a:pt x="112" y="47"/>
                                  <a:pt x="106" y="47"/>
                                </a:cubicBezTo>
                                <a:cubicBezTo>
                                  <a:pt x="106" y="48"/>
                                  <a:pt x="106" y="48"/>
                                  <a:pt x="106" y="48"/>
                                </a:cubicBezTo>
                                <a:cubicBezTo>
                                  <a:pt x="106" y="51"/>
                                  <a:pt x="106" y="51"/>
                                  <a:pt x="106" y="51"/>
                                </a:cubicBezTo>
                                <a:cubicBezTo>
                                  <a:pt x="106" y="55"/>
                                  <a:pt x="106" y="55"/>
                                  <a:pt x="106" y="55"/>
                                </a:cubicBezTo>
                                <a:cubicBezTo>
                                  <a:pt x="106" y="58"/>
                                  <a:pt x="102" y="59"/>
                                  <a:pt x="101" y="62"/>
                                </a:cubicBezTo>
                                <a:cubicBezTo>
                                  <a:pt x="100" y="65"/>
                                  <a:pt x="100" y="67"/>
                                  <a:pt x="98" y="70"/>
                                </a:cubicBezTo>
                                <a:cubicBezTo>
                                  <a:pt x="97" y="74"/>
                                  <a:pt x="94" y="75"/>
                                  <a:pt x="91" y="78"/>
                                </a:cubicBezTo>
                                <a:cubicBezTo>
                                  <a:pt x="89" y="80"/>
                                  <a:pt x="86" y="81"/>
                                  <a:pt x="86" y="84"/>
                                </a:cubicBezTo>
                                <a:cubicBezTo>
                                  <a:pt x="86" y="102"/>
                                  <a:pt x="86" y="102"/>
                                  <a:pt x="86" y="102"/>
                                </a:cubicBezTo>
                                <a:cubicBezTo>
                                  <a:pt x="86" y="105"/>
                                  <a:pt x="89" y="106"/>
                                  <a:pt x="92" y="108"/>
                                </a:cubicBezTo>
                                <a:cubicBezTo>
                                  <a:pt x="94" y="111"/>
                                  <a:pt x="94" y="114"/>
                                  <a:pt x="98" y="115"/>
                                </a:cubicBezTo>
                                <a:cubicBezTo>
                                  <a:pt x="100" y="118"/>
                                  <a:pt x="102" y="118"/>
                                  <a:pt x="106" y="120"/>
                                </a:cubicBezTo>
                                <a:cubicBezTo>
                                  <a:pt x="108" y="121"/>
                                  <a:pt x="107" y="124"/>
                                  <a:pt x="108" y="126"/>
                                </a:cubicBezTo>
                                <a:cubicBezTo>
                                  <a:pt x="109" y="129"/>
                                  <a:pt x="109" y="131"/>
                                  <a:pt x="111" y="133"/>
                                </a:cubicBezTo>
                                <a:cubicBezTo>
                                  <a:pt x="112" y="134"/>
                                  <a:pt x="114" y="133"/>
                                  <a:pt x="115" y="134"/>
                                </a:cubicBezTo>
                                <a:cubicBezTo>
                                  <a:pt x="116" y="134"/>
                                  <a:pt x="117" y="135"/>
                                  <a:pt x="118" y="136"/>
                                </a:cubicBezTo>
                                <a:cubicBezTo>
                                  <a:pt x="120" y="138"/>
                                  <a:pt x="121" y="138"/>
                                  <a:pt x="124" y="140"/>
                                </a:cubicBezTo>
                                <a:cubicBezTo>
                                  <a:pt x="125" y="141"/>
                                  <a:pt x="125" y="142"/>
                                  <a:pt x="126" y="143"/>
                                </a:cubicBezTo>
                                <a:cubicBezTo>
                                  <a:pt x="129" y="145"/>
                                  <a:pt x="131" y="144"/>
                                  <a:pt x="135" y="145"/>
                                </a:cubicBezTo>
                                <a:cubicBezTo>
                                  <a:pt x="138" y="146"/>
                                  <a:pt x="140" y="147"/>
                                  <a:pt x="143" y="149"/>
                                </a:cubicBezTo>
                                <a:cubicBezTo>
                                  <a:pt x="144" y="149"/>
                                  <a:pt x="144" y="150"/>
                                  <a:pt x="145" y="151"/>
                                </a:cubicBezTo>
                                <a:cubicBezTo>
                                  <a:pt x="150" y="154"/>
                                  <a:pt x="152" y="156"/>
                                  <a:pt x="156" y="159"/>
                                </a:cubicBezTo>
                                <a:cubicBezTo>
                                  <a:pt x="157" y="160"/>
                                  <a:pt x="157" y="160"/>
                                  <a:pt x="158" y="162"/>
                                </a:cubicBezTo>
                                <a:cubicBezTo>
                                  <a:pt x="159" y="163"/>
                                  <a:pt x="160" y="164"/>
                                  <a:pt x="161" y="166"/>
                                </a:cubicBezTo>
                                <a:cubicBezTo>
                                  <a:pt x="164" y="169"/>
                                  <a:pt x="168" y="171"/>
                                  <a:pt x="168" y="175"/>
                                </a:cubicBezTo>
                                <a:cubicBezTo>
                                  <a:pt x="169" y="181"/>
                                  <a:pt x="170" y="184"/>
                                  <a:pt x="172" y="189"/>
                                </a:cubicBezTo>
                                <a:cubicBezTo>
                                  <a:pt x="174" y="192"/>
                                  <a:pt x="175" y="194"/>
                                  <a:pt x="177" y="198"/>
                                </a:cubicBezTo>
                                <a:cubicBezTo>
                                  <a:pt x="178" y="200"/>
                                  <a:pt x="179" y="202"/>
                                  <a:pt x="179" y="204"/>
                                </a:cubicBezTo>
                                <a:cubicBezTo>
                                  <a:pt x="179" y="206"/>
                                  <a:pt x="179" y="206"/>
                                  <a:pt x="179" y="208"/>
                                </a:cubicBezTo>
                                <a:cubicBezTo>
                                  <a:pt x="179" y="210"/>
                                  <a:pt x="179" y="210"/>
                                  <a:pt x="179" y="210"/>
                                </a:cubicBezTo>
                                <a:cubicBezTo>
                                  <a:pt x="179" y="213"/>
                                  <a:pt x="180" y="215"/>
                                  <a:pt x="182" y="217"/>
                                </a:cubicBezTo>
                                <a:cubicBezTo>
                                  <a:pt x="183" y="221"/>
                                  <a:pt x="183" y="223"/>
                                  <a:pt x="185" y="226"/>
                                </a:cubicBezTo>
                                <a:cubicBezTo>
                                  <a:pt x="185" y="227"/>
                                  <a:pt x="187" y="228"/>
                                  <a:pt x="187" y="229"/>
                                </a:cubicBezTo>
                                <a:cubicBezTo>
                                  <a:pt x="187" y="231"/>
                                  <a:pt x="185" y="231"/>
                                  <a:pt x="185" y="232"/>
                                </a:cubicBezTo>
                                <a:cubicBezTo>
                                  <a:pt x="183" y="233"/>
                                  <a:pt x="182" y="234"/>
                                  <a:pt x="182" y="236"/>
                                </a:cubicBezTo>
                                <a:cubicBezTo>
                                  <a:pt x="182" y="239"/>
                                  <a:pt x="185" y="239"/>
                                  <a:pt x="185" y="241"/>
                                </a:cubicBezTo>
                                <a:cubicBezTo>
                                  <a:pt x="185" y="243"/>
                                  <a:pt x="183" y="242"/>
                                  <a:pt x="182" y="243"/>
                                </a:cubicBezTo>
                                <a:cubicBezTo>
                                  <a:pt x="182" y="244"/>
                                  <a:pt x="182" y="244"/>
                                  <a:pt x="182" y="244"/>
                                </a:cubicBezTo>
                                <a:cubicBezTo>
                                  <a:pt x="182" y="249"/>
                                  <a:pt x="184" y="251"/>
                                  <a:pt x="184" y="255"/>
                                </a:cubicBezTo>
                                <a:cubicBezTo>
                                  <a:pt x="184" y="256"/>
                                  <a:pt x="183" y="257"/>
                                  <a:pt x="183" y="258"/>
                                </a:cubicBezTo>
                                <a:cubicBezTo>
                                  <a:pt x="183" y="260"/>
                                  <a:pt x="184" y="260"/>
                                  <a:pt x="184" y="262"/>
                                </a:cubicBezTo>
                                <a:cubicBezTo>
                                  <a:pt x="184" y="264"/>
                                  <a:pt x="182" y="264"/>
                                  <a:pt x="181" y="266"/>
                                </a:cubicBezTo>
                                <a:cubicBezTo>
                                  <a:pt x="181" y="268"/>
                                  <a:pt x="182" y="269"/>
                                  <a:pt x="181" y="270"/>
                                </a:cubicBezTo>
                                <a:cubicBezTo>
                                  <a:pt x="178" y="273"/>
                                  <a:pt x="176" y="274"/>
                                  <a:pt x="173" y="276"/>
                                </a:cubicBezTo>
                                <a:cubicBezTo>
                                  <a:pt x="170" y="278"/>
                                  <a:pt x="169" y="281"/>
                                  <a:pt x="166" y="283"/>
                                </a:cubicBezTo>
                                <a:cubicBezTo>
                                  <a:pt x="165" y="284"/>
                                  <a:pt x="164" y="284"/>
                                  <a:pt x="163" y="285"/>
                                </a:cubicBezTo>
                                <a:cubicBezTo>
                                  <a:pt x="162" y="288"/>
                                  <a:pt x="164" y="290"/>
                                  <a:pt x="162" y="291"/>
                                </a:cubicBezTo>
                                <a:cubicBezTo>
                                  <a:pt x="161" y="292"/>
                                  <a:pt x="160" y="292"/>
                                  <a:pt x="158" y="292"/>
                                </a:cubicBezTo>
                                <a:cubicBezTo>
                                  <a:pt x="156" y="293"/>
                                  <a:pt x="156" y="294"/>
                                  <a:pt x="154" y="295"/>
                                </a:cubicBezTo>
                                <a:cubicBezTo>
                                  <a:pt x="151" y="296"/>
                                  <a:pt x="151" y="300"/>
                                  <a:pt x="147" y="301"/>
                                </a:cubicBezTo>
                                <a:cubicBezTo>
                                  <a:pt x="144" y="302"/>
                                  <a:pt x="142" y="302"/>
                                  <a:pt x="139" y="303"/>
                                </a:cubicBezTo>
                                <a:cubicBezTo>
                                  <a:pt x="137" y="303"/>
                                  <a:pt x="136" y="303"/>
                                  <a:pt x="135" y="304"/>
                                </a:cubicBezTo>
                                <a:cubicBezTo>
                                  <a:pt x="133" y="304"/>
                                  <a:pt x="132" y="304"/>
                                  <a:pt x="132" y="305"/>
                                </a:cubicBezTo>
                                <a:cubicBezTo>
                                  <a:pt x="132" y="307"/>
                                  <a:pt x="133" y="308"/>
                                  <a:pt x="133" y="310"/>
                                </a:cubicBezTo>
                                <a:cubicBezTo>
                                  <a:pt x="133" y="312"/>
                                  <a:pt x="132" y="313"/>
                                  <a:pt x="131" y="315"/>
                                </a:cubicBezTo>
                                <a:cubicBezTo>
                                  <a:pt x="130" y="315"/>
                                  <a:pt x="130" y="316"/>
                                  <a:pt x="129" y="316"/>
                                </a:cubicBezTo>
                                <a:cubicBezTo>
                                  <a:pt x="128" y="316"/>
                                  <a:pt x="127" y="316"/>
                                  <a:pt x="127" y="315"/>
                                </a:cubicBezTo>
                                <a:cubicBezTo>
                                  <a:pt x="126" y="316"/>
                                  <a:pt x="126" y="317"/>
                                  <a:pt x="126" y="318"/>
                                </a:cubicBezTo>
                                <a:cubicBezTo>
                                  <a:pt x="126" y="318"/>
                                  <a:pt x="126" y="319"/>
                                  <a:pt x="126" y="320"/>
                                </a:cubicBezTo>
                                <a:cubicBezTo>
                                  <a:pt x="127" y="320"/>
                                  <a:pt x="128" y="320"/>
                                  <a:pt x="129" y="320"/>
                                </a:cubicBezTo>
                                <a:cubicBezTo>
                                  <a:pt x="129" y="323"/>
                                  <a:pt x="129" y="323"/>
                                  <a:pt x="129" y="323"/>
                                </a:cubicBezTo>
                                <a:cubicBezTo>
                                  <a:pt x="129" y="324"/>
                                  <a:pt x="128" y="325"/>
                                  <a:pt x="127" y="325"/>
                                </a:cubicBezTo>
                                <a:cubicBezTo>
                                  <a:pt x="125" y="327"/>
                                  <a:pt x="123" y="326"/>
                                  <a:pt x="121" y="327"/>
                                </a:cubicBezTo>
                                <a:cubicBezTo>
                                  <a:pt x="120" y="327"/>
                                  <a:pt x="118" y="327"/>
                                  <a:pt x="118" y="328"/>
                                </a:cubicBezTo>
                                <a:cubicBezTo>
                                  <a:pt x="118" y="329"/>
                                  <a:pt x="118" y="329"/>
                                  <a:pt x="118" y="330"/>
                                </a:cubicBezTo>
                                <a:cubicBezTo>
                                  <a:pt x="118" y="333"/>
                                  <a:pt x="115" y="333"/>
                                  <a:pt x="113" y="335"/>
                                </a:cubicBezTo>
                                <a:cubicBezTo>
                                  <a:pt x="109" y="340"/>
                                  <a:pt x="105" y="341"/>
                                  <a:pt x="102" y="347"/>
                                </a:cubicBezTo>
                                <a:cubicBezTo>
                                  <a:pt x="101" y="351"/>
                                  <a:pt x="99" y="353"/>
                                  <a:pt x="96" y="355"/>
                                </a:cubicBezTo>
                                <a:cubicBezTo>
                                  <a:pt x="95" y="356"/>
                                  <a:pt x="94" y="357"/>
                                  <a:pt x="92" y="358"/>
                                </a:cubicBezTo>
                                <a:cubicBezTo>
                                  <a:pt x="89" y="359"/>
                                  <a:pt x="87" y="358"/>
                                  <a:pt x="84" y="359"/>
                                </a:cubicBezTo>
                                <a:cubicBezTo>
                                  <a:pt x="84" y="359"/>
                                  <a:pt x="84" y="359"/>
                                  <a:pt x="84" y="358"/>
                                </a:cubicBezTo>
                                <a:cubicBezTo>
                                  <a:pt x="84" y="355"/>
                                  <a:pt x="89" y="354"/>
                                  <a:pt x="89" y="350"/>
                                </a:cubicBezTo>
                                <a:cubicBezTo>
                                  <a:pt x="89" y="349"/>
                                  <a:pt x="88" y="349"/>
                                  <a:pt x="88" y="347"/>
                                </a:cubicBezTo>
                                <a:cubicBezTo>
                                  <a:pt x="86" y="343"/>
                                  <a:pt x="86" y="341"/>
                                  <a:pt x="86" y="337"/>
                                </a:cubicBezTo>
                                <a:cubicBezTo>
                                  <a:pt x="86" y="334"/>
                                  <a:pt x="86" y="333"/>
                                  <a:pt x="87" y="330"/>
                                </a:cubicBezTo>
                                <a:cubicBezTo>
                                  <a:pt x="87" y="328"/>
                                  <a:pt x="89" y="327"/>
                                  <a:pt x="89" y="325"/>
                                </a:cubicBezTo>
                                <a:cubicBezTo>
                                  <a:pt x="89" y="321"/>
                                  <a:pt x="84" y="322"/>
                                  <a:pt x="81" y="322"/>
                                </a:cubicBezTo>
                                <a:cubicBezTo>
                                  <a:pt x="81" y="322"/>
                                  <a:pt x="81" y="322"/>
                                  <a:pt x="81" y="322"/>
                                </a:cubicBezTo>
                                <a:cubicBezTo>
                                  <a:pt x="81" y="317"/>
                                  <a:pt x="84" y="314"/>
                                  <a:pt x="88" y="312"/>
                                </a:cubicBezTo>
                                <a:cubicBezTo>
                                  <a:pt x="92" y="310"/>
                                  <a:pt x="91" y="306"/>
                                  <a:pt x="93" y="302"/>
                                </a:cubicBezTo>
                                <a:cubicBezTo>
                                  <a:pt x="95" y="302"/>
                                  <a:pt x="96" y="304"/>
                                  <a:pt x="99" y="304"/>
                                </a:cubicBezTo>
                                <a:cubicBezTo>
                                  <a:pt x="103" y="304"/>
                                  <a:pt x="101" y="295"/>
                                  <a:pt x="106" y="295"/>
                                </a:cubicBezTo>
                                <a:cubicBezTo>
                                  <a:pt x="109" y="295"/>
                                  <a:pt x="110" y="299"/>
                                  <a:pt x="114" y="299"/>
                                </a:cubicBezTo>
                                <a:cubicBezTo>
                                  <a:pt x="117" y="299"/>
                                  <a:pt x="119" y="297"/>
                                  <a:pt x="119" y="294"/>
                                </a:cubicBezTo>
                                <a:cubicBezTo>
                                  <a:pt x="119" y="291"/>
                                  <a:pt x="117" y="289"/>
                                  <a:pt x="114" y="287"/>
                                </a:cubicBezTo>
                                <a:cubicBezTo>
                                  <a:pt x="115" y="286"/>
                                  <a:pt x="116" y="286"/>
                                  <a:pt x="116" y="285"/>
                                </a:cubicBezTo>
                                <a:cubicBezTo>
                                  <a:pt x="116" y="283"/>
                                  <a:pt x="115" y="283"/>
                                  <a:pt x="115" y="281"/>
                                </a:cubicBezTo>
                                <a:cubicBezTo>
                                  <a:pt x="115" y="276"/>
                                  <a:pt x="122" y="276"/>
                                  <a:pt x="127" y="276"/>
                                </a:cubicBezTo>
                                <a:cubicBezTo>
                                  <a:pt x="127" y="269"/>
                                  <a:pt x="127" y="269"/>
                                  <a:pt x="127" y="269"/>
                                </a:cubicBezTo>
                                <a:cubicBezTo>
                                  <a:pt x="130" y="269"/>
                                  <a:pt x="130" y="269"/>
                                  <a:pt x="130" y="269"/>
                                </a:cubicBezTo>
                                <a:cubicBezTo>
                                  <a:pt x="132" y="270"/>
                                  <a:pt x="132" y="270"/>
                                  <a:pt x="132" y="270"/>
                                </a:cubicBezTo>
                                <a:cubicBezTo>
                                  <a:pt x="135" y="270"/>
                                  <a:pt x="135" y="270"/>
                                  <a:pt x="135" y="270"/>
                                </a:cubicBezTo>
                                <a:cubicBezTo>
                                  <a:pt x="135" y="266"/>
                                  <a:pt x="136" y="264"/>
                                  <a:pt x="138" y="262"/>
                                </a:cubicBezTo>
                                <a:cubicBezTo>
                                  <a:pt x="140" y="261"/>
                                  <a:pt x="142" y="260"/>
                                  <a:pt x="142" y="258"/>
                                </a:cubicBezTo>
                                <a:cubicBezTo>
                                  <a:pt x="142" y="250"/>
                                  <a:pt x="142" y="250"/>
                                  <a:pt x="142" y="250"/>
                                </a:cubicBezTo>
                                <a:cubicBezTo>
                                  <a:pt x="142" y="247"/>
                                  <a:pt x="147" y="247"/>
                                  <a:pt x="147" y="244"/>
                                </a:cubicBezTo>
                                <a:cubicBezTo>
                                  <a:pt x="147" y="241"/>
                                  <a:pt x="144" y="239"/>
                                  <a:pt x="143" y="237"/>
                                </a:cubicBezTo>
                                <a:cubicBezTo>
                                  <a:pt x="140" y="233"/>
                                  <a:pt x="138" y="232"/>
                                  <a:pt x="136" y="228"/>
                                </a:cubicBezTo>
                                <a:cubicBezTo>
                                  <a:pt x="136" y="228"/>
                                  <a:pt x="136" y="228"/>
                                  <a:pt x="136" y="228"/>
                                </a:cubicBezTo>
                                <a:cubicBezTo>
                                  <a:pt x="137" y="226"/>
                                  <a:pt x="138" y="224"/>
                                  <a:pt x="138" y="221"/>
                                </a:cubicBezTo>
                                <a:cubicBezTo>
                                  <a:pt x="138" y="212"/>
                                  <a:pt x="134" y="207"/>
                                  <a:pt x="131" y="199"/>
                                </a:cubicBezTo>
                                <a:cubicBezTo>
                                  <a:pt x="135" y="197"/>
                                  <a:pt x="139" y="196"/>
                                  <a:pt x="139" y="192"/>
                                </a:cubicBezTo>
                                <a:cubicBezTo>
                                  <a:pt x="139" y="188"/>
                                  <a:pt x="134" y="190"/>
                                  <a:pt x="131" y="188"/>
                                </a:cubicBezTo>
                                <a:cubicBezTo>
                                  <a:pt x="129" y="186"/>
                                  <a:pt x="129" y="183"/>
                                  <a:pt x="129" y="180"/>
                                </a:cubicBezTo>
                                <a:cubicBezTo>
                                  <a:pt x="129" y="177"/>
                                  <a:pt x="129" y="175"/>
                                  <a:pt x="131" y="173"/>
                                </a:cubicBezTo>
                                <a:cubicBezTo>
                                  <a:pt x="132" y="171"/>
                                  <a:pt x="134" y="171"/>
                                  <a:pt x="134" y="170"/>
                                </a:cubicBezTo>
                                <a:cubicBezTo>
                                  <a:pt x="134" y="169"/>
                                  <a:pt x="133" y="169"/>
                                  <a:pt x="133" y="168"/>
                                </a:cubicBezTo>
                                <a:cubicBezTo>
                                  <a:pt x="128" y="168"/>
                                  <a:pt x="124" y="169"/>
                                  <a:pt x="122" y="165"/>
                                </a:cubicBezTo>
                                <a:cubicBezTo>
                                  <a:pt x="121" y="163"/>
                                  <a:pt x="123" y="160"/>
                                  <a:pt x="120" y="159"/>
                                </a:cubicBezTo>
                                <a:cubicBezTo>
                                  <a:pt x="117" y="156"/>
                                  <a:pt x="113" y="156"/>
                                  <a:pt x="111" y="152"/>
                                </a:cubicBezTo>
                                <a:cubicBezTo>
                                  <a:pt x="109" y="149"/>
                                  <a:pt x="109" y="146"/>
                                  <a:pt x="106" y="145"/>
                                </a:cubicBezTo>
                                <a:cubicBezTo>
                                  <a:pt x="103" y="144"/>
                                  <a:pt x="100" y="145"/>
                                  <a:pt x="97" y="143"/>
                                </a:cubicBezTo>
                                <a:cubicBezTo>
                                  <a:pt x="93" y="140"/>
                                  <a:pt x="92" y="137"/>
                                  <a:pt x="88" y="134"/>
                                </a:cubicBezTo>
                                <a:cubicBezTo>
                                  <a:pt x="81" y="130"/>
                                  <a:pt x="79" y="125"/>
                                  <a:pt x="74" y="119"/>
                                </a:cubicBezTo>
                                <a:cubicBezTo>
                                  <a:pt x="68" y="114"/>
                                  <a:pt x="64" y="113"/>
                                  <a:pt x="57" y="109"/>
                                </a:cubicBezTo>
                                <a:cubicBezTo>
                                  <a:pt x="50" y="106"/>
                                  <a:pt x="47" y="103"/>
                                  <a:pt x="41" y="101"/>
                                </a:cubicBezTo>
                                <a:cubicBezTo>
                                  <a:pt x="43" y="95"/>
                                  <a:pt x="50" y="94"/>
                                  <a:pt x="50" y="88"/>
                                </a:cubicBezTo>
                                <a:cubicBezTo>
                                  <a:pt x="50" y="84"/>
                                  <a:pt x="47" y="83"/>
                                  <a:pt x="44" y="80"/>
                                </a:cubicBezTo>
                                <a:cubicBezTo>
                                  <a:pt x="42" y="78"/>
                                  <a:pt x="41" y="75"/>
                                  <a:pt x="38" y="75"/>
                                </a:cubicBezTo>
                                <a:cubicBezTo>
                                  <a:pt x="34" y="75"/>
                                  <a:pt x="33" y="79"/>
                                  <a:pt x="29" y="79"/>
                                </a:cubicBezTo>
                                <a:cubicBezTo>
                                  <a:pt x="26" y="79"/>
                                  <a:pt x="25" y="77"/>
                                  <a:pt x="23" y="75"/>
                                </a:cubicBezTo>
                                <a:cubicBezTo>
                                  <a:pt x="21" y="73"/>
                                  <a:pt x="18" y="73"/>
                                  <a:pt x="17" y="70"/>
                                </a:cubicBezTo>
                                <a:cubicBezTo>
                                  <a:pt x="16" y="67"/>
                                  <a:pt x="17" y="64"/>
                                  <a:pt x="16" y="61"/>
                                </a:cubicBezTo>
                                <a:cubicBezTo>
                                  <a:pt x="15" y="59"/>
                                  <a:pt x="13" y="59"/>
                                  <a:pt x="12" y="59"/>
                                </a:cubicBezTo>
                                <a:cubicBezTo>
                                  <a:pt x="9" y="57"/>
                                  <a:pt x="8" y="54"/>
                                  <a:pt x="6" y="52"/>
                                </a:cubicBezTo>
                                <a:cubicBezTo>
                                  <a:pt x="3" y="47"/>
                                  <a:pt x="0" y="45"/>
                                  <a:pt x="0" y="38"/>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46">
                            <a:extLst>
                              <a:ext uri="{FF2B5EF4-FFF2-40B4-BE49-F238E27FC236}">
                                <a16:creationId xmlns:a16="http://schemas.microsoft.com/office/drawing/2014/main" id="{D014EA24-50CC-5C2E-6D4F-29CF1181AC5D}"/>
                              </a:ext>
                            </a:extLst>
                          </p:cNvPr>
                          <p:cNvSpPr>
                            <a:spLocks noEditPoints="1"/>
                          </p:cNvSpPr>
                          <p:nvPr/>
                        </p:nvSpPr>
                        <p:spPr bwMode="auto">
                          <a:xfrm>
                            <a:off x="8026057" y="1922619"/>
                            <a:ext cx="401630" cy="1103335"/>
                          </a:xfrm>
                          <a:custGeom>
                            <a:avLst/>
                            <a:gdLst>
                              <a:gd name="T0" fmla="*/ 5 w 197"/>
                              <a:gd name="T1" fmla="*/ 345 h 541"/>
                              <a:gd name="T2" fmla="*/ 61 w 197"/>
                              <a:gd name="T3" fmla="*/ 534 h 541"/>
                              <a:gd name="T4" fmla="*/ 66 w 197"/>
                              <a:gd name="T5" fmla="*/ 480 h 541"/>
                              <a:gd name="T6" fmla="*/ 69 w 197"/>
                              <a:gd name="T7" fmla="*/ 477 h 541"/>
                              <a:gd name="T8" fmla="*/ 104 w 197"/>
                              <a:gd name="T9" fmla="*/ 300 h 541"/>
                              <a:gd name="T10" fmla="*/ 99 w 197"/>
                              <a:gd name="T11" fmla="*/ 305 h 541"/>
                              <a:gd name="T12" fmla="*/ 81 w 197"/>
                              <a:gd name="T13" fmla="*/ 323 h 541"/>
                              <a:gd name="T14" fmla="*/ 76 w 197"/>
                              <a:gd name="T15" fmla="*/ 339 h 541"/>
                              <a:gd name="T16" fmla="*/ 91 w 197"/>
                              <a:gd name="T17" fmla="*/ 343 h 541"/>
                              <a:gd name="T18" fmla="*/ 108 w 197"/>
                              <a:gd name="T19" fmla="*/ 315 h 541"/>
                              <a:gd name="T20" fmla="*/ 58 w 197"/>
                              <a:gd name="T21" fmla="*/ 352 h 541"/>
                              <a:gd name="T22" fmla="*/ 73 w 197"/>
                              <a:gd name="T23" fmla="*/ 373 h 541"/>
                              <a:gd name="T24" fmla="*/ 70 w 197"/>
                              <a:gd name="T25" fmla="*/ 393 h 541"/>
                              <a:gd name="T26" fmla="*/ 63 w 197"/>
                              <a:gd name="T27" fmla="*/ 390 h 541"/>
                              <a:gd name="T28" fmla="*/ 51 w 197"/>
                              <a:gd name="T29" fmla="*/ 395 h 541"/>
                              <a:gd name="T30" fmla="*/ 47 w 197"/>
                              <a:gd name="T31" fmla="*/ 369 h 541"/>
                              <a:gd name="T32" fmla="*/ 34 w 197"/>
                              <a:gd name="T33" fmla="*/ 376 h 541"/>
                              <a:gd name="T34" fmla="*/ 26 w 197"/>
                              <a:gd name="T35" fmla="*/ 368 h 541"/>
                              <a:gd name="T36" fmla="*/ 35 w 197"/>
                              <a:gd name="T37" fmla="*/ 347 h 541"/>
                              <a:gd name="T38" fmla="*/ 79 w 197"/>
                              <a:gd name="T39" fmla="*/ 407 h 541"/>
                              <a:gd name="T40" fmla="*/ 178 w 197"/>
                              <a:gd name="T41" fmla="*/ 251 h 541"/>
                              <a:gd name="T42" fmla="*/ 157 w 197"/>
                              <a:gd name="T43" fmla="*/ 265 h 541"/>
                              <a:gd name="T44" fmla="*/ 140 w 197"/>
                              <a:gd name="T45" fmla="*/ 270 h 541"/>
                              <a:gd name="T46" fmla="*/ 131 w 197"/>
                              <a:gd name="T47" fmla="*/ 274 h 541"/>
                              <a:gd name="T48" fmla="*/ 134 w 197"/>
                              <a:gd name="T49" fmla="*/ 299 h 541"/>
                              <a:gd name="T50" fmla="*/ 113 w 197"/>
                              <a:gd name="T51" fmla="*/ 295 h 541"/>
                              <a:gd name="T52" fmla="*/ 87 w 197"/>
                              <a:gd name="T53" fmla="*/ 301 h 541"/>
                              <a:gd name="T54" fmla="*/ 70 w 197"/>
                              <a:gd name="T55" fmla="*/ 322 h 541"/>
                              <a:gd name="T56" fmla="*/ 49 w 197"/>
                              <a:gd name="T57" fmla="*/ 337 h 541"/>
                              <a:gd name="T58" fmla="*/ 49 w 197"/>
                              <a:gd name="T59" fmla="*/ 315 h 541"/>
                              <a:gd name="T60" fmla="*/ 84 w 197"/>
                              <a:gd name="T61" fmla="*/ 275 h 541"/>
                              <a:gd name="T62" fmla="*/ 114 w 197"/>
                              <a:gd name="T63" fmla="*/ 256 h 541"/>
                              <a:gd name="T64" fmla="*/ 103 w 197"/>
                              <a:gd name="T65" fmla="*/ 215 h 541"/>
                              <a:gd name="T66" fmla="*/ 114 w 197"/>
                              <a:gd name="T67" fmla="*/ 219 h 541"/>
                              <a:gd name="T68" fmla="*/ 134 w 197"/>
                              <a:gd name="T69" fmla="*/ 173 h 541"/>
                              <a:gd name="T70" fmla="*/ 117 w 197"/>
                              <a:gd name="T71" fmla="*/ 135 h 541"/>
                              <a:gd name="T72" fmla="*/ 105 w 197"/>
                              <a:gd name="T73" fmla="*/ 120 h 541"/>
                              <a:gd name="T74" fmla="*/ 117 w 197"/>
                              <a:gd name="T75" fmla="*/ 103 h 541"/>
                              <a:gd name="T76" fmla="*/ 117 w 197"/>
                              <a:gd name="T77" fmla="*/ 88 h 541"/>
                              <a:gd name="T78" fmla="*/ 152 w 197"/>
                              <a:gd name="T79" fmla="*/ 116 h 541"/>
                              <a:gd name="T80" fmla="*/ 164 w 197"/>
                              <a:gd name="T81" fmla="*/ 161 h 541"/>
                              <a:gd name="T82" fmla="*/ 191 w 197"/>
                              <a:gd name="T83" fmla="*/ 208 h 541"/>
                              <a:gd name="T84" fmla="*/ 186 w 197"/>
                              <a:gd name="T85" fmla="*/ 228 h 541"/>
                              <a:gd name="T86" fmla="*/ 178 w 197"/>
                              <a:gd name="T87" fmla="*/ 236 h 541"/>
                              <a:gd name="T88" fmla="*/ 124 w 197"/>
                              <a:gd name="T89" fmla="*/ 13 h 541"/>
                              <a:gd name="T90" fmla="*/ 71 w 197"/>
                              <a:gd name="T91" fmla="*/ 13 h 541"/>
                              <a:gd name="T92" fmla="*/ 67 w 197"/>
                              <a:gd name="T93" fmla="*/ 25 h 541"/>
                              <a:gd name="T94" fmla="*/ 78 w 197"/>
                              <a:gd name="T95" fmla="*/ 60 h 541"/>
                              <a:gd name="T96" fmla="*/ 74 w 197"/>
                              <a:gd name="T97" fmla="*/ 83 h 541"/>
                              <a:gd name="T98" fmla="*/ 93 w 197"/>
                              <a:gd name="T99" fmla="*/ 99 h 541"/>
                              <a:gd name="T100" fmla="*/ 106 w 197"/>
                              <a:gd name="T101" fmla="*/ 81 h 541"/>
                              <a:gd name="T102" fmla="*/ 89 w 197"/>
                              <a:gd name="T103" fmla="*/ 71 h 541"/>
                              <a:gd name="T104" fmla="*/ 123 w 197"/>
                              <a:gd name="T105" fmla="*/ 64 h 541"/>
                              <a:gd name="T106" fmla="*/ 143 w 197"/>
                              <a:gd name="T107" fmla="*/ 26 h 541"/>
                              <a:gd name="T108" fmla="*/ 137 w 197"/>
                              <a:gd name="T109" fmla="*/ 1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 h="541">
                                <a:moveTo>
                                  <a:pt x="5" y="345"/>
                                </a:moveTo>
                                <a:cubicBezTo>
                                  <a:pt x="5" y="345"/>
                                  <a:pt x="5" y="344"/>
                                  <a:pt x="5" y="343"/>
                                </a:cubicBezTo>
                                <a:cubicBezTo>
                                  <a:pt x="5" y="340"/>
                                  <a:pt x="3" y="339"/>
                                  <a:pt x="1" y="336"/>
                                </a:cubicBezTo>
                                <a:cubicBezTo>
                                  <a:pt x="0" y="337"/>
                                  <a:pt x="0" y="338"/>
                                  <a:pt x="0" y="340"/>
                                </a:cubicBezTo>
                                <a:cubicBezTo>
                                  <a:pt x="0" y="342"/>
                                  <a:pt x="1" y="342"/>
                                  <a:pt x="2" y="344"/>
                                </a:cubicBezTo>
                                <a:cubicBezTo>
                                  <a:pt x="2" y="346"/>
                                  <a:pt x="2" y="347"/>
                                  <a:pt x="3" y="348"/>
                                </a:cubicBezTo>
                                <a:cubicBezTo>
                                  <a:pt x="4" y="347"/>
                                  <a:pt x="5" y="346"/>
                                  <a:pt x="5" y="345"/>
                                </a:cubicBezTo>
                                <a:close/>
                                <a:moveTo>
                                  <a:pt x="64" y="525"/>
                                </a:moveTo>
                                <a:cubicBezTo>
                                  <a:pt x="64" y="524"/>
                                  <a:pt x="63" y="524"/>
                                  <a:pt x="63" y="524"/>
                                </a:cubicBezTo>
                                <a:cubicBezTo>
                                  <a:pt x="62" y="524"/>
                                  <a:pt x="62" y="525"/>
                                  <a:pt x="61" y="525"/>
                                </a:cubicBezTo>
                                <a:cubicBezTo>
                                  <a:pt x="58" y="526"/>
                                  <a:pt x="57" y="526"/>
                                  <a:pt x="54" y="526"/>
                                </a:cubicBezTo>
                                <a:cubicBezTo>
                                  <a:pt x="54" y="528"/>
                                  <a:pt x="54" y="528"/>
                                  <a:pt x="54" y="528"/>
                                </a:cubicBezTo>
                                <a:cubicBezTo>
                                  <a:pt x="55" y="529"/>
                                  <a:pt x="56" y="529"/>
                                  <a:pt x="57" y="530"/>
                                </a:cubicBezTo>
                                <a:cubicBezTo>
                                  <a:pt x="59" y="531"/>
                                  <a:pt x="59" y="533"/>
                                  <a:pt x="61" y="534"/>
                                </a:cubicBezTo>
                                <a:cubicBezTo>
                                  <a:pt x="62" y="530"/>
                                  <a:pt x="64" y="528"/>
                                  <a:pt x="64" y="525"/>
                                </a:cubicBezTo>
                                <a:close/>
                                <a:moveTo>
                                  <a:pt x="59" y="537"/>
                                </a:moveTo>
                                <a:cubicBezTo>
                                  <a:pt x="59" y="535"/>
                                  <a:pt x="57" y="534"/>
                                  <a:pt x="55" y="534"/>
                                </a:cubicBezTo>
                                <a:cubicBezTo>
                                  <a:pt x="55" y="536"/>
                                  <a:pt x="55" y="537"/>
                                  <a:pt x="57" y="538"/>
                                </a:cubicBezTo>
                                <a:cubicBezTo>
                                  <a:pt x="58" y="539"/>
                                  <a:pt x="57" y="541"/>
                                  <a:pt x="59" y="541"/>
                                </a:cubicBezTo>
                                <a:cubicBezTo>
                                  <a:pt x="59" y="540"/>
                                  <a:pt x="59" y="539"/>
                                  <a:pt x="59" y="537"/>
                                </a:cubicBezTo>
                                <a:close/>
                                <a:moveTo>
                                  <a:pt x="66" y="480"/>
                                </a:moveTo>
                                <a:cubicBezTo>
                                  <a:pt x="66" y="481"/>
                                  <a:pt x="66" y="482"/>
                                  <a:pt x="67" y="483"/>
                                </a:cubicBezTo>
                                <a:cubicBezTo>
                                  <a:pt x="67" y="484"/>
                                  <a:pt x="68" y="485"/>
                                  <a:pt x="69" y="485"/>
                                </a:cubicBezTo>
                                <a:cubicBezTo>
                                  <a:pt x="71" y="485"/>
                                  <a:pt x="71" y="483"/>
                                  <a:pt x="72" y="482"/>
                                </a:cubicBezTo>
                                <a:cubicBezTo>
                                  <a:pt x="73" y="479"/>
                                  <a:pt x="74" y="477"/>
                                  <a:pt x="74" y="474"/>
                                </a:cubicBezTo>
                                <a:cubicBezTo>
                                  <a:pt x="74" y="474"/>
                                  <a:pt x="74" y="473"/>
                                  <a:pt x="73" y="473"/>
                                </a:cubicBezTo>
                                <a:cubicBezTo>
                                  <a:pt x="72" y="473"/>
                                  <a:pt x="72" y="474"/>
                                  <a:pt x="71" y="474"/>
                                </a:cubicBezTo>
                                <a:cubicBezTo>
                                  <a:pt x="70" y="475"/>
                                  <a:pt x="69" y="476"/>
                                  <a:pt x="69" y="477"/>
                                </a:cubicBezTo>
                                <a:cubicBezTo>
                                  <a:pt x="68" y="479"/>
                                  <a:pt x="66" y="479"/>
                                  <a:pt x="66" y="480"/>
                                </a:cubicBezTo>
                                <a:close/>
                                <a:moveTo>
                                  <a:pt x="107" y="296"/>
                                </a:moveTo>
                                <a:cubicBezTo>
                                  <a:pt x="107" y="295"/>
                                  <a:pt x="107" y="295"/>
                                  <a:pt x="107" y="294"/>
                                </a:cubicBezTo>
                                <a:cubicBezTo>
                                  <a:pt x="107" y="293"/>
                                  <a:pt x="107" y="293"/>
                                  <a:pt x="107" y="293"/>
                                </a:cubicBezTo>
                                <a:cubicBezTo>
                                  <a:pt x="105" y="293"/>
                                  <a:pt x="103" y="294"/>
                                  <a:pt x="103" y="296"/>
                                </a:cubicBezTo>
                                <a:cubicBezTo>
                                  <a:pt x="103" y="297"/>
                                  <a:pt x="104" y="297"/>
                                  <a:pt x="104" y="298"/>
                                </a:cubicBezTo>
                                <a:cubicBezTo>
                                  <a:pt x="104" y="300"/>
                                  <a:pt x="104" y="300"/>
                                  <a:pt x="104" y="300"/>
                                </a:cubicBezTo>
                                <a:cubicBezTo>
                                  <a:pt x="104" y="301"/>
                                  <a:pt x="104" y="301"/>
                                  <a:pt x="105" y="301"/>
                                </a:cubicBezTo>
                                <a:cubicBezTo>
                                  <a:pt x="105" y="301"/>
                                  <a:pt x="105" y="301"/>
                                  <a:pt x="106" y="301"/>
                                </a:cubicBezTo>
                                <a:cubicBezTo>
                                  <a:pt x="106" y="301"/>
                                  <a:pt x="107" y="301"/>
                                  <a:pt x="108" y="301"/>
                                </a:cubicBezTo>
                                <a:cubicBezTo>
                                  <a:pt x="108" y="300"/>
                                  <a:pt x="108" y="300"/>
                                  <a:pt x="108" y="300"/>
                                </a:cubicBezTo>
                                <a:cubicBezTo>
                                  <a:pt x="108" y="298"/>
                                  <a:pt x="107" y="298"/>
                                  <a:pt x="107" y="296"/>
                                </a:cubicBezTo>
                                <a:close/>
                                <a:moveTo>
                                  <a:pt x="105" y="305"/>
                                </a:moveTo>
                                <a:cubicBezTo>
                                  <a:pt x="103" y="305"/>
                                  <a:pt x="101" y="305"/>
                                  <a:pt x="99" y="305"/>
                                </a:cubicBezTo>
                                <a:cubicBezTo>
                                  <a:pt x="98" y="305"/>
                                  <a:pt x="98" y="303"/>
                                  <a:pt x="97" y="303"/>
                                </a:cubicBezTo>
                                <a:cubicBezTo>
                                  <a:pt x="96" y="303"/>
                                  <a:pt x="96" y="304"/>
                                  <a:pt x="95" y="305"/>
                                </a:cubicBezTo>
                                <a:cubicBezTo>
                                  <a:pt x="95" y="306"/>
                                  <a:pt x="94" y="306"/>
                                  <a:pt x="93" y="307"/>
                                </a:cubicBezTo>
                                <a:cubicBezTo>
                                  <a:pt x="91" y="310"/>
                                  <a:pt x="89" y="309"/>
                                  <a:pt x="87" y="311"/>
                                </a:cubicBezTo>
                                <a:cubicBezTo>
                                  <a:pt x="87" y="312"/>
                                  <a:pt x="88" y="312"/>
                                  <a:pt x="88" y="313"/>
                                </a:cubicBezTo>
                                <a:cubicBezTo>
                                  <a:pt x="88" y="317"/>
                                  <a:pt x="86" y="319"/>
                                  <a:pt x="84" y="321"/>
                                </a:cubicBezTo>
                                <a:cubicBezTo>
                                  <a:pt x="83" y="321"/>
                                  <a:pt x="82" y="323"/>
                                  <a:pt x="81" y="323"/>
                                </a:cubicBezTo>
                                <a:cubicBezTo>
                                  <a:pt x="79" y="323"/>
                                  <a:pt x="78" y="322"/>
                                  <a:pt x="76" y="321"/>
                                </a:cubicBezTo>
                                <a:cubicBezTo>
                                  <a:pt x="75" y="321"/>
                                  <a:pt x="75" y="322"/>
                                  <a:pt x="75" y="322"/>
                                </a:cubicBezTo>
                                <a:cubicBezTo>
                                  <a:pt x="75" y="324"/>
                                  <a:pt x="76" y="324"/>
                                  <a:pt x="76" y="326"/>
                                </a:cubicBezTo>
                                <a:cubicBezTo>
                                  <a:pt x="76" y="329"/>
                                  <a:pt x="76" y="329"/>
                                  <a:pt x="76" y="329"/>
                                </a:cubicBezTo>
                                <a:cubicBezTo>
                                  <a:pt x="76" y="333"/>
                                  <a:pt x="72" y="334"/>
                                  <a:pt x="71" y="337"/>
                                </a:cubicBezTo>
                                <a:cubicBezTo>
                                  <a:pt x="72" y="337"/>
                                  <a:pt x="72" y="337"/>
                                  <a:pt x="73" y="337"/>
                                </a:cubicBezTo>
                                <a:cubicBezTo>
                                  <a:pt x="75" y="337"/>
                                  <a:pt x="75" y="338"/>
                                  <a:pt x="76" y="339"/>
                                </a:cubicBezTo>
                                <a:cubicBezTo>
                                  <a:pt x="77" y="340"/>
                                  <a:pt x="78" y="339"/>
                                  <a:pt x="78" y="340"/>
                                </a:cubicBezTo>
                                <a:cubicBezTo>
                                  <a:pt x="78" y="341"/>
                                  <a:pt x="78" y="342"/>
                                  <a:pt x="78" y="344"/>
                                </a:cubicBezTo>
                                <a:cubicBezTo>
                                  <a:pt x="78" y="345"/>
                                  <a:pt x="77" y="347"/>
                                  <a:pt x="79" y="347"/>
                                </a:cubicBezTo>
                                <a:cubicBezTo>
                                  <a:pt x="80" y="348"/>
                                  <a:pt x="81" y="347"/>
                                  <a:pt x="82" y="348"/>
                                </a:cubicBezTo>
                                <a:cubicBezTo>
                                  <a:pt x="84" y="348"/>
                                  <a:pt x="84" y="350"/>
                                  <a:pt x="86" y="350"/>
                                </a:cubicBezTo>
                                <a:cubicBezTo>
                                  <a:pt x="89" y="350"/>
                                  <a:pt x="92" y="349"/>
                                  <a:pt x="92" y="346"/>
                                </a:cubicBezTo>
                                <a:cubicBezTo>
                                  <a:pt x="92" y="345"/>
                                  <a:pt x="91" y="344"/>
                                  <a:pt x="91" y="343"/>
                                </a:cubicBezTo>
                                <a:cubicBezTo>
                                  <a:pt x="90" y="341"/>
                                  <a:pt x="90" y="339"/>
                                  <a:pt x="90" y="337"/>
                                </a:cubicBezTo>
                                <a:cubicBezTo>
                                  <a:pt x="90" y="335"/>
                                  <a:pt x="92" y="333"/>
                                  <a:pt x="92" y="331"/>
                                </a:cubicBezTo>
                                <a:cubicBezTo>
                                  <a:pt x="93" y="328"/>
                                  <a:pt x="93" y="325"/>
                                  <a:pt x="95" y="325"/>
                                </a:cubicBezTo>
                                <a:cubicBezTo>
                                  <a:pt x="96" y="325"/>
                                  <a:pt x="97" y="327"/>
                                  <a:pt x="98" y="327"/>
                                </a:cubicBezTo>
                                <a:cubicBezTo>
                                  <a:pt x="104" y="327"/>
                                  <a:pt x="104" y="327"/>
                                  <a:pt x="104" y="327"/>
                                </a:cubicBezTo>
                                <a:cubicBezTo>
                                  <a:pt x="104" y="322"/>
                                  <a:pt x="104" y="322"/>
                                  <a:pt x="104" y="322"/>
                                </a:cubicBezTo>
                                <a:cubicBezTo>
                                  <a:pt x="104" y="319"/>
                                  <a:pt x="107" y="317"/>
                                  <a:pt x="108" y="315"/>
                                </a:cubicBezTo>
                                <a:cubicBezTo>
                                  <a:pt x="109" y="314"/>
                                  <a:pt x="110" y="314"/>
                                  <a:pt x="110" y="313"/>
                                </a:cubicBezTo>
                                <a:cubicBezTo>
                                  <a:pt x="110" y="311"/>
                                  <a:pt x="107" y="311"/>
                                  <a:pt x="107" y="309"/>
                                </a:cubicBezTo>
                                <a:cubicBezTo>
                                  <a:pt x="106" y="308"/>
                                  <a:pt x="106" y="306"/>
                                  <a:pt x="105" y="305"/>
                                </a:cubicBezTo>
                                <a:close/>
                                <a:moveTo>
                                  <a:pt x="61" y="345"/>
                                </a:moveTo>
                                <a:cubicBezTo>
                                  <a:pt x="61" y="346"/>
                                  <a:pt x="60" y="347"/>
                                  <a:pt x="59" y="348"/>
                                </a:cubicBezTo>
                                <a:cubicBezTo>
                                  <a:pt x="58" y="350"/>
                                  <a:pt x="59" y="350"/>
                                  <a:pt x="58" y="351"/>
                                </a:cubicBezTo>
                                <a:cubicBezTo>
                                  <a:pt x="58" y="352"/>
                                  <a:pt x="58" y="352"/>
                                  <a:pt x="58" y="352"/>
                                </a:cubicBezTo>
                                <a:cubicBezTo>
                                  <a:pt x="61" y="352"/>
                                  <a:pt x="62" y="349"/>
                                  <a:pt x="64" y="349"/>
                                </a:cubicBezTo>
                                <a:cubicBezTo>
                                  <a:pt x="66" y="349"/>
                                  <a:pt x="66" y="352"/>
                                  <a:pt x="68" y="352"/>
                                </a:cubicBezTo>
                                <a:cubicBezTo>
                                  <a:pt x="69" y="353"/>
                                  <a:pt x="71" y="354"/>
                                  <a:pt x="71" y="355"/>
                                </a:cubicBezTo>
                                <a:cubicBezTo>
                                  <a:pt x="71" y="360"/>
                                  <a:pt x="71" y="360"/>
                                  <a:pt x="71" y="360"/>
                                </a:cubicBezTo>
                                <a:cubicBezTo>
                                  <a:pt x="71" y="362"/>
                                  <a:pt x="70" y="364"/>
                                  <a:pt x="70" y="366"/>
                                </a:cubicBezTo>
                                <a:cubicBezTo>
                                  <a:pt x="70" y="368"/>
                                  <a:pt x="71" y="368"/>
                                  <a:pt x="72" y="369"/>
                                </a:cubicBezTo>
                                <a:cubicBezTo>
                                  <a:pt x="73" y="370"/>
                                  <a:pt x="73" y="372"/>
                                  <a:pt x="73" y="373"/>
                                </a:cubicBezTo>
                                <a:cubicBezTo>
                                  <a:pt x="73" y="380"/>
                                  <a:pt x="73" y="380"/>
                                  <a:pt x="73" y="380"/>
                                </a:cubicBezTo>
                                <a:cubicBezTo>
                                  <a:pt x="73" y="381"/>
                                  <a:pt x="74" y="382"/>
                                  <a:pt x="74" y="383"/>
                                </a:cubicBezTo>
                                <a:cubicBezTo>
                                  <a:pt x="76" y="386"/>
                                  <a:pt x="76" y="388"/>
                                  <a:pt x="76" y="391"/>
                                </a:cubicBezTo>
                                <a:cubicBezTo>
                                  <a:pt x="76" y="392"/>
                                  <a:pt x="76" y="392"/>
                                  <a:pt x="76" y="393"/>
                                </a:cubicBezTo>
                                <a:cubicBezTo>
                                  <a:pt x="75" y="393"/>
                                  <a:pt x="75" y="393"/>
                                  <a:pt x="75" y="393"/>
                                </a:cubicBezTo>
                                <a:cubicBezTo>
                                  <a:pt x="74" y="393"/>
                                  <a:pt x="74" y="392"/>
                                  <a:pt x="74" y="392"/>
                                </a:cubicBezTo>
                                <a:cubicBezTo>
                                  <a:pt x="72" y="392"/>
                                  <a:pt x="71" y="393"/>
                                  <a:pt x="70" y="393"/>
                                </a:cubicBezTo>
                                <a:cubicBezTo>
                                  <a:pt x="70" y="396"/>
                                  <a:pt x="73" y="396"/>
                                  <a:pt x="73" y="399"/>
                                </a:cubicBezTo>
                                <a:cubicBezTo>
                                  <a:pt x="73" y="402"/>
                                  <a:pt x="73" y="402"/>
                                  <a:pt x="73" y="402"/>
                                </a:cubicBezTo>
                                <a:cubicBezTo>
                                  <a:pt x="73" y="404"/>
                                  <a:pt x="71" y="406"/>
                                  <a:pt x="69" y="406"/>
                                </a:cubicBezTo>
                                <a:cubicBezTo>
                                  <a:pt x="67" y="406"/>
                                  <a:pt x="68" y="403"/>
                                  <a:pt x="67" y="401"/>
                                </a:cubicBezTo>
                                <a:cubicBezTo>
                                  <a:pt x="67" y="399"/>
                                  <a:pt x="64" y="398"/>
                                  <a:pt x="64" y="396"/>
                                </a:cubicBezTo>
                                <a:cubicBezTo>
                                  <a:pt x="64" y="390"/>
                                  <a:pt x="64" y="390"/>
                                  <a:pt x="64" y="390"/>
                                </a:cubicBezTo>
                                <a:cubicBezTo>
                                  <a:pt x="63" y="390"/>
                                  <a:pt x="63" y="390"/>
                                  <a:pt x="63" y="390"/>
                                </a:cubicBezTo>
                                <a:cubicBezTo>
                                  <a:pt x="62" y="390"/>
                                  <a:pt x="62" y="392"/>
                                  <a:pt x="61" y="393"/>
                                </a:cubicBezTo>
                                <a:cubicBezTo>
                                  <a:pt x="60" y="394"/>
                                  <a:pt x="59" y="394"/>
                                  <a:pt x="59" y="396"/>
                                </a:cubicBezTo>
                                <a:cubicBezTo>
                                  <a:pt x="59" y="398"/>
                                  <a:pt x="61" y="399"/>
                                  <a:pt x="61" y="402"/>
                                </a:cubicBezTo>
                                <a:cubicBezTo>
                                  <a:pt x="61" y="404"/>
                                  <a:pt x="61" y="404"/>
                                  <a:pt x="61" y="404"/>
                                </a:cubicBezTo>
                                <a:cubicBezTo>
                                  <a:pt x="59" y="403"/>
                                  <a:pt x="57" y="403"/>
                                  <a:pt x="54" y="404"/>
                                </a:cubicBezTo>
                                <a:cubicBezTo>
                                  <a:pt x="54" y="400"/>
                                  <a:pt x="54" y="398"/>
                                  <a:pt x="53" y="395"/>
                                </a:cubicBezTo>
                                <a:cubicBezTo>
                                  <a:pt x="53" y="395"/>
                                  <a:pt x="52" y="395"/>
                                  <a:pt x="51" y="395"/>
                                </a:cubicBezTo>
                                <a:cubicBezTo>
                                  <a:pt x="50" y="395"/>
                                  <a:pt x="50" y="393"/>
                                  <a:pt x="50" y="391"/>
                                </a:cubicBezTo>
                                <a:cubicBezTo>
                                  <a:pt x="49" y="390"/>
                                  <a:pt x="47" y="389"/>
                                  <a:pt x="47" y="388"/>
                                </a:cubicBezTo>
                                <a:cubicBezTo>
                                  <a:pt x="47" y="385"/>
                                  <a:pt x="47" y="383"/>
                                  <a:pt x="48" y="381"/>
                                </a:cubicBezTo>
                                <a:cubicBezTo>
                                  <a:pt x="48" y="380"/>
                                  <a:pt x="49" y="379"/>
                                  <a:pt x="49" y="378"/>
                                </a:cubicBezTo>
                                <a:cubicBezTo>
                                  <a:pt x="49" y="372"/>
                                  <a:pt x="49" y="372"/>
                                  <a:pt x="49" y="372"/>
                                </a:cubicBezTo>
                                <a:cubicBezTo>
                                  <a:pt x="48" y="372"/>
                                  <a:pt x="48" y="372"/>
                                  <a:pt x="47" y="372"/>
                                </a:cubicBezTo>
                                <a:cubicBezTo>
                                  <a:pt x="47" y="369"/>
                                  <a:pt x="47" y="369"/>
                                  <a:pt x="47" y="369"/>
                                </a:cubicBezTo>
                                <a:cubicBezTo>
                                  <a:pt x="47" y="367"/>
                                  <a:pt x="45" y="367"/>
                                  <a:pt x="43" y="366"/>
                                </a:cubicBezTo>
                                <a:cubicBezTo>
                                  <a:pt x="41" y="366"/>
                                  <a:pt x="40" y="365"/>
                                  <a:pt x="39" y="365"/>
                                </a:cubicBezTo>
                                <a:cubicBezTo>
                                  <a:pt x="38" y="365"/>
                                  <a:pt x="38" y="365"/>
                                  <a:pt x="38" y="366"/>
                                </a:cubicBezTo>
                                <a:cubicBezTo>
                                  <a:pt x="38" y="368"/>
                                  <a:pt x="41" y="369"/>
                                  <a:pt x="41" y="372"/>
                                </a:cubicBezTo>
                                <a:cubicBezTo>
                                  <a:pt x="41" y="373"/>
                                  <a:pt x="40" y="374"/>
                                  <a:pt x="39" y="374"/>
                                </a:cubicBezTo>
                                <a:cubicBezTo>
                                  <a:pt x="35" y="374"/>
                                  <a:pt x="35" y="374"/>
                                  <a:pt x="35" y="374"/>
                                </a:cubicBezTo>
                                <a:cubicBezTo>
                                  <a:pt x="35" y="374"/>
                                  <a:pt x="34" y="375"/>
                                  <a:pt x="34" y="376"/>
                                </a:cubicBezTo>
                                <a:cubicBezTo>
                                  <a:pt x="34" y="377"/>
                                  <a:pt x="33" y="378"/>
                                  <a:pt x="33" y="379"/>
                                </a:cubicBezTo>
                                <a:cubicBezTo>
                                  <a:pt x="33" y="380"/>
                                  <a:pt x="33" y="380"/>
                                  <a:pt x="33" y="380"/>
                                </a:cubicBezTo>
                                <a:cubicBezTo>
                                  <a:pt x="32" y="378"/>
                                  <a:pt x="32" y="377"/>
                                  <a:pt x="31" y="376"/>
                                </a:cubicBezTo>
                                <a:cubicBezTo>
                                  <a:pt x="26" y="372"/>
                                  <a:pt x="28" y="373"/>
                                  <a:pt x="31" y="374"/>
                                </a:cubicBezTo>
                                <a:cubicBezTo>
                                  <a:pt x="31" y="374"/>
                                  <a:pt x="32" y="374"/>
                                  <a:pt x="32" y="373"/>
                                </a:cubicBezTo>
                                <a:cubicBezTo>
                                  <a:pt x="32" y="370"/>
                                  <a:pt x="31" y="367"/>
                                  <a:pt x="28" y="367"/>
                                </a:cubicBezTo>
                                <a:cubicBezTo>
                                  <a:pt x="27" y="367"/>
                                  <a:pt x="27" y="367"/>
                                  <a:pt x="26" y="368"/>
                                </a:cubicBezTo>
                                <a:cubicBezTo>
                                  <a:pt x="23" y="367"/>
                                  <a:pt x="23" y="367"/>
                                  <a:pt x="23" y="367"/>
                                </a:cubicBezTo>
                                <a:cubicBezTo>
                                  <a:pt x="23" y="366"/>
                                  <a:pt x="23" y="365"/>
                                  <a:pt x="24" y="364"/>
                                </a:cubicBezTo>
                                <a:cubicBezTo>
                                  <a:pt x="23" y="361"/>
                                  <a:pt x="23" y="361"/>
                                  <a:pt x="23" y="361"/>
                                </a:cubicBezTo>
                                <a:cubicBezTo>
                                  <a:pt x="24" y="360"/>
                                  <a:pt x="26" y="360"/>
                                  <a:pt x="27" y="358"/>
                                </a:cubicBezTo>
                                <a:cubicBezTo>
                                  <a:pt x="28" y="356"/>
                                  <a:pt x="27" y="355"/>
                                  <a:pt x="27" y="353"/>
                                </a:cubicBezTo>
                                <a:cubicBezTo>
                                  <a:pt x="30" y="353"/>
                                  <a:pt x="33" y="352"/>
                                  <a:pt x="34" y="349"/>
                                </a:cubicBezTo>
                                <a:cubicBezTo>
                                  <a:pt x="35" y="349"/>
                                  <a:pt x="34" y="348"/>
                                  <a:pt x="35" y="347"/>
                                </a:cubicBezTo>
                                <a:cubicBezTo>
                                  <a:pt x="35" y="345"/>
                                  <a:pt x="37" y="345"/>
                                  <a:pt x="39" y="345"/>
                                </a:cubicBezTo>
                                <a:cubicBezTo>
                                  <a:pt x="43" y="345"/>
                                  <a:pt x="45" y="346"/>
                                  <a:pt x="48" y="346"/>
                                </a:cubicBezTo>
                                <a:cubicBezTo>
                                  <a:pt x="50" y="346"/>
                                  <a:pt x="52" y="346"/>
                                  <a:pt x="53" y="345"/>
                                </a:cubicBezTo>
                                <a:cubicBezTo>
                                  <a:pt x="54" y="345"/>
                                  <a:pt x="55" y="343"/>
                                  <a:pt x="56" y="343"/>
                                </a:cubicBezTo>
                                <a:cubicBezTo>
                                  <a:pt x="58" y="343"/>
                                  <a:pt x="60" y="344"/>
                                  <a:pt x="61" y="345"/>
                                </a:cubicBezTo>
                                <a:close/>
                                <a:moveTo>
                                  <a:pt x="82" y="414"/>
                                </a:moveTo>
                                <a:cubicBezTo>
                                  <a:pt x="82" y="411"/>
                                  <a:pt x="82" y="407"/>
                                  <a:pt x="79" y="407"/>
                                </a:cubicBezTo>
                                <a:cubicBezTo>
                                  <a:pt x="78" y="407"/>
                                  <a:pt x="78" y="407"/>
                                  <a:pt x="78" y="407"/>
                                </a:cubicBezTo>
                                <a:cubicBezTo>
                                  <a:pt x="78" y="408"/>
                                  <a:pt x="78" y="408"/>
                                  <a:pt x="78" y="408"/>
                                </a:cubicBezTo>
                                <a:cubicBezTo>
                                  <a:pt x="78" y="409"/>
                                  <a:pt x="78" y="410"/>
                                  <a:pt x="78" y="411"/>
                                </a:cubicBezTo>
                                <a:cubicBezTo>
                                  <a:pt x="79" y="413"/>
                                  <a:pt x="77" y="415"/>
                                  <a:pt x="79" y="417"/>
                                </a:cubicBezTo>
                                <a:cubicBezTo>
                                  <a:pt x="83" y="420"/>
                                  <a:pt x="82" y="417"/>
                                  <a:pt x="82" y="414"/>
                                </a:cubicBezTo>
                                <a:close/>
                                <a:moveTo>
                                  <a:pt x="175" y="240"/>
                                </a:moveTo>
                                <a:cubicBezTo>
                                  <a:pt x="176" y="245"/>
                                  <a:pt x="178" y="247"/>
                                  <a:pt x="178" y="251"/>
                                </a:cubicBezTo>
                                <a:cubicBezTo>
                                  <a:pt x="178" y="253"/>
                                  <a:pt x="177" y="256"/>
                                  <a:pt x="175" y="256"/>
                                </a:cubicBezTo>
                                <a:cubicBezTo>
                                  <a:pt x="172" y="256"/>
                                  <a:pt x="171" y="253"/>
                                  <a:pt x="170" y="250"/>
                                </a:cubicBezTo>
                                <a:cubicBezTo>
                                  <a:pt x="169" y="247"/>
                                  <a:pt x="168" y="246"/>
                                  <a:pt x="168" y="243"/>
                                </a:cubicBezTo>
                                <a:cubicBezTo>
                                  <a:pt x="166" y="245"/>
                                  <a:pt x="167" y="247"/>
                                  <a:pt x="165" y="250"/>
                                </a:cubicBezTo>
                                <a:cubicBezTo>
                                  <a:pt x="164" y="252"/>
                                  <a:pt x="163" y="252"/>
                                  <a:pt x="163" y="254"/>
                                </a:cubicBezTo>
                                <a:cubicBezTo>
                                  <a:pt x="163" y="261"/>
                                  <a:pt x="163" y="261"/>
                                  <a:pt x="163" y="261"/>
                                </a:cubicBezTo>
                                <a:cubicBezTo>
                                  <a:pt x="163" y="264"/>
                                  <a:pt x="160" y="265"/>
                                  <a:pt x="157" y="265"/>
                                </a:cubicBezTo>
                                <a:cubicBezTo>
                                  <a:pt x="156" y="266"/>
                                  <a:pt x="154" y="266"/>
                                  <a:pt x="153" y="268"/>
                                </a:cubicBezTo>
                                <a:cubicBezTo>
                                  <a:pt x="152" y="269"/>
                                  <a:pt x="152" y="270"/>
                                  <a:pt x="151" y="270"/>
                                </a:cubicBezTo>
                                <a:cubicBezTo>
                                  <a:pt x="150" y="270"/>
                                  <a:pt x="150" y="269"/>
                                  <a:pt x="149" y="268"/>
                                </a:cubicBezTo>
                                <a:cubicBezTo>
                                  <a:pt x="148" y="268"/>
                                  <a:pt x="148" y="268"/>
                                  <a:pt x="147" y="268"/>
                                </a:cubicBezTo>
                                <a:cubicBezTo>
                                  <a:pt x="145" y="268"/>
                                  <a:pt x="144" y="268"/>
                                  <a:pt x="143" y="267"/>
                                </a:cubicBezTo>
                                <a:cubicBezTo>
                                  <a:pt x="142" y="265"/>
                                  <a:pt x="142" y="264"/>
                                  <a:pt x="140" y="263"/>
                                </a:cubicBezTo>
                                <a:cubicBezTo>
                                  <a:pt x="140" y="270"/>
                                  <a:pt x="140" y="270"/>
                                  <a:pt x="140" y="270"/>
                                </a:cubicBezTo>
                                <a:cubicBezTo>
                                  <a:pt x="140" y="270"/>
                                  <a:pt x="140" y="271"/>
                                  <a:pt x="140" y="271"/>
                                </a:cubicBezTo>
                                <a:cubicBezTo>
                                  <a:pt x="138" y="271"/>
                                  <a:pt x="137" y="271"/>
                                  <a:pt x="137" y="269"/>
                                </a:cubicBezTo>
                                <a:cubicBezTo>
                                  <a:pt x="136" y="268"/>
                                  <a:pt x="137" y="267"/>
                                  <a:pt x="136" y="265"/>
                                </a:cubicBezTo>
                                <a:cubicBezTo>
                                  <a:pt x="136" y="264"/>
                                  <a:pt x="135" y="264"/>
                                  <a:pt x="134" y="264"/>
                                </a:cubicBezTo>
                                <a:cubicBezTo>
                                  <a:pt x="134" y="262"/>
                                  <a:pt x="133" y="261"/>
                                  <a:pt x="132" y="261"/>
                                </a:cubicBezTo>
                                <a:cubicBezTo>
                                  <a:pt x="131" y="261"/>
                                  <a:pt x="131" y="262"/>
                                  <a:pt x="131" y="263"/>
                                </a:cubicBezTo>
                                <a:cubicBezTo>
                                  <a:pt x="131" y="274"/>
                                  <a:pt x="131" y="274"/>
                                  <a:pt x="131" y="274"/>
                                </a:cubicBezTo>
                                <a:cubicBezTo>
                                  <a:pt x="133" y="274"/>
                                  <a:pt x="134" y="274"/>
                                  <a:pt x="136" y="274"/>
                                </a:cubicBezTo>
                                <a:cubicBezTo>
                                  <a:pt x="137" y="275"/>
                                  <a:pt x="138" y="276"/>
                                  <a:pt x="139" y="276"/>
                                </a:cubicBezTo>
                                <a:cubicBezTo>
                                  <a:pt x="142" y="277"/>
                                  <a:pt x="144" y="277"/>
                                  <a:pt x="146" y="278"/>
                                </a:cubicBezTo>
                                <a:cubicBezTo>
                                  <a:pt x="146" y="281"/>
                                  <a:pt x="145" y="283"/>
                                  <a:pt x="143" y="284"/>
                                </a:cubicBezTo>
                                <a:cubicBezTo>
                                  <a:pt x="141" y="285"/>
                                  <a:pt x="139" y="284"/>
                                  <a:pt x="138" y="286"/>
                                </a:cubicBezTo>
                                <a:cubicBezTo>
                                  <a:pt x="136" y="289"/>
                                  <a:pt x="137" y="292"/>
                                  <a:pt x="135" y="295"/>
                                </a:cubicBezTo>
                                <a:cubicBezTo>
                                  <a:pt x="135" y="297"/>
                                  <a:pt x="134" y="298"/>
                                  <a:pt x="134" y="299"/>
                                </a:cubicBezTo>
                                <a:cubicBezTo>
                                  <a:pt x="134" y="305"/>
                                  <a:pt x="134" y="305"/>
                                  <a:pt x="134" y="305"/>
                                </a:cubicBezTo>
                                <a:cubicBezTo>
                                  <a:pt x="134" y="307"/>
                                  <a:pt x="131" y="309"/>
                                  <a:pt x="129" y="309"/>
                                </a:cubicBezTo>
                                <a:cubicBezTo>
                                  <a:pt x="127" y="309"/>
                                  <a:pt x="125" y="307"/>
                                  <a:pt x="123" y="307"/>
                                </a:cubicBezTo>
                                <a:cubicBezTo>
                                  <a:pt x="119" y="307"/>
                                  <a:pt x="119" y="307"/>
                                  <a:pt x="119" y="307"/>
                                </a:cubicBezTo>
                                <a:cubicBezTo>
                                  <a:pt x="117" y="307"/>
                                  <a:pt x="116" y="307"/>
                                  <a:pt x="114" y="306"/>
                                </a:cubicBezTo>
                                <a:cubicBezTo>
                                  <a:pt x="114" y="301"/>
                                  <a:pt x="114" y="301"/>
                                  <a:pt x="114" y="301"/>
                                </a:cubicBezTo>
                                <a:cubicBezTo>
                                  <a:pt x="113" y="295"/>
                                  <a:pt x="113" y="295"/>
                                  <a:pt x="113" y="295"/>
                                </a:cubicBezTo>
                                <a:cubicBezTo>
                                  <a:pt x="114" y="291"/>
                                  <a:pt x="115" y="289"/>
                                  <a:pt x="115" y="286"/>
                                </a:cubicBezTo>
                                <a:cubicBezTo>
                                  <a:pt x="112" y="286"/>
                                  <a:pt x="111" y="287"/>
                                  <a:pt x="109" y="288"/>
                                </a:cubicBezTo>
                                <a:cubicBezTo>
                                  <a:pt x="106" y="289"/>
                                  <a:pt x="105" y="292"/>
                                  <a:pt x="102" y="292"/>
                                </a:cubicBezTo>
                                <a:cubicBezTo>
                                  <a:pt x="98" y="292"/>
                                  <a:pt x="98" y="292"/>
                                  <a:pt x="98" y="292"/>
                                </a:cubicBezTo>
                                <a:cubicBezTo>
                                  <a:pt x="95" y="292"/>
                                  <a:pt x="94" y="294"/>
                                  <a:pt x="92" y="296"/>
                                </a:cubicBezTo>
                                <a:cubicBezTo>
                                  <a:pt x="91" y="298"/>
                                  <a:pt x="91" y="298"/>
                                  <a:pt x="89" y="299"/>
                                </a:cubicBezTo>
                                <a:cubicBezTo>
                                  <a:pt x="88" y="300"/>
                                  <a:pt x="87" y="300"/>
                                  <a:pt x="87" y="301"/>
                                </a:cubicBezTo>
                                <a:cubicBezTo>
                                  <a:pt x="87" y="302"/>
                                  <a:pt x="89" y="303"/>
                                  <a:pt x="89" y="304"/>
                                </a:cubicBezTo>
                                <a:cubicBezTo>
                                  <a:pt x="89" y="305"/>
                                  <a:pt x="87" y="305"/>
                                  <a:pt x="87" y="306"/>
                                </a:cubicBezTo>
                                <a:cubicBezTo>
                                  <a:pt x="86" y="306"/>
                                  <a:pt x="85" y="307"/>
                                  <a:pt x="84" y="307"/>
                                </a:cubicBezTo>
                                <a:cubicBezTo>
                                  <a:pt x="83" y="307"/>
                                  <a:pt x="81" y="307"/>
                                  <a:pt x="81" y="308"/>
                                </a:cubicBezTo>
                                <a:cubicBezTo>
                                  <a:pt x="80" y="309"/>
                                  <a:pt x="80" y="310"/>
                                  <a:pt x="79" y="312"/>
                                </a:cubicBezTo>
                                <a:cubicBezTo>
                                  <a:pt x="78" y="314"/>
                                  <a:pt x="77" y="314"/>
                                  <a:pt x="76" y="316"/>
                                </a:cubicBezTo>
                                <a:cubicBezTo>
                                  <a:pt x="74" y="319"/>
                                  <a:pt x="73" y="321"/>
                                  <a:pt x="70" y="322"/>
                                </a:cubicBezTo>
                                <a:cubicBezTo>
                                  <a:pt x="67" y="322"/>
                                  <a:pt x="66" y="323"/>
                                  <a:pt x="64" y="325"/>
                                </a:cubicBezTo>
                                <a:cubicBezTo>
                                  <a:pt x="63" y="326"/>
                                  <a:pt x="62" y="327"/>
                                  <a:pt x="62" y="328"/>
                                </a:cubicBezTo>
                                <a:cubicBezTo>
                                  <a:pt x="62" y="331"/>
                                  <a:pt x="63" y="332"/>
                                  <a:pt x="63" y="334"/>
                                </a:cubicBezTo>
                                <a:cubicBezTo>
                                  <a:pt x="63" y="334"/>
                                  <a:pt x="62" y="335"/>
                                  <a:pt x="62" y="335"/>
                                </a:cubicBezTo>
                                <a:cubicBezTo>
                                  <a:pt x="61" y="335"/>
                                  <a:pt x="60" y="335"/>
                                  <a:pt x="59" y="335"/>
                                </a:cubicBezTo>
                                <a:cubicBezTo>
                                  <a:pt x="58" y="334"/>
                                  <a:pt x="57" y="333"/>
                                  <a:pt x="56" y="333"/>
                                </a:cubicBezTo>
                                <a:cubicBezTo>
                                  <a:pt x="53" y="333"/>
                                  <a:pt x="52" y="336"/>
                                  <a:pt x="49" y="337"/>
                                </a:cubicBezTo>
                                <a:cubicBezTo>
                                  <a:pt x="47" y="337"/>
                                  <a:pt x="46" y="338"/>
                                  <a:pt x="44" y="338"/>
                                </a:cubicBezTo>
                                <a:cubicBezTo>
                                  <a:pt x="43" y="339"/>
                                  <a:pt x="42" y="341"/>
                                  <a:pt x="41" y="341"/>
                                </a:cubicBezTo>
                                <a:cubicBezTo>
                                  <a:pt x="39" y="341"/>
                                  <a:pt x="39" y="339"/>
                                  <a:pt x="39" y="338"/>
                                </a:cubicBezTo>
                                <a:cubicBezTo>
                                  <a:pt x="38" y="337"/>
                                  <a:pt x="36" y="337"/>
                                  <a:pt x="36" y="335"/>
                                </a:cubicBezTo>
                                <a:cubicBezTo>
                                  <a:pt x="36" y="333"/>
                                  <a:pt x="37" y="331"/>
                                  <a:pt x="39" y="330"/>
                                </a:cubicBezTo>
                                <a:cubicBezTo>
                                  <a:pt x="42" y="328"/>
                                  <a:pt x="42" y="325"/>
                                  <a:pt x="45" y="322"/>
                                </a:cubicBezTo>
                                <a:cubicBezTo>
                                  <a:pt x="46" y="319"/>
                                  <a:pt x="48" y="318"/>
                                  <a:pt x="49" y="315"/>
                                </a:cubicBezTo>
                                <a:cubicBezTo>
                                  <a:pt x="53" y="309"/>
                                  <a:pt x="54" y="304"/>
                                  <a:pt x="56" y="297"/>
                                </a:cubicBezTo>
                                <a:cubicBezTo>
                                  <a:pt x="58" y="294"/>
                                  <a:pt x="59" y="292"/>
                                  <a:pt x="60" y="289"/>
                                </a:cubicBezTo>
                                <a:cubicBezTo>
                                  <a:pt x="60" y="289"/>
                                  <a:pt x="60" y="289"/>
                                  <a:pt x="61" y="289"/>
                                </a:cubicBezTo>
                                <a:cubicBezTo>
                                  <a:pt x="61" y="291"/>
                                  <a:pt x="61" y="292"/>
                                  <a:pt x="61" y="294"/>
                                </a:cubicBezTo>
                                <a:cubicBezTo>
                                  <a:pt x="65" y="291"/>
                                  <a:pt x="66" y="288"/>
                                  <a:pt x="69" y="285"/>
                                </a:cubicBezTo>
                                <a:cubicBezTo>
                                  <a:pt x="72" y="282"/>
                                  <a:pt x="76" y="282"/>
                                  <a:pt x="78" y="278"/>
                                </a:cubicBezTo>
                                <a:cubicBezTo>
                                  <a:pt x="80" y="276"/>
                                  <a:pt x="81" y="276"/>
                                  <a:pt x="84" y="275"/>
                                </a:cubicBezTo>
                                <a:cubicBezTo>
                                  <a:pt x="86" y="275"/>
                                  <a:pt x="86" y="273"/>
                                  <a:pt x="87" y="272"/>
                                </a:cubicBezTo>
                                <a:cubicBezTo>
                                  <a:pt x="89" y="270"/>
                                  <a:pt x="91" y="269"/>
                                  <a:pt x="93" y="266"/>
                                </a:cubicBezTo>
                                <a:cubicBezTo>
                                  <a:pt x="94" y="265"/>
                                  <a:pt x="94" y="263"/>
                                  <a:pt x="96" y="263"/>
                                </a:cubicBezTo>
                                <a:cubicBezTo>
                                  <a:pt x="99" y="263"/>
                                  <a:pt x="100" y="264"/>
                                  <a:pt x="103" y="264"/>
                                </a:cubicBezTo>
                                <a:cubicBezTo>
                                  <a:pt x="106" y="264"/>
                                  <a:pt x="107" y="263"/>
                                  <a:pt x="108" y="260"/>
                                </a:cubicBezTo>
                                <a:cubicBezTo>
                                  <a:pt x="109" y="258"/>
                                  <a:pt x="109" y="256"/>
                                  <a:pt x="111" y="256"/>
                                </a:cubicBezTo>
                                <a:cubicBezTo>
                                  <a:pt x="112" y="256"/>
                                  <a:pt x="113" y="256"/>
                                  <a:pt x="114" y="256"/>
                                </a:cubicBezTo>
                                <a:cubicBezTo>
                                  <a:pt x="114" y="254"/>
                                  <a:pt x="112" y="254"/>
                                  <a:pt x="111" y="252"/>
                                </a:cubicBezTo>
                                <a:cubicBezTo>
                                  <a:pt x="109" y="250"/>
                                  <a:pt x="109" y="247"/>
                                  <a:pt x="109" y="244"/>
                                </a:cubicBezTo>
                                <a:cubicBezTo>
                                  <a:pt x="109" y="241"/>
                                  <a:pt x="110" y="240"/>
                                  <a:pt x="110" y="237"/>
                                </a:cubicBezTo>
                                <a:cubicBezTo>
                                  <a:pt x="110" y="232"/>
                                  <a:pt x="110" y="232"/>
                                  <a:pt x="110" y="232"/>
                                </a:cubicBezTo>
                                <a:cubicBezTo>
                                  <a:pt x="110" y="231"/>
                                  <a:pt x="109" y="231"/>
                                  <a:pt x="109" y="229"/>
                                </a:cubicBezTo>
                                <a:cubicBezTo>
                                  <a:pt x="109" y="224"/>
                                  <a:pt x="109" y="224"/>
                                  <a:pt x="109" y="224"/>
                                </a:cubicBezTo>
                                <a:cubicBezTo>
                                  <a:pt x="109" y="220"/>
                                  <a:pt x="103" y="219"/>
                                  <a:pt x="103" y="215"/>
                                </a:cubicBezTo>
                                <a:cubicBezTo>
                                  <a:pt x="103" y="212"/>
                                  <a:pt x="104" y="210"/>
                                  <a:pt x="106" y="208"/>
                                </a:cubicBezTo>
                                <a:cubicBezTo>
                                  <a:pt x="108" y="206"/>
                                  <a:pt x="109" y="205"/>
                                  <a:pt x="110" y="203"/>
                                </a:cubicBezTo>
                                <a:cubicBezTo>
                                  <a:pt x="111" y="202"/>
                                  <a:pt x="111" y="201"/>
                                  <a:pt x="112" y="201"/>
                                </a:cubicBezTo>
                                <a:cubicBezTo>
                                  <a:pt x="112" y="201"/>
                                  <a:pt x="113" y="201"/>
                                  <a:pt x="113" y="201"/>
                                </a:cubicBezTo>
                                <a:cubicBezTo>
                                  <a:pt x="113" y="203"/>
                                  <a:pt x="113" y="203"/>
                                  <a:pt x="113" y="203"/>
                                </a:cubicBezTo>
                                <a:cubicBezTo>
                                  <a:pt x="113" y="208"/>
                                  <a:pt x="110" y="210"/>
                                  <a:pt x="110" y="215"/>
                                </a:cubicBezTo>
                                <a:cubicBezTo>
                                  <a:pt x="110" y="217"/>
                                  <a:pt x="113" y="217"/>
                                  <a:pt x="114" y="219"/>
                                </a:cubicBezTo>
                                <a:cubicBezTo>
                                  <a:pt x="115" y="219"/>
                                  <a:pt x="115" y="221"/>
                                  <a:pt x="115" y="222"/>
                                </a:cubicBezTo>
                                <a:cubicBezTo>
                                  <a:pt x="117" y="222"/>
                                  <a:pt x="117" y="222"/>
                                  <a:pt x="118" y="222"/>
                                </a:cubicBezTo>
                                <a:cubicBezTo>
                                  <a:pt x="122" y="222"/>
                                  <a:pt x="122" y="219"/>
                                  <a:pt x="124" y="217"/>
                                </a:cubicBezTo>
                                <a:cubicBezTo>
                                  <a:pt x="127" y="213"/>
                                  <a:pt x="130" y="212"/>
                                  <a:pt x="132" y="208"/>
                                </a:cubicBezTo>
                                <a:cubicBezTo>
                                  <a:pt x="135" y="204"/>
                                  <a:pt x="134" y="200"/>
                                  <a:pt x="135" y="196"/>
                                </a:cubicBezTo>
                                <a:cubicBezTo>
                                  <a:pt x="135" y="193"/>
                                  <a:pt x="136" y="191"/>
                                  <a:pt x="136" y="188"/>
                                </a:cubicBezTo>
                                <a:cubicBezTo>
                                  <a:pt x="136" y="182"/>
                                  <a:pt x="135" y="179"/>
                                  <a:pt x="134" y="173"/>
                                </a:cubicBezTo>
                                <a:cubicBezTo>
                                  <a:pt x="133" y="167"/>
                                  <a:pt x="133" y="163"/>
                                  <a:pt x="131" y="158"/>
                                </a:cubicBezTo>
                                <a:cubicBezTo>
                                  <a:pt x="128" y="152"/>
                                  <a:pt x="127" y="149"/>
                                  <a:pt x="126" y="143"/>
                                </a:cubicBezTo>
                                <a:cubicBezTo>
                                  <a:pt x="126" y="139"/>
                                  <a:pt x="125" y="136"/>
                                  <a:pt x="122" y="133"/>
                                </a:cubicBezTo>
                                <a:cubicBezTo>
                                  <a:pt x="121" y="131"/>
                                  <a:pt x="121" y="131"/>
                                  <a:pt x="120" y="130"/>
                                </a:cubicBezTo>
                                <a:cubicBezTo>
                                  <a:pt x="119" y="129"/>
                                  <a:pt x="119" y="128"/>
                                  <a:pt x="118" y="128"/>
                                </a:cubicBezTo>
                                <a:cubicBezTo>
                                  <a:pt x="117" y="128"/>
                                  <a:pt x="117" y="130"/>
                                  <a:pt x="117" y="131"/>
                                </a:cubicBezTo>
                                <a:cubicBezTo>
                                  <a:pt x="117" y="133"/>
                                  <a:pt x="117" y="134"/>
                                  <a:pt x="117" y="135"/>
                                </a:cubicBezTo>
                                <a:cubicBezTo>
                                  <a:pt x="117" y="137"/>
                                  <a:pt x="117" y="138"/>
                                  <a:pt x="116" y="138"/>
                                </a:cubicBezTo>
                                <a:cubicBezTo>
                                  <a:pt x="114" y="138"/>
                                  <a:pt x="115" y="136"/>
                                  <a:pt x="114" y="135"/>
                                </a:cubicBezTo>
                                <a:cubicBezTo>
                                  <a:pt x="114" y="134"/>
                                  <a:pt x="113" y="133"/>
                                  <a:pt x="113" y="132"/>
                                </a:cubicBezTo>
                                <a:cubicBezTo>
                                  <a:pt x="113" y="128"/>
                                  <a:pt x="113" y="128"/>
                                  <a:pt x="113" y="128"/>
                                </a:cubicBezTo>
                                <a:cubicBezTo>
                                  <a:pt x="113" y="126"/>
                                  <a:pt x="114" y="125"/>
                                  <a:pt x="113" y="123"/>
                                </a:cubicBezTo>
                                <a:cubicBezTo>
                                  <a:pt x="112" y="122"/>
                                  <a:pt x="111" y="122"/>
                                  <a:pt x="110" y="122"/>
                                </a:cubicBezTo>
                                <a:cubicBezTo>
                                  <a:pt x="108" y="121"/>
                                  <a:pt x="107" y="120"/>
                                  <a:pt x="105" y="120"/>
                                </a:cubicBezTo>
                                <a:cubicBezTo>
                                  <a:pt x="105" y="119"/>
                                  <a:pt x="105" y="119"/>
                                  <a:pt x="105" y="118"/>
                                </a:cubicBezTo>
                                <a:cubicBezTo>
                                  <a:pt x="105" y="116"/>
                                  <a:pt x="107" y="116"/>
                                  <a:pt x="109" y="115"/>
                                </a:cubicBezTo>
                                <a:cubicBezTo>
                                  <a:pt x="108" y="112"/>
                                  <a:pt x="110" y="109"/>
                                  <a:pt x="107" y="108"/>
                                </a:cubicBezTo>
                                <a:cubicBezTo>
                                  <a:pt x="106" y="107"/>
                                  <a:pt x="105" y="108"/>
                                  <a:pt x="103" y="107"/>
                                </a:cubicBezTo>
                                <a:cubicBezTo>
                                  <a:pt x="104" y="105"/>
                                  <a:pt x="105" y="104"/>
                                  <a:pt x="108" y="104"/>
                                </a:cubicBezTo>
                                <a:cubicBezTo>
                                  <a:pt x="111" y="104"/>
                                  <a:pt x="112" y="109"/>
                                  <a:pt x="115" y="109"/>
                                </a:cubicBezTo>
                                <a:cubicBezTo>
                                  <a:pt x="117" y="109"/>
                                  <a:pt x="117" y="105"/>
                                  <a:pt x="117" y="103"/>
                                </a:cubicBezTo>
                                <a:cubicBezTo>
                                  <a:pt x="119" y="103"/>
                                  <a:pt x="123" y="104"/>
                                  <a:pt x="123" y="101"/>
                                </a:cubicBezTo>
                                <a:cubicBezTo>
                                  <a:pt x="123" y="100"/>
                                  <a:pt x="121" y="100"/>
                                  <a:pt x="120" y="98"/>
                                </a:cubicBezTo>
                                <a:cubicBezTo>
                                  <a:pt x="119" y="96"/>
                                  <a:pt x="117" y="94"/>
                                  <a:pt x="114" y="94"/>
                                </a:cubicBezTo>
                                <a:cubicBezTo>
                                  <a:pt x="112" y="94"/>
                                  <a:pt x="112" y="97"/>
                                  <a:pt x="111" y="99"/>
                                </a:cubicBezTo>
                                <a:cubicBezTo>
                                  <a:pt x="109" y="97"/>
                                  <a:pt x="109" y="95"/>
                                  <a:pt x="107" y="94"/>
                                </a:cubicBezTo>
                                <a:cubicBezTo>
                                  <a:pt x="107" y="92"/>
                                  <a:pt x="109" y="93"/>
                                  <a:pt x="111" y="92"/>
                                </a:cubicBezTo>
                                <a:cubicBezTo>
                                  <a:pt x="114" y="91"/>
                                  <a:pt x="116" y="90"/>
                                  <a:pt x="117" y="88"/>
                                </a:cubicBezTo>
                                <a:cubicBezTo>
                                  <a:pt x="119" y="91"/>
                                  <a:pt x="119" y="93"/>
                                  <a:pt x="121" y="96"/>
                                </a:cubicBezTo>
                                <a:cubicBezTo>
                                  <a:pt x="123" y="98"/>
                                  <a:pt x="125" y="98"/>
                                  <a:pt x="127" y="100"/>
                                </a:cubicBezTo>
                                <a:cubicBezTo>
                                  <a:pt x="130" y="102"/>
                                  <a:pt x="131" y="104"/>
                                  <a:pt x="134" y="105"/>
                                </a:cubicBezTo>
                                <a:cubicBezTo>
                                  <a:pt x="137" y="106"/>
                                  <a:pt x="139" y="106"/>
                                  <a:pt x="142" y="108"/>
                                </a:cubicBezTo>
                                <a:cubicBezTo>
                                  <a:pt x="143" y="109"/>
                                  <a:pt x="144" y="109"/>
                                  <a:pt x="145" y="110"/>
                                </a:cubicBezTo>
                                <a:cubicBezTo>
                                  <a:pt x="146" y="112"/>
                                  <a:pt x="146" y="114"/>
                                  <a:pt x="149" y="115"/>
                                </a:cubicBezTo>
                                <a:cubicBezTo>
                                  <a:pt x="150" y="116"/>
                                  <a:pt x="151" y="116"/>
                                  <a:pt x="152" y="116"/>
                                </a:cubicBezTo>
                                <a:cubicBezTo>
                                  <a:pt x="155" y="118"/>
                                  <a:pt x="156" y="120"/>
                                  <a:pt x="158" y="123"/>
                                </a:cubicBezTo>
                                <a:cubicBezTo>
                                  <a:pt x="160" y="127"/>
                                  <a:pt x="162" y="129"/>
                                  <a:pt x="162" y="132"/>
                                </a:cubicBezTo>
                                <a:cubicBezTo>
                                  <a:pt x="162" y="143"/>
                                  <a:pt x="162" y="143"/>
                                  <a:pt x="162" y="143"/>
                                </a:cubicBezTo>
                                <a:cubicBezTo>
                                  <a:pt x="162" y="146"/>
                                  <a:pt x="162" y="148"/>
                                  <a:pt x="164" y="151"/>
                                </a:cubicBezTo>
                                <a:cubicBezTo>
                                  <a:pt x="166" y="153"/>
                                  <a:pt x="168" y="153"/>
                                  <a:pt x="169" y="155"/>
                                </a:cubicBezTo>
                                <a:cubicBezTo>
                                  <a:pt x="167" y="156"/>
                                  <a:pt x="165" y="156"/>
                                  <a:pt x="164" y="158"/>
                                </a:cubicBezTo>
                                <a:cubicBezTo>
                                  <a:pt x="164" y="159"/>
                                  <a:pt x="164" y="160"/>
                                  <a:pt x="164" y="161"/>
                                </a:cubicBezTo>
                                <a:cubicBezTo>
                                  <a:pt x="164" y="163"/>
                                  <a:pt x="163" y="164"/>
                                  <a:pt x="164" y="165"/>
                                </a:cubicBezTo>
                                <a:cubicBezTo>
                                  <a:pt x="165" y="166"/>
                                  <a:pt x="167" y="166"/>
                                  <a:pt x="168" y="166"/>
                                </a:cubicBezTo>
                                <a:cubicBezTo>
                                  <a:pt x="170" y="167"/>
                                  <a:pt x="171" y="168"/>
                                  <a:pt x="172" y="170"/>
                                </a:cubicBezTo>
                                <a:cubicBezTo>
                                  <a:pt x="175" y="173"/>
                                  <a:pt x="177" y="176"/>
                                  <a:pt x="179" y="181"/>
                                </a:cubicBezTo>
                                <a:cubicBezTo>
                                  <a:pt x="181" y="187"/>
                                  <a:pt x="182" y="190"/>
                                  <a:pt x="184" y="196"/>
                                </a:cubicBezTo>
                                <a:cubicBezTo>
                                  <a:pt x="186" y="199"/>
                                  <a:pt x="187" y="200"/>
                                  <a:pt x="188" y="203"/>
                                </a:cubicBezTo>
                                <a:cubicBezTo>
                                  <a:pt x="188" y="205"/>
                                  <a:pt x="189" y="206"/>
                                  <a:pt x="191" y="208"/>
                                </a:cubicBezTo>
                                <a:cubicBezTo>
                                  <a:pt x="192" y="210"/>
                                  <a:pt x="192" y="211"/>
                                  <a:pt x="194" y="212"/>
                                </a:cubicBezTo>
                                <a:cubicBezTo>
                                  <a:pt x="195" y="212"/>
                                  <a:pt x="196" y="212"/>
                                  <a:pt x="197" y="213"/>
                                </a:cubicBezTo>
                                <a:cubicBezTo>
                                  <a:pt x="197" y="215"/>
                                  <a:pt x="195" y="215"/>
                                  <a:pt x="195" y="217"/>
                                </a:cubicBezTo>
                                <a:cubicBezTo>
                                  <a:pt x="195" y="220"/>
                                  <a:pt x="196" y="221"/>
                                  <a:pt x="196" y="224"/>
                                </a:cubicBezTo>
                                <a:cubicBezTo>
                                  <a:pt x="196" y="226"/>
                                  <a:pt x="194" y="227"/>
                                  <a:pt x="193" y="230"/>
                                </a:cubicBezTo>
                                <a:cubicBezTo>
                                  <a:pt x="192" y="232"/>
                                  <a:pt x="192" y="235"/>
                                  <a:pt x="190" y="235"/>
                                </a:cubicBezTo>
                                <a:cubicBezTo>
                                  <a:pt x="187" y="235"/>
                                  <a:pt x="187" y="231"/>
                                  <a:pt x="186" y="228"/>
                                </a:cubicBezTo>
                                <a:cubicBezTo>
                                  <a:pt x="186" y="225"/>
                                  <a:pt x="186" y="222"/>
                                  <a:pt x="183" y="221"/>
                                </a:cubicBezTo>
                                <a:cubicBezTo>
                                  <a:pt x="181" y="221"/>
                                  <a:pt x="181" y="219"/>
                                  <a:pt x="179" y="219"/>
                                </a:cubicBezTo>
                                <a:cubicBezTo>
                                  <a:pt x="177" y="219"/>
                                  <a:pt x="178" y="222"/>
                                  <a:pt x="178" y="225"/>
                                </a:cubicBezTo>
                                <a:cubicBezTo>
                                  <a:pt x="178" y="226"/>
                                  <a:pt x="178" y="227"/>
                                  <a:pt x="177" y="228"/>
                                </a:cubicBezTo>
                                <a:cubicBezTo>
                                  <a:pt x="177" y="228"/>
                                  <a:pt x="176" y="228"/>
                                  <a:pt x="176" y="229"/>
                                </a:cubicBezTo>
                                <a:cubicBezTo>
                                  <a:pt x="176" y="232"/>
                                  <a:pt x="178" y="233"/>
                                  <a:pt x="179" y="235"/>
                                </a:cubicBezTo>
                                <a:cubicBezTo>
                                  <a:pt x="178" y="235"/>
                                  <a:pt x="178" y="236"/>
                                  <a:pt x="178" y="236"/>
                                </a:cubicBezTo>
                                <a:cubicBezTo>
                                  <a:pt x="177" y="236"/>
                                  <a:pt x="176" y="235"/>
                                  <a:pt x="175" y="235"/>
                                </a:cubicBezTo>
                                <a:cubicBezTo>
                                  <a:pt x="174" y="235"/>
                                  <a:pt x="174" y="237"/>
                                  <a:pt x="174" y="238"/>
                                </a:cubicBezTo>
                                <a:cubicBezTo>
                                  <a:pt x="174" y="239"/>
                                  <a:pt x="174" y="240"/>
                                  <a:pt x="175" y="240"/>
                                </a:cubicBezTo>
                                <a:close/>
                                <a:moveTo>
                                  <a:pt x="127" y="0"/>
                                </a:moveTo>
                                <a:cubicBezTo>
                                  <a:pt x="127" y="0"/>
                                  <a:pt x="126" y="0"/>
                                  <a:pt x="126" y="0"/>
                                </a:cubicBezTo>
                                <a:cubicBezTo>
                                  <a:pt x="126" y="3"/>
                                  <a:pt x="127" y="4"/>
                                  <a:pt x="127" y="7"/>
                                </a:cubicBezTo>
                                <a:cubicBezTo>
                                  <a:pt x="127" y="10"/>
                                  <a:pt x="126" y="11"/>
                                  <a:pt x="124" y="13"/>
                                </a:cubicBezTo>
                                <a:cubicBezTo>
                                  <a:pt x="119" y="13"/>
                                  <a:pt x="119" y="13"/>
                                  <a:pt x="119" y="13"/>
                                </a:cubicBezTo>
                                <a:cubicBezTo>
                                  <a:pt x="119" y="14"/>
                                  <a:pt x="118" y="15"/>
                                  <a:pt x="117" y="15"/>
                                </a:cubicBezTo>
                                <a:cubicBezTo>
                                  <a:pt x="116" y="15"/>
                                  <a:pt x="115" y="14"/>
                                  <a:pt x="113" y="14"/>
                                </a:cubicBezTo>
                                <a:cubicBezTo>
                                  <a:pt x="112" y="14"/>
                                  <a:pt x="112" y="16"/>
                                  <a:pt x="111" y="16"/>
                                </a:cubicBezTo>
                                <a:cubicBezTo>
                                  <a:pt x="109" y="18"/>
                                  <a:pt x="107" y="19"/>
                                  <a:pt x="105" y="19"/>
                                </a:cubicBezTo>
                                <a:cubicBezTo>
                                  <a:pt x="101" y="20"/>
                                  <a:pt x="99" y="20"/>
                                  <a:pt x="96" y="20"/>
                                </a:cubicBezTo>
                                <a:cubicBezTo>
                                  <a:pt x="86" y="20"/>
                                  <a:pt x="81" y="14"/>
                                  <a:pt x="71" y="13"/>
                                </a:cubicBezTo>
                                <a:cubicBezTo>
                                  <a:pt x="69" y="13"/>
                                  <a:pt x="68" y="12"/>
                                  <a:pt x="66" y="12"/>
                                </a:cubicBezTo>
                                <a:cubicBezTo>
                                  <a:pt x="61" y="12"/>
                                  <a:pt x="61" y="12"/>
                                  <a:pt x="61" y="12"/>
                                </a:cubicBezTo>
                                <a:cubicBezTo>
                                  <a:pt x="60" y="12"/>
                                  <a:pt x="60" y="12"/>
                                  <a:pt x="60" y="12"/>
                                </a:cubicBezTo>
                                <a:cubicBezTo>
                                  <a:pt x="58" y="12"/>
                                  <a:pt x="58" y="12"/>
                                  <a:pt x="58" y="12"/>
                                </a:cubicBezTo>
                                <a:cubicBezTo>
                                  <a:pt x="58" y="14"/>
                                  <a:pt x="57" y="16"/>
                                  <a:pt x="56" y="18"/>
                                </a:cubicBezTo>
                                <a:cubicBezTo>
                                  <a:pt x="59" y="19"/>
                                  <a:pt x="61" y="20"/>
                                  <a:pt x="64" y="22"/>
                                </a:cubicBezTo>
                                <a:cubicBezTo>
                                  <a:pt x="65" y="23"/>
                                  <a:pt x="66" y="24"/>
                                  <a:pt x="67" y="25"/>
                                </a:cubicBezTo>
                                <a:cubicBezTo>
                                  <a:pt x="69" y="26"/>
                                  <a:pt x="71" y="27"/>
                                  <a:pt x="72" y="29"/>
                                </a:cubicBezTo>
                                <a:cubicBezTo>
                                  <a:pt x="73" y="32"/>
                                  <a:pt x="73" y="34"/>
                                  <a:pt x="74" y="36"/>
                                </a:cubicBezTo>
                                <a:cubicBezTo>
                                  <a:pt x="77" y="39"/>
                                  <a:pt x="81" y="40"/>
                                  <a:pt x="81" y="44"/>
                                </a:cubicBezTo>
                                <a:cubicBezTo>
                                  <a:pt x="81" y="49"/>
                                  <a:pt x="81" y="49"/>
                                  <a:pt x="81" y="49"/>
                                </a:cubicBezTo>
                                <a:cubicBezTo>
                                  <a:pt x="81" y="53"/>
                                  <a:pt x="86" y="53"/>
                                  <a:pt x="86" y="57"/>
                                </a:cubicBezTo>
                                <a:cubicBezTo>
                                  <a:pt x="86" y="59"/>
                                  <a:pt x="85" y="60"/>
                                  <a:pt x="83" y="60"/>
                                </a:cubicBezTo>
                                <a:cubicBezTo>
                                  <a:pt x="78" y="60"/>
                                  <a:pt x="78" y="60"/>
                                  <a:pt x="78" y="60"/>
                                </a:cubicBezTo>
                                <a:cubicBezTo>
                                  <a:pt x="77" y="60"/>
                                  <a:pt x="76" y="61"/>
                                  <a:pt x="74" y="61"/>
                                </a:cubicBezTo>
                                <a:cubicBezTo>
                                  <a:pt x="72" y="62"/>
                                  <a:pt x="70" y="62"/>
                                  <a:pt x="70" y="65"/>
                                </a:cubicBezTo>
                                <a:cubicBezTo>
                                  <a:pt x="70" y="68"/>
                                  <a:pt x="79" y="66"/>
                                  <a:pt x="79" y="70"/>
                                </a:cubicBezTo>
                                <a:cubicBezTo>
                                  <a:pt x="79" y="71"/>
                                  <a:pt x="77" y="71"/>
                                  <a:pt x="77" y="72"/>
                                </a:cubicBezTo>
                                <a:cubicBezTo>
                                  <a:pt x="76" y="74"/>
                                  <a:pt x="76" y="75"/>
                                  <a:pt x="76" y="77"/>
                                </a:cubicBezTo>
                                <a:cubicBezTo>
                                  <a:pt x="74" y="77"/>
                                  <a:pt x="72" y="77"/>
                                  <a:pt x="72" y="79"/>
                                </a:cubicBezTo>
                                <a:cubicBezTo>
                                  <a:pt x="72" y="81"/>
                                  <a:pt x="73" y="82"/>
                                  <a:pt x="74" y="83"/>
                                </a:cubicBezTo>
                                <a:cubicBezTo>
                                  <a:pt x="75" y="84"/>
                                  <a:pt x="76" y="84"/>
                                  <a:pt x="76" y="85"/>
                                </a:cubicBezTo>
                                <a:cubicBezTo>
                                  <a:pt x="77" y="85"/>
                                  <a:pt x="76" y="86"/>
                                  <a:pt x="76" y="87"/>
                                </a:cubicBezTo>
                                <a:cubicBezTo>
                                  <a:pt x="77" y="88"/>
                                  <a:pt x="78" y="89"/>
                                  <a:pt x="79" y="89"/>
                                </a:cubicBezTo>
                                <a:cubicBezTo>
                                  <a:pt x="85" y="89"/>
                                  <a:pt x="85" y="89"/>
                                  <a:pt x="85" y="89"/>
                                </a:cubicBezTo>
                                <a:cubicBezTo>
                                  <a:pt x="87" y="89"/>
                                  <a:pt x="89" y="90"/>
                                  <a:pt x="92" y="90"/>
                                </a:cubicBezTo>
                                <a:cubicBezTo>
                                  <a:pt x="92" y="92"/>
                                  <a:pt x="91" y="93"/>
                                  <a:pt x="91" y="96"/>
                                </a:cubicBezTo>
                                <a:cubicBezTo>
                                  <a:pt x="91" y="97"/>
                                  <a:pt x="92" y="99"/>
                                  <a:pt x="93" y="99"/>
                                </a:cubicBezTo>
                                <a:cubicBezTo>
                                  <a:pt x="96" y="99"/>
                                  <a:pt x="97" y="99"/>
                                  <a:pt x="100" y="99"/>
                                </a:cubicBezTo>
                                <a:cubicBezTo>
                                  <a:pt x="99" y="96"/>
                                  <a:pt x="98" y="94"/>
                                  <a:pt x="98" y="91"/>
                                </a:cubicBezTo>
                                <a:cubicBezTo>
                                  <a:pt x="98" y="86"/>
                                  <a:pt x="98" y="86"/>
                                  <a:pt x="98" y="86"/>
                                </a:cubicBezTo>
                                <a:cubicBezTo>
                                  <a:pt x="103" y="86"/>
                                  <a:pt x="103" y="86"/>
                                  <a:pt x="103" y="86"/>
                                </a:cubicBezTo>
                                <a:cubicBezTo>
                                  <a:pt x="103" y="86"/>
                                  <a:pt x="104" y="87"/>
                                  <a:pt x="105" y="87"/>
                                </a:cubicBezTo>
                                <a:cubicBezTo>
                                  <a:pt x="107" y="87"/>
                                  <a:pt x="110" y="86"/>
                                  <a:pt x="110" y="84"/>
                                </a:cubicBezTo>
                                <a:cubicBezTo>
                                  <a:pt x="110" y="82"/>
                                  <a:pt x="108" y="81"/>
                                  <a:pt x="106" y="81"/>
                                </a:cubicBezTo>
                                <a:cubicBezTo>
                                  <a:pt x="102" y="81"/>
                                  <a:pt x="102" y="81"/>
                                  <a:pt x="102" y="81"/>
                                </a:cubicBezTo>
                                <a:cubicBezTo>
                                  <a:pt x="100" y="81"/>
                                  <a:pt x="100" y="79"/>
                                  <a:pt x="98" y="79"/>
                                </a:cubicBezTo>
                                <a:cubicBezTo>
                                  <a:pt x="95" y="79"/>
                                  <a:pt x="94" y="81"/>
                                  <a:pt x="92" y="81"/>
                                </a:cubicBezTo>
                                <a:cubicBezTo>
                                  <a:pt x="89" y="82"/>
                                  <a:pt x="87" y="81"/>
                                  <a:pt x="85" y="82"/>
                                </a:cubicBezTo>
                                <a:cubicBezTo>
                                  <a:pt x="84" y="82"/>
                                  <a:pt x="84" y="82"/>
                                  <a:pt x="84" y="81"/>
                                </a:cubicBezTo>
                                <a:cubicBezTo>
                                  <a:pt x="84" y="78"/>
                                  <a:pt x="85" y="77"/>
                                  <a:pt x="85" y="74"/>
                                </a:cubicBezTo>
                                <a:cubicBezTo>
                                  <a:pt x="86" y="72"/>
                                  <a:pt x="87" y="71"/>
                                  <a:pt x="89" y="71"/>
                                </a:cubicBezTo>
                                <a:cubicBezTo>
                                  <a:pt x="90" y="71"/>
                                  <a:pt x="90" y="72"/>
                                  <a:pt x="91" y="72"/>
                                </a:cubicBezTo>
                                <a:cubicBezTo>
                                  <a:pt x="93" y="73"/>
                                  <a:pt x="94" y="73"/>
                                  <a:pt x="96" y="75"/>
                                </a:cubicBezTo>
                                <a:cubicBezTo>
                                  <a:pt x="97" y="72"/>
                                  <a:pt x="98" y="71"/>
                                  <a:pt x="99" y="68"/>
                                </a:cubicBezTo>
                                <a:cubicBezTo>
                                  <a:pt x="100" y="66"/>
                                  <a:pt x="102" y="63"/>
                                  <a:pt x="105" y="63"/>
                                </a:cubicBezTo>
                                <a:cubicBezTo>
                                  <a:pt x="108" y="63"/>
                                  <a:pt x="109" y="65"/>
                                  <a:pt x="112" y="65"/>
                                </a:cubicBezTo>
                                <a:cubicBezTo>
                                  <a:pt x="115" y="65"/>
                                  <a:pt x="116" y="64"/>
                                  <a:pt x="119" y="64"/>
                                </a:cubicBezTo>
                                <a:cubicBezTo>
                                  <a:pt x="123" y="64"/>
                                  <a:pt x="123" y="64"/>
                                  <a:pt x="123" y="64"/>
                                </a:cubicBezTo>
                                <a:cubicBezTo>
                                  <a:pt x="141" y="61"/>
                                  <a:pt x="141" y="61"/>
                                  <a:pt x="141" y="61"/>
                                </a:cubicBezTo>
                                <a:cubicBezTo>
                                  <a:pt x="141" y="60"/>
                                  <a:pt x="140" y="59"/>
                                  <a:pt x="138" y="58"/>
                                </a:cubicBezTo>
                                <a:cubicBezTo>
                                  <a:pt x="136" y="55"/>
                                  <a:pt x="134" y="53"/>
                                  <a:pt x="134" y="50"/>
                                </a:cubicBezTo>
                                <a:cubicBezTo>
                                  <a:pt x="134" y="46"/>
                                  <a:pt x="134" y="46"/>
                                  <a:pt x="134" y="46"/>
                                </a:cubicBezTo>
                                <a:cubicBezTo>
                                  <a:pt x="133" y="38"/>
                                  <a:pt x="133" y="38"/>
                                  <a:pt x="133" y="38"/>
                                </a:cubicBezTo>
                                <a:cubicBezTo>
                                  <a:pt x="134" y="35"/>
                                  <a:pt x="137" y="35"/>
                                  <a:pt x="139" y="33"/>
                                </a:cubicBezTo>
                                <a:cubicBezTo>
                                  <a:pt x="141" y="31"/>
                                  <a:pt x="141" y="29"/>
                                  <a:pt x="143" y="26"/>
                                </a:cubicBezTo>
                                <a:cubicBezTo>
                                  <a:pt x="144" y="25"/>
                                  <a:pt x="145" y="25"/>
                                  <a:pt x="146" y="23"/>
                                </a:cubicBezTo>
                                <a:cubicBezTo>
                                  <a:pt x="148" y="20"/>
                                  <a:pt x="149" y="18"/>
                                  <a:pt x="150" y="14"/>
                                </a:cubicBezTo>
                                <a:cubicBezTo>
                                  <a:pt x="150" y="13"/>
                                  <a:pt x="150" y="13"/>
                                  <a:pt x="150" y="13"/>
                                </a:cubicBezTo>
                                <a:cubicBezTo>
                                  <a:pt x="149" y="14"/>
                                  <a:pt x="149" y="15"/>
                                  <a:pt x="148" y="15"/>
                                </a:cubicBezTo>
                                <a:cubicBezTo>
                                  <a:pt x="146" y="17"/>
                                  <a:pt x="144" y="17"/>
                                  <a:pt x="142" y="17"/>
                                </a:cubicBezTo>
                                <a:cubicBezTo>
                                  <a:pt x="141" y="16"/>
                                  <a:pt x="142" y="14"/>
                                  <a:pt x="141" y="13"/>
                                </a:cubicBezTo>
                                <a:cubicBezTo>
                                  <a:pt x="140" y="12"/>
                                  <a:pt x="139" y="12"/>
                                  <a:pt x="137" y="12"/>
                                </a:cubicBezTo>
                                <a:cubicBezTo>
                                  <a:pt x="136" y="12"/>
                                  <a:pt x="136" y="10"/>
                                  <a:pt x="135" y="10"/>
                                </a:cubicBezTo>
                                <a:cubicBezTo>
                                  <a:pt x="132" y="7"/>
                                  <a:pt x="130" y="6"/>
                                  <a:pt x="129" y="3"/>
                                </a:cubicBezTo>
                                <a:cubicBezTo>
                                  <a:pt x="128" y="1"/>
                                  <a:pt x="128" y="0"/>
                                  <a:pt x="127" y="0"/>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47">
                            <a:extLst>
                              <a:ext uri="{FF2B5EF4-FFF2-40B4-BE49-F238E27FC236}">
                                <a16:creationId xmlns:a16="http://schemas.microsoft.com/office/drawing/2014/main" id="{6266CACD-6810-F092-2C1B-97BA646848A9}"/>
                              </a:ext>
                            </a:extLst>
                          </p:cNvPr>
                          <p:cNvSpPr>
                            <a:spLocks noEditPoints="1"/>
                          </p:cNvSpPr>
                          <p:nvPr/>
                        </p:nvSpPr>
                        <p:spPr bwMode="auto">
                          <a:xfrm>
                            <a:off x="6811642" y="4168977"/>
                            <a:ext cx="2203409" cy="841392"/>
                          </a:xfrm>
                          <a:custGeom>
                            <a:avLst/>
                            <a:gdLst>
                              <a:gd name="T0" fmla="*/ 453 w 1081"/>
                              <a:gd name="T1" fmla="*/ 392 h 413"/>
                              <a:gd name="T2" fmla="*/ 329 w 1081"/>
                              <a:gd name="T3" fmla="*/ 386 h 413"/>
                              <a:gd name="T4" fmla="*/ 241 w 1081"/>
                              <a:gd name="T5" fmla="*/ 399 h 413"/>
                              <a:gd name="T6" fmla="*/ 341 w 1081"/>
                              <a:gd name="T7" fmla="*/ 405 h 413"/>
                              <a:gd name="T8" fmla="*/ 279 w 1081"/>
                              <a:gd name="T9" fmla="*/ 287 h 413"/>
                              <a:gd name="T10" fmla="*/ 245 w 1081"/>
                              <a:gd name="T11" fmla="*/ 368 h 413"/>
                              <a:gd name="T12" fmla="*/ 142 w 1081"/>
                              <a:gd name="T13" fmla="*/ 310 h 413"/>
                              <a:gd name="T14" fmla="*/ 50 w 1081"/>
                              <a:gd name="T15" fmla="*/ 184 h 413"/>
                              <a:gd name="T16" fmla="*/ 35 w 1081"/>
                              <a:gd name="T17" fmla="*/ 134 h 413"/>
                              <a:gd name="T18" fmla="*/ 135 w 1081"/>
                              <a:gd name="T19" fmla="*/ 199 h 413"/>
                              <a:gd name="T20" fmla="*/ 211 w 1081"/>
                              <a:gd name="T21" fmla="*/ 236 h 413"/>
                              <a:gd name="T22" fmla="*/ 235 w 1081"/>
                              <a:gd name="T23" fmla="*/ 291 h 413"/>
                              <a:gd name="T24" fmla="*/ 253 w 1081"/>
                              <a:gd name="T25" fmla="*/ 367 h 413"/>
                              <a:gd name="T26" fmla="*/ 64 w 1081"/>
                              <a:gd name="T27" fmla="*/ 242 h 413"/>
                              <a:gd name="T28" fmla="*/ 1015 w 1081"/>
                              <a:gd name="T29" fmla="*/ 177 h 413"/>
                              <a:gd name="T30" fmla="*/ 974 w 1081"/>
                              <a:gd name="T31" fmla="*/ 25 h 413"/>
                              <a:gd name="T32" fmla="*/ 956 w 1081"/>
                              <a:gd name="T33" fmla="*/ 18 h 413"/>
                              <a:gd name="T34" fmla="*/ 853 w 1081"/>
                              <a:gd name="T35" fmla="*/ 73 h 413"/>
                              <a:gd name="T36" fmla="*/ 800 w 1081"/>
                              <a:gd name="T37" fmla="*/ 30 h 413"/>
                              <a:gd name="T38" fmla="*/ 781 w 1081"/>
                              <a:gd name="T39" fmla="*/ 72 h 413"/>
                              <a:gd name="T40" fmla="*/ 836 w 1081"/>
                              <a:gd name="T41" fmla="*/ 102 h 413"/>
                              <a:gd name="T42" fmla="*/ 781 w 1081"/>
                              <a:gd name="T43" fmla="*/ 117 h 413"/>
                              <a:gd name="T44" fmla="*/ 797 w 1081"/>
                              <a:gd name="T45" fmla="*/ 162 h 413"/>
                              <a:gd name="T46" fmla="*/ 738 w 1081"/>
                              <a:gd name="T47" fmla="*/ 187 h 413"/>
                              <a:gd name="T48" fmla="*/ 716 w 1081"/>
                              <a:gd name="T49" fmla="*/ 152 h 413"/>
                              <a:gd name="T50" fmla="*/ 669 w 1081"/>
                              <a:gd name="T51" fmla="*/ 154 h 413"/>
                              <a:gd name="T52" fmla="*/ 629 w 1081"/>
                              <a:gd name="T53" fmla="*/ 117 h 413"/>
                              <a:gd name="T54" fmla="*/ 663 w 1081"/>
                              <a:gd name="T55" fmla="*/ 137 h 413"/>
                              <a:gd name="T56" fmla="*/ 649 w 1081"/>
                              <a:gd name="T57" fmla="*/ 218 h 413"/>
                              <a:gd name="T58" fmla="*/ 629 w 1081"/>
                              <a:gd name="T59" fmla="*/ 240 h 413"/>
                              <a:gd name="T60" fmla="*/ 604 w 1081"/>
                              <a:gd name="T61" fmla="*/ 264 h 413"/>
                              <a:gd name="T62" fmla="*/ 567 w 1081"/>
                              <a:gd name="T63" fmla="*/ 241 h 413"/>
                              <a:gd name="T64" fmla="*/ 591 w 1081"/>
                              <a:gd name="T65" fmla="*/ 170 h 413"/>
                              <a:gd name="T66" fmla="*/ 613 w 1081"/>
                              <a:gd name="T67" fmla="*/ 106 h 413"/>
                              <a:gd name="T68" fmla="*/ 647 w 1081"/>
                              <a:gd name="T69" fmla="*/ 252 h 413"/>
                              <a:gd name="T70" fmla="*/ 664 w 1081"/>
                              <a:gd name="T71" fmla="*/ 254 h 413"/>
                              <a:gd name="T72" fmla="*/ 925 w 1081"/>
                              <a:gd name="T73" fmla="*/ 172 h 413"/>
                              <a:gd name="T74" fmla="*/ 927 w 1081"/>
                              <a:gd name="T75" fmla="*/ 197 h 413"/>
                              <a:gd name="T76" fmla="*/ 811 w 1081"/>
                              <a:gd name="T77" fmla="*/ 262 h 413"/>
                              <a:gd name="T78" fmla="*/ 646 w 1081"/>
                              <a:gd name="T79" fmla="*/ 334 h 413"/>
                              <a:gd name="T80" fmla="*/ 608 w 1081"/>
                              <a:gd name="T81" fmla="*/ 367 h 413"/>
                              <a:gd name="T82" fmla="*/ 656 w 1081"/>
                              <a:gd name="T83" fmla="*/ 395 h 413"/>
                              <a:gd name="T84" fmla="*/ 547 w 1081"/>
                              <a:gd name="T85" fmla="*/ 370 h 413"/>
                              <a:gd name="T86" fmla="*/ 556 w 1081"/>
                              <a:gd name="T87" fmla="*/ 376 h 413"/>
                              <a:gd name="T88" fmla="*/ 478 w 1081"/>
                              <a:gd name="T89" fmla="*/ 386 h 413"/>
                              <a:gd name="T90" fmla="*/ 500 w 1081"/>
                              <a:gd name="T91" fmla="*/ 265 h 413"/>
                              <a:gd name="T92" fmla="*/ 712 w 1081"/>
                              <a:gd name="T93" fmla="*/ 348 h 413"/>
                              <a:gd name="T94" fmla="*/ 1081 w 1081"/>
                              <a:gd name="T95" fmla="*/ 10 h 413"/>
                              <a:gd name="T96" fmla="*/ 1031 w 1081"/>
                              <a:gd name="T97" fmla="*/ 169 h 413"/>
                              <a:gd name="T98" fmla="*/ 934 w 1081"/>
                              <a:gd name="T99" fmla="*/ 117 h 413"/>
                              <a:gd name="T100" fmla="*/ 894 w 1081"/>
                              <a:gd name="T101" fmla="*/ 122 h 413"/>
                              <a:gd name="T102" fmla="*/ 876 w 1081"/>
                              <a:gd name="T103" fmla="*/ 91 h 413"/>
                              <a:gd name="T104" fmla="*/ 922 w 1081"/>
                              <a:gd name="T105" fmla="*/ 43 h 413"/>
                              <a:gd name="T106" fmla="*/ 979 w 1081"/>
                              <a:gd name="T107" fmla="*/ 56 h 413"/>
                              <a:gd name="T108" fmla="*/ 348 w 1081"/>
                              <a:gd name="T109" fmla="*/ 159 h 413"/>
                              <a:gd name="T110" fmla="*/ 362 w 1081"/>
                              <a:gd name="T111" fmla="*/ 242 h 413"/>
                              <a:gd name="T112" fmla="*/ 411 w 1081"/>
                              <a:gd name="T113" fmla="*/ 279 h 413"/>
                              <a:gd name="T114" fmla="*/ 471 w 1081"/>
                              <a:gd name="T115" fmla="*/ 286 h 413"/>
                              <a:gd name="T116" fmla="*/ 514 w 1081"/>
                              <a:gd name="T117" fmla="*/ 205 h 413"/>
                              <a:gd name="T118" fmla="*/ 566 w 1081"/>
                              <a:gd name="T119" fmla="*/ 121 h 413"/>
                              <a:gd name="T120" fmla="*/ 536 w 1081"/>
                              <a:gd name="T121" fmla="*/ 55 h 413"/>
                              <a:gd name="T122" fmla="*/ 420 w 1081"/>
                              <a:gd name="T123" fmla="*/ 16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413">
                                <a:moveTo>
                                  <a:pt x="357" y="405"/>
                                </a:moveTo>
                                <a:cubicBezTo>
                                  <a:pt x="359" y="405"/>
                                  <a:pt x="361" y="406"/>
                                  <a:pt x="362" y="407"/>
                                </a:cubicBezTo>
                                <a:cubicBezTo>
                                  <a:pt x="364" y="408"/>
                                  <a:pt x="365" y="408"/>
                                  <a:pt x="366" y="408"/>
                                </a:cubicBezTo>
                                <a:cubicBezTo>
                                  <a:pt x="368" y="408"/>
                                  <a:pt x="369" y="410"/>
                                  <a:pt x="370" y="410"/>
                                </a:cubicBezTo>
                                <a:cubicBezTo>
                                  <a:pt x="374" y="410"/>
                                  <a:pt x="374" y="410"/>
                                  <a:pt x="374" y="410"/>
                                </a:cubicBezTo>
                                <a:cubicBezTo>
                                  <a:pt x="375" y="410"/>
                                  <a:pt x="376" y="409"/>
                                  <a:pt x="377" y="408"/>
                                </a:cubicBezTo>
                                <a:cubicBezTo>
                                  <a:pt x="380" y="407"/>
                                  <a:pt x="382" y="406"/>
                                  <a:pt x="386" y="406"/>
                                </a:cubicBezTo>
                                <a:cubicBezTo>
                                  <a:pt x="391" y="406"/>
                                  <a:pt x="391" y="406"/>
                                  <a:pt x="391" y="406"/>
                                </a:cubicBezTo>
                                <a:cubicBezTo>
                                  <a:pt x="398" y="406"/>
                                  <a:pt x="401" y="404"/>
                                  <a:pt x="408" y="404"/>
                                </a:cubicBezTo>
                                <a:cubicBezTo>
                                  <a:pt x="411" y="404"/>
                                  <a:pt x="413" y="405"/>
                                  <a:pt x="417" y="405"/>
                                </a:cubicBezTo>
                                <a:cubicBezTo>
                                  <a:pt x="422" y="405"/>
                                  <a:pt x="425" y="400"/>
                                  <a:pt x="430" y="400"/>
                                </a:cubicBezTo>
                                <a:cubicBezTo>
                                  <a:pt x="435" y="400"/>
                                  <a:pt x="435" y="400"/>
                                  <a:pt x="435" y="400"/>
                                </a:cubicBezTo>
                                <a:cubicBezTo>
                                  <a:pt x="436" y="400"/>
                                  <a:pt x="436" y="401"/>
                                  <a:pt x="437" y="401"/>
                                </a:cubicBezTo>
                                <a:cubicBezTo>
                                  <a:pt x="440" y="402"/>
                                  <a:pt x="442" y="402"/>
                                  <a:pt x="446" y="402"/>
                                </a:cubicBezTo>
                                <a:cubicBezTo>
                                  <a:pt x="446" y="402"/>
                                  <a:pt x="446" y="402"/>
                                  <a:pt x="447" y="402"/>
                                </a:cubicBezTo>
                                <a:cubicBezTo>
                                  <a:pt x="451" y="402"/>
                                  <a:pt x="453" y="405"/>
                                  <a:pt x="457" y="405"/>
                                </a:cubicBezTo>
                                <a:cubicBezTo>
                                  <a:pt x="458" y="405"/>
                                  <a:pt x="460" y="406"/>
                                  <a:pt x="460" y="405"/>
                                </a:cubicBezTo>
                                <a:cubicBezTo>
                                  <a:pt x="459" y="404"/>
                                  <a:pt x="457" y="404"/>
                                  <a:pt x="456" y="402"/>
                                </a:cubicBezTo>
                                <a:cubicBezTo>
                                  <a:pt x="454" y="400"/>
                                  <a:pt x="454" y="398"/>
                                  <a:pt x="454" y="395"/>
                                </a:cubicBezTo>
                                <a:cubicBezTo>
                                  <a:pt x="454" y="394"/>
                                  <a:pt x="453" y="393"/>
                                  <a:pt x="453" y="392"/>
                                </a:cubicBezTo>
                                <a:cubicBezTo>
                                  <a:pt x="453" y="384"/>
                                  <a:pt x="453" y="384"/>
                                  <a:pt x="453" y="384"/>
                                </a:cubicBezTo>
                                <a:cubicBezTo>
                                  <a:pt x="453" y="382"/>
                                  <a:pt x="454" y="380"/>
                                  <a:pt x="452" y="378"/>
                                </a:cubicBezTo>
                                <a:cubicBezTo>
                                  <a:pt x="448" y="379"/>
                                  <a:pt x="446" y="379"/>
                                  <a:pt x="442" y="380"/>
                                </a:cubicBezTo>
                                <a:cubicBezTo>
                                  <a:pt x="438" y="380"/>
                                  <a:pt x="437" y="382"/>
                                  <a:pt x="433" y="383"/>
                                </a:cubicBezTo>
                                <a:cubicBezTo>
                                  <a:pt x="429" y="384"/>
                                  <a:pt x="426" y="384"/>
                                  <a:pt x="421" y="384"/>
                                </a:cubicBezTo>
                                <a:cubicBezTo>
                                  <a:pt x="417" y="382"/>
                                  <a:pt x="419" y="377"/>
                                  <a:pt x="416" y="373"/>
                                </a:cubicBezTo>
                                <a:cubicBezTo>
                                  <a:pt x="416" y="372"/>
                                  <a:pt x="414" y="372"/>
                                  <a:pt x="413" y="371"/>
                                </a:cubicBezTo>
                                <a:cubicBezTo>
                                  <a:pt x="411" y="369"/>
                                  <a:pt x="411" y="367"/>
                                  <a:pt x="409" y="365"/>
                                </a:cubicBezTo>
                                <a:cubicBezTo>
                                  <a:pt x="408" y="365"/>
                                  <a:pt x="408" y="365"/>
                                  <a:pt x="408" y="365"/>
                                </a:cubicBezTo>
                                <a:cubicBezTo>
                                  <a:pt x="407" y="366"/>
                                  <a:pt x="407" y="367"/>
                                  <a:pt x="406" y="367"/>
                                </a:cubicBezTo>
                                <a:cubicBezTo>
                                  <a:pt x="400" y="370"/>
                                  <a:pt x="397" y="369"/>
                                  <a:pt x="391" y="369"/>
                                </a:cubicBezTo>
                                <a:cubicBezTo>
                                  <a:pt x="384" y="369"/>
                                  <a:pt x="380" y="365"/>
                                  <a:pt x="373" y="365"/>
                                </a:cubicBezTo>
                                <a:cubicBezTo>
                                  <a:pt x="371" y="365"/>
                                  <a:pt x="370" y="367"/>
                                  <a:pt x="370" y="369"/>
                                </a:cubicBezTo>
                                <a:cubicBezTo>
                                  <a:pt x="370" y="371"/>
                                  <a:pt x="369" y="371"/>
                                  <a:pt x="368" y="373"/>
                                </a:cubicBezTo>
                                <a:cubicBezTo>
                                  <a:pt x="368" y="374"/>
                                  <a:pt x="368" y="375"/>
                                  <a:pt x="368" y="376"/>
                                </a:cubicBezTo>
                                <a:cubicBezTo>
                                  <a:pt x="367" y="378"/>
                                  <a:pt x="364" y="378"/>
                                  <a:pt x="361" y="379"/>
                                </a:cubicBezTo>
                                <a:cubicBezTo>
                                  <a:pt x="359" y="380"/>
                                  <a:pt x="357" y="380"/>
                                  <a:pt x="354" y="381"/>
                                </a:cubicBezTo>
                                <a:cubicBezTo>
                                  <a:pt x="350" y="383"/>
                                  <a:pt x="347" y="384"/>
                                  <a:pt x="343" y="384"/>
                                </a:cubicBezTo>
                                <a:cubicBezTo>
                                  <a:pt x="338" y="384"/>
                                  <a:pt x="338" y="384"/>
                                  <a:pt x="338" y="384"/>
                                </a:cubicBezTo>
                                <a:cubicBezTo>
                                  <a:pt x="335" y="384"/>
                                  <a:pt x="333" y="386"/>
                                  <a:pt x="329" y="386"/>
                                </a:cubicBezTo>
                                <a:cubicBezTo>
                                  <a:pt x="325" y="386"/>
                                  <a:pt x="321" y="385"/>
                                  <a:pt x="319" y="381"/>
                                </a:cubicBezTo>
                                <a:cubicBezTo>
                                  <a:pt x="317" y="378"/>
                                  <a:pt x="316" y="377"/>
                                  <a:pt x="314" y="375"/>
                                </a:cubicBezTo>
                                <a:cubicBezTo>
                                  <a:pt x="313" y="374"/>
                                  <a:pt x="313" y="374"/>
                                  <a:pt x="312" y="374"/>
                                </a:cubicBezTo>
                                <a:cubicBezTo>
                                  <a:pt x="306" y="374"/>
                                  <a:pt x="306" y="374"/>
                                  <a:pt x="306" y="374"/>
                                </a:cubicBezTo>
                                <a:cubicBezTo>
                                  <a:pt x="304" y="374"/>
                                  <a:pt x="302" y="375"/>
                                  <a:pt x="300" y="375"/>
                                </a:cubicBezTo>
                                <a:cubicBezTo>
                                  <a:pt x="297" y="374"/>
                                  <a:pt x="295" y="374"/>
                                  <a:pt x="293" y="373"/>
                                </a:cubicBezTo>
                                <a:cubicBezTo>
                                  <a:pt x="291" y="373"/>
                                  <a:pt x="290" y="372"/>
                                  <a:pt x="289" y="372"/>
                                </a:cubicBezTo>
                                <a:cubicBezTo>
                                  <a:pt x="287" y="372"/>
                                  <a:pt x="286" y="373"/>
                                  <a:pt x="284" y="373"/>
                                </a:cubicBezTo>
                                <a:cubicBezTo>
                                  <a:pt x="273" y="373"/>
                                  <a:pt x="273" y="373"/>
                                  <a:pt x="273" y="373"/>
                                </a:cubicBezTo>
                                <a:cubicBezTo>
                                  <a:pt x="271" y="373"/>
                                  <a:pt x="270" y="374"/>
                                  <a:pt x="269" y="376"/>
                                </a:cubicBezTo>
                                <a:cubicBezTo>
                                  <a:pt x="267" y="378"/>
                                  <a:pt x="265" y="378"/>
                                  <a:pt x="262" y="378"/>
                                </a:cubicBezTo>
                                <a:cubicBezTo>
                                  <a:pt x="260" y="378"/>
                                  <a:pt x="259" y="375"/>
                                  <a:pt x="257" y="374"/>
                                </a:cubicBezTo>
                                <a:cubicBezTo>
                                  <a:pt x="257" y="379"/>
                                  <a:pt x="257" y="379"/>
                                  <a:pt x="257" y="379"/>
                                </a:cubicBezTo>
                                <a:cubicBezTo>
                                  <a:pt x="255" y="382"/>
                                  <a:pt x="255" y="382"/>
                                  <a:pt x="255" y="382"/>
                                </a:cubicBezTo>
                                <a:cubicBezTo>
                                  <a:pt x="255" y="387"/>
                                  <a:pt x="255" y="387"/>
                                  <a:pt x="255" y="387"/>
                                </a:cubicBezTo>
                                <a:cubicBezTo>
                                  <a:pt x="255" y="389"/>
                                  <a:pt x="253" y="390"/>
                                  <a:pt x="252" y="391"/>
                                </a:cubicBezTo>
                                <a:cubicBezTo>
                                  <a:pt x="251" y="391"/>
                                  <a:pt x="249" y="390"/>
                                  <a:pt x="249" y="391"/>
                                </a:cubicBezTo>
                                <a:cubicBezTo>
                                  <a:pt x="248" y="392"/>
                                  <a:pt x="248" y="392"/>
                                  <a:pt x="248" y="393"/>
                                </a:cubicBezTo>
                                <a:cubicBezTo>
                                  <a:pt x="247" y="396"/>
                                  <a:pt x="247" y="398"/>
                                  <a:pt x="245" y="399"/>
                                </a:cubicBezTo>
                                <a:cubicBezTo>
                                  <a:pt x="243" y="400"/>
                                  <a:pt x="242" y="399"/>
                                  <a:pt x="241" y="399"/>
                                </a:cubicBezTo>
                                <a:cubicBezTo>
                                  <a:pt x="242" y="401"/>
                                  <a:pt x="241" y="402"/>
                                  <a:pt x="241" y="404"/>
                                </a:cubicBezTo>
                                <a:cubicBezTo>
                                  <a:pt x="244" y="404"/>
                                  <a:pt x="245" y="401"/>
                                  <a:pt x="248" y="400"/>
                                </a:cubicBezTo>
                                <a:cubicBezTo>
                                  <a:pt x="250" y="399"/>
                                  <a:pt x="251" y="400"/>
                                  <a:pt x="253" y="400"/>
                                </a:cubicBezTo>
                                <a:cubicBezTo>
                                  <a:pt x="254" y="400"/>
                                  <a:pt x="255" y="401"/>
                                  <a:pt x="256" y="401"/>
                                </a:cubicBezTo>
                                <a:cubicBezTo>
                                  <a:pt x="257" y="401"/>
                                  <a:pt x="258" y="401"/>
                                  <a:pt x="260" y="401"/>
                                </a:cubicBezTo>
                                <a:cubicBezTo>
                                  <a:pt x="262" y="401"/>
                                  <a:pt x="262" y="402"/>
                                  <a:pt x="264" y="402"/>
                                </a:cubicBezTo>
                                <a:cubicBezTo>
                                  <a:pt x="264" y="405"/>
                                  <a:pt x="264" y="405"/>
                                  <a:pt x="264" y="405"/>
                                </a:cubicBezTo>
                                <a:cubicBezTo>
                                  <a:pt x="264" y="406"/>
                                  <a:pt x="263" y="407"/>
                                  <a:pt x="263" y="408"/>
                                </a:cubicBezTo>
                                <a:cubicBezTo>
                                  <a:pt x="263" y="409"/>
                                  <a:pt x="263" y="409"/>
                                  <a:pt x="263" y="409"/>
                                </a:cubicBezTo>
                                <a:cubicBezTo>
                                  <a:pt x="267" y="409"/>
                                  <a:pt x="267" y="409"/>
                                  <a:pt x="267" y="409"/>
                                </a:cubicBezTo>
                                <a:cubicBezTo>
                                  <a:pt x="270" y="409"/>
                                  <a:pt x="272" y="409"/>
                                  <a:pt x="276" y="408"/>
                                </a:cubicBezTo>
                                <a:cubicBezTo>
                                  <a:pt x="291" y="408"/>
                                  <a:pt x="291" y="408"/>
                                  <a:pt x="291" y="408"/>
                                </a:cubicBezTo>
                                <a:cubicBezTo>
                                  <a:pt x="294" y="408"/>
                                  <a:pt x="295" y="410"/>
                                  <a:pt x="298" y="410"/>
                                </a:cubicBezTo>
                                <a:cubicBezTo>
                                  <a:pt x="304" y="412"/>
                                  <a:pt x="307" y="412"/>
                                  <a:pt x="313" y="412"/>
                                </a:cubicBezTo>
                                <a:cubicBezTo>
                                  <a:pt x="314" y="412"/>
                                  <a:pt x="315" y="413"/>
                                  <a:pt x="316" y="412"/>
                                </a:cubicBezTo>
                                <a:cubicBezTo>
                                  <a:pt x="318" y="412"/>
                                  <a:pt x="317" y="410"/>
                                  <a:pt x="318" y="409"/>
                                </a:cubicBezTo>
                                <a:cubicBezTo>
                                  <a:pt x="321" y="406"/>
                                  <a:pt x="324" y="409"/>
                                  <a:pt x="327" y="408"/>
                                </a:cubicBezTo>
                                <a:cubicBezTo>
                                  <a:pt x="331" y="407"/>
                                  <a:pt x="331" y="403"/>
                                  <a:pt x="335" y="403"/>
                                </a:cubicBezTo>
                                <a:cubicBezTo>
                                  <a:pt x="336" y="403"/>
                                  <a:pt x="337" y="405"/>
                                  <a:pt x="338" y="405"/>
                                </a:cubicBezTo>
                                <a:cubicBezTo>
                                  <a:pt x="339" y="406"/>
                                  <a:pt x="340" y="405"/>
                                  <a:pt x="341" y="405"/>
                                </a:cubicBezTo>
                                <a:cubicBezTo>
                                  <a:pt x="345" y="405"/>
                                  <a:pt x="347" y="404"/>
                                  <a:pt x="350" y="404"/>
                                </a:cubicBezTo>
                                <a:cubicBezTo>
                                  <a:pt x="353" y="404"/>
                                  <a:pt x="354" y="405"/>
                                  <a:pt x="357" y="405"/>
                                </a:cubicBezTo>
                                <a:close/>
                                <a:moveTo>
                                  <a:pt x="257" y="266"/>
                                </a:moveTo>
                                <a:cubicBezTo>
                                  <a:pt x="257" y="267"/>
                                  <a:pt x="257" y="267"/>
                                  <a:pt x="257" y="267"/>
                                </a:cubicBezTo>
                                <a:cubicBezTo>
                                  <a:pt x="257" y="274"/>
                                  <a:pt x="257" y="274"/>
                                  <a:pt x="257" y="274"/>
                                </a:cubicBezTo>
                                <a:cubicBezTo>
                                  <a:pt x="255" y="272"/>
                                  <a:pt x="254" y="269"/>
                                  <a:pt x="252" y="269"/>
                                </a:cubicBezTo>
                                <a:cubicBezTo>
                                  <a:pt x="250" y="269"/>
                                  <a:pt x="248" y="270"/>
                                  <a:pt x="248" y="272"/>
                                </a:cubicBezTo>
                                <a:cubicBezTo>
                                  <a:pt x="248" y="274"/>
                                  <a:pt x="249" y="275"/>
                                  <a:pt x="249" y="276"/>
                                </a:cubicBezTo>
                                <a:cubicBezTo>
                                  <a:pt x="249" y="279"/>
                                  <a:pt x="245" y="279"/>
                                  <a:pt x="245" y="282"/>
                                </a:cubicBezTo>
                                <a:cubicBezTo>
                                  <a:pt x="252" y="282"/>
                                  <a:pt x="252" y="282"/>
                                  <a:pt x="252" y="282"/>
                                </a:cubicBezTo>
                                <a:cubicBezTo>
                                  <a:pt x="253" y="282"/>
                                  <a:pt x="254" y="283"/>
                                  <a:pt x="254" y="284"/>
                                </a:cubicBezTo>
                                <a:cubicBezTo>
                                  <a:pt x="255" y="286"/>
                                  <a:pt x="255" y="288"/>
                                  <a:pt x="255" y="290"/>
                                </a:cubicBezTo>
                                <a:cubicBezTo>
                                  <a:pt x="256" y="293"/>
                                  <a:pt x="258" y="295"/>
                                  <a:pt x="260" y="296"/>
                                </a:cubicBezTo>
                                <a:cubicBezTo>
                                  <a:pt x="262" y="296"/>
                                  <a:pt x="262" y="297"/>
                                  <a:pt x="264" y="298"/>
                                </a:cubicBezTo>
                                <a:cubicBezTo>
                                  <a:pt x="266" y="299"/>
                                  <a:pt x="268" y="297"/>
                                  <a:pt x="270" y="298"/>
                                </a:cubicBezTo>
                                <a:cubicBezTo>
                                  <a:pt x="272" y="299"/>
                                  <a:pt x="273" y="301"/>
                                  <a:pt x="275" y="301"/>
                                </a:cubicBezTo>
                                <a:cubicBezTo>
                                  <a:pt x="276" y="301"/>
                                  <a:pt x="276" y="301"/>
                                  <a:pt x="277" y="301"/>
                                </a:cubicBezTo>
                                <a:cubicBezTo>
                                  <a:pt x="276" y="298"/>
                                  <a:pt x="275" y="297"/>
                                  <a:pt x="275" y="294"/>
                                </a:cubicBezTo>
                                <a:cubicBezTo>
                                  <a:pt x="275" y="292"/>
                                  <a:pt x="279" y="291"/>
                                  <a:pt x="279" y="288"/>
                                </a:cubicBezTo>
                                <a:cubicBezTo>
                                  <a:pt x="279" y="287"/>
                                  <a:pt x="279" y="287"/>
                                  <a:pt x="279" y="287"/>
                                </a:cubicBezTo>
                                <a:cubicBezTo>
                                  <a:pt x="277" y="287"/>
                                  <a:pt x="277" y="287"/>
                                  <a:pt x="277" y="287"/>
                                </a:cubicBezTo>
                                <a:cubicBezTo>
                                  <a:pt x="275" y="287"/>
                                  <a:pt x="274" y="288"/>
                                  <a:pt x="272" y="288"/>
                                </a:cubicBezTo>
                                <a:cubicBezTo>
                                  <a:pt x="269" y="288"/>
                                  <a:pt x="268" y="285"/>
                                  <a:pt x="267" y="282"/>
                                </a:cubicBezTo>
                                <a:cubicBezTo>
                                  <a:pt x="265" y="279"/>
                                  <a:pt x="265" y="277"/>
                                  <a:pt x="264" y="273"/>
                                </a:cubicBezTo>
                                <a:cubicBezTo>
                                  <a:pt x="264" y="271"/>
                                  <a:pt x="263" y="271"/>
                                  <a:pt x="262" y="270"/>
                                </a:cubicBezTo>
                                <a:cubicBezTo>
                                  <a:pt x="262" y="267"/>
                                  <a:pt x="260" y="266"/>
                                  <a:pt x="257" y="266"/>
                                </a:cubicBezTo>
                                <a:close/>
                                <a:moveTo>
                                  <a:pt x="299" y="286"/>
                                </a:moveTo>
                                <a:cubicBezTo>
                                  <a:pt x="299" y="297"/>
                                  <a:pt x="299" y="297"/>
                                  <a:pt x="299" y="297"/>
                                </a:cubicBezTo>
                                <a:cubicBezTo>
                                  <a:pt x="302" y="297"/>
                                  <a:pt x="303" y="299"/>
                                  <a:pt x="305" y="299"/>
                                </a:cubicBezTo>
                                <a:cubicBezTo>
                                  <a:pt x="306" y="299"/>
                                  <a:pt x="306" y="299"/>
                                  <a:pt x="307" y="298"/>
                                </a:cubicBezTo>
                                <a:cubicBezTo>
                                  <a:pt x="308" y="297"/>
                                  <a:pt x="310" y="297"/>
                                  <a:pt x="311" y="295"/>
                                </a:cubicBezTo>
                                <a:cubicBezTo>
                                  <a:pt x="312" y="293"/>
                                  <a:pt x="315" y="292"/>
                                  <a:pt x="315" y="290"/>
                                </a:cubicBezTo>
                                <a:cubicBezTo>
                                  <a:pt x="315" y="289"/>
                                  <a:pt x="314" y="289"/>
                                  <a:pt x="313" y="288"/>
                                </a:cubicBezTo>
                                <a:cubicBezTo>
                                  <a:pt x="311" y="287"/>
                                  <a:pt x="311" y="287"/>
                                  <a:pt x="309" y="286"/>
                                </a:cubicBezTo>
                                <a:cubicBezTo>
                                  <a:pt x="308" y="286"/>
                                  <a:pt x="308" y="286"/>
                                  <a:pt x="307" y="285"/>
                                </a:cubicBezTo>
                                <a:cubicBezTo>
                                  <a:pt x="304" y="284"/>
                                  <a:pt x="302" y="286"/>
                                  <a:pt x="299" y="286"/>
                                </a:cubicBezTo>
                                <a:close/>
                                <a:moveTo>
                                  <a:pt x="253" y="367"/>
                                </a:moveTo>
                                <a:cubicBezTo>
                                  <a:pt x="253" y="369"/>
                                  <a:pt x="253" y="371"/>
                                  <a:pt x="252" y="371"/>
                                </a:cubicBezTo>
                                <a:cubicBezTo>
                                  <a:pt x="251" y="371"/>
                                  <a:pt x="251" y="370"/>
                                  <a:pt x="250" y="370"/>
                                </a:cubicBezTo>
                                <a:cubicBezTo>
                                  <a:pt x="248" y="369"/>
                                  <a:pt x="247" y="368"/>
                                  <a:pt x="245" y="368"/>
                                </a:cubicBezTo>
                                <a:cubicBezTo>
                                  <a:pt x="243" y="368"/>
                                  <a:pt x="243" y="368"/>
                                  <a:pt x="243" y="368"/>
                                </a:cubicBezTo>
                                <a:cubicBezTo>
                                  <a:pt x="243" y="371"/>
                                  <a:pt x="241" y="373"/>
                                  <a:pt x="238" y="373"/>
                                </a:cubicBezTo>
                                <a:cubicBezTo>
                                  <a:pt x="235" y="373"/>
                                  <a:pt x="233" y="370"/>
                                  <a:pt x="230" y="370"/>
                                </a:cubicBezTo>
                                <a:cubicBezTo>
                                  <a:pt x="229" y="370"/>
                                  <a:pt x="227" y="370"/>
                                  <a:pt x="227" y="371"/>
                                </a:cubicBezTo>
                                <a:cubicBezTo>
                                  <a:pt x="227" y="373"/>
                                  <a:pt x="230" y="374"/>
                                  <a:pt x="230" y="376"/>
                                </a:cubicBezTo>
                                <a:cubicBezTo>
                                  <a:pt x="230" y="377"/>
                                  <a:pt x="229" y="377"/>
                                  <a:pt x="229" y="377"/>
                                </a:cubicBezTo>
                                <a:cubicBezTo>
                                  <a:pt x="228" y="377"/>
                                  <a:pt x="228" y="377"/>
                                  <a:pt x="228" y="377"/>
                                </a:cubicBezTo>
                                <a:cubicBezTo>
                                  <a:pt x="225" y="377"/>
                                  <a:pt x="224" y="375"/>
                                  <a:pt x="222" y="373"/>
                                </a:cubicBezTo>
                                <a:cubicBezTo>
                                  <a:pt x="220" y="371"/>
                                  <a:pt x="218" y="370"/>
                                  <a:pt x="216" y="368"/>
                                </a:cubicBezTo>
                                <a:cubicBezTo>
                                  <a:pt x="215" y="367"/>
                                  <a:pt x="214" y="366"/>
                                  <a:pt x="212" y="365"/>
                                </a:cubicBezTo>
                                <a:cubicBezTo>
                                  <a:pt x="211" y="365"/>
                                  <a:pt x="212" y="364"/>
                                  <a:pt x="211" y="363"/>
                                </a:cubicBezTo>
                                <a:cubicBezTo>
                                  <a:pt x="208" y="361"/>
                                  <a:pt x="206" y="360"/>
                                  <a:pt x="204" y="358"/>
                                </a:cubicBezTo>
                                <a:cubicBezTo>
                                  <a:pt x="200" y="356"/>
                                  <a:pt x="198" y="356"/>
                                  <a:pt x="195" y="353"/>
                                </a:cubicBezTo>
                                <a:cubicBezTo>
                                  <a:pt x="187" y="348"/>
                                  <a:pt x="183" y="344"/>
                                  <a:pt x="174" y="340"/>
                                </a:cubicBezTo>
                                <a:cubicBezTo>
                                  <a:pt x="172" y="340"/>
                                  <a:pt x="170" y="339"/>
                                  <a:pt x="169" y="337"/>
                                </a:cubicBezTo>
                                <a:cubicBezTo>
                                  <a:pt x="169" y="336"/>
                                  <a:pt x="169" y="335"/>
                                  <a:pt x="169" y="334"/>
                                </a:cubicBezTo>
                                <a:cubicBezTo>
                                  <a:pt x="167" y="332"/>
                                  <a:pt x="166" y="331"/>
                                  <a:pt x="164" y="330"/>
                                </a:cubicBezTo>
                                <a:cubicBezTo>
                                  <a:pt x="160" y="330"/>
                                  <a:pt x="159" y="328"/>
                                  <a:pt x="155" y="327"/>
                                </a:cubicBezTo>
                                <a:cubicBezTo>
                                  <a:pt x="153" y="326"/>
                                  <a:pt x="152" y="326"/>
                                  <a:pt x="150" y="324"/>
                                </a:cubicBezTo>
                                <a:cubicBezTo>
                                  <a:pt x="146" y="320"/>
                                  <a:pt x="145" y="316"/>
                                  <a:pt x="142" y="310"/>
                                </a:cubicBezTo>
                                <a:cubicBezTo>
                                  <a:pt x="140" y="307"/>
                                  <a:pt x="137" y="306"/>
                                  <a:pt x="135" y="302"/>
                                </a:cubicBezTo>
                                <a:cubicBezTo>
                                  <a:pt x="134" y="300"/>
                                  <a:pt x="134" y="299"/>
                                  <a:pt x="134" y="296"/>
                                </a:cubicBezTo>
                                <a:cubicBezTo>
                                  <a:pt x="134" y="292"/>
                                  <a:pt x="134" y="292"/>
                                  <a:pt x="134" y="292"/>
                                </a:cubicBezTo>
                                <a:cubicBezTo>
                                  <a:pt x="134" y="288"/>
                                  <a:pt x="131" y="286"/>
                                  <a:pt x="129" y="283"/>
                                </a:cubicBezTo>
                                <a:cubicBezTo>
                                  <a:pt x="126" y="279"/>
                                  <a:pt x="125" y="277"/>
                                  <a:pt x="124" y="273"/>
                                </a:cubicBezTo>
                                <a:cubicBezTo>
                                  <a:pt x="121" y="267"/>
                                  <a:pt x="118" y="266"/>
                                  <a:pt x="115" y="260"/>
                                </a:cubicBezTo>
                                <a:cubicBezTo>
                                  <a:pt x="113" y="258"/>
                                  <a:pt x="113" y="256"/>
                                  <a:pt x="111" y="253"/>
                                </a:cubicBezTo>
                                <a:cubicBezTo>
                                  <a:pt x="108" y="253"/>
                                  <a:pt x="107" y="250"/>
                                  <a:pt x="105" y="250"/>
                                </a:cubicBezTo>
                                <a:cubicBezTo>
                                  <a:pt x="102" y="249"/>
                                  <a:pt x="101" y="250"/>
                                  <a:pt x="98" y="249"/>
                                </a:cubicBezTo>
                                <a:cubicBezTo>
                                  <a:pt x="96" y="248"/>
                                  <a:pt x="97" y="246"/>
                                  <a:pt x="96" y="244"/>
                                </a:cubicBezTo>
                                <a:cubicBezTo>
                                  <a:pt x="91" y="238"/>
                                  <a:pt x="92" y="233"/>
                                  <a:pt x="89" y="226"/>
                                </a:cubicBezTo>
                                <a:cubicBezTo>
                                  <a:pt x="87" y="224"/>
                                  <a:pt x="85" y="223"/>
                                  <a:pt x="84" y="220"/>
                                </a:cubicBezTo>
                                <a:cubicBezTo>
                                  <a:pt x="83" y="219"/>
                                  <a:pt x="84" y="217"/>
                                  <a:pt x="82" y="217"/>
                                </a:cubicBezTo>
                                <a:cubicBezTo>
                                  <a:pt x="81" y="216"/>
                                  <a:pt x="81" y="216"/>
                                  <a:pt x="80" y="216"/>
                                </a:cubicBezTo>
                                <a:cubicBezTo>
                                  <a:pt x="77" y="215"/>
                                  <a:pt x="77" y="213"/>
                                  <a:pt x="75" y="212"/>
                                </a:cubicBezTo>
                                <a:cubicBezTo>
                                  <a:pt x="71" y="210"/>
                                  <a:pt x="69" y="210"/>
                                  <a:pt x="65" y="207"/>
                                </a:cubicBezTo>
                                <a:cubicBezTo>
                                  <a:pt x="62" y="205"/>
                                  <a:pt x="60" y="203"/>
                                  <a:pt x="60" y="199"/>
                                </a:cubicBezTo>
                                <a:cubicBezTo>
                                  <a:pt x="60" y="195"/>
                                  <a:pt x="60" y="195"/>
                                  <a:pt x="60" y="195"/>
                                </a:cubicBezTo>
                                <a:cubicBezTo>
                                  <a:pt x="60" y="191"/>
                                  <a:pt x="55" y="190"/>
                                  <a:pt x="52" y="188"/>
                                </a:cubicBezTo>
                                <a:cubicBezTo>
                                  <a:pt x="51" y="187"/>
                                  <a:pt x="51" y="185"/>
                                  <a:pt x="50" y="184"/>
                                </a:cubicBezTo>
                                <a:cubicBezTo>
                                  <a:pt x="49" y="182"/>
                                  <a:pt x="47" y="181"/>
                                  <a:pt x="45" y="180"/>
                                </a:cubicBezTo>
                                <a:cubicBezTo>
                                  <a:pt x="43" y="178"/>
                                  <a:pt x="42" y="178"/>
                                  <a:pt x="41" y="177"/>
                                </a:cubicBezTo>
                                <a:cubicBezTo>
                                  <a:pt x="39" y="175"/>
                                  <a:pt x="39" y="172"/>
                                  <a:pt x="36" y="171"/>
                                </a:cubicBezTo>
                                <a:cubicBezTo>
                                  <a:pt x="33" y="169"/>
                                  <a:pt x="29" y="170"/>
                                  <a:pt x="26" y="167"/>
                                </a:cubicBezTo>
                                <a:cubicBezTo>
                                  <a:pt x="23" y="164"/>
                                  <a:pt x="21" y="162"/>
                                  <a:pt x="18" y="161"/>
                                </a:cubicBezTo>
                                <a:cubicBezTo>
                                  <a:pt x="16" y="160"/>
                                  <a:pt x="15" y="158"/>
                                  <a:pt x="13" y="157"/>
                                </a:cubicBezTo>
                                <a:cubicBezTo>
                                  <a:pt x="12" y="156"/>
                                  <a:pt x="12" y="155"/>
                                  <a:pt x="11" y="154"/>
                                </a:cubicBezTo>
                                <a:cubicBezTo>
                                  <a:pt x="10" y="153"/>
                                  <a:pt x="9" y="152"/>
                                  <a:pt x="7" y="151"/>
                                </a:cubicBezTo>
                                <a:cubicBezTo>
                                  <a:pt x="6" y="151"/>
                                  <a:pt x="6" y="150"/>
                                  <a:pt x="6" y="149"/>
                                </a:cubicBezTo>
                                <a:cubicBezTo>
                                  <a:pt x="4" y="146"/>
                                  <a:pt x="4" y="145"/>
                                  <a:pt x="3" y="142"/>
                                </a:cubicBezTo>
                                <a:cubicBezTo>
                                  <a:pt x="2" y="138"/>
                                  <a:pt x="0" y="136"/>
                                  <a:pt x="0" y="132"/>
                                </a:cubicBezTo>
                                <a:cubicBezTo>
                                  <a:pt x="0" y="129"/>
                                  <a:pt x="4" y="128"/>
                                  <a:pt x="7" y="128"/>
                                </a:cubicBezTo>
                                <a:cubicBezTo>
                                  <a:pt x="9" y="128"/>
                                  <a:pt x="10" y="129"/>
                                  <a:pt x="12" y="129"/>
                                </a:cubicBezTo>
                                <a:cubicBezTo>
                                  <a:pt x="12" y="129"/>
                                  <a:pt x="12" y="128"/>
                                  <a:pt x="12" y="128"/>
                                </a:cubicBezTo>
                                <a:cubicBezTo>
                                  <a:pt x="14" y="128"/>
                                  <a:pt x="14" y="130"/>
                                  <a:pt x="14" y="131"/>
                                </a:cubicBezTo>
                                <a:cubicBezTo>
                                  <a:pt x="17" y="133"/>
                                  <a:pt x="18" y="135"/>
                                  <a:pt x="20" y="135"/>
                                </a:cubicBezTo>
                                <a:cubicBezTo>
                                  <a:pt x="25" y="135"/>
                                  <a:pt x="25" y="135"/>
                                  <a:pt x="25" y="135"/>
                                </a:cubicBezTo>
                                <a:cubicBezTo>
                                  <a:pt x="27" y="136"/>
                                  <a:pt x="27" y="136"/>
                                  <a:pt x="27" y="136"/>
                                </a:cubicBezTo>
                                <a:cubicBezTo>
                                  <a:pt x="32" y="136"/>
                                  <a:pt x="32" y="136"/>
                                  <a:pt x="32" y="136"/>
                                </a:cubicBezTo>
                                <a:cubicBezTo>
                                  <a:pt x="33" y="136"/>
                                  <a:pt x="33" y="134"/>
                                  <a:pt x="35" y="134"/>
                                </a:cubicBezTo>
                                <a:cubicBezTo>
                                  <a:pt x="36" y="133"/>
                                  <a:pt x="38" y="133"/>
                                  <a:pt x="40" y="133"/>
                                </a:cubicBezTo>
                                <a:cubicBezTo>
                                  <a:pt x="43" y="133"/>
                                  <a:pt x="44" y="133"/>
                                  <a:pt x="47" y="133"/>
                                </a:cubicBezTo>
                                <a:cubicBezTo>
                                  <a:pt x="48" y="134"/>
                                  <a:pt x="48" y="135"/>
                                  <a:pt x="49" y="135"/>
                                </a:cubicBezTo>
                                <a:cubicBezTo>
                                  <a:pt x="51" y="135"/>
                                  <a:pt x="52" y="133"/>
                                  <a:pt x="54" y="133"/>
                                </a:cubicBezTo>
                                <a:cubicBezTo>
                                  <a:pt x="56" y="133"/>
                                  <a:pt x="57" y="135"/>
                                  <a:pt x="58" y="136"/>
                                </a:cubicBezTo>
                                <a:cubicBezTo>
                                  <a:pt x="61" y="138"/>
                                  <a:pt x="64" y="139"/>
                                  <a:pt x="65" y="142"/>
                                </a:cubicBezTo>
                                <a:cubicBezTo>
                                  <a:pt x="67" y="144"/>
                                  <a:pt x="67" y="146"/>
                                  <a:pt x="68" y="148"/>
                                </a:cubicBezTo>
                                <a:cubicBezTo>
                                  <a:pt x="69" y="150"/>
                                  <a:pt x="72" y="150"/>
                                  <a:pt x="72" y="152"/>
                                </a:cubicBezTo>
                                <a:cubicBezTo>
                                  <a:pt x="72" y="154"/>
                                  <a:pt x="70" y="155"/>
                                  <a:pt x="70" y="157"/>
                                </a:cubicBezTo>
                                <a:cubicBezTo>
                                  <a:pt x="70" y="159"/>
                                  <a:pt x="72" y="160"/>
                                  <a:pt x="74" y="161"/>
                                </a:cubicBezTo>
                                <a:cubicBezTo>
                                  <a:pt x="77" y="162"/>
                                  <a:pt x="80" y="162"/>
                                  <a:pt x="84" y="163"/>
                                </a:cubicBezTo>
                                <a:cubicBezTo>
                                  <a:pt x="87" y="163"/>
                                  <a:pt x="89" y="165"/>
                                  <a:pt x="93" y="167"/>
                                </a:cubicBezTo>
                                <a:cubicBezTo>
                                  <a:pt x="95" y="168"/>
                                  <a:pt x="97" y="168"/>
                                  <a:pt x="99" y="169"/>
                                </a:cubicBezTo>
                                <a:cubicBezTo>
                                  <a:pt x="101" y="170"/>
                                  <a:pt x="102" y="170"/>
                                  <a:pt x="103" y="170"/>
                                </a:cubicBezTo>
                                <a:cubicBezTo>
                                  <a:pt x="107" y="172"/>
                                  <a:pt x="109" y="173"/>
                                  <a:pt x="112" y="176"/>
                                </a:cubicBezTo>
                                <a:cubicBezTo>
                                  <a:pt x="113" y="177"/>
                                  <a:pt x="115" y="177"/>
                                  <a:pt x="116" y="179"/>
                                </a:cubicBezTo>
                                <a:cubicBezTo>
                                  <a:pt x="120" y="182"/>
                                  <a:pt x="121" y="186"/>
                                  <a:pt x="125" y="190"/>
                                </a:cubicBezTo>
                                <a:cubicBezTo>
                                  <a:pt x="125" y="189"/>
                                  <a:pt x="126" y="189"/>
                                  <a:pt x="126" y="189"/>
                                </a:cubicBezTo>
                                <a:cubicBezTo>
                                  <a:pt x="128" y="189"/>
                                  <a:pt x="129" y="191"/>
                                  <a:pt x="130" y="193"/>
                                </a:cubicBezTo>
                                <a:cubicBezTo>
                                  <a:pt x="131" y="195"/>
                                  <a:pt x="133" y="196"/>
                                  <a:pt x="135" y="199"/>
                                </a:cubicBezTo>
                                <a:cubicBezTo>
                                  <a:pt x="136" y="201"/>
                                  <a:pt x="137" y="203"/>
                                  <a:pt x="139" y="204"/>
                                </a:cubicBezTo>
                                <a:cubicBezTo>
                                  <a:pt x="139" y="203"/>
                                  <a:pt x="139" y="203"/>
                                  <a:pt x="139" y="203"/>
                                </a:cubicBezTo>
                                <a:cubicBezTo>
                                  <a:pt x="137" y="198"/>
                                  <a:pt x="137" y="198"/>
                                  <a:pt x="137" y="198"/>
                                </a:cubicBezTo>
                                <a:cubicBezTo>
                                  <a:pt x="137" y="196"/>
                                  <a:pt x="137" y="196"/>
                                  <a:pt x="137" y="196"/>
                                </a:cubicBezTo>
                                <a:cubicBezTo>
                                  <a:pt x="139" y="196"/>
                                  <a:pt x="139" y="196"/>
                                  <a:pt x="139" y="196"/>
                                </a:cubicBezTo>
                                <a:cubicBezTo>
                                  <a:pt x="140" y="196"/>
                                  <a:pt x="140" y="197"/>
                                  <a:pt x="141" y="197"/>
                                </a:cubicBezTo>
                                <a:cubicBezTo>
                                  <a:pt x="146" y="199"/>
                                  <a:pt x="147" y="202"/>
                                  <a:pt x="151" y="205"/>
                                </a:cubicBezTo>
                                <a:cubicBezTo>
                                  <a:pt x="156" y="209"/>
                                  <a:pt x="161" y="208"/>
                                  <a:pt x="168" y="212"/>
                                </a:cubicBezTo>
                                <a:cubicBezTo>
                                  <a:pt x="170" y="213"/>
                                  <a:pt x="171" y="214"/>
                                  <a:pt x="173" y="216"/>
                                </a:cubicBezTo>
                                <a:cubicBezTo>
                                  <a:pt x="175" y="220"/>
                                  <a:pt x="176" y="225"/>
                                  <a:pt x="181" y="225"/>
                                </a:cubicBezTo>
                                <a:cubicBezTo>
                                  <a:pt x="186" y="225"/>
                                  <a:pt x="186" y="225"/>
                                  <a:pt x="186" y="225"/>
                                </a:cubicBezTo>
                                <a:cubicBezTo>
                                  <a:pt x="187" y="225"/>
                                  <a:pt x="188" y="226"/>
                                  <a:pt x="189" y="226"/>
                                </a:cubicBezTo>
                                <a:cubicBezTo>
                                  <a:pt x="190" y="227"/>
                                  <a:pt x="191" y="228"/>
                                  <a:pt x="191" y="229"/>
                                </a:cubicBezTo>
                                <a:cubicBezTo>
                                  <a:pt x="191" y="231"/>
                                  <a:pt x="190" y="231"/>
                                  <a:pt x="189" y="232"/>
                                </a:cubicBezTo>
                                <a:cubicBezTo>
                                  <a:pt x="188" y="234"/>
                                  <a:pt x="188" y="235"/>
                                  <a:pt x="188" y="237"/>
                                </a:cubicBezTo>
                                <a:cubicBezTo>
                                  <a:pt x="190" y="236"/>
                                  <a:pt x="190" y="234"/>
                                  <a:pt x="192" y="232"/>
                                </a:cubicBezTo>
                                <a:cubicBezTo>
                                  <a:pt x="193" y="230"/>
                                  <a:pt x="195" y="230"/>
                                  <a:pt x="196" y="228"/>
                                </a:cubicBezTo>
                                <a:cubicBezTo>
                                  <a:pt x="197" y="227"/>
                                  <a:pt x="198" y="226"/>
                                  <a:pt x="199" y="226"/>
                                </a:cubicBezTo>
                                <a:cubicBezTo>
                                  <a:pt x="203" y="226"/>
                                  <a:pt x="203" y="230"/>
                                  <a:pt x="206" y="231"/>
                                </a:cubicBezTo>
                                <a:cubicBezTo>
                                  <a:pt x="208" y="232"/>
                                  <a:pt x="211" y="234"/>
                                  <a:pt x="211" y="236"/>
                                </a:cubicBezTo>
                                <a:cubicBezTo>
                                  <a:pt x="211" y="238"/>
                                  <a:pt x="210" y="239"/>
                                  <a:pt x="208" y="240"/>
                                </a:cubicBezTo>
                                <a:cubicBezTo>
                                  <a:pt x="207" y="240"/>
                                  <a:pt x="207" y="240"/>
                                  <a:pt x="205" y="240"/>
                                </a:cubicBezTo>
                                <a:cubicBezTo>
                                  <a:pt x="203" y="241"/>
                                  <a:pt x="202" y="242"/>
                                  <a:pt x="202" y="245"/>
                                </a:cubicBezTo>
                                <a:cubicBezTo>
                                  <a:pt x="202" y="245"/>
                                  <a:pt x="202" y="245"/>
                                  <a:pt x="203" y="245"/>
                                </a:cubicBezTo>
                                <a:cubicBezTo>
                                  <a:pt x="205" y="244"/>
                                  <a:pt x="205" y="244"/>
                                  <a:pt x="205" y="244"/>
                                </a:cubicBezTo>
                                <a:cubicBezTo>
                                  <a:pt x="209" y="244"/>
                                  <a:pt x="209" y="244"/>
                                  <a:pt x="209" y="244"/>
                                </a:cubicBezTo>
                                <a:cubicBezTo>
                                  <a:pt x="210" y="245"/>
                                  <a:pt x="210" y="245"/>
                                  <a:pt x="210" y="245"/>
                                </a:cubicBezTo>
                                <a:cubicBezTo>
                                  <a:pt x="207" y="249"/>
                                  <a:pt x="202" y="249"/>
                                  <a:pt x="202" y="254"/>
                                </a:cubicBezTo>
                                <a:cubicBezTo>
                                  <a:pt x="202" y="255"/>
                                  <a:pt x="203" y="255"/>
                                  <a:pt x="204" y="256"/>
                                </a:cubicBezTo>
                                <a:cubicBezTo>
                                  <a:pt x="206" y="259"/>
                                  <a:pt x="208" y="260"/>
                                  <a:pt x="212" y="260"/>
                                </a:cubicBezTo>
                                <a:cubicBezTo>
                                  <a:pt x="214" y="260"/>
                                  <a:pt x="215" y="258"/>
                                  <a:pt x="218" y="258"/>
                                </a:cubicBezTo>
                                <a:cubicBezTo>
                                  <a:pt x="221" y="258"/>
                                  <a:pt x="221" y="258"/>
                                  <a:pt x="221" y="258"/>
                                </a:cubicBezTo>
                                <a:cubicBezTo>
                                  <a:pt x="223" y="258"/>
                                  <a:pt x="224" y="259"/>
                                  <a:pt x="224" y="260"/>
                                </a:cubicBezTo>
                                <a:cubicBezTo>
                                  <a:pt x="224" y="265"/>
                                  <a:pt x="224" y="265"/>
                                  <a:pt x="224" y="265"/>
                                </a:cubicBezTo>
                                <a:cubicBezTo>
                                  <a:pt x="224" y="268"/>
                                  <a:pt x="224" y="270"/>
                                  <a:pt x="226" y="273"/>
                                </a:cubicBezTo>
                                <a:cubicBezTo>
                                  <a:pt x="227" y="275"/>
                                  <a:pt x="227" y="276"/>
                                  <a:pt x="228" y="277"/>
                                </a:cubicBezTo>
                                <a:cubicBezTo>
                                  <a:pt x="229" y="280"/>
                                  <a:pt x="229" y="282"/>
                                  <a:pt x="231" y="283"/>
                                </a:cubicBezTo>
                                <a:cubicBezTo>
                                  <a:pt x="232" y="283"/>
                                  <a:pt x="234" y="283"/>
                                  <a:pt x="235" y="283"/>
                                </a:cubicBezTo>
                                <a:cubicBezTo>
                                  <a:pt x="236" y="284"/>
                                  <a:pt x="236" y="285"/>
                                  <a:pt x="236" y="286"/>
                                </a:cubicBezTo>
                                <a:cubicBezTo>
                                  <a:pt x="236" y="288"/>
                                  <a:pt x="235" y="289"/>
                                  <a:pt x="235" y="291"/>
                                </a:cubicBezTo>
                                <a:cubicBezTo>
                                  <a:pt x="235" y="291"/>
                                  <a:pt x="236" y="291"/>
                                  <a:pt x="236" y="291"/>
                                </a:cubicBezTo>
                                <a:cubicBezTo>
                                  <a:pt x="238" y="291"/>
                                  <a:pt x="238" y="290"/>
                                  <a:pt x="239" y="290"/>
                                </a:cubicBezTo>
                                <a:cubicBezTo>
                                  <a:pt x="241" y="290"/>
                                  <a:pt x="242" y="291"/>
                                  <a:pt x="243" y="291"/>
                                </a:cubicBezTo>
                                <a:cubicBezTo>
                                  <a:pt x="245" y="291"/>
                                  <a:pt x="247" y="289"/>
                                  <a:pt x="249" y="289"/>
                                </a:cubicBezTo>
                                <a:cubicBezTo>
                                  <a:pt x="251" y="289"/>
                                  <a:pt x="251" y="292"/>
                                  <a:pt x="252" y="293"/>
                                </a:cubicBezTo>
                                <a:cubicBezTo>
                                  <a:pt x="253" y="295"/>
                                  <a:pt x="255" y="294"/>
                                  <a:pt x="256" y="295"/>
                                </a:cubicBezTo>
                                <a:cubicBezTo>
                                  <a:pt x="256" y="299"/>
                                  <a:pt x="256" y="299"/>
                                  <a:pt x="256" y="299"/>
                                </a:cubicBezTo>
                                <a:cubicBezTo>
                                  <a:pt x="257" y="300"/>
                                  <a:pt x="258" y="301"/>
                                  <a:pt x="259" y="301"/>
                                </a:cubicBezTo>
                                <a:cubicBezTo>
                                  <a:pt x="260" y="302"/>
                                  <a:pt x="262" y="302"/>
                                  <a:pt x="262" y="303"/>
                                </a:cubicBezTo>
                                <a:cubicBezTo>
                                  <a:pt x="262" y="307"/>
                                  <a:pt x="262" y="307"/>
                                  <a:pt x="262" y="307"/>
                                </a:cubicBezTo>
                                <a:cubicBezTo>
                                  <a:pt x="262" y="308"/>
                                  <a:pt x="261" y="308"/>
                                  <a:pt x="260" y="309"/>
                                </a:cubicBezTo>
                                <a:cubicBezTo>
                                  <a:pt x="260" y="310"/>
                                  <a:pt x="259" y="311"/>
                                  <a:pt x="258" y="312"/>
                                </a:cubicBezTo>
                                <a:cubicBezTo>
                                  <a:pt x="257" y="315"/>
                                  <a:pt x="256" y="316"/>
                                  <a:pt x="256" y="318"/>
                                </a:cubicBezTo>
                                <a:cubicBezTo>
                                  <a:pt x="256" y="323"/>
                                  <a:pt x="256" y="323"/>
                                  <a:pt x="256" y="323"/>
                                </a:cubicBezTo>
                                <a:cubicBezTo>
                                  <a:pt x="257" y="323"/>
                                  <a:pt x="258" y="323"/>
                                  <a:pt x="259" y="323"/>
                                </a:cubicBezTo>
                                <a:cubicBezTo>
                                  <a:pt x="259" y="323"/>
                                  <a:pt x="259" y="323"/>
                                  <a:pt x="259" y="324"/>
                                </a:cubicBezTo>
                                <a:cubicBezTo>
                                  <a:pt x="259" y="328"/>
                                  <a:pt x="255" y="329"/>
                                  <a:pt x="255" y="333"/>
                                </a:cubicBezTo>
                                <a:cubicBezTo>
                                  <a:pt x="255" y="352"/>
                                  <a:pt x="255" y="352"/>
                                  <a:pt x="255" y="352"/>
                                </a:cubicBezTo>
                                <a:cubicBezTo>
                                  <a:pt x="255" y="354"/>
                                  <a:pt x="254" y="356"/>
                                  <a:pt x="254" y="358"/>
                                </a:cubicBezTo>
                                <a:cubicBezTo>
                                  <a:pt x="254" y="362"/>
                                  <a:pt x="255" y="364"/>
                                  <a:pt x="253" y="367"/>
                                </a:cubicBezTo>
                                <a:close/>
                                <a:moveTo>
                                  <a:pt x="14" y="198"/>
                                </a:moveTo>
                                <a:cubicBezTo>
                                  <a:pt x="13" y="198"/>
                                  <a:pt x="12" y="198"/>
                                  <a:pt x="11" y="198"/>
                                </a:cubicBezTo>
                                <a:cubicBezTo>
                                  <a:pt x="10" y="198"/>
                                  <a:pt x="10" y="198"/>
                                  <a:pt x="9" y="198"/>
                                </a:cubicBezTo>
                                <a:cubicBezTo>
                                  <a:pt x="9" y="201"/>
                                  <a:pt x="10" y="204"/>
                                  <a:pt x="14" y="205"/>
                                </a:cubicBezTo>
                                <a:cubicBezTo>
                                  <a:pt x="15" y="205"/>
                                  <a:pt x="16" y="206"/>
                                  <a:pt x="17" y="206"/>
                                </a:cubicBezTo>
                                <a:cubicBezTo>
                                  <a:pt x="19" y="206"/>
                                  <a:pt x="21" y="206"/>
                                  <a:pt x="22" y="207"/>
                                </a:cubicBezTo>
                                <a:cubicBezTo>
                                  <a:pt x="23" y="208"/>
                                  <a:pt x="24" y="209"/>
                                  <a:pt x="25" y="209"/>
                                </a:cubicBezTo>
                                <a:cubicBezTo>
                                  <a:pt x="27" y="209"/>
                                  <a:pt x="29" y="208"/>
                                  <a:pt x="29" y="206"/>
                                </a:cubicBezTo>
                                <a:cubicBezTo>
                                  <a:pt x="29" y="205"/>
                                  <a:pt x="29" y="205"/>
                                  <a:pt x="29" y="205"/>
                                </a:cubicBezTo>
                                <a:cubicBezTo>
                                  <a:pt x="27" y="205"/>
                                  <a:pt x="26" y="205"/>
                                  <a:pt x="24" y="205"/>
                                </a:cubicBezTo>
                                <a:cubicBezTo>
                                  <a:pt x="22" y="204"/>
                                  <a:pt x="22" y="203"/>
                                  <a:pt x="20" y="202"/>
                                </a:cubicBezTo>
                                <a:cubicBezTo>
                                  <a:pt x="18" y="200"/>
                                  <a:pt x="17" y="199"/>
                                  <a:pt x="14" y="198"/>
                                </a:cubicBezTo>
                                <a:close/>
                                <a:moveTo>
                                  <a:pt x="53" y="225"/>
                                </a:moveTo>
                                <a:cubicBezTo>
                                  <a:pt x="52" y="228"/>
                                  <a:pt x="49" y="228"/>
                                  <a:pt x="46" y="229"/>
                                </a:cubicBezTo>
                                <a:cubicBezTo>
                                  <a:pt x="46" y="231"/>
                                  <a:pt x="48" y="230"/>
                                  <a:pt x="48" y="231"/>
                                </a:cubicBezTo>
                                <a:cubicBezTo>
                                  <a:pt x="51" y="234"/>
                                  <a:pt x="52" y="236"/>
                                  <a:pt x="54" y="238"/>
                                </a:cubicBezTo>
                                <a:cubicBezTo>
                                  <a:pt x="56" y="239"/>
                                  <a:pt x="56" y="241"/>
                                  <a:pt x="57" y="243"/>
                                </a:cubicBezTo>
                                <a:cubicBezTo>
                                  <a:pt x="57" y="244"/>
                                  <a:pt x="59" y="243"/>
                                  <a:pt x="60" y="244"/>
                                </a:cubicBezTo>
                                <a:cubicBezTo>
                                  <a:pt x="61" y="244"/>
                                  <a:pt x="61" y="245"/>
                                  <a:pt x="62" y="245"/>
                                </a:cubicBezTo>
                                <a:cubicBezTo>
                                  <a:pt x="63" y="245"/>
                                  <a:pt x="64" y="243"/>
                                  <a:pt x="64" y="242"/>
                                </a:cubicBezTo>
                                <a:cubicBezTo>
                                  <a:pt x="65" y="240"/>
                                  <a:pt x="65" y="239"/>
                                  <a:pt x="65" y="236"/>
                                </a:cubicBezTo>
                                <a:cubicBezTo>
                                  <a:pt x="65" y="233"/>
                                  <a:pt x="62" y="233"/>
                                  <a:pt x="60" y="231"/>
                                </a:cubicBezTo>
                                <a:cubicBezTo>
                                  <a:pt x="58" y="229"/>
                                  <a:pt x="57" y="229"/>
                                  <a:pt x="56" y="228"/>
                                </a:cubicBezTo>
                                <a:cubicBezTo>
                                  <a:pt x="55" y="226"/>
                                  <a:pt x="55" y="226"/>
                                  <a:pt x="53" y="225"/>
                                </a:cubicBezTo>
                                <a:close/>
                                <a:moveTo>
                                  <a:pt x="91" y="280"/>
                                </a:moveTo>
                                <a:cubicBezTo>
                                  <a:pt x="91" y="280"/>
                                  <a:pt x="90" y="281"/>
                                  <a:pt x="90" y="281"/>
                                </a:cubicBezTo>
                                <a:cubicBezTo>
                                  <a:pt x="89" y="282"/>
                                  <a:pt x="87" y="282"/>
                                  <a:pt x="86" y="282"/>
                                </a:cubicBezTo>
                                <a:cubicBezTo>
                                  <a:pt x="86" y="283"/>
                                  <a:pt x="86" y="284"/>
                                  <a:pt x="86" y="285"/>
                                </a:cubicBezTo>
                                <a:cubicBezTo>
                                  <a:pt x="86" y="288"/>
                                  <a:pt x="88" y="290"/>
                                  <a:pt x="90" y="293"/>
                                </a:cubicBezTo>
                                <a:cubicBezTo>
                                  <a:pt x="91" y="294"/>
                                  <a:pt x="92" y="295"/>
                                  <a:pt x="93" y="296"/>
                                </a:cubicBezTo>
                                <a:cubicBezTo>
                                  <a:pt x="93" y="297"/>
                                  <a:pt x="93" y="298"/>
                                  <a:pt x="94" y="298"/>
                                </a:cubicBezTo>
                                <a:cubicBezTo>
                                  <a:pt x="96" y="298"/>
                                  <a:pt x="96" y="297"/>
                                  <a:pt x="97" y="296"/>
                                </a:cubicBezTo>
                                <a:cubicBezTo>
                                  <a:pt x="98" y="296"/>
                                  <a:pt x="99" y="295"/>
                                  <a:pt x="99" y="294"/>
                                </a:cubicBezTo>
                                <a:cubicBezTo>
                                  <a:pt x="99" y="293"/>
                                  <a:pt x="98" y="293"/>
                                  <a:pt x="98" y="291"/>
                                </a:cubicBezTo>
                                <a:cubicBezTo>
                                  <a:pt x="97" y="289"/>
                                  <a:pt x="96" y="288"/>
                                  <a:pt x="95" y="286"/>
                                </a:cubicBezTo>
                                <a:cubicBezTo>
                                  <a:pt x="94" y="285"/>
                                  <a:pt x="94" y="284"/>
                                  <a:pt x="93" y="282"/>
                                </a:cubicBezTo>
                                <a:cubicBezTo>
                                  <a:pt x="93" y="281"/>
                                  <a:pt x="92" y="280"/>
                                  <a:pt x="91" y="280"/>
                                </a:cubicBezTo>
                                <a:close/>
                                <a:moveTo>
                                  <a:pt x="1021" y="173"/>
                                </a:moveTo>
                                <a:cubicBezTo>
                                  <a:pt x="1020" y="173"/>
                                  <a:pt x="1019" y="174"/>
                                  <a:pt x="1018" y="175"/>
                                </a:cubicBezTo>
                                <a:cubicBezTo>
                                  <a:pt x="1017" y="176"/>
                                  <a:pt x="1016" y="176"/>
                                  <a:pt x="1015" y="177"/>
                                </a:cubicBezTo>
                                <a:cubicBezTo>
                                  <a:pt x="1014" y="180"/>
                                  <a:pt x="1013" y="181"/>
                                  <a:pt x="1012" y="184"/>
                                </a:cubicBezTo>
                                <a:cubicBezTo>
                                  <a:pt x="1011" y="185"/>
                                  <a:pt x="1011" y="185"/>
                                  <a:pt x="1011" y="186"/>
                                </a:cubicBezTo>
                                <a:cubicBezTo>
                                  <a:pt x="1010" y="188"/>
                                  <a:pt x="1009" y="189"/>
                                  <a:pt x="1009" y="190"/>
                                </a:cubicBezTo>
                                <a:cubicBezTo>
                                  <a:pt x="1009" y="191"/>
                                  <a:pt x="1009" y="191"/>
                                  <a:pt x="1008" y="192"/>
                                </a:cubicBezTo>
                                <a:cubicBezTo>
                                  <a:pt x="1008" y="193"/>
                                  <a:pt x="1007" y="194"/>
                                  <a:pt x="1007" y="196"/>
                                </a:cubicBezTo>
                                <a:cubicBezTo>
                                  <a:pt x="1007" y="198"/>
                                  <a:pt x="1009" y="199"/>
                                  <a:pt x="1011" y="199"/>
                                </a:cubicBezTo>
                                <a:cubicBezTo>
                                  <a:pt x="1013" y="199"/>
                                  <a:pt x="1014" y="198"/>
                                  <a:pt x="1015" y="197"/>
                                </a:cubicBezTo>
                                <a:cubicBezTo>
                                  <a:pt x="1017" y="195"/>
                                  <a:pt x="1019" y="195"/>
                                  <a:pt x="1021" y="194"/>
                                </a:cubicBezTo>
                                <a:cubicBezTo>
                                  <a:pt x="1023" y="193"/>
                                  <a:pt x="1024" y="192"/>
                                  <a:pt x="1026" y="190"/>
                                </a:cubicBezTo>
                                <a:cubicBezTo>
                                  <a:pt x="1027" y="190"/>
                                  <a:pt x="1027" y="188"/>
                                  <a:pt x="1027" y="187"/>
                                </a:cubicBezTo>
                                <a:cubicBezTo>
                                  <a:pt x="1027" y="183"/>
                                  <a:pt x="1027" y="181"/>
                                  <a:pt x="1026" y="178"/>
                                </a:cubicBezTo>
                                <a:cubicBezTo>
                                  <a:pt x="1026" y="177"/>
                                  <a:pt x="1026" y="176"/>
                                  <a:pt x="1025" y="175"/>
                                </a:cubicBezTo>
                                <a:cubicBezTo>
                                  <a:pt x="1024" y="174"/>
                                  <a:pt x="1022" y="174"/>
                                  <a:pt x="1021" y="173"/>
                                </a:cubicBezTo>
                                <a:cubicBezTo>
                                  <a:pt x="1021" y="173"/>
                                  <a:pt x="1021" y="173"/>
                                  <a:pt x="1021" y="173"/>
                                </a:cubicBezTo>
                                <a:close/>
                                <a:moveTo>
                                  <a:pt x="964" y="15"/>
                                </a:moveTo>
                                <a:cubicBezTo>
                                  <a:pt x="962" y="15"/>
                                  <a:pt x="960" y="18"/>
                                  <a:pt x="960" y="21"/>
                                </a:cubicBezTo>
                                <a:cubicBezTo>
                                  <a:pt x="960" y="24"/>
                                  <a:pt x="962" y="26"/>
                                  <a:pt x="963" y="29"/>
                                </a:cubicBezTo>
                                <a:cubicBezTo>
                                  <a:pt x="964" y="29"/>
                                  <a:pt x="964" y="29"/>
                                  <a:pt x="964" y="29"/>
                                </a:cubicBezTo>
                                <a:cubicBezTo>
                                  <a:pt x="966" y="29"/>
                                  <a:pt x="966" y="28"/>
                                  <a:pt x="968" y="28"/>
                                </a:cubicBezTo>
                                <a:cubicBezTo>
                                  <a:pt x="970" y="27"/>
                                  <a:pt x="974" y="27"/>
                                  <a:pt x="974" y="25"/>
                                </a:cubicBezTo>
                                <a:cubicBezTo>
                                  <a:pt x="974" y="23"/>
                                  <a:pt x="972" y="22"/>
                                  <a:pt x="971" y="21"/>
                                </a:cubicBezTo>
                                <a:cubicBezTo>
                                  <a:pt x="970" y="19"/>
                                  <a:pt x="970" y="18"/>
                                  <a:pt x="969" y="17"/>
                                </a:cubicBezTo>
                                <a:cubicBezTo>
                                  <a:pt x="967" y="15"/>
                                  <a:pt x="966" y="15"/>
                                  <a:pt x="964" y="15"/>
                                </a:cubicBezTo>
                                <a:close/>
                                <a:moveTo>
                                  <a:pt x="983" y="32"/>
                                </a:moveTo>
                                <a:cubicBezTo>
                                  <a:pt x="982" y="32"/>
                                  <a:pt x="981" y="31"/>
                                  <a:pt x="979" y="31"/>
                                </a:cubicBezTo>
                                <a:cubicBezTo>
                                  <a:pt x="977" y="31"/>
                                  <a:pt x="976" y="34"/>
                                  <a:pt x="974" y="35"/>
                                </a:cubicBezTo>
                                <a:cubicBezTo>
                                  <a:pt x="970" y="36"/>
                                  <a:pt x="967" y="36"/>
                                  <a:pt x="963" y="37"/>
                                </a:cubicBezTo>
                                <a:cubicBezTo>
                                  <a:pt x="961" y="38"/>
                                  <a:pt x="959" y="39"/>
                                  <a:pt x="958" y="41"/>
                                </a:cubicBezTo>
                                <a:cubicBezTo>
                                  <a:pt x="958" y="42"/>
                                  <a:pt x="957" y="42"/>
                                  <a:pt x="957" y="43"/>
                                </a:cubicBezTo>
                                <a:cubicBezTo>
                                  <a:pt x="955" y="46"/>
                                  <a:pt x="955" y="47"/>
                                  <a:pt x="954" y="50"/>
                                </a:cubicBezTo>
                                <a:cubicBezTo>
                                  <a:pt x="954" y="50"/>
                                  <a:pt x="955" y="50"/>
                                  <a:pt x="955" y="50"/>
                                </a:cubicBezTo>
                                <a:cubicBezTo>
                                  <a:pt x="957" y="50"/>
                                  <a:pt x="958" y="49"/>
                                  <a:pt x="959" y="48"/>
                                </a:cubicBezTo>
                                <a:cubicBezTo>
                                  <a:pt x="963" y="45"/>
                                  <a:pt x="965" y="45"/>
                                  <a:pt x="969" y="43"/>
                                </a:cubicBezTo>
                                <a:cubicBezTo>
                                  <a:pt x="972" y="43"/>
                                  <a:pt x="972" y="41"/>
                                  <a:pt x="974" y="40"/>
                                </a:cubicBezTo>
                                <a:cubicBezTo>
                                  <a:pt x="978" y="37"/>
                                  <a:pt x="980" y="36"/>
                                  <a:pt x="983" y="32"/>
                                </a:cubicBezTo>
                                <a:close/>
                                <a:moveTo>
                                  <a:pt x="950" y="18"/>
                                </a:moveTo>
                                <a:cubicBezTo>
                                  <a:pt x="950" y="19"/>
                                  <a:pt x="949" y="19"/>
                                  <a:pt x="949" y="20"/>
                                </a:cubicBezTo>
                                <a:cubicBezTo>
                                  <a:pt x="949" y="20"/>
                                  <a:pt x="950" y="21"/>
                                  <a:pt x="951" y="22"/>
                                </a:cubicBezTo>
                                <a:cubicBezTo>
                                  <a:pt x="951" y="23"/>
                                  <a:pt x="952" y="24"/>
                                  <a:pt x="953" y="25"/>
                                </a:cubicBezTo>
                                <a:cubicBezTo>
                                  <a:pt x="954" y="22"/>
                                  <a:pt x="956" y="21"/>
                                  <a:pt x="956" y="18"/>
                                </a:cubicBezTo>
                                <a:cubicBezTo>
                                  <a:pt x="954" y="18"/>
                                  <a:pt x="952" y="18"/>
                                  <a:pt x="950" y="18"/>
                                </a:cubicBezTo>
                                <a:close/>
                                <a:moveTo>
                                  <a:pt x="856" y="51"/>
                                </a:moveTo>
                                <a:cubicBezTo>
                                  <a:pt x="853" y="51"/>
                                  <a:pt x="853" y="56"/>
                                  <a:pt x="849" y="56"/>
                                </a:cubicBezTo>
                                <a:cubicBezTo>
                                  <a:pt x="848" y="56"/>
                                  <a:pt x="848" y="56"/>
                                  <a:pt x="847" y="56"/>
                                </a:cubicBezTo>
                                <a:cubicBezTo>
                                  <a:pt x="843" y="56"/>
                                  <a:pt x="841" y="58"/>
                                  <a:pt x="839" y="61"/>
                                </a:cubicBezTo>
                                <a:cubicBezTo>
                                  <a:pt x="839" y="61"/>
                                  <a:pt x="840" y="61"/>
                                  <a:pt x="840" y="61"/>
                                </a:cubicBezTo>
                                <a:cubicBezTo>
                                  <a:pt x="843" y="61"/>
                                  <a:pt x="844" y="61"/>
                                  <a:pt x="846" y="61"/>
                                </a:cubicBezTo>
                                <a:cubicBezTo>
                                  <a:pt x="848" y="61"/>
                                  <a:pt x="849" y="62"/>
                                  <a:pt x="851" y="62"/>
                                </a:cubicBezTo>
                                <a:cubicBezTo>
                                  <a:pt x="851" y="61"/>
                                  <a:pt x="850" y="61"/>
                                  <a:pt x="850" y="60"/>
                                </a:cubicBezTo>
                                <a:cubicBezTo>
                                  <a:pt x="850" y="58"/>
                                  <a:pt x="853" y="58"/>
                                  <a:pt x="855" y="57"/>
                                </a:cubicBezTo>
                                <a:cubicBezTo>
                                  <a:pt x="857" y="57"/>
                                  <a:pt x="859" y="56"/>
                                  <a:pt x="859" y="54"/>
                                </a:cubicBezTo>
                                <a:cubicBezTo>
                                  <a:pt x="859" y="52"/>
                                  <a:pt x="858" y="51"/>
                                  <a:pt x="856" y="51"/>
                                </a:cubicBezTo>
                                <a:close/>
                                <a:moveTo>
                                  <a:pt x="853" y="73"/>
                                </a:moveTo>
                                <a:cubicBezTo>
                                  <a:pt x="853" y="72"/>
                                  <a:pt x="852" y="72"/>
                                  <a:pt x="851" y="72"/>
                                </a:cubicBezTo>
                                <a:cubicBezTo>
                                  <a:pt x="851" y="72"/>
                                  <a:pt x="850" y="73"/>
                                  <a:pt x="850" y="73"/>
                                </a:cubicBezTo>
                                <a:cubicBezTo>
                                  <a:pt x="847" y="74"/>
                                  <a:pt x="845" y="75"/>
                                  <a:pt x="843" y="77"/>
                                </a:cubicBezTo>
                                <a:cubicBezTo>
                                  <a:pt x="845" y="78"/>
                                  <a:pt x="846" y="79"/>
                                  <a:pt x="848" y="81"/>
                                </a:cubicBezTo>
                                <a:cubicBezTo>
                                  <a:pt x="849" y="82"/>
                                  <a:pt x="850" y="83"/>
                                  <a:pt x="851" y="83"/>
                                </a:cubicBezTo>
                                <a:cubicBezTo>
                                  <a:pt x="853" y="83"/>
                                  <a:pt x="852" y="81"/>
                                  <a:pt x="852" y="80"/>
                                </a:cubicBezTo>
                                <a:cubicBezTo>
                                  <a:pt x="853" y="77"/>
                                  <a:pt x="853" y="76"/>
                                  <a:pt x="853" y="73"/>
                                </a:cubicBezTo>
                                <a:close/>
                                <a:moveTo>
                                  <a:pt x="790" y="6"/>
                                </a:moveTo>
                                <a:cubicBezTo>
                                  <a:pt x="790" y="10"/>
                                  <a:pt x="791" y="12"/>
                                  <a:pt x="791" y="16"/>
                                </a:cubicBezTo>
                                <a:cubicBezTo>
                                  <a:pt x="791" y="22"/>
                                  <a:pt x="791" y="22"/>
                                  <a:pt x="791" y="22"/>
                                </a:cubicBezTo>
                                <a:cubicBezTo>
                                  <a:pt x="792" y="23"/>
                                  <a:pt x="792" y="23"/>
                                  <a:pt x="792" y="23"/>
                                </a:cubicBezTo>
                                <a:cubicBezTo>
                                  <a:pt x="793" y="23"/>
                                  <a:pt x="793" y="23"/>
                                  <a:pt x="793" y="23"/>
                                </a:cubicBezTo>
                                <a:cubicBezTo>
                                  <a:pt x="794" y="21"/>
                                  <a:pt x="795" y="20"/>
                                  <a:pt x="797" y="18"/>
                                </a:cubicBezTo>
                                <a:cubicBezTo>
                                  <a:pt x="798" y="17"/>
                                  <a:pt x="800" y="17"/>
                                  <a:pt x="800" y="16"/>
                                </a:cubicBezTo>
                                <a:cubicBezTo>
                                  <a:pt x="800" y="12"/>
                                  <a:pt x="800" y="12"/>
                                  <a:pt x="800" y="12"/>
                                </a:cubicBezTo>
                                <a:cubicBezTo>
                                  <a:pt x="800" y="8"/>
                                  <a:pt x="796" y="7"/>
                                  <a:pt x="795" y="4"/>
                                </a:cubicBezTo>
                                <a:cubicBezTo>
                                  <a:pt x="795" y="3"/>
                                  <a:pt x="794" y="3"/>
                                  <a:pt x="793" y="2"/>
                                </a:cubicBezTo>
                                <a:cubicBezTo>
                                  <a:pt x="793" y="2"/>
                                  <a:pt x="792" y="0"/>
                                  <a:pt x="791" y="1"/>
                                </a:cubicBezTo>
                                <a:cubicBezTo>
                                  <a:pt x="790" y="2"/>
                                  <a:pt x="790" y="4"/>
                                  <a:pt x="790" y="6"/>
                                </a:cubicBezTo>
                                <a:close/>
                                <a:moveTo>
                                  <a:pt x="781" y="23"/>
                                </a:moveTo>
                                <a:cubicBezTo>
                                  <a:pt x="782" y="25"/>
                                  <a:pt x="781" y="25"/>
                                  <a:pt x="781" y="27"/>
                                </a:cubicBezTo>
                                <a:cubicBezTo>
                                  <a:pt x="781" y="33"/>
                                  <a:pt x="784" y="36"/>
                                  <a:pt x="784" y="42"/>
                                </a:cubicBezTo>
                                <a:cubicBezTo>
                                  <a:pt x="784" y="45"/>
                                  <a:pt x="785" y="46"/>
                                  <a:pt x="784" y="49"/>
                                </a:cubicBezTo>
                                <a:cubicBezTo>
                                  <a:pt x="787" y="49"/>
                                  <a:pt x="787" y="46"/>
                                  <a:pt x="788" y="44"/>
                                </a:cubicBezTo>
                                <a:cubicBezTo>
                                  <a:pt x="789" y="42"/>
                                  <a:pt x="790" y="41"/>
                                  <a:pt x="790" y="39"/>
                                </a:cubicBezTo>
                                <a:cubicBezTo>
                                  <a:pt x="792" y="34"/>
                                  <a:pt x="796" y="33"/>
                                  <a:pt x="800" y="30"/>
                                </a:cubicBezTo>
                                <a:cubicBezTo>
                                  <a:pt x="800" y="30"/>
                                  <a:pt x="800" y="30"/>
                                  <a:pt x="800" y="30"/>
                                </a:cubicBezTo>
                                <a:cubicBezTo>
                                  <a:pt x="800" y="34"/>
                                  <a:pt x="800" y="34"/>
                                  <a:pt x="800" y="34"/>
                                </a:cubicBezTo>
                                <a:cubicBezTo>
                                  <a:pt x="800" y="37"/>
                                  <a:pt x="798" y="39"/>
                                  <a:pt x="797" y="41"/>
                                </a:cubicBezTo>
                                <a:cubicBezTo>
                                  <a:pt x="796" y="43"/>
                                  <a:pt x="796" y="45"/>
                                  <a:pt x="795" y="47"/>
                                </a:cubicBezTo>
                                <a:cubicBezTo>
                                  <a:pt x="793" y="49"/>
                                  <a:pt x="791" y="50"/>
                                  <a:pt x="791" y="53"/>
                                </a:cubicBezTo>
                                <a:cubicBezTo>
                                  <a:pt x="791" y="54"/>
                                  <a:pt x="792" y="55"/>
                                  <a:pt x="793" y="55"/>
                                </a:cubicBezTo>
                                <a:cubicBezTo>
                                  <a:pt x="794" y="55"/>
                                  <a:pt x="795" y="54"/>
                                  <a:pt x="796" y="54"/>
                                </a:cubicBezTo>
                                <a:cubicBezTo>
                                  <a:pt x="798" y="54"/>
                                  <a:pt x="800" y="55"/>
                                  <a:pt x="801" y="56"/>
                                </a:cubicBezTo>
                                <a:cubicBezTo>
                                  <a:pt x="803" y="57"/>
                                  <a:pt x="805" y="57"/>
                                  <a:pt x="805" y="59"/>
                                </a:cubicBezTo>
                                <a:cubicBezTo>
                                  <a:pt x="805" y="61"/>
                                  <a:pt x="802" y="62"/>
                                  <a:pt x="800" y="62"/>
                                </a:cubicBezTo>
                                <a:cubicBezTo>
                                  <a:pt x="794" y="62"/>
                                  <a:pt x="790" y="62"/>
                                  <a:pt x="784" y="62"/>
                                </a:cubicBezTo>
                                <a:cubicBezTo>
                                  <a:pt x="784" y="65"/>
                                  <a:pt x="784" y="65"/>
                                  <a:pt x="784" y="65"/>
                                </a:cubicBezTo>
                                <a:cubicBezTo>
                                  <a:pt x="784" y="66"/>
                                  <a:pt x="785" y="67"/>
                                  <a:pt x="785" y="68"/>
                                </a:cubicBezTo>
                                <a:cubicBezTo>
                                  <a:pt x="785" y="76"/>
                                  <a:pt x="785" y="76"/>
                                  <a:pt x="785" y="76"/>
                                </a:cubicBezTo>
                                <a:cubicBezTo>
                                  <a:pt x="785" y="78"/>
                                  <a:pt x="786" y="78"/>
                                  <a:pt x="787" y="80"/>
                                </a:cubicBezTo>
                                <a:cubicBezTo>
                                  <a:pt x="789" y="83"/>
                                  <a:pt x="790" y="85"/>
                                  <a:pt x="793" y="87"/>
                                </a:cubicBezTo>
                                <a:cubicBezTo>
                                  <a:pt x="795" y="88"/>
                                  <a:pt x="796" y="88"/>
                                  <a:pt x="796" y="90"/>
                                </a:cubicBezTo>
                                <a:cubicBezTo>
                                  <a:pt x="794" y="90"/>
                                  <a:pt x="794" y="90"/>
                                  <a:pt x="794" y="90"/>
                                </a:cubicBezTo>
                                <a:cubicBezTo>
                                  <a:pt x="791" y="90"/>
                                  <a:pt x="789" y="87"/>
                                  <a:pt x="786" y="85"/>
                                </a:cubicBezTo>
                                <a:cubicBezTo>
                                  <a:pt x="784" y="83"/>
                                  <a:pt x="782" y="82"/>
                                  <a:pt x="781" y="79"/>
                                </a:cubicBezTo>
                                <a:cubicBezTo>
                                  <a:pt x="781" y="76"/>
                                  <a:pt x="781" y="75"/>
                                  <a:pt x="781" y="72"/>
                                </a:cubicBezTo>
                                <a:cubicBezTo>
                                  <a:pt x="779" y="68"/>
                                  <a:pt x="777" y="66"/>
                                  <a:pt x="777" y="61"/>
                                </a:cubicBezTo>
                                <a:cubicBezTo>
                                  <a:pt x="777" y="58"/>
                                  <a:pt x="778" y="57"/>
                                  <a:pt x="778" y="54"/>
                                </a:cubicBezTo>
                                <a:cubicBezTo>
                                  <a:pt x="778" y="51"/>
                                  <a:pt x="774" y="52"/>
                                  <a:pt x="772" y="50"/>
                                </a:cubicBezTo>
                                <a:cubicBezTo>
                                  <a:pt x="771" y="47"/>
                                  <a:pt x="771" y="45"/>
                                  <a:pt x="771" y="42"/>
                                </a:cubicBezTo>
                                <a:cubicBezTo>
                                  <a:pt x="771" y="37"/>
                                  <a:pt x="774" y="35"/>
                                  <a:pt x="776" y="30"/>
                                </a:cubicBezTo>
                                <a:cubicBezTo>
                                  <a:pt x="777" y="28"/>
                                  <a:pt x="779" y="28"/>
                                  <a:pt x="779" y="26"/>
                                </a:cubicBezTo>
                                <a:cubicBezTo>
                                  <a:pt x="779" y="18"/>
                                  <a:pt x="779" y="18"/>
                                  <a:pt x="779" y="18"/>
                                </a:cubicBezTo>
                                <a:cubicBezTo>
                                  <a:pt x="780" y="18"/>
                                  <a:pt x="780" y="18"/>
                                  <a:pt x="780" y="18"/>
                                </a:cubicBezTo>
                                <a:cubicBezTo>
                                  <a:pt x="781" y="20"/>
                                  <a:pt x="781" y="21"/>
                                  <a:pt x="781" y="23"/>
                                </a:cubicBezTo>
                                <a:close/>
                                <a:moveTo>
                                  <a:pt x="783" y="91"/>
                                </a:moveTo>
                                <a:cubicBezTo>
                                  <a:pt x="781" y="89"/>
                                  <a:pt x="779" y="86"/>
                                  <a:pt x="776" y="86"/>
                                </a:cubicBezTo>
                                <a:cubicBezTo>
                                  <a:pt x="775" y="86"/>
                                  <a:pt x="775" y="87"/>
                                  <a:pt x="774" y="88"/>
                                </a:cubicBezTo>
                                <a:cubicBezTo>
                                  <a:pt x="774" y="89"/>
                                  <a:pt x="773" y="89"/>
                                  <a:pt x="773" y="90"/>
                                </a:cubicBezTo>
                                <a:cubicBezTo>
                                  <a:pt x="773" y="91"/>
                                  <a:pt x="775" y="91"/>
                                  <a:pt x="775" y="92"/>
                                </a:cubicBezTo>
                                <a:cubicBezTo>
                                  <a:pt x="777" y="94"/>
                                  <a:pt x="778" y="95"/>
                                  <a:pt x="780" y="95"/>
                                </a:cubicBezTo>
                                <a:cubicBezTo>
                                  <a:pt x="781" y="95"/>
                                  <a:pt x="781" y="94"/>
                                  <a:pt x="782" y="94"/>
                                </a:cubicBezTo>
                                <a:cubicBezTo>
                                  <a:pt x="784" y="94"/>
                                  <a:pt x="787" y="94"/>
                                  <a:pt x="787" y="92"/>
                                </a:cubicBezTo>
                                <a:cubicBezTo>
                                  <a:pt x="787" y="91"/>
                                  <a:pt x="787" y="91"/>
                                  <a:pt x="786" y="91"/>
                                </a:cubicBezTo>
                                <a:cubicBezTo>
                                  <a:pt x="785" y="91"/>
                                  <a:pt x="784" y="91"/>
                                  <a:pt x="783" y="91"/>
                                </a:cubicBezTo>
                                <a:close/>
                                <a:moveTo>
                                  <a:pt x="836" y="102"/>
                                </a:moveTo>
                                <a:cubicBezTo>
                                  <a:pt x="835" y="102"/>
                                  <a:pt x="834" y="103"/>
                                  <a:pt x="833" y="104"/>
                                </a:cubicBezTo>
                                <a:cubicBezTo>
                                  <a:pt x="832" y="105"/>
                                  <a:pt x="831" y="106"/>
                                  <a:pt x="829" y="107"/>
                                </a:cubicBezTo>
                                <a:cubicBezTo>
                                  <a:pt x="828" y="108"/>
                                  <a:pt x="825" y="108"/>
                                  <a:pt x="825" y="111"/>
                                </a:cubicBezTo>
                                <a:cubicBezTo>
                                  <a:pt x="825" y="111"/>
                                  <a:pt x="825" y="112"/>
                                  <a:pt x="825" y="113"/>
                                </a:cubicBezTo>
                                <a:cubicBezTo>
                                  <a:pt x="825" y="113"/>
                                  <a:pt x="826" y="113"/>
                                  <a:pt x="826" y="113"/>
                                </a:cubicBezTo>
                                <a:cubicBezTo>
                                  <a:pt x="828" y="113"/>
                                  <a:pt x="829" y="110"/>
                                  <a:pt x="831" y="110"/>
                                </a:cubicBezTo>
                                <a:cubicBezTo>
                                  <a:pt x="834" y="110"/>
                                  <a:pt x="834" y="110"/>
                                  <a:pt x="834" y="110"/>
                                </a:cubicBezTo>
                                <a:cubicBezTo>
                                  <a:pt x="836" y="110"/>
                                  <a:pt x="836" y="110"/>
                                  <a:pt x="836" y="110"/>
                                </a:cubicBezTo>
                                <a:cubicBezTo>
                                  <a:pt x="836" y="110"/>
                                  <a:pt x="837" y="110"/>
                                  <a:pt x="838" y="110"/>
                                </a:cubicBezTo>
                                <a:cubicBezTo>
                                  <a:pt x="839" y="110"/>
                                  <a:pt x="839" y="109"/>
                                  <a:pt x="839" y="108"/>
                                </a:cubicBezTo>
                                <a:cubicBezTo>
                                  <a:pt x="839" y="103"/>
                                  <a:pt x="839" y="103"/>
                                  <a:pt x="839" y="103"/>
                                </a:cubicBezTo>
                                <a:cubicBezTo>
                                  <a:pt x="837" y="103"/>
                                  <a:pt x="837" y="103"/>
                                  <a:pt x="836" y="102"/>
                                </a:cubicBezTo>
                                <a:close/>
                                <a:moveTo>
                                  <a:pt x="782" y="117"/>
                                </a:moveTo>
                                <a:cubicBezTo>
                                  <a:pt x="781" y="116"/>
                                  <a:pt x="781" y="116"/>
                                  <a:pt x="780" y="116"/>
                                </a:cubicBezTo>
                                <a:cubicBezTo>
                                  <a:pt x="778" y="116"/>
                                  <a:pt x="778" y="118"/>
                                  <a:pt x="776" y="118"/>
                                </a:cubicBezTo>
                                <a:cubicBezTo>
                                  <a:pt x="774" y="119"/>
                                  <a:pt x="772" y="119"/>
                                  <a:pt x="772" y="121"/>
                                </a:cubicBezTo>
                                <a:cubicBezTo>
                                  <a:pt x="772" y="123"/>
                                  <a:pt x="774" y="123"/>
                                  <a:pt x="775" y="123"/>
                                </a:cubicBezTo>
                                <a:cubicBezTo>
                                  <a:pt x="778" y="123"/>
                                  <a:pt x="780" y="123"/>
                                  <a:pt x="783" y="122"/>
                                </a:cubicBezTo>
                                <a:cubicBezTo>
                                  <a:pt x="785" y="121"/>
                                  <a:pt x="787" y="122"/>
                                  <a:pt x="787" y="120"/>
                                </a:cubicBezTo>
                                <a:cubicBezTo>
                                  <a:pt x="787" y="117"/>
                                  <a:pt x="784" y="118"/>
                                  <a:pt x="781" y="117"/>
                                </a:cubicBezTo>
                                <a:cubicBezTo>
                                  <a:pt x="782" y="117"/>
                                  <a:pt x="782" y="117"/>
                                  <a:pt x="782" y="117"/>
                                </a:cubicBezTo>
                                <a:close/>
                                <a:moveTo>
                                  <a:pt x="839" y="137"/>
                                </a:moveTo>
                                <a:cubicBezTo>
                                  <a:pt x="836" y="137"/>
                                  <a:pt x="835" y="137"/>
                                  <a:pt x="832" y="137"/>
                                </a:cubicBezTo>
                                <a:cubicBezTo>
                                  <a:pt x="828" y="137"/>
                                  <a:pt x="827" y="140"/>
                                  <a:pt x="823" y="140"/>
                                </a:cubicBezTo>
                                <a:cubicBezTo>
                                  <a:pt x="816" y="140"/>
                                  <a:pt x="816" y="140"/>
                                  <a:pt x="816" y="140"/>
                                </a:cubicBezTo>
                                <a:cubicBezTo>
                                  <a:pt x="815" y="140"/>
                                  <a:pt x="815" y="141"/>
                                  <a:pt x="814" y="142"/>
                                </a:cubicBezTo>
                                <a:cubicBezTo>
                                  <a:pt x="811" y="144"/>
                                  <a:pt x="809" y="146"/>
                                  <a:pt x="805" y="146"/>
                                </a:cubicBezTo>
                                <a:cubicBezTo>
                                  <a:pt x="804" y="146"/>
                                  <a:pt x="803" y="145"/>
                                  <a:pt x="802" y="145"/>
                                </a:cubicBezTo>
                                <a:cubicBezTo>
                                  <a:pt x="801" y="145"/>
                                  <a:pt x="800" y="146"/>
                                  <a:pt x="799" y="146"/>
                                </a:cubicBezTo>
                                <a:cubicBezTo>
                                  <a:pt x="795" y="148"/>
                                  <a:pt x="793" y="150"/>
                                  <a:pt x="788" y="152"/>
                                </a:cubicBezTo>
                                <a:cubicBezTo>
                                  <a:pt x="787" y="152"/>
                                  <a:pt x="786" y="152"/>
                                  <a:pt x="785" y="153"/>
                                </a:cubicBezTo>
                                <a:cubicBezTo>
                                  <a:pt x="784" y="154"/>
                                  <a:pt x="784" y="156"/>
                                  <a:pt x="784" y="157"/>
                                </a:cubicBezTo>
                                <a:cubicBezTo>
                                  <a:pt x="783" y="159"/>
                                  <a:pt x="781" y="160"/>
                                  <a:pt x="781" y="162"/>
                                </a:cubicBezTo>
                                <a:cubicBezTo>
                                  <a:pt x="781" y="170"/>
                                  <a:pt x="781" y="170"/>
                                  <a:pt x="781" y="170"/>
                                </a:cubicBezTo>
                                <a:cubicBezTo>
                                  <a:pt x="783" y="169"/>
                                  <a:pt x="783" y="167"/>
                                  <a:pt x="784" y="165"/>
                                </a:cubicBezTo>
                                <a:cubicBezTo>
                                  <a:pt x="786" y="164"/>
                                  <a:pt x="787" y="163"/>
                                  <a:pt x="788" y="162"/>
                                </a:cubicBezTo>
                                <a:cubicBezTo>
                                  <a:pt x="789" y="162"/>
                                  <a:pt x="789" y="161"/>
                                  <a:pt x="790" y="161"/>
                                </a:cubicBezTo>
                                <a:cubicBezTo>
                                  <a:pt x="792" y="161"/>
                                  <a:pt x="793" y="163"/>
                                  <a:pt x="795" y="163"/>
                                </a:cubicBezTo>
                                <a:cubicBezTo>
                                  <a:pt x="796" y="163"/>
                                  <a:pt x="796" y="163"/>
                                  <a:pt x="796" y="163"/>
                                </a:cubicBezTo>
                                <a:cubicBezTo>
                                  <a:pt x="796" y="163"/>
                                  <a:pt x="797" y="162"/>
                                  <a:pt x="797" y="162"/>
                                </a:cubicBezTo>
                                <a:cubicBezTo>
                                  <a:pt x="797" y="161"/>
                                  <a:pt x="796" y="160"/>
                                  <a:pt x="796" y="160"/>
                                </a:cubicBezTo>
                                <a:cubicBezTo>
                                  <a:pt x="796" y="159"/>
                                  <a:pt x="796" y="159"/>
                                  <a:pt x="796" y="159"/>
                                </a:cubicBezTo>
                                <a:cubicBezTo>
                                  <a:pt x="799" y="158"/>
                                  <a:pt x="801" y="156"/>
                                  <a:pt x="803" y="154"/>
                                </a:cubicBezTo>
                                <a:cubicBezTo>
                                  <a:pt x="804" y="155"/>
                                  <a:pt x="804" y="157"/>
                                  <a:pt x="806" y="157"/>
                                </a:cubicBezTo>
                                <a:cubicBezTo>
                                  <a:pt x="809" y="157"/>
                                  <a:pt x="811" y="155"/>
                                  <a:pt x="814" y="155"/>
                                </a:cubicBezTo>
                                <a:cubicBezTo>
                                  <a:pt x="816" y="155"/>
                                  <a:pt x="817" y="156"/>
                                  <a:pt x="818" y="155"/>
                                </a:cubicBezTo>
                                <a:cubicBezTo>
                                  <a:pt x="819" y="155"/>
                                  <a:pt x="820" y="154"/>
                                  <a:pt x="820" y="152"/>
                                </a:cubicBezTo>
                                <a:cubicBezTo>
                                  <a:pt x="821" y="152"/>
                                  <a:pt x="821" y="152"/>
                                  <a:pt x="821" y="152"/>
                                </a:cubicBezTo>
                                <a:cubicBezTo>
                                  <a:pt x="822" y="153"/>
                                  <a:pt x="822" y="153"/>
                                  <a:pt x="822" y="153"/>
                                </a:cubicBezTo>
                                <a:cubicBezTo>
                                  <a:pt x="836" y="153"/>
                                  <a:pt x="836" y="153"/>
                                  <a:pt x="836" y="153"/>
                                </a:cubicBezTo>
                                <a:cubicBezTo>
                                  <a:pt x="841" y="153"/>
                                  <a:pt x="846" y="151"/>
                                  <a:pt x="846" y="146"/>
                                </a:cubicBezTo>
                                <a:cubicBezTo>
                                  <a:pt x="846" y="144"/>
                                  <a:pt x="844" y="144"/>
                                  <a:pt x="842" y="143"/>
                                </a:cubicBezTo>
                                <a:cubicBezTo>
                                  <a:pt x="841" y="143"/>
                                  <a:pt x="842" y="142"/>
                                  <a:pt x="842" y="141"/>
                                </a:cubicBezTo>
                                <a:cubicBezTo>
                                  <a:pt x="842" y="139"/>
                                  <a:pt x="841" y="137"/>
                                  <a:pt x="839" y="137"/>
                                </a:cubicBezTo>
                                <a:close/>
                                <a:moveTo>
                                  <a:pt x="747" y="176"/>
                                </a:moveTo>
                                <a:cubicBezTo>
                                  <a:pt x="746" y="177"/>
                                  <a:pt x="745" y="176"/>
                                  <a:pt x="743" y="177"/>
                                </a:cubicBezTo>
                                <a:cubicBezTo>
                                  <a:pt x="740" y="178"/>
                                  <a:pt x="738" y="179"/>
                                  <a:pt x="735" y="181"/>
                                </a:cubicBezTo>
                                <a:cubicBezTo>
                                  <a:pt x="734" y="182"/>
                                  <a:pt x="733" y="182"/>
                                  <a:pt x="733" y="183"/>
                                </a:cubicBezTo>
                                <a:cubicBezTo>
                                  <a:pt x="733" y="184"/>
                                  <a:pt x="734" y="184"/>
                                  <a:pt x="735" y="185"/>
                                </a:cubicBezTo>
                                <a:cubicBezTo>
                                  <a:pt x="736" y="185"/>
                                  <a:pt x="737" y="186"/>
                                  <a:pt x="738" y="187"/>
                                </a:cubicBezTo>
                                <a:cubicBezTo>
                                  <a:pt x="740" y="188"/>
                                  <a:pt x="740" y="191"/>
                                  <a:pt x="742" y="191"/>
                                </a:cubicBezTo>
                                <a:cubicBezTo>
                                  <a:pt x="744" y="191"/>
                                  <a:pt x="745" y="189"/>
                                  <a:pt x="747" y="189"/>
                                </a:cubicBezTo>
                                <a:cubicBezTo>
                                  <a:pt x="749" y="188"/>
                                  <a:pt x="751" y="187"/>
                                  <a:pt x="753" y="186"/>
                                </a:cubicBezTo>
                                <a:cubicBezTo>
                                  <a:pt x="755" y="186"/>
                                  <a:pt x="756" y="184"/>
                                  <a:pt x="758" y="183"/>
                                </a:cubicBezTo>
                                <a:cubicBezTo>
                                  <a:pt x="760" y="181"/>
                                  <a:pt x="763" y="180"/>
                                  <a:pt x="763" y="178"/>
                                </a:cubicBezTo>
                                <a:cubicBezTo>
                                  <a:pt x="763" y="175"/>
                                  <a:pt x="763" y="175"/>
                                  <a:pt x="763" y="175"/>
                                </a:cubicBezTo>
                                <a:cubicBezTo>
                                  <a:pt x="757" y="175"/>
                                  <a:pt x="757" y="175"/>
                                  <a:pt x="757" y="175"/>
                                </a:cubicBezTo>
                                <a:cubicBezTo>
                                  <a:pt x="757" y="172"/>
                                  <a:pt x="757" y="172"/>
                                  <a:pt x="757" y="172"/>
                                </a:cubicBezTo>
                                <a:cubicBezTo>
                                  <a:pt x="758" y="172"/>
                                  <a:pt x="758" y="172"/>
                                  <a:pt x="758" y="172"/>
                                </a:cubicBezTo>
                                <a:cubicBezTo>
                                  <a:pt x="754" y="170"/>
                                  <a:pt x="750" y="173"/>
                                  <a:pt x="747" y="176"/>
                                </a:cubicBezTo>
                                <a:close/>
                                <a:moveTo>
                                  <a:pt x="730" y="144"/>
                                </a:moveTo>
                                <a:cubicBezTo>
                                  <a:pt x="728" y="145"/>
                                  <a:pt x="726" y="146"/>
                                  <a:pt x="726" y="149"/>
                                </a:cubicBezTo>
                                <a:cubicBezTo>
                                  <a:pt x="729" y="148"/>
                                  <a:pt x="731" y="146"/>
                                  <a:pt x="734" y="145"/>
                                </a:cubicBezTo>
                                <a:cubicBezTo>
                                  <a:pt x="737" y="144"/>
                                  <a:pt x="740" y="144"/>
                                  <a:pt x="740" y="140"/>
                                </a:cubicBezTo>
                                <a:cubicBezTo>
                                  <a:pt x="737" y="140"/>
                                  <a:pt x="735" y="142"/>
                                  <a:pt x="730" y="144"/>
                                </a:cubicBezTo>
                                <a:close/>
                                <a:moveTo>
                                  <a:pt x="698" y="155"/>
                                </a:moveTo>
                                <a:cubicBezTo>
                                  <a:pt x="698" y="157"/>
                                  <a:pt x="698" y="159"/>
                                  <a:pt x="700" y="159"/>
                                </a:cubicBezTo>
                                <a:cubicBezTo>
                                  <a:pt x="701" y="159"/>
                                  <a:pt x="701" y="158"/>
                                  <a:pt x="703" y="157"/>
                                </a:cubicBezTo>
                                <a:cubicBezTo>
                                  <a:pt x="705" y="155"/>
                                  <a:pt x="708" y="155"/>
                                  <a:pt x="711" y="153"/>
                                </a:cubicBezTo>
                                <a:cubicBezTo>
                                  <a:pt x="713" y="153"/>
                                  <a:pt x="714" y="152"/>
                                  <a:pt x="716" y="152"/>
                                </a:cubicBezTo>
                                <a:cubicBezTo>
                                  <a:pt x="718" y="151"/>
                                  <a:pt x="721" y="151"/>
                                  <a:pt x="721" y="148"/>
                                </a:cubicBezTo>
                                <a:cubicBezTo>
                                  <a:pt x="721" y="147"/>
                                  <a:pt x="719" y="147"/>
                                  <a:pt x="718" y="147"/>
                                </a:cubicBezTo>
                                <a:cubicBezTo>
                                  <a:pt x="717" y="148"/>
                                  <a:pt x="716" y="149"/>
                                  <a:pt x="715" y="149"/>
                                </a:cubicBezTo>
                                <a:cubicBezTo>
                                  <a:pt x="713" y="149"/>
                                  <a:pt x="711" y="149"/>
                                  <a:pt x="709" y="150"/>
                                </a:cubicBezTo>
                                <a:cubicBezTo>
                                  <a:pt x="708" y="150"/>
                                  <a:pt x="707" y="151"/>
                                  <a:pt x="706" y="151"/>
                                </a:cubicBezTo>
                                <a:cubicBezTo>
                                  <a:pt x="703" y="152"/>
                                  <a:pt x="702" y="151"/>
                                  <a:pt x="700" y="152"/>
                                </a:cubicBezTo>
                                <a:cubicBezTo>
                                  <a:pt x="698" y="152"/>
                                  <a:pt x="698" y="154"/>
                                  <a:pt x="698" y="155"/>
                                </a:cubicBezTo>
                                <a:close/>
                                <a:moveTo>
                                  <a:pt x="678" y="151"/>
                                </a:moveTo>
                                <a:cubicBezTo>
                                  <a:pt x="678" y="152"/>
                                  <a:pt x="678" y="152"/>
                                  <a:pt x="678" y="152"/>
                                </a:cubicBezTo>
                                <a:cubicBezTo>
                                  <a:pt x="678" y="152"/>
                                  <a:pt x="679" y="152"/>
                                  <a:pt x="679" y="152"/>
                                </a:cubicBezTo>
                                <a:cubicBezTo>
                                  <a:pt x="680" y="152"/>
                                  <a:pt x="680" y="151"/>
                                  <a:pt x="680" y="150"/>
                                </a:cubicBezTo>
                                <a:cubicBezTo>
                                  <a:pt x="680" y="149"/>
                                  <a:pt x="680" y="148"/>
                                  <a:pt x="680" y="147"/>
                                </a:cubicBezTo>
                                <a:cubicBezTo>
                                  <a:pt x="678" y="147"/>
                                  <a:pt x="678" y="147"/>
                                  <a:pt x="678" y="147"/>
                                </a:cubicBezTo>
                                <a:cubicBezTo>
                                  <a:pt x="676" y="147"/>
                                  <a:pt x="676" y="150"/>
                                  <a:pt x="674" y="150"/>
                                </a:cubicBezTo>
                                <a:cubicBezTo>
                                  <a:pt x="673" y="150"/>
                                  <a:pt x="674" y="148"/>
                                  <a:pt x="673" y="148"/>
                                </a:cubicBezTo>
                                <a:cubicBezTo>
                                  <a:pt x="670" y="148"/>
                                  <a:pt x="669" y="150"/>
                                  <a:pt x="667" y="152"/>
                                </a:cubicBezTo>
                                <a:cubicBezTo>
                                  <a:pt x="665" y="153"/>
                                  <a:pt x="662" y="152"/>
                                  <a:pt x="662" y="154"/>
                                </a:cubicBezTo>
                                <a:cubicBezTo>
                                  <a:pt x="662" y="156"/>
                                  <a:pt x="662" y="157"/>
                                  <a:pt x="663" y="158"/>
                                </a:cubicBezTo>
                                <a:cubicBezTo>
                                  <a:pt x="664" y="158"/>
                                  <a:pt x="664" y="159"/>
                                  <a:pt x="665" y="159"/>
                                </a:cubicBezTo>
                                <a:cubicBezTo>
                                  <a:pt x="667" y="159"/>
                                  <a:pt x="667" y="154"/>
                                  <a:pt x="669" y="154"/>
                                </a:cubicBezTo>
                                <a:cubicBezTo>
                                  <a:pt x="670" y="154"/>
                                  <a:pt x="670" y="157"/>
                                  <a:pt x="672" y="157"/>
                                </a:cubicBezTo>
                                <a:cubicBezTo>
                                  <a:pt x="672" y="157"/>
                                  <a:pt x="672" y="157"/>
                                  <a:pt x="673" y="156"/>
                                </a:cubicBezTo>
                                <a:cubicBezTo>
                                  <a:pt x="673" y="154"/>
                                  <a:pt x="673" y="154"/>
                                  <a:pt x="673" y="154"/>
                                </a:cubicBezTo>
                                <a:cubicBezTo>
                                  <a:pt x="675" y="153"/>
                                  <a:pt x="676" y="152"/>
                                  <a:pt x="678" y="151"/>
                                </a:cubicBezTo>
                                <a:close/>
                                <a:moveTo>
                                  <a:pt x="714" y="57"/>
                                </a:moveTo>
                                <a:cubicBezTo>
                                  <a:pt x="715" y="57"/>
                                  <a:pt x="715" y="57"/>
                                  <a:pt x="715" y="57"/>
                                </a:cubicBezTo>
                                <a:cubicBezTo>
                                  <a:pt x="719" y="57"/>
                                  <a:pt x="719" y="57"/>
                                  <a:pt x="719" y="57"/>
                                </a:cubicBezTo>
                                <a:cubicBezTo>
                                  <a:pt x="720" y="57"/>
                                  <a:pt x="720" y="59"/>
                                  <a:pt x="720" y="60"/>
                                </a:cubicBezTo>
                                <a:cubicBezTo>
                                  <a:pt x="720" y="64"/>
                                  <a:pt x="719" y="66"/>
                                  <a:pt x="717" y="70"/>
                                </a:cubicBezTo>
                                <a:cubicBezTo>
                                  <a:pt x="714" y="77"/>
                                  <a:pt x="712" y="80"/>
                                  <a:pt x="707" y="87"/>
                                </a:cubicBezTo>
                                <a:cubicBezTo>
                                  <a:pt x="704" y="91"/>
                                  <a:pt x="703" y="96"/>
                                  <a:pt x="697" y="97"/>
                                </a:cubicBezTo>
                                <a:cubicBezTo>
                                  <a:pt x="692" y="98"/>
                                  <a:pt x="691" y="106"/>
                                  <a:pt x="686" y="106"/>
                                </a:cubicBezTo>
                                <a:cubicBezTo>
                                  <a:pt x="680" y="106"/>
                                  <a:pt x="680" y="106"/>
                                  <a:pt x="680" y="106"/>
                                </a:cubicBezTo>
                                <a:cubicBezTo>
                                  <a:pt x="676" y="106"/>
                                  <a:pt x="674" y="108"/>
                                  <a:pt x="670" y="108"/>
                                </a:cubicBezTo>
                                <a:cubicBezTo>
                                  <a:pt x="666" y="108"/>
                                  <a:pt x="666" y="108"/>
                                  <a:pt x="666" y="108"/>
                                </a:cubicBezTo>
                                <a:cubicBezTo>
                                  <a:pt x="662" y="106"/>
                                  <a:pt x="662" y="106"/>
                                  <a:pt x="662" y="106"/>
                                </a:cubicBezTo>
                                <a:cubicBezTo>
                                  <a:pt x="658" y="106"/>
                                  <a:pt x="658" y="106"/>
                                  <a:pt x="658" y="106"/>
                                </a:cubicBezTo>
                                <a:cubicBezTo>
                                  <a:pt x="643" y="114"/>
                                  <a:pt x="643" y="114"/>
                                  <a:pt x="643" y="114"/>
                                </a:cubicBezTo>
                                <a:cubicBezTo>
                                  <a:pt x="641" y="113"/>
                                  <a:pt x="640" y="113"/>
                                  <a:pt x="638" y="113"/>
                                </a:cubicBezTo>
                                <a:cubicBezTo>
                                  <a:pt x="634" y="113"/>
                                  <a:pt x="632" y="114"/>
                                  <a:pt x="629" y="117"/>
                                </a:cubicBezTo>
                                <a:cubicBezTo>
                                  <a:pt x="627" y="119"/>
                                  <a:pt x="626" y="122"/>
                                  <a:pt x="623" y="122"/>
                                </a:cubicBezTo>
                                <a:cubicBezTo>
                                  <a:pt x="621" y="122"/>
                                  <a:pt x="621" y="122"/>
                                  <a:pt x="620" y="122"/>
                                </a:cubicBezTo>
                                <a:cubicBezTo>
                                  <a:pt x="617" y="122"/>
                                  <a:pt x="615" y="123"/>
                                  <a:pt x="613" y="125"/>
                                </a:cubicBezTo>
                                <a:cubicBezTo>
                                  <a:pt x="612" y="126"/>
                                  <a:pt x="610" y="127"/>
                                  <a:pt x="610" y="128"/>
                                </a:cubicBezTo>
                                <a:cubicBezTo>
                                  <a:pt x="609" y="131"/>
                                  <a:pt x="608" y="133"/>
                                  <a:pt x="607" y="137"/>
                                </a:cubicBezTo>
                                <a:cubicBezTo>
                                  <a:pt x="606" y="141"/>
                                  <a:pt x="606" y="144"/>
                                  <a:pt x="605" y="148"/>
                                </a:cubicBezTo>
                                <a:cubicBezTo>
                                  <a:pt x="605" y="152"/>
                                  <a:pt x="604" y="154"/>
                                  <a:pt x="604" y="158"/>
                                </a:cubicBezTo>
                                <a:cubicBezTo>
                                  <a:pt x="604" y="162"/>
                                  <a:pt x="604" y="162"/>
                                  <a:pt x="604" y="162"/>
                                </a:cubicBezTo>
                                <a:cubicBezTo>
                                  <a:pt x="607" y="162"/>
                                  <a:pt x="609" y="162"/>
                                  <a:pt x="611" y="163"/>
                                </a:cubicBezTo>
                                <a:cubicBezTo>
                                  <a:pt x="613" y="165"/>
                                  <a:pt x="614" y="167"/>
                                  <a:pt x="617" y="167"/>
                                </a:cubicBezTo>
                                <a:cubicBezTo>
                                  <a:pt x="620" y="167"/>
                                  <a:pt x="620" y="164"/>
                                  <a:pt x="621" y="161"/>
                                </a:cubicBezTo>
                                <a:cubicBezTo>
                                  <a:pt x="622" y="158"/>
                                  <a:pt x="625" y="158"/>
                                  <a:pt x="626" y="155"/>
                                </a:cubicBezTo>
                                <a:cubicBezTo>
                                  <a:pt x="627" y="153"/>
                                  <a:pt x="628" y="150"/>
                                  <a:pt x="630" y="150"/>
                                </a:cubicBezTo>
                                <a:cubicBezTo>
                                  <a:pt x="632" y="150"/>
                                  <a:pt x="633" y="153"/>
                                  <a:pt x="635" y="153"/>
                                </a:cubicBezTo>
                                <a:cubicBezTo>
                                  <a:pt x="636" y="153"/>
                                  <a:pt x="636" y="152"/>
                                  <a:pt x="637" y="151"/>
                                </a:cubicBezTo>
                                <a:cubicBezTo>
                                  <a:pt x="638" y="151"/>
                                  <a:pt x="639" y="150"/>
                                  <a:pt x="640" y="150"/>
                                </a:cubicBezTo>
                                <a:cubicBezTo>
                                  <a:pt x="644" y="147"/>
                                  <a:pt x="646" y="147"/>
                                  <a:pt x="650" y="145"/>
                                </a:cubicBezTo>
                                <a:cubicBezTo>
                                  <a:pt x="653" y="144"/>
                                  <a:pt x="655" y="143"/>
                                  <a:pt x="658" y="142"/>
                                </a:cubicBezTo>
                                <a:cubicBezTo>
                                  <a:pt x="661" y="141"/>
                                  <a:pt x="663" y="141"/>
                                  <a:pt x="664" y="139"/>
                                </a:cubicBezTo>
                                <a:cubicBezTo>
                                  <a:pt x="664" y="138"/>
                                  <a:pt x="663" y="137"/>
                                  <a:pt x="663" y="137"/>
                                </a:cubicBezTo>
                                <a:cubicBezTo>
                                  <a:pt x="667" y="136"/>
                                  <a:pt x="668" y="134"/>
                                  <a:pt x="672" y="134"/>
                                </a:cubicBezTo>
                                <a:cubicBezTo>
                                  <a:pt x="674" y="134"/>
                                  <a:pt x="675" y="135"/>
                                  <a:pt x="676" y="136"/>
                                </a:cubicBezTo>
                                <a:cubicBezTo>
                                  <a:pt x="678" y="137"/>
                                  <a:pt x="679" y="138"/>
                                  <a:pt x="679" y="141"/>
                                </a:cubicBezTo>
                                <a:cubicBezTo>
                                  <a:pt x="679" y="142"/>
                                  <a:pt x="678" y="143"/>
                                  <a:pt x="677" y="143"/>
                                </a:cubicBezTo>
                                <a:cubicBezTo>
                                  <a:pt x="675" y="143"/>
                                  <a:pt x="675" y="142"/>
                                  <a:pt x="673" y="142"/>
                                </a:cubicBezTo>
                                <a:cubicBezTo>
                                  <a:pt x="666" y="142"/>
                                  <a:pt x="661" y="146"/>
                                  <a:pt x="657" y="153"/>
                                </a:cubicBezTo>
                                <a:cubicBezTo>
                                  <a:pt x="655" y="157"/>
                                  <a:pt x="655" y="160"/>
                                  <a:pt x="651" y="163"/>
                                </a:cubicBezTo>
                                <a:cubicBezTo>
                                  <a:pt x="649" y="166"/>
                                  <a:pt x="649" y="169"/>
                                  <a:pt x="646" y="170"/>
                                </a:cubicBezTo>
                                <a:cubicBezTo>
                                  <a:pt x="645" y="171"/>
                                  <a:pt x="644" y="172"/>
                                  <a:pt x="642" y="172"/>
                                </a:cubicBezTo>
                                <a:cubicBezTo>
                                  <a:pt x="638" y="175"/>
                                  <a:pt x="637" y="177"/>
                                  <a:pt x="634" y="180"/>
                                </a:cubicBezTo>
                                <a:cubicBezTo>
                                  <a:pt x="633" y="181"/>
                                  <a:pt x="632" y="183"/>
                                  <a:pt x="630" y="183"/>
                                </a:cubicBezTo>
                                <a:cubicBezTo>
                                  <a:pt x="628" y="183"/>
                                  <a:pt x="627" y="182"/>
                                  <a:pt x="626" y="182"/>
                                </a:cubicBezTo>
                                <a:cubicBezTo>
                                  <a:pt x="624" y="182"/>
                                  <a:pt x="625" y="185"/>
                                  <a:pt x="625" y="187"/>
                                </a:cubicBezTo>
                                <a:cubicBezTo>
                                  <a:pt x="628" y="187"/>
                                  <a:pt x="630" y="187"/>
                                  <a:pt x="633" y="188"/>
                                </a:cubicBezTo>
                                <a:cubicBezTo>
                                  <a:pt x="636" y="191"/>
                                  <a:pt x="638" y="193"/>
                                  <a:pt x="642" y="195"/>
                                </a:cubicBezTo>
                                <a:cubicBezTo>
                                  <a:pt x="645" y="196"/>
                                  <a:pt x="647" y="198"/>
                                  <a:pt x="648" y="201"/>
                                </a:cubicBezTo>
                                <a:cubicBezTo>
                                  <a:pt x="648" y="202"/>
                                  <a:pt x="649" y="203"/>
                                  <a:pt x="649" y="205"/>
                                </a:cubicBezTo>
                                <a:cubicBezTo>
                                  <a:pt x="650" y="207"/>
                                  <a:pt x="652" y="207"/>
                                  <a:pt x="652" y="209"/>
                                </a:cubicBezTo>
                                <a:cubicBezTo>
                                  <a:pt x="652" y="212"/>
                                  <a:pt x="647" y="211"/>
                                  <a:pt x="647" y="214"/>
                                </a:cubicBezTo>
                                <a:cubicBezTo>
                                  <a:pt x="647" y="216"/>
                                  <a:pt x="649" y="216"/>
                                  <a:pt x="649" y="218"/>
                                </a:cubicBezTo>
                                <a:cubicBezTo>
                                  <a:pt x="649" y="225"/>
                                  <a:pt x="649" y="225"/>
                                  <a:pt x="649" y="225"/>
                                </a:cubicBezTo>
                                <a:cubicBezTo>
                                  <a:pt x="651" y="225"/>
                                  <a:pt x="653" y="225"/>
                                  <a:pt x="654" y="227"/>
                                </a:cubicBezTo>
                                <a:cubicBezTo>
                                  <a:pt x="654" y="228"/>
                                  <a:pt x="654" y="230"/>
                                  <a:pt x="655" y="231"/>
                                </a:cubicBezTo>
                                <a:cubicBezTo>
                                  <a:pt x="657" y="230"/>
                                  <a:pt x="656" y="227"/>
                                  <a:pt x="658" y="227"/>
                                </a:cubicBezTo>
                                <a:cubicBezTo>
                                  <a:pt x="659" y="227"/>
                                  <a:pt x="659" y="227"/>
                                  <a:pt x="659" y="227"/>
                                </a:cubicBezTo>
                                <a:cubicBezTo>
                                  <a:pt x="659" y="232"/>
                                  <a:pt x="659" y="232"/>
                                  <a:pt x="659" y="232"/>
                                </a:cubicBezTo>
                                <a:cubicBezTo>
                                  <a:pt x="659" y="233"/>
                                  <a:pt x="660" y="233"/>
                                  <a:pt x="660" y="234"/>
                                </a:cubicBezTo>
                                <a:cubicBezTo>
                                  <a:pt x="660" y="236"/>
                                  <a:pt x="660" y="236"/>
                                  <a:pt x="660" y="236"/>
                                </a:cubicBezTo>
                                <a:cubicBezTo>
                                  <a:pt x="658" y="236"/>
                                  <a:pt x="657" y="236"/>
                                  <a:pt x="655" y="237"/>
                                </a:cubicBezTo>
                                <a:cubicBezTo>
                                  <a:pt x="653" y="238"/>
                                  <a:pt x="652" y="240"/>
                                  <a:pt x="650" y="241"/>
                                </a:cubicBezTo>
                                <a:cubicBezTo>
                                  <a:pt x="647" y="242"/>
                                  <a:pt x="645" y="242"/>
                                  <a:pt x="643" y="244"/>
                                </a:cubicBezTo>
                                <a:cubicBezTo>
                                  <a:pt x="642" y="245"/>
                                  <a:pt x="640" y="245"/>
                                  <a:pt x="640" y="247"/>
                                </a:cubicBezTo>
                                <a:cubicBezTo>
                                  <a:pt x="640" y="249"/>
                                  <a:pt x="642" y="250"/>
                                  <a:pt x="642" y="253"/>
                                </a:cubicBezTo>
                                <a:cubicBezTo>
                                  <a:pt x="642" y="254"/>
                                  <a:pt x="641" y="254"/>
                                  <a:pt x="639" y="254"/>
                                </a:cubicBezTo>
                                <a:cubicBezTo>
                                  <a:pt x="638" y="254"/>
                                  <a:pt x="638" y="255"/>
                                  <a:pt x="636" y="255"/>
                                </a:cubicBezTo>
                                <a:cubicBezTo>
                                  <a:pt x="631" y="255"/>
                                  <a:pt x="631" y="255"/>
                                  <a:pt x="631" y="255"/>
                                </a:cubicBezTo>
                                <a:cubicBezTo>
                                  <a:pt x="630" y="255"/>
                                  <a:pt x="630" y="255"/>
                                  <a:pt x="629" y="255"/>
                                </a:cubicBezTo>
                                <a:cubicBezTo>
                                  <a:pt x="628" y="255"/>
                                  <a:pt x="628" y="255"/>
                                  <a:pt x="628" y="255"/>
                                </a:cubicBezTo>
                                <a:cubicBezTo>
                                  <a:pt x="628" y="252"/>
                                  <a:pt x="627" y="249"/>
                                  <a:pt x="627" y="246"/>
                                </a:cubicBezTo>
                                <a:cubicBezTo>
                                  <a:pt x="627" y="243"/>
                                  <a:pt x="629" y="243"/>
                                  <a:pt x="629" y="240"/>
                                </a:cubicBezTo>
                                <a:cubicBezTo>
                                  <a:pt x="629" y="239"/>
                                  <a:pt x="628" y="239"/>
                                  <a:pt x="627" y="237"/>
                                </a:cubicBezTo>
                                <a:cubicBezTo>
                                  <a:pt x="627" y="236"/>
                                  <a:pt x="627" y="236"/>
                                  <a:pt x="626" y="235"/>
                                </a:cubicBezTo>
                                <a:cubicBezTo>
                                  <a:pt x="624" y="234"/>
                                  <a:pt x="623" y="235"/>
                                  <a:pt x="621" y="234"/>
                                </a:cubicBezTo>
                                <a:cubicBezTo>
                                  <a:pt x="619" y="232"/>
                                  <a:pt x="618" y="231"/>
                                  <a:pt x="617" y="230"/>
                                </a:cubicBezTo>
                                <a:cubicBezTo>
                                  <a:pt x="616" y="229"/>
                                  <a:pt x="615" y="229"/>
                                  <a:pt x="615" y="228"/>
                                </a:cubicBezTo>
                                <a:cubicBezTo>
                                  <a:pt x="615" y="225"/>
                                  <a:pt x="617" y="223"/>
                                  <a:pt x="618" y="220"/>
                                </a:cubicBezTo>
                                <a:cubicBezTo>
                                  <a:pt x="619" y="218"/>
                                  <a:pt x="619" y="216"/>
                                  <a:pt x="619" y="213"/>
                                </a:cubicBezTo>
                                <a:cubicBezTo>
                                  <a:pt x="619" y="212"/>
                                  <a:pt x="620" y="211"/>
                                  <a:pt x="620" y="210"/>
                                </a:cubicBezTo>
                                <a:cubicBezTo>
                                  <a:pt x="620" y="208"/>
                                  <a:pt x="620" y="208"/>
                                  <a:pt x="620" y="208"/>
                                </a:cubicBezTo>
                                <a:cubicBezTo>
                                  <a:pt x="616" y="208"/>
                                  <a:pt x="616" y="208"/>
                                  <a:pt x="616" y="208"/>
                                </a:cubicBezTo>
                                <a:cubicBezTo>
                                  <a:pt x="613" y="208"/>
                                  <a:pt x="610" y="208"/>
                                  <a:pt x="607" y="210"/>
                                </a:cubicBezTo>
                                <a:cubicBezTo>
                                  <a:pt x="605" y="212"/>
                                  <a:pt x="604" y="215"/>
                                  <a:pt x="601" y="216"/>
                                </a:cubicBezTo>
                                <a:cubicBezTo>
                                  <a:pt x="602" y="218"/>
                                  <a:pt x="602" y="219"/>
                                  <a:pt x="603" y="221"/>
                                </a:cubicBezTo>
                                <a:cubicBezTo>
                                  <a:pt x="603" y="223"/>
                                  <a:pt x="603" y="224"/>
                                  <a:pt x="604" y="226"/>
                                </a:cubicBezTo>
                                <a:cubicBezTo>
                                  <a:pt x="605" y="226"/>
                                  <a:pt x="606" y="226"/>
                                  <a:pt x="606" y="227"/>
                                </a:cubicBezTo>
                                <a:cubicBezTo>
                                  <a:pt x="606" y="228"/>
                                  <a:pt x="606" y="229"/>
                                  <a:pt x="605" y="230"/>
                                </a:cubicBezTo>
                                <a:cubicBezTo>
                                  <a:pt x="604" y="233"/>
                                  <a:pt x="604" y="234"/>
                                  <a:pt x="603" y="237"/>
                                </a:cubicBezTo>
                                <a:cubicBezTo>
                                  <a:pt x="602" y="240"/>
                                  <a:pt x="600" y="242"/>
                                  <a:pt x="600" y="246"/>
                                </a:cubicBezTo>
                                <a:cubicBezTo>
                                  <a:pt x="600" y="251"/>
                                  <a:pt x="600" y="255"/>
                                  <a:pt x="602" y="260"/>
                                </a:cubicBezTo>
                                <a:cubicBezTo>
                                  <a:pt x="603" y="261"/>
                                  <a:pt x="604" y="262"/>
                                  <a:pt x="604" y="264"/>
                                </a:cubicBezTo>
                                <a:cubicBezTo>
                                  <a:pt x="604" y="269"/>
                                  <a:pt x="600" y="271"/>
                                  <a:pt x="600" y="276"/>
                                </a:cubicBezTo>
                                <a:cubicBezTo>
                                  <a:pt x="600" y="279"/>
                                  <a:pt x="603" y="280"/>
                                  <a:pt x="603" y="283"/>
                                </a:cubicBezTo>
                                <a:cubicBezTo>
                                  <a:pt x="603" y="286"/>
                                  <a:pt x="599" y="287"/>
                                  <a:pt x="596" y="287"/>
                                </a:cubicBezTo>
                                <a:cubicBezTo>
                                  <a:pt x="595" y="287"/>
                                  <a:pt x="595" y="287"/>
                                  <a:pt x="594" y="287"/>
                                </a:cubicBezTo>
                                <a:cubicBezTo>
                                  <a:pt x="591" y="287"/>
                                  <a:pt x="589" y="287"/>
                                  <a:pt x="587" y="288"/>
                                </a:cubicBezTo>
                                <a:cubicBezTo>
                                  <a:pt x="585" y="289"/>
                                  <a:pt x="584" y="290"/>
                                  <a:pt x="583" y="291"/>
                                </a:cubicBezTo>
                                <a:cubicBezTo>
                                  <a:pt x="582" y="292"/>
                                  <a:pt x="582" y="293"/>
                                  <a:pt x="580" y="293"/>
                                </a:cubicBezTo>
                                <a:cubicBezTo>
                                  <a:pt x="578" y="293"/>
                                  <a:pt x="575" y="292"/>
                                  <a:pt x="575" y="289"/>
                                </a:cubicBezTo>
                                <a:cubicBezTo>
                                  <a:pt x="575" y="286"/>
                                  <a:pt x="577" y="285"/>
                                  <a:pt x="578" y="283"/>
                                </a:cubicBezTo>
                                <a:cubicBezTo>
                                  <a:pt x="579" y="281"/>
                                  <a:pt x="579" y="279"/>
                                  <a:pt x="580" y="277"/>
                                </a:cubicBezTo>
                                <a:cubicBezTo>
                                  <a:pt x="581" y="273"/>
                                  <a:pt x="583" y="271"/>
                                  <a:pt x="583" y="267"/>
                                </a:cubicBezTo>
                                <a:cubicBezTo>
                                  <a:pt x="583" y="261"/>
                                  <a:pt x="583" y="261"/>
                                  <a:pt x="583" y="261"/>
                                </a:cubicBezTo>
                                <a:cubicBezTo>
                                  <a:pt x="583" y="258"/>
                                  <a:pt x="582" y="255"/>
                                  <a:pt x="581" y="252"/>
                                </a:cubicBezTo>
                                <a:cubicBezTo>
                                  <a:pt x="580" y="250"/>
                                  <a:pt x="579" y="250"/>
                                  <a:pt x="579" y="248"/>
                                </a:cubicBezTo>
                                <a:cubicBezTo>
                                  <a:pt x="579" y="243"/>
                                  <a:pt x="579" y="243"/>
                                  <a:pt x="579" y="243"/>
                                </a:cubicBezTo>
                                <a:cubicBezTo>
                                  <a:pt x="579" y="243"/>
                                  <a:pt x="579" y="243"/>
                                  <a:pt x="579" y="242"/>
                                </a:cubicBezTo>
                                <a:cubicBezTo>
                                  <a:pt x="579" y="243"/>
                                  <a:pt x="579" y="243"/>
                                  <a:pt x="579" y="243"/>
                                </a:cubicBezTo>
                                <a:cubicBezTo>
                                  <a:pt x="576" y="244"/>
                                  <a:pt x="574" y="243"/>
                                  <a:pt x="572" y="243"/>
                                </a:cubicBezTo>
                                <a:cubicBezTo>
                                  <a:pt x="571" y="244"/>
                                  <a:pt x="571" y="245"/>
                                  <a:pt x="569" y="245"/>
                                </a:cubicBezTo>
                                <a:cubicBezTo>
                                  <a:pt x="568" y="245"/>
                                  <a:pt x="568" y="243"/>
                                  <a:pt x="567" y="241"/>
                                </a:cubicBezTo>
                                <a:cubicBezTo>
                                  <a:pt x="566" y="239"/>
                                  <a:pt x="566" y="238"/>
                                  <a:pt x="566" y="236"/>
                                </a:cubicBezTo>
                                <a:cubicBezTo>
                                  <a:pt x="565" y="234"/>
                                  <a:pt x="564" y="233"/>
                                  <a:pt x="564" y="232"/>
                                </a:cubicBezTo>
                                <a:cubicBezTo>
                                  <a:pt x="564" y="230"/>
                                  <a:pt x="567" y="229"/>
                                  <a:pt x="567" y="227"/>
                                </a:cubicBezTo>
                                <a:cubicBezTo>
                                  <a:pt x="567" y="225"/>
                                  <a:pt x="565" y="225"/>
                                  <a:pt x="564" y="225"/>
                                </a:cubicBezTo>
                                <a:cubicBezTo>
                                  <a:pt x="564" y="224"/>
                                  <a:pt x="565" y="223"/>
                                  <a:pt x="565" y="221"/>
                                </a:cubicBezTo>
                                <a:cubicBezTo>
                                  <a:pt x="565" y="220"/>
                                  <a:pt x="565" y="219"/>
                                  <a:pt x="566" y="219"/>
                                </a:cubicBezTo>
                                <a:cubicBezTo>
                                  <a:pt x="568" y="219"/>
                                  <a:pt x="568" y="221"/>
                                  <a:pt x="570" y="221"/>
                                </a:cubicBezTo>
                                <a:cubicBezTo>
                                  <a:pt x="571" y="221"/>
                                  <a:pt x="572" y="220"/>
                                  <a:pt x="573" y="219"/>
                                </a:cubicBezTo>
                                <a:cubicBezTo>
                                  <a:pt x="574" y="218"/>
                                  <a:pt x="576" y="217"/>
                                  <a:pt x="576" y="215"/>
                                </a:cubicBezTo>
                                <a:cubicBezTo>
                                  <a:pt x="576" y="210"/>
                                  <a:pt x="576" y="210"/>
                                  <a:pt x="576" y="210"/>
                                </a:cubicBezTo>
                                <a:cubicBezTo>
                                  <a:pt x="576" y="209"/>
                                  <a:pt x="576" y="209"/>
                                  <a:pt x="576" y="209"/>
                                </a:cubicBezTo>
                                <a:cubicBezTo>
                                  <a:pt x="576" y="204"/>
                                  <a:pt x="576" y="204"/>
                                  <a:pt x="576" y="204"/>
                                </a:cubicBezTo>
                                <a:cubicBezTo>
                                  <a:pt x="576" y="203"/>
                                  <a:pt x="576" y="201"/>
                                  <a:pt x="577" y="200"/>
                                </a:cubicBezTo>
                                <a:cubicBezTo>
                                  <a:pt x="578" y="198"/>
                                  <a:pt x="579" y="199"/>
                                  <a:pt x="581" y="199"/>
                                </a:cubicBezTo>
                                <a:cubicBezTo>
                                  <a:pt x="581" y="195"/>
                                  <a:pt x="581" y="195"/>
                                  <a:pt x="581" y="195"/>
                                </a:cubicBezTo>
                                <a:cubicBezTo>
                                  <a:pt x="581" y="190"/>
                                  <a:pt x="579" y="188"/>
                                  <a:pt x="579" y="183"/>
                                </a:cubicBezTo>
                                <a:cubicBezTo>
                                  <a:pt x="579" y="181"/>
                                  <a:pt x="580" y="179"/>
                                  <a:pt x="581" y="177"/>
                                </a:cubicBezTo>
                                <a:cubicBezTo>
                                  <a:pt x="582" y="174"/>
                                  <a:pt x="584" y="173"/>
                                  <a:pt x="585" y="170"/>
                                </a:cubicBezTo>
                                <a:cubicBezTo>
                                  <a:pt x="585" y="169"/>
                                  <a:pt x="585" y="167"/>
                                  <a:pt x="587" y="167"/>
                                </a:cubicBezTo>
                                <a:cubicBezTo>
                                  <a:pt x="589" y="167"/>
                                  <a:pt x="590" y="168"/>
                                  <a:pt x="591" y="170"/>
                                </a:cubicBezTo>
                                <a:cubicBezTo>
                                  <a:pt x="592" y="170"/>
                                  <a:pt x="592" y="170"/>
                                  <a:pt x="592" y="170"/>
                                </a:cubicBezTo>
                                <a:cubicBezTo>
                                  <a:pt x="593" y="170"/>
                                  <a:pt x="593" y="170"/>
                                  <a:pt x="593" y="170"/>
                                </a:cubicBezTo>
                                <a:cubicBezTo>
                                  <a:pt x="593" y="168"/>
                                  <a:pt x="592" y="168"/>
                                  <a:pt x="592" y="166"/>
                                </a:cubicBezTo>
                                <a:cubicBezTo>
                                  <a:pt x="592" y="164"/>
                                  <a:pt x="593" y="162"/>
                                  <a:pt x="593" y="160"/>
                                </a:cubicBezTo>
                                <a:cubicBezTo>
                                  <a:pt x="593" y="157"/>
                                  <a:pt x="592" y="156"/>
                                  <a:pt x="591" y="153"/>
                                </a:cubicBezTo>
                                <a:cubicBezTo>
                                  <a:pt x="591" y="152"/>
                                  <a:pt x="589" y="152"/>
                                  <a:pt x="589" y="150"/>
                                </a:cubicBezTo>
                                <a:cubicBezTo>
                                  <a:pt x="589" y="145"/>
                                  <a:pt x="589" y="145"/>
                                  <a:pt x="589" y="145"/>
                                </a:cubicBezTo>
                                <a:cubicBezTo>
                                  <a:pt x="589" y="144"/>
                                  <a:pt x="588" y="144"/>
                                  <a:pt x="588" y="143"/>
                                </a:cubicBezTo>
                                <a:cubicBezTo>
                                  <a:pt x="588" y="142"/>
                                  <a:pt x="589" y="142"/>
                                  <a:pt x="589" y="141"/>
                                </a:cubicBezTo>
                                <a:cubicBezTo>
                                  <a:pt x="590" y="141"/>
                                  <a:pt x="591" y="142"/>
                                  <a:pt x="592" y="141"/>
                                </a:cubicBezTo>
                                <a:cubicBezTo>
                                  <a:pt x="594" y="140"/>
                                  <a:pt x="594" y="138"/>
                                  <a:pt x="594" y="136"/>
                                </a:cubicBezTo>
                                <a:cubicBezTo>
                                  <a:pt x="594" y="132"/>
                                  <a:pt x="594" y="132"/>
                                  <a:pt x="594" y="132"/>
                                </a:cubicBezTo>
                                <a:cubicBezTo>
                                  <a:pt x="594" y="130"/>
                                  <a:pt x="596" y="128"/>
                                  <a:pt x="598" y="126"/>
                                </a:cubicBezTo>
                                <a:cubicBezTo>
                                  <a:pt x="599" y="125"/>
                                  <a:pt x="600" y="124"/>
                                  <a:pt x="601" y="123"/>
                                </a:cubicBezTo>
                                <a:cubicBezTo>
                                  <a:pt x="602" y="122"/>
                                  <a:pt x="601" y="120"/>
                                  <a:pt x="603" y="120"/>
                                </a:cubicBezTo>
                                <a:cubicBezTo>
                                  <a:pt x="604" y="120"/>
                                  <a:pt x="605" y="121"/>
                                  <a:pt x="607" y="121"/>
                                </a:cubicBezTo>
                                <a:cubicBezTo>
                                  <a:pt x="608" y="121"/>
                                  <a:pt x="609" y="119"/>
                                  <a:pt x="610" y="117"/>
                                </a:cubicBezTo>
                                <a:cubicBezTo>
                                  <a:pt x="611" y="115"/>
                                  <a:pt x="613" y="114"/>
                                  <a:pt x="613" y="112"/>
                                </a:cubicBezTo>
                                <a:cubicBezTo>
                                  <a:pt x="613" y="111"/>
                                  <a:pt x="612" y="110"/>
                                  <a:pt x="612" y="109"/>
                                </a:cubicBezTo>
                                <a:cubicBezTo>
                                  <a:pt x="612" y="108"/>
                                  <a:pt x="613" y="107"/>
                                  <a:pt x="613" y="106"/>
                                </a:cubicBezTo>
                                <a:cubicBezTo>
                                  <a:pt x="613" y="105"/>
                                  <a:pt x="613" y="102"/>
                                  <a:pt x="615" y="102"/>
                                </a:cubicBezTo>
                                <a:cubicBezTo>
                                  <a:pt x="623" y="102"/>
                                  <a:pt x="623" y="102"/>
                                  <a:pt x="623" y="102"/>
                                </a:cubicBezTo>
                                <a:cubicBezTo>
                                  <a:pt x="625" y="102"/>
                                  <a:pt x="626" y="99"/>
                                  <a:pt x="628" y="99"/>
                                </a:cubicBezTo>
                                <a:cubicBezTo>
                                  <a:pt x="630" y="99"/>
                                  <a:pt x="631" y="100"/>
                                  <a:pt x="632" y="102"/>
                                </a:cubicBezTo>
                                <a:cubicBezTo>
                                  <a:pt x="632" y="102"/>
                                  <a:pt x="632" y="103"/>
                                  <a:pt x="633" y="103"/>
                                </a:cubicBezTo>
                                <a:cubicBezTo>
                                  <a:pt x="635" y="103"/>
                                  <a:pt x="636" y="102"/>
                                  <a:pt x="637" y="102"/>
                                </a:cubicBezTo>
                                <a:cubicBezTo>
                                  <a:pt x="645" y="101"/>
                                  <a:pt x="649" y="99"/>
                                  <a:pt x="657" y="99"/>
                                </a:cubicBezTo>
                                <a:cubicBezTo>
                                  <a:pt x="661" y="99"/>
                                  <a:pt x="661" y="99"/>
                                  <a:pt x="661" y="99"/>
                                </a:cubicBezTo>
                                <a:cubicBezTo>
                                  <a:pt x="666" y="99"/>
                                  <a:pt x="669" y="97"/>
                                  <a:pt x="674" y="95"/>
                                </a:cubicBezTo>
                                <a:cubicBezTo>
                                  <a:pt x="677" y="93"/>
                                  <a:pt x="680" y="93"/>
                                  <a:pt x="683" y="91"/>
                                </a:cubicBezTo>
                                <a:cubicBezTo>
                                  <a:pt x="687" y="88"/>
                                  <a:pt x="691" y="88"/>
                                  <a:pt x="694" y="85"/>
                                </a:cubicBezTo>
                                <a:cubicBezTo>
                                  <a:pt x="696" y="83"/>
                                  <a:pt x="696" y="82"/>
                                  <a:pt x="698" y="80"/>
                                </a:cubicBezTo>
                                <a:cubicBezTo>
                                  <a:pt x="699" y="79"/>
                                  <a:pt x="700" y="78"/>
                                  <a:pt x="701" y="77"/>
                                </a:cubicBezTo>
                                <a:cubicBezTo>
                                  <a:pt x="702" y="77"/>
                                  <a:pt x="703" y="77"/>
                                  <a:pt x="703" y="76"/>
                                </a:cubicBezTo>
                                <a:cubicBezTo>
                                  <a:pt x="703" y="75"/>
                                  <a:pt x="703" y="75"/>
                                  <a:pt x="703" y="74"/>
                                </a:cubicBezTo>
                                <a:cubicBezTo>
                                  <a:pt x="703" y="70"/>
                                  <a:pt x="709" y="70"/>
                                  <a:pt x="709" y="66"/>
                                </a:cubicBezTo>
                                <a:cubicBezTo>
                                  <a:pt x="709" y="64"/>
                                  <a:pt x="710" y="62"/>
                                  <a:pt x="712" y="60"/>
                                </a:cubicBezTo>
                                <a:cubicBezTo>
                                  <a:pt x="713" y="59"/>
                                  <a:pt x="713" y="57"/>
                                  <a:pt x="714" y="57"/>
                                </a:cubicBezTo>
                                <a:close/>
                                <a:moveTo>
                                  <a:pt x="651" y="249"/>
                                </a:moveTo>
                                <a:cubicBezTo>
                                  <a:pt x="649" y="250"/>
                                  <a:pt x="647" y="250"/>
                                  <a:pt x="647" y="252"/>
                                </a:cubicBezTo>
                                <a:cubicBezTo>
                                  <a:pt x="647" y="254"/>
                                  <a:pt x="649" y="254"/>
                                  <a:pt x="649" y="255"/>
                                </a:cubicBezTo>
                                <a:cubicBezTo>
                                  <a:pt x="649" y="257"/>
                                  <a:pt x="647" y="257"/>
                                  <a:pt x="647" y="258"/>
                                </a:cubicBezTo>
                                <a:cubicBezTo>
                                  <a:pt x="647" y="263"/>
                                  <a:pt x="647" y="263"/>
                                  <a:pt x="647" y="263"/>
                                </a:cubicBezTo>
                                <a:cubicBezTo>
                                  <a:pt x="647" y="263"/>
                                  <a:pt x="647" y="263"/>
                                  <a:pt x="648" y="263"/>
                                </a:cubicBezTo>
                                <a:cubicBezTo>
                                  <a:pt x="649" y="263"/>
                                  <a:pt x="649" y="262"/>
                                  <a:pt x="650" y="261"/>
                                </a:cubicBezTo>
                                <a:cubicBezTo>
                                  <a:pt x="651" y="260"/>
                                  <a:pt x="651" y="260"/>
                                  <a:pt x="652" y="260"/>
                                </a:cubicBezTo>
                                <a:cubicBezTo>
                                  <a:pt x="652" y="258"/>
                                  <a:pt x="652" y="257"/>
                                  <a:pt x="652" y="256"/>
                                </a:cubicBezTo>
                                <a:cubicBezTo>
                                  <a:pt x="653" y="254"/>
                                  <a:pt x="654" y="253"/>
                                  <a:pt x="654" y="251"/>
                                </a:cubicBezTo>
                                <a:cubicBezTo>
                                  <a:pt x="654" y="246"/>
                                  <a:pt x="653" y="248"/>
                                  <a:pt x="651" y="249"/>
                                </a:cubicBezTo>
                                <a:close/>
                                <a:moveTo>
                                  <a:pt x="665" y="243"/>
                                </a:moveTo>
                                <a:cubicBezTo>
                                  <a:pt x="665" y="242"/>
                                  <a:pt x="665" y="241"/>
                                  <a:pt x="664" y="240"/>
                                </a:cubicBezTo>
                                <a:cubicBezTo>
                                  <a:pt x="664" y="239"/>
                                  <a:pt x="664" y="237"/>
                                  <a:pt x="663" y="237"/>
                                </a:cubicBezTo>
                                <a:cubicBezTo>
                                  <a:pt x="660" y="237"/>
                                  <a:pt x="660" y="240"/>
                                  <a:pt x="660" y="242"/>
                                </a:cubicBezTo>
                                <a:cubicBezTo>
                                  <a:pt x="659" y="244"/>
                                  <a:pt x="659" y="245"/>
                                  <a:pt x="659" y="247"/>
                                </a:cubicBezTo>
                                <a:cubicBezTo>
                                  <a:pt x="659" y="257"/>
                                  <a:pt x="659" y="257"/>
                                  <a:pt x="659" y="257"/>
                                </a:cubicBezTo>
                                <a:cubicBezTo>
                                  <a:pt x="659" y="260"/>
                                  <a:pt x="655" y="261"/>
                                  <a:pt x="655" y="264"/>
                                </a:cubicBezTo>
                                <a:cubicBezTo>
                                  <a:pt x="655" y="269"/>
                                  <a:pt x="655" y="269"/>
                                  <a:pt x="655" y="269"/>
                                </a:cubicBezTo>
                                <a:cubicBezTo>
                                  <a:pt x="656" y="270"/>
                                  <a:pt x="656" y="270"/>
                                  <a:pt x="657" y="270"/>
                                </a:cubicBezTo>
                                <a:cubicBezTo>
                                  <a:pt x="658" y="267"/>
                                  <a:pt x="658" y="265"/>
                                  <a:pt x="659" y="262"/>
                                </a:cubicBezTo>
                                <a:cubicBezTo>
                                  <a:pt x="661" y="259"/>
                                  <a:pt x="664" y="258"/>
                                  <a:pt x="664" y="254"/>
                                </a:cubicBezTo>
                                <a:cubicBezTo>
                                  <a:pt x="664" y="253"/>
                                  <a:pt x="662" y="253"/>
                                  <a:pt x="662" y="251"/>
                                </a:cubicBezTo>
                                <a:cubicBezTo>
                                  <a:pt x="662" y="250"/>
                                  <a:pt x="663" y="249"/>
                                  <a:pt x="663" y="248"/>
                                </a:cubicBezTo>
                                <a:cubicBezTo>
                                  <a:pt x="663" y="247"/>
                                  <a:pt x="662" y="246"/>
                                  <a:pt x="663" y="245"/>
                                </a:cubicBezTo>
                                <a:cubicBezTo>
                                  <a:pt x="664" y="244"/>
                                  <a:pt x="665" y="244"/>
                                  <a:pt x="665" y="243"/>
                                </a:cubicBezTo>
                                <a:close/>
                                <a:moveTo>
                                  <a:pt x="744" y="291"/>
                                </a:moveTo>
                                <a:cubicBezTo>
                                  <a:pt x="741" y="291"/>
                                  <a:pt x="740" y="293"/>
                                  <a:pt x="737" y="295"/>
                                </a:cubicBezTo>
                                <a:cubicBezTo>
                                  <a:pt x="735" y="296"/>
                                  <a:pt x="733" y="296"/>
                                  <a:pt x="730" y="296"/>
                                </a:cubicBezTo>
                                <a:cubicBezTo>
                                  <a:pt x="729" y="296"/>
                                  <a:pt x="728" y="296"/>
                                  <a:pt x="726" y="295"/>
                                </a:cubicBezTo>
                                <a:cubicBezTo>
                                  <a:pt x="725" y="295"/>
                                  <a:pt x="725" y="295"/>
                                  <a:pt x="725" y="295"/>
                                </a:cubicBezTo>
                                <a:cubicBezTo>
                                  <a:pt x="725" y="298"/>
                                  <a:pt x="725" y="298"/>
                                  <a:pt x="725" y="298"/>
                                </a:cubicBezTo>
                                <a:cubicBezTo>
                                  <a:pt x="725" y="300"/>
                                  <a:pt x="726" y="302"/>
                                  <a:pt x="727" y="304"/>
                                </a:cubicBezTo>
                                <a:cubicBezTo>
                                  <a:pt x="729" y="303"/>
                                  <a:pt x="730" y="301"/>
                                  <a:pt x="733" y="301"/>
                                </a:cubicBezTo>
                                <a:cubicBezTo>
                                  <a:pt x="735" y="300"/>
                                  <a:pt x="737" y="300"/>
                                  <a:pt x="739" y="300"/>
                                </a:cubicBezTo>
                                <a:cubicBezTo>
                                  <a:pt x="742" y="299"/>
                                  <a:pt x="742" y="297"/>
                                  <a:pt x="744" y="295"/>
                                </a:cubicBezTo>
                                <a:cubicBezTo>
                                  <a:pt x="745" y="293"/>
                                  <a:pt x="746" y="293"/>
                                  <a:pt x="747" y="292"/>
                                </a:cubicBezTo>
                                <a:cubicBezTo>
                                  <a:pt x="747" y="291"/>
                                  <a:pt x="747" y="291"/>
                                  <a:pt x="747" y="291"/>
                                </a:cubicBezTo>
                                <a:cubicBezTo>
                                  <a:pt x="747" y="291"/>
                                  <a:pt x="746" y="291"/>
                                  <a:pt x="746" y="291"/>
                                </a:cubicBezTo>
                                <a:cubicBezTo>
                                  <a:pt x="743" y="292"/>
                                  <a:pt x="743" y="292"/>
                                  <a:pt x="743" y="292"/>
                                </a:cubicBezTo>
                                <a:cubicBezTo>
                                  <a:pt x="744" y="291"/>
                                  <a:pt x="744" y="291"/>
                                  <a:pt x="744" y="291"/>
                                </a:cubicBezTo>
                                <a:close/>
                                <a:moveTo>
                                  <a:pt x="925" y="172"/>
                                </a:moveTo>
                                <a:cubicBezTo>
                                  <a:pt x="929" y="173"/>
                                  <a:pt x="931" y="172"/>
                                  <a:pt x="935" y="172"/>
                                </a:cubicBezTo>
                                <a:cubicBezTo>
                                  <a:pt x="935" y="172"/>
                                  <a:pt x="935" y="171"/>
                                  <a:pt x="935" y="170"/>
                                </a:cubicBezTo>
                                <a:cubicBezTo>
                                  <a:pt x="935" y="169"/>
                                  <a:pt x="935" y="168"/>
                                  <a:pt x="934" y="167"/>
                                </a:cubicBezTo>
                                <a:cubicBezTo>
                                  <a:pt x="933" y="167"/>
                                  <a:pt x="932" y="167"/>
                                  <a:pt x="931" y="167"/>
                                </a:cubicBezTo>
                                <a:cubicBezTo>
                                  <a:pt x="928" y="167"/>
                                  <a:pt x="928" y="171"/>
                                  <a:pt x="925" y="172"/>
                                </a:cubicBezTo>
                                <a:close/>
                                <a:moveTo>
                                  <a:pt x="934" y="176"/>
                                </a:moveTo>
                                <a:cubicBezTo>
                                  <a:pt x="932" y="176"/>
                                  <a:pt x="931" y="176"/>
                                  <a:pt x="929" y="177"/>
                                </a:cubicBezTo>
                                <a:cubicBezTo>
                                  <a:pt x="927" y="177"/>
                                  <a:pt x="925" y="177"/>
                                  <a:pt x="923" y="178"/>
                                </a:cubicBezTo>
                                <a:cubicBezTo>
                                  <a:pt x="925" y="180"/>
                                  <a:pt x="927" y="180"/>
                                  <a:pt x="929" y="181"/>
                                </a:cubicBezTo>
                                <a:cubicBezTo>
                                  <a:pt x="931" y="181"/>
                                  <a:pt x="932" y="183"/>
                                  <a:pt x="933" y="183"/>
                                </a:cubicBezTo>
                                <a:cubicBezTo>
                                  <a:pt x="935" y="183"/>
                                  <a:pt x="935" y="180"/>
                                  <a:pt x="935" y="179"/>
                                </a:cubicBezTo>
                                <a:cubicBezTo>
                                  <a:pt x="935" y="177"/>
                                  <a:pt x="934" y="177"/>
                                  <a:pt x="934" y="176"/>
                                </a:cubicBezTo>
                                <a:close/>
                                <a:moveTo>
                                  <a:pt x="920" y="186"/>
                                </a:moveTo>
                                <a:cubicBezTo>
                                  <a:pt x="919" y="186"/>
                                  <a:pt x="919" y="186"/>
                                  <a:pt x="919" y="186"/>
                                </a:cubicBezTo>
                                <a:cubicBezTo>
                                  <a:pt x="919" y="187"/>
                                  <a:pt x="919" y="187"/>
                                  <a:pt x="919" y="187"/>
                                </a:cubicBezTo>
                                <a:cubicBezTo>
                                  <a:pt x="919" y="190"/>
                                  <a:pt x="923" y="191"/>
                                  <a:pt x="923" y="194"/>
                                </a:cubicBezTo>
                                <a:cubicBezTo>
                                  <a:pt x="923" y="195"/>
                                  <a:pt x="921" y="196"/>
                                  <a:pt x="921" y="198"/>
                                </a:cubicBezTo>
                                <a:cubicBezTo>
                                  <a:pt x="921" y="200"/>
                                  <a:pt x="921" y="202"/>
                                  <a:pt x="923" y="202"/>
                                </a:cubicBezTo>
                                <a:cubicBezTo>
                                  <a:pt x="924" y="202"/>
                                  <a:pt x="924" y="201"/>
                                  <a:pt x="925" y="201"/>
                                </a:cubicBezTo>
                                <a:cubicBezTo>
                                  <a:pt x="926" y="200"/>
                                  <a:pt x="926" y="199"/>
                                  <a:pt x="927" y="197"/>
                                </a:cubicBezTo>
                                <a:cubicBezTo>
                                  <a:pt x="928" y="196"/>
                                  <a:pt x="929" y="195"/>
                                  <a:pt x="929" y="194"/>
                                </a:cubicBezTo>
                                <a:cubicBezTo>
                                  <a:pt x="929" y="193"/>
                                  <a:pt x="927" y="192"/>
                                  <a:pt x="927" y="191"/>
                                </a:cubicBezTo>
                                <a:cubicBezTo>
                                  <a:pt x="927" y="188"/>
                                  <a:pt x="924" y="187"/>
                                  <a:pt x="920" y="186"/>
                                </a:cubicBezTo>
                                <a:close/>
                                <a:moveTo>
                                  <a:pt x="854" y="245"/>
                                </a:moveTo>
                                <a:cubicBezTo>
                                  <a:pt x="854" y="249"/>
                                  <a:pt x="854" y="249"/>
                                  <a:pt x="854" y="249"/>
                                </a:cubicBezTo>
                                <a:cubicBezTo>
                                  <a:pt x="854" y="250"/>
                                  <a:pt x="853" y="250"/>
                                  <a:pt x="853" y="251"/>
                                </a:cubicBezTo>
                                <a:cubicBezTo>
                                  <a:pt x="852" y="254"/>
                                  <a:pt x="852" y="255"/>
                                  <a:pt x="851" y="257"/>
                                </a:cubicBezTo>
                                <a:cubicBezTo>
                                  <a:pt x="853" y="258"/>
                                  <a:pt x="853" y="258"/>
                                  <a:pt x="853" y="258"/>
                                </a:cubicBezTo>
                                <a:cubicBezTo>
                                  <a:pt x="854" y="256"/>
                                  <a:pt x="856" y="256"/>
                                  <a:pt x="857" y="254"/>
                                </a:cubicBezTo>
                                <a:cubicBezTo>
                                  <a:pt x="858" y="253"/>
                                  <a:pt x="857" y="251"/>
                                  <a:pt x="858" y="249"/>
                                </a:cubicBezTo>
                                <a:cubicBezTo>
                                  <a:pt x="860" y="245"/>
                                  <a:pt x="862" y="243"/>
                                  <a:pt x="862" y="239"/>
                                </a:cubicBezTo>
                                <a:cubicBezTo>
                                  <a:pt x="862" y="237"/>
                                  <a:pt x="862" y="235"/>
                                  <a:pt x="860" y="235"/>
                                </a:cubicBezTo>
                                <a:cubicBezTo>
                                  <a:pt x="858" y="235"/>
                                  <a:pt x="854" y="244"/>
                                  <a:pt x="854" y="245"/>
                                </a:cubicBezTo>
                                <a:close/>
                                <a:moveTo>
                                  <a:pt x="811" y="262"/>
                                </a:moveTo>
                                <a:cubicBezTo>
                                  <a:pt x="811" y="263"/>
                                  <a:pt x="811" y="263"/>
                                  <a:pt x="811" y="264"/>
                                </a:cubicBezTo>
                                <a:cubicBezTo>
                                  <a:pt x="811" y="265"/>
                                  <a:pt x="812" y="265"/>
                                  <a:pt x="813" y="266"/>
                                </a:cubicBezTo>
                                <a:cubicBezTo>
                                  <a:pt x="814" y="267"/>
                                  <a:pt x="815" y="268"/>
                                  <a:pt x="817" y="268"/>
                                </a:cubicBezTo>
                                <a:cubicBezTo>
                                  <a:pt x="819" y="268"/>
                                  <a:pt x="819" y="266"/>
                                  <a:pt x="819" y="264"/>
                                </a:cubicBezTo>
                                <a:cubicBezTo>
                                  <a:pt x="819" y="263"/>
                                  <a:pt x="818" y="263"/>
                                  <a:pt x="817" y="263"/>
                                </a:cubicBezTo>
                                <a:cubicBezTo>
                                  <a:pt x="815" y="261"/>
                                  <a:pt x="813" y="262"/>
                                  <a:pt x="811" y="262"/>
                                </a:cubicBezTo>
                                <a:close/>
                                <a:moveTo>
                                  <a:pt x="698" y="320"/>
                                </a:moveTo>
                                <a:cubicBezTo>
                                  <a:pt x="697" y="320"/>
                                  <a:pt x="696" y="320"/>
                                  <a:pt x="695" y="320"/>
                                </a:cubicBezTo>
                                <a:cubicBezTo>
                                  <a:pt x="691" y="320"/>
                                  <a:pt x="691" y="320"/>
                                  <a:pt x="691" y="320"/>
                                </a:cubicBezTo>
                                <a:cubicBezTo>
                                  <a:pt x="690" y="320"/>
                                  <a:pt x="690" y="321"/>
                                  <a:pt x="689" y="321"/>
                                </a:cubicBezTo>
                                <a:cubicBezTo>
                                  <a:pt x="690" y="323"/>
                                  <a:pt x="691" y="323"/>
                                  <a:pt x="692" y="324"/>
                                </a:cubicBezTo>
                                <a:cubicBezTo>
                                  <a:pt x="691" y="325"/>
                                  <a:pt x="690" y="325"/>
                                  <a:pt x="690" y="326"/>
                                </a:cubicBezTo>
                                <a:cubicBezTo>
                                  <a:pt x="690" y="328"/>
                                  <a:pt x="690" y="329"/>
                                  <a:pt x="692" y="329"/>
                                </a:cubicBezTo>
                                <a:cubicBezTo>
                                  <a:pt x="694" y="329"/>
                                  <a:pt x="695" y="327"/>
                                  <a:pt x="698" y="326"/>
                                </a:cubicBezTo>
                                <a:cubicBezTo>
                                  <a:pt x="703" y="324"/>
                                  <a:pt x="708" y="323"/>
                                  <a:pt x="708" y="318"/>
                                </a:cubicBezTo>
                                <a:cubicBezTo>
                                  <a:pt x="704" y="317"/>
                                  <a:pt x="702" y="320"/>
                                  <a:pt x="698" y="320"/>
                                </a:cubicBezTo>
                                <a:close/>
                                <a:moveTo>
                                  <a:pt x="666" y="334"/>
                                </a:moveTo>
                                <a:cubicBezTo>
                                  <a:pt x="665" y="336"/>
                                  <a:pt x="665" y="337"/>
                                  <a:pt x="665" y="339"/>
                                </a:cubicBezTo>
                                <a:cubicBezTo>
                                  <a:pt x="665" y="341"/>
                                  <a:pt x="665" y="341"/>
                                  <a:pt x="665" y="341"/>
                                </a:cubicBezTo>
                                <a:cubicBezTo>
                                  <a:pt x="667" y="341"/>
                                  <a:pt x="667" y="341"/>
                                  <a:pt x="667" y="341"/>
                                </a:cubicBezTo>
                                <a:cubicBezTo>
                                  <a:pt x="668" y="340"/>
                                  <a:pt x="668" y="339"/>
                                  <a:pt x="669" y="338"/>
                                </a:cubicBezTo>
                                <a:cubicBezTo>
                                  <a:pt x="671" y="336"/>
                                  <a:pt x="675" y="336"/>
                                  <a:pt x="675" y="333"/>
                                </a:cubicBezTo>
                                <a:cubicBezTo>
                                  <a:pt x="675" y="332"/>
                                  <a:pt x="673" y="332"/>
                                  <a:pt x="672" y="332"/>
                                </a:cubicBezTo>
                                <a:cubicBezTo>
                                  <a:pt x="670" y="334"/>
                                  <a:pt x="668" y="334"/>
                                  <a:pt x="666" y="334"/>
                                </a:cubicBezTo>
                                <a:close/>
                                <a:moveTo>
                                  <a:pt x="651" y="330"/>
                                </a:moveTo>
                                <a:cubicBezTo>
                                  <a:pt x="649" y="330"/>
                                  <a:pt x="647" y="332"/>
                                  <a:pt x="646" y="334"/>
                                </a:cubicBezTo>
                                <a:cubicBezTo>
                                  <a:pt x="646" y="334"/>
                                  <a:pt x="646" y="335"/>
                                  <a:pt x="647" y="335"/>
                                </a:cubicBezTo>
                                <a:cubicBezTo>
                                  <a:pt x="648" y="335"/>
                                  <a:pt x="648" y="334"/>
                                  <a:pt x="649" y="334"/>
                                </a:cubicBezTo>
                                <a:cubicBezTo>
                                  <a:pt x="649" y="335"/>
                                  <a:pt x="649" y="335"/>
                                  <a:pt x="649" y="335"/>
                                </a:cubicBezTo>
                                <a:cubicBezTo>
                                  <a:pt x="649" y="337"/>
                                  <a:pt x="648" y="338"/>
                                  <a:pt x="647" y="339"/>
                                </a:cubicBezTo>
                                <a:cubicBezTo>
                                  <a:pt x="644" y="344"/>
                                  <a:pt x="642" y="348"/>
                                  <a:pt x="636" y="349"/>
                                </a:cubicBezTo>
                                <a:cubicBezTo>
                                  <a:pt x="635" y="349"/>
                                  <a:pt x="634" y="350"/>
                                  <a:pt x="633" y="351"/>
                                </a:cubicBezTo>
                                <a:cubicBezTo>
                                  <a:pt x="631" y="352"/>
                                  <a:pt x="630" y="351"/>
                                  <a:pt x="628" y="351"/>
                                </a:cubicBezTo>
                                <a:cubicBezTo>
                                  <a:pt x="625" y="352"/>
                                  <a:pt x="624" y="352"/>
                                  <a:pt x="621" y="353"/>
                                </a:cubicBezTo>
                                <a:cubicBezTo>
                                  <a:pt x="620" y="354"/>
                                  <a:pt x="620" y="355"/>
                                  <a:pt x="619" y="355"/>
                                </a:cubicBezTo>
                                <a:cubicBezTo>
                                  <a:pt x="618" y="355"/>
                                  <a:pt x="617" y="355"/>
                                  <a:pt x="616" y="354"/>
                                </a:cubicBezTo>
                                <a:cubicBezTo>
                                  <a:pt x="614" y="354"/>
                                  <a:pt x="612" y="355"/>
                                  <a:pt x="610" y="354"/>
                                </a:cubicBezTo>
                                <a:cubicBezTo>
                                  <a:pt x="609" y="353"/>
                                  <a:pt x="608" y="352"/>
                                  <a:pt x="606" y="352"/>
                                </a:cubicBezTo>
                                <a:cubicBezTo>
                                  <a:pt x="603" y="352"/>
                                  <a:pt x="602" y="354"/>
                                  <a:pt x="598" y="354"/>
                                </a:cubicBezTo>
                                <a:cubicBezTo>
                                  <a:pt x="596" y="355"/>
                                  <a:pt x="594" y="354"/>
                                  <a:pt x="593" y="356"/>
                                </a:cubicBezTo>
                                <a:cubicBezTo>
                                  <a:pt x="592" y="359"/>
                                  <a:pt x="591" y="361"/>
                                  <a:pt x="588" y="361"/>
                                </a:cubicBezTo>
                                <a:cubicBezTo>
                                  <a:pt x="586" y="362"/>
                                  <a:pt x="583" y="363"/>
                                  <a:pt x="583" y="365"/>
                                </a:cubicBezTo>
                                <a:cubicBezTo>
                                  <a:pt x="583" y="367"/>
                                  <a:pt x="584" y="369"/>
                                  <a:pt x="586" y="369"/>
                                </a:cubicBezTo>
                                <a:cubicBezTo>
                                  <a:pt x="589" y="369"/>
                                  <a:pt x="591" y="367"/>
                                  <a:pt x="594" y="367"/>
                                </a:cubicBezTo>
                                <a:cubicBezTo>
                                  <a:pt x="598" y="365"/>
                                  <a:pt x="601" y="365"/>
                                  <a:pt x="605" y="365"/>
                                </a:cubicBezTo>
                                <a:cubicBezTo>
                                  <a:pt x="606" y="365"/>
                                  <a:pt x="607" y="367"/>
                                  <a:pt x="608" y="367"/>
                                </a:cubicBezTo>
                                <a:cubicBezTo>
                                  <a:pt x="609" y="368"/>
                                  <a:pt x="610" y="368"/>
                                  <a:pt x="611" y="368"/>
                                </a:cubicBezTo>
                                <a:cubicBezTo>
                                  <a:pt x="613" y="368"/>
                                  <a:pt x="613" y="365"/>
                                  <a:pt x="614" y="364"/>
                                </a:cubicBezTo>
                                <a:cubicBezTo>
                                  <a:pt x="616" y="361"/>
                                  <a:pt x="619" y="361"/>
                                  <a:pt x="623" y="360"/>
                                </a:cubicBezTo>
                                <a:cubicBezTo>
                                  <a:pt x="625" y="360"/>
                                  <a:pt x="626" y="359"/>
                                  <a:pt x="628" y="358"/>
                                </a:cubicBezTo>
                                <a:cubicBezTo>
                                  <a:pt x="632" y="356"/>
                                  <a:pt x="634" y="355"/>
                                  <a:pt x="638" y="354"/>
                                </a:cubicBezTo>
                                <a:cubicBezTo>
                                  <a:pt x="641" y="353"/>
                                  <a:pt x="642" y="352"/>
                                  <a:pt x="645" y="351"/>
                                </a:cubicBezTo>
                                <a:cubicBezTo>
                                  <a:pt x="646" y="350"/>
                                  <a:pt x="647" y="350"/>
                                  <a:pt x="647" y="349"/>
                                </a:cubicBezTo>
                                <a:cubicBezTo>
                                  <a:pt x="649" y="347"/>
                                  <a:pt x="650" y="346"/>
                                  <a:pt x="650" y="344"/>
                                </a:cubicBezTo>
                                <a:cubicBezTo>
                                  <a:pt x="651" y="342"/>
                                  <a:pt x="650" y="341"/>
                                  <a:pt x="651" y="339"/>
                                </a:cubicBezTo>
                                <a:cubicBezTo>
                                  <a:pt x="652" y="337"/>
                                  <a:pt x="653" y="335"/>
                                  <a:pt x="653" y="333"/>
                                </a:cubicBezTo>
                                <a:cubicBezTo>
                                  <a:pt x="653" y="332"/>
                                  <a:pt x="653" y="332"/>
                                  <a:pt x="653" y="331"/>
                                </a:cubicBezTo>
                                <a:cubicBezTo>
                                  <a:pt x="651" y="330"/>
                                  <a:pt x="651" y="330"/>
                                  <a:pt x="651" y="330"/>
                                </a:cubicBezTo>
                                <a:close/>
                                <a:moveTo>
                                  <a:pt x="653" y="398"/>
                                </a:moveTo>
                                <a:cubicBezTo>
                                  <a:pt x="653" y="399"/>
                                  <a:pt x="653" y="399"/>
                                  <a:pt x="653" y="400"/>
                                </a:cubicBezTo>
                                <a:cubicBezTo>
                                  <a:pt x="653" y="400"/>
                                  <a:pt x="653" y="401"/>
                                  <a:pt x="654" y="401"/>
                                </a:cubicBezTo>
                                <a:cubicBezTo>
                                  <a:pt x="656" y="401"/>
                                  <a:pt x="656" y="399"/>
                                  <a:pt x="658" y="398"/>
                                </a:cubicBezTo>
                                <a:cubicBezTo>
                                  <a:pt x="661" y="396"/>
                                  <a:pt x="664" y="395"/>
                                  <a:pt x="664" y="392"/>
                                </a:cubicBezTo>
                                <a:cubicBezTo>
                                  <a:pt x="664" y="390"/>
                                  <a:pt x="662" y="389"/>
                                  <a:pt x="661" y="389"/>
                                </a:cubicBezTo>
                                <a:cubicBezTo>
                                  <a:pt x="659" y="390"/>
                                  <a:pt x="658" y="391"/>
                                  <a:pt x="657" y="393"/>
                                </a:cubicBezTo>
                                <a:cubicBezTo>
                                  <a:pt x="656" y="394"/>
                                  <a:pt x="657" y="395"/>
                                  <a:pt x="656" y="395"/>
                                </a:cubicBezTo>
                                <a:cubicBezTo>
                                  <a:pt x="655" y="396"/>
                                  <a:pt x="653" y="396"/>
                                  <a:pt x="653" y="398"/>
                                </a:cubicBezTo>
                                <a:close/>
                                <a:moveTo>
                                  <a:pt x="587" y="383"/>
                                </a:moveTo>
                                <a:cubicBezTo>
                                  <a:pt x="582" y="382"/>
                                  <a:pt x="582" y="382"/>
                                  <a:pt x="582" y="382"/>
                                </a:cubicBezTo>
                                <a:cubicBezTo>
                                  <a:pt x="580" y="383"/>
                                  <a:pt x="579" y="386"/>
                                  <a:pt x="576" y="386"/>
                                </a:cubicBezTo>
                                <a:cubicBezTo>
                                  <a:pt x="575" y="386"/>
                                  <a:pt x="575" y="385"/>
                                  <a:pt x="574" y="385"/>
                                </a:cubicBezTo>
                                <a:cubicBezTo>
                                  <a:pt x="572" y="385"/>
                                  <a:pt x="571" y="387"/>
                                  <a:pt x="569" y="389"/>
                                </a:cubicBezTo>
                                <a:cubicBezTo>
                                  <a:pt x="567" y="390"/>
                                  <a:pt x="565" y="392"/>
                                  <a:pt x="565" y="395"/>
                                </a:cubicBezTo>
                                <a:cubicBezTo>
                                  <a:pt x="565" y="397"/>
                                  <a:pt x="567" y="399"/>
                                  <a:pt x="568" y="399"/>
                                </a:cubicBezTo>
                                <a:cubicBezTo>
                                  <a:pt x="572" y="399"/>
                                  <a:pt x="574" y="396"/>
                                  <a:pt x="577" y="396"/>
                                </a:cubicBezTo>
                                <a:cubicBezTo>
                                  <a:pt x="580" y="396"/>
                                  <a:pt x="582" y="397"/>
                                  <a:pt x="584" y="398"/>
                                </a:cubicBezTo>
                                <a:cubicBezTo>
                                  <a:pt x="587" y="397"/>
                                  <a:pt x="587" y="397"/>
                                  <a:pt x="587" y="397"/>
                                </a:cubicBezTo>
                                <a:cubicBezTo>
                                  <a:pt x="589" y="397"/>
                                  <a:pt x="590" y="399"/>
                                  <a:pt x="592" y="399"/>
                                </a:cubicBezTo>
                                <a:cubicBezTo>
                                  <a:pt x="594" y="399"/>
                                  <a:pt x="595" y="397"/>
                                  <a:pt x="597" y="396"/>
                                </a:cubicBezTo>
                                <a:cubicBezTo>
                                  <a:pt x="598" y="396"/>
                                  <a:pt x="599" y="396"/>
                                  <a:pt x="600" y="396"/>
                                </a:cubicBezTo>
                                <a:cubicBezTo>
                                  <a:pt x="603" y="396"/>
                                  <a:pt x="606" y="396"/>
                                  <a:pt x="606" y="393"/>
                                </a:cubicBezTo>
                                <a:cubicBezTo>
                                  <a:pt x="606" y="388"/>
                                  <a:pt x="600" y="386"/>
                                  <a:pt x="595" y="386"/>
                                </a:cubicBezTo>
                                <a:cubicBezTo>
                                  <a:pt x="594" y="386"/>
                                  <a:pt x="594" y="387"/>
                                  <a:pt x="592" y="387"/>
                                </a:cubicBezTo>
                                <a:cubicBezTo>
                                  <a:pt x="590" y="387"/>
                                  <a:pt x="590" y="384"/>
                                  <a:pt x="587" y="383"/>
                                </a:cubicBezTo>
                                <a:close/>
                                <a:moveTo>
                                  <a:pt x="551" y="370"/>
                                </a:moveTo>
                                <a:cubicBezTo>
                                  <a:pt x="547" y="370"/>
                                  <a:pt x="547" y="370"/>
                                  <a:pt x="547" y="370"/>
                                </a:cubicBezTo>
                                <a:cubicBezTo>
                                  <a:pt x="545" y="370"/>
                                  <a:pt x="544" y="371"/>
                                  <a:pt x="543" y="371"/>
                                </a:cubicBezTo>
                                <a:cubicBezTo>
                                  <a:pt x="542" y="371"/>
                                  <a:pt x="541" y="369"/>
                                  <a:pt x="540" y="369"/>
                                </a:cubicBezTo>
                                <a:cubicBezTo>
                                  <a:pt x="538" y="369"/>
                                  <a:pt x="538" y="370"/>
                                  <a:pt x="537" y="371"/>
                                </a:cubicBezTo>
                                <a:cubicBezTo>
                                  <a:pt x="536" y="372"/>
                                  <a:pt x="535" y="373"/>
                                  <a:pt x="534" y="374"/>
                                </a:cubicBezTo>
                                <a:cubicBezTo>
                                  <a:pt x="535" y="375"/>
                                  <a:pt x="536" y="375"/>
                                  <a:pt x="538" y="375"/>
                                </a:cubicBezTo>
                                <a:cubicBezTo>
                                  <a:pt x="539" y="376"/>
                                  <a:pt x="541" y="377"/>
                                  <a:pt x="543" y="377"/>
                                </a:cubicBezTo>
                                <a:cubicBezTo>
                                  <a:pt x="542" y="379"/>
                                  <a:pt x="541" y="379"/>
                                  <a:pt x="539" y="381"/>
                                </a:cubicBezTo>
                                <a:cubicBezTo>
                                  <a:pt x="538" y="382"/>
                                  <a:pt x="537" y="383"/>
                                  <a:pt x="535" y="384"/>
                                </a:cubicBezTo>
                                <a:cubicBezTo>
                                  <a:pt x="534" y="381"/>
                                  <a:pt x="532" y="379"/>
                                  <a:pt x="529" y="379"/>
                                </a:cubicBezTo>
                                <a:cubicBezTo>
                                  <a:pt x="525" y="379"/>
                                  <a:pt x="523" y="381"/>
                                  <a:pt x="519" y="383"/>
                                </a:cubicBezTo>
                                <a:cubicBezTo>
                                  <a:pt x="515" y="385"/>
                                  <a:pt x="511" y="388"/>
                                  <a:pt x="511" y="392"/>
                                </a:cubicBezTo>
                                <a:cubicBezTo>
                                  <a:pt x="511" y="394"/>
                                  <a:pt x="511" y="395"/>
                                  <a:pt x="512" y="396"/>
                                </a:cubicBezTo>
                                <a:cubicBezTo>
                                  <a:pt x="513" y="396"/>
                                  <a:pt x="514" y="395"/>
                                  <a:pt x="515" y="394"/>
                                </a:cubicBezTo>
                                <a:cubicBezTo>
                                  <a:pt x="519" y="393"/>
                                  <a:pt x="522" y="393"/>
                                  <a:pt x="525" y="390"/>
                                </a:cubicBezTo>
                                <a:cubicBezTo>
                                  <a:pt x="528" y="389"/>
                                  <a:pt x="530" y="385"/>
                                  <a:pt x="533" y="385"/>
                                </a:cubicBezTo>
                                <a:cubicBezTo>
                                  <a:pt x="536" y="385"/>
                                  <a:pt x="537" y="387"/>
                                  <a:pt x="539" y="387"/>
                                </a:cubicBezTo>
                                <a:cubicBezTo>
                                  <a:pt x="541" y="387"/>
                                  <a:pt x="542" y="385"/>
                                  <a:pt x="544" y="383"/>
                                </a:cubicBezTo>
                                <a:cubicBezTo>
                                  <a:pt x="546" y="381"/>
                                  <a:pt x="548" y="380"/>
                                  <a:pt x="549" y="377"/>
                                </a:cubicBezTo>
                                <a:cubicBezTo>
                                  <a:pt x="550" y="378"/>
                                  <a:pt x="550" y="379"/>
                                  <a:pt x="551" y="379"/>
                                </a:cubicBezTo>
                                <a:cubicBezTo>
                                  <a:pt x="553" y="379"/>
                                  <a:pt x="556" y="378"/>
                                  <a:pt x="556" y="376"/>
                                </a:cubicBezTo>
                                <a:cubicBezTo>
                                  <a:pt x="556" y="376"/>
                                  <a:pt x="556" y="376"/>
                                  <a:pt x="555" y="375"/>
                                </a:cubicBezTo>
                                <a:cubicBezTo>
                                  <a:pt x="557" y="375"/>
                                  <a:pt x="558" y="375"/>
                                  <a:pt x="560" y="375"/>
                                </a:cubicBezTo>
                                <a:cubicBezTo>
                                  <a:pt x="561" y="374"/>
                                  <a:pt x="562" y="374"/>
                                  <a:pt x="562" y="373"/>
                                </a:cubicBezTo>
                                <a:cubicBezTo>
                                  <a:pt x="562" y="372"/>
                                  <a:pt x="560" y="372"/>
                                  <a:pt x="560" y="371"/>
                                </a:cubicBezTo>
                                <a:cubicBezTo>
                                  <a:pt x="559" y="370"/>
                                  <a:pt x="559" y="369"/>
                                  <a:pt x="558" y="368"/>
                                </a:cubicBezTo>
                                <a:cubicBezTo>
                                  <a:pt x="555" y="368"/>
                                  <a:pt x="554" y="370"/>
                                  <a:pt x="551" y="370"/>
                                </a:cubicBezTo>
                                <a:close/>
                                <a:moveTo>
                                  <a:pt x="507" y="380"/>
                                </a:moveTo>
                                <a:cubicBezTo>
                                  <a:pt x="503" y="380"/>
                                  <a:pt x="500" y="381"/>
                                  <a:pt x="497" y="382"/>
                                </a:cubicBezTo>
                                <a:cubicBezTo>
                                  <a:pt x="495" y="383"/>
                                  <a:pt x="493" y="384"/>
                                  <a:pt x="493" y="385"/>
                                </a:cubicBezTo>
                                <a:cubicBezTo>
                                  <a:pt x="493" y="390"/>
                                  <a:pt x="493" y="390"/>
                                  <a:pt x="493" y="390"/>
                                </a:cubicBezTo>
                                <a:cubicBezTo>
                                  <a:pt x="493" y="394"/>
                                  <a:pt x="488" y="394"/>
                                  <a:pt x="488" y="398"/>
                                </a:cubicBezTo>
                                <a:cubicBezTo>
                                  <a:pt x="489" y="398"/>
                                  <a:pt x="489" y="398"/>
                                  <a:pt x="490" y="398"/>
                                </a:cubicBezTo>
                                <a:cubicBezTo>
                                  <a:pt x="491" y="398"/>
                                  <a:pt x="492" y="398"/>
                                  <a:pt x="493" y="398"/>
                                </a:cubicBezTo>
                                <a:cubicBezTo>
                                  <a:pt x="494" y="398"/>
                                  <a:pt x="495" y="399"/>
                                  <a:pt x="496" y="399"/>
                                </a:cubicBezTo>
                                <a:cubicBezTo>
                                  <a:pt x="500" y="399"/>
                                  <a:pt x="502" y="396"/>
                                  <a:pt x="504" y="393"/>
                                </a:cubicBezTo>
                                <a:cubicBezTo>
                                  <a:pt x="505" y="389"/>
                                  <a:pt x="507" y="387"/>
                                  <a:pt x="507" y="382"/>
                                </a:cubicBezTo>
                                <a:cubicBezTo>
                                  <a:pt x="507" y="382"/>
                                  <a:pt x="507" y="381"/>
                                  <a:pt x="507" y="380"/>
                                </a:cubicBezTo>
                                <a:close/>
                                <a:moveTo>
                                  <a:pt x="461" y="389"/>
                                </a:moveTo>
                                <a:cubicBezTo>
                                  <a:pt x="466" y="389"/>
                                  <a:pt x="469" y="388"/>
                                  <a:pt x="472" y="385"/>
                                </a:cubicBezTo>
                                <a:cubicBezTo>
                                  <a:pt x="474" y="384"/>
                                  <a:pt x="476" y="385"/>
                                  <a:pt x="478" y="386"/>
                                </a:cubicBezTo>
                                <a:cubicBezTo>
                                  <a:pt x="480" y="386"/>
                                  <a:pt x="482" y="387"/>
                                  <a:pt x="482" y="388"/>
                                </a:cubicBezTo>
                                <a:cubicBezTo>
                                  <a:pt x="482" y="390"/>
                                  <a:pt x="481" y="391"/>
                                  <a:pt x="480" y="392"/>
                                </a:cubicBezTo>
                                <a:cubicBezTo>
                                  <a:pt x="478" y="393"/>
                                  <a:pt x="476" y="393"/>
                                  <a:pt x="476" y="394"/>
                                </a:cubicBezTo>
                                <a:cubicBezTo>
                                  <a:pt x="474" y="397"/>
                                  <a:pt x="473" y="398"/>
                                  <a:pt x="471" y="401"/>
                                </a:cubicBezTo>
                                <a:cubicBezTo>
                                  <a:pt x="468" y="400"/>
                                  <a:pt x="467" y="397"/>
                                  <a:pt x="465" y="395"/>
                                </a:cubicBezTo>
                                <a:cubicBezTo>
                                  <a:pt x="463" y="393"/>
                                  <a:pt x="460" y="394"/>
                                  <a:pt x="458" y="392"/>
                                </a:cubicBezTo>
                                <a:cubicBezTo>
                                  <a:pt x="458" y="391"/>
                                  <a:pt x="457" y="391"/>
                                  <a:pt x="457" y="390"/>
                                </a:cubicBezTo>
                                <a:cubicBezTo>
                                  <a:pt x="457" y="390"/>
                                  <a:pt x="457" y="389"/>
                                  <a:pt x="457" y="389"/>
                                </a:cubicBezTo>
                                <a:cubicBezTo>
                                  <a:pt x="459" y="389"/>
                                  <a:pt x="459" y="389"/>
                                  <a:pt x="459" y="389"/>
                                </a:cubicBezTo>
                                <a:cubicBezTo>
                                  <a:pt x="460" y="389"/>
                                  <a:pt x="461" y="389"/>
                                  <a:pt x="461" y="389"/>
                                </a:cubicBezTo>
                                <a:close/>
                                <a:moveTo>
                                  <a:pt x="444" y="361"/>
                                </a:moveTo>
                                <a:cubicBezTo>
                                  <a:pt x="446" y="361"/>
                                  <a:pt x="448" y="361"/>
                                  <a:pt x="448" y="362"/>
                                </a:cubicBezTo>
                                <a:cubicBezTo>
                                  <a:pt x="448" y="365"/>
                                  <a:pt x="445" y="365"/>
                                  <a:pt x="442" y="366"/>
                                </a:cubicBezTo>
                                <a:cubicBezTo>
                                  <a:pt x="441" y="366"/>
                                  <a:pt x="440" y="367"/>
                                  <a:pt x="438" y="368"/>
                                </a:cubicBezTo>
                                <a:cubicBezTo>
                                  <a:pt x="433" y="369"/>
                                  <a:pt x="430" y="372"/>
                                  <a:pt x="425" y="372"/>
                                </a:cubicBezTo>
                                <a:cubicBezTo>
                                  <a:pt x="424" y="372"/>
                                  <a:pt x="422" y="372"/>
                                  <a:pt x="422" y="370"/>
                                </a:cubicBezTo>
                                <a:cubicBezTo>
                                  <a:pt x="422" y="366"/>
                                  <a:pt x="428" y="365"/>
                                  <a:pt x="432" y="365"/>
                                </a:cubicBezTo>
                                <a:cubicBezTo>
                                  <a:pt x="435" y="365"/>
                                  <a:pt x="437" y="364"/>
                                  <a:pt x="440" y="363"/>
                                </a:cubicBezTo>
                                <a:cubicBezTo>
                                  <a:pt x="442" y="362"/>
                                  <a:pt x="443" y="361"/>
                                  <a:pt x="444" y="361"/>
                                </a:cubicBezTo>
                                <a:close/>
                                <a:moveTo>
                                  <a:pt x="500" y="265"/>
                                </a:moveTo>
                                <a:cubicBezTo>
                                  <a:pt x="500" y="268"/>
                                  <a:pt x="502" y="269"/>
                                  <a:pt x="502" y="271"/>
                                </a:cubicBezTo>
                                <a:cubicBezTo>
                                  <a:pt x="502" y="275"/>
                                  <a:pt x="502" y="275"/>
                                  <a:pt x="502" y="275"/>
                                </a:cubicBezTo>
                                <a:cubicBezTo>
                                  <a:pt x="502" y="275"/>
                                  <a:pt x="502" y="275"/>
                                  <a:pt x="502" y="276"/>
                                </a:cubicBezTo>
                                <a:cubicBezTo>
                                  <a:pt x="504" y="275"/>
                                  <a:pt x="505" y="274"/>
                                  <a:pt x="506" y="274"/>
                                </a:cubicBezTo>
                                <a:cubicBezTo>
                                  <a:pt x="507" y="273"/>
                                  <a:pt x="508" y="272"/>
                                  <a:pt x="508" y="271"/>
                                </a:cubicBezTo>
                                <a:cubicBezTo>
                                  <a:pt x="508" y="270"/>
                                  <a:pt x="508" y="270"/>
                                  <a:pt x="508" y="269"/>
                                </a:cubicBezTo>
                                <a:cubicBezTo>
                                  <a:pt x="508" y="265"/>
                                  <a:pt x="508" y="265"/>
                                  <a:pt x="508" y="265"/>
                                </a:cubicBezTo>
                                <a:cubicBezTo>
                                  <a:pt x="508" y="264"/>
                                  <a:pt x="508" y="264"/>
                                  <a:pt x="508" y="264"/>
                                </a:cubicBezTo>
                                <a:cubicBezTo>
                                  <a:pt x="508" y="260"/>
                                  <a:pt x="508" y="260"/>
                                  <a:pt x="508" y="260"/>
                                </a:cubicBezTo>
                                <a:cubicBezTo>
                                  <a:pt x="508" y="258"/>
                                  <a:pt x="508" y="254"/>
                                  <a:pt x="506" y="255"/>
                                </a:cubicBezTo>
                                <a:cubicBezTo>
                                  <a:pt x="506" y="255"/>
                                  <a:pt x="506" y="255"/>
                                  <a:pt x="506" y="255"/>
                                </a:cubicBezTo>
                                <a:cubicBezTo>
                                  <a:pt x="505" y="256"/>
                                  <a:pt x="505" y="256"/>
                                  <a:pt x="505" y="257"/>
                                </a:cubicBezTo>
                                <a:cubicBezTo>
                                  <a:pt x="503" y="260"/>
                                  <a:pt x="500" y="262"/>
                                  <a:pt x="500" y="265"/>
                                </a:cubicBezTo>
                                <a:close/>
                                <a:moveTo>
                                  <a:pt x="702" y="336"/>
                                </a:moveTo>
                                <a:cubicBezTo>
                                  <a:pt x="703" y="341"/>
                                  <a:pt x="703" y="341"/>
                                  <a:pt x="703" y="341"/>
                                </a:cubicBezTo>
                                <a:cubicBezTo>
                                  <a:pt x="706" y="341"/>
                                  <a:pt x="706" y="341"/>
                                  <a:pt x="706" y="341"/>
                                </a:cubicBezTo>
                                <a:cubicBezTo>
                                  <a:pt x="709" y="341"/>
                                  <a:pt x="709" y="338"/>
                                  <a:pt x="712" y="337"/>
                                </a:cubicBezTo>
                                <a:cubicBezTo>
                                  <a:pt x="712" y="338"/>
                                  <a:pt x="713" y="339"/>
                                  <a:pt x="713" y="340"/>
                                </a:cubicBezTo>
                                <a:cubicBezTo>
                                  <a:pt x="713" y="343"/>
                                  <a:pt x="711" y="344"/>
                                  <a:pt x="711" y="347"/>
                                </a:cubicBezTo>
                                <a:cubicBezTo>
                                  <a:pt x="711" y="347"/>
                                  <a:pt x="712" y="348"/>
                                  <a:pt x="712" y="348"/>
                                </a:cubicBezTo>
                                <a:cubicBezTo>
                                  <a:pt x="712" y="348"/>
                                  <a:pt x="712" y="348"/>
                                  <a:pt x="712" y="348"/>
                                </a:cubicBezTo>
                                <a:cubicBezTo>
                                  <a:pt x="711" y="349"/>
                                  <a:pt x="710" y="350"/>
                                  <a:pt x="709" y="351"/>
                                </a:cubicBezTo>
                                <a:cubicBezTo>
                                  <a:pt x="705" y="359"/>
                                  <a:pt x="702" y="363"/>
                                  <a:pt x="697" y="369"/>
                                </a:cubicBezTo>
                                <a:cubicBezTo>
                                  <a:pt x="696" y="371"/>
                                  <a:pt x="695" y="372"/>
                                  <a:pt x="693" y="372"/>
                                </a:cubicBezTo>
                                <a:cubicBezTo>
                                  <a:pt x="692" y="373"/>
                                  <a:pt x="691" y="372"/>
                                  <a:pt x="689" y="373"/>
                                </a:cubicBezTo>
                                <a:cubicBezTo>
                                  <a:pt x="687" y="373"/>
                                  <a:pt x="686" y="374"/>
                                  <a:pt x="684" y="375"/>
                                </a:cubicBezTo>
                                <a:cubicBezTo>
                                  <a:pt x="680" y="376"/>
                                  <a:pt x="678" y="377"/>
                                  <a:pt x="675" y="380"/>
                                </a:cubicBezTo>
                                <a:cubicBezTo>
                                  <a:pt x="674" y="382"/>
                                  <a:pt x="674" y="384"/>
                                  <a:pt x="671" y="384"/>
                                </a:cubicBezTo>
                                <a:cubicBezTo>
                                  <a:pt x="670" y="384"/>
                                  <a:pt x="670" y="384"/>
                                  <a:pt x="670" y="384"/>
                                </a:cubicBezTo>
                                <a:cubicBezTo>
                                  <a:pt x="670" y="382"/>
                                  <a:pt x="670" y="382"/>
                                  <a:pt x="670" y="382"/>
                                </a:cubicBezTo>
                                <a:cubicBezTo>
                                  <a:pt x="670" y="380"/>
                                  <a:pt x="674" y="379"/>
                                  <a:pt x="674" y="377"/>
                                </a:cubicBezTo>
                                <a:cubicBezTo>
                                  <a:pt x="674" y="376"/>
                                  <a:pt x="672" y="375"/>
                                  <a:pt x="670" y="375"/>
                                </a:cubicBezTo>
                                <a:cubicBezTo>
                                  <a:pt x="670" y="374"/>
                                  <a:pt x="670" y="373"/>
                                  <a:pt x="670" y="372"/>
                                </a:cubicBezTo>
                                <a:cubicBezTo>
                                  <a:pt x="670" y="368"/>
                                  <a:pt x="670" y="365"/>
                                  <a:pt x="672" y="362"/>
                                </a:cubicBezTo>
                                <a:cubicBezTo>
                                  <a:pt x="673" y="361"/>
                                  <a:pt x="674" y="361"/>
                                  <a:pt x="674" y="360"/>
                                </a:cubicBezTo>
                                <a:cubicBezTo>
                                  <a:pt x="679" y="356"/>
                                  <a:pt x="681" y="354"/>
                                  <a:pt x="686" y="351"/>
                                </a:cubicBezTo>
                                <a:cubicBezTo>
                                  <a:pt x="692" y="348"/>
                                  <a:pt x="694" y="346"/>
                                  <a:pt x="699" y="341"/>
                                </a:cubicBezTo>
                                <a:cubicBezTo>
                                  <a:pt x="701" y="340"/>
                                  <a:pt x="701" y="338"/>
                                  <a:pt x="702" y="336"/>
                                </a:cubicBezTo>
                                <a:cubicBezTo>
                                  <a:pt x="702" y="336"/>
                                  <a:pt x="702" y="336"/>
                                  <a:pt x="702" y="336"/>
                                </a:cubicBezTo>
                                <a:close/>
                                <a:moveTo>
                                  <a:pt x="1081" y="10"/>
                                </a:moveTo>
                                <a:cubicBezTo>
                                  <a:pt x="1078" y="110"/>
                                  <a:pt x="1078" y="110"/>
                                  <a:pt x="1078" y="110"/>
                                </a:cubicBezTo>
                                <a:cubicBezTo>
                                  <a:pt x="1078" y="111"/>
                                  <a:pt x="1078" y="111"/>
                                  <a:pt x="1078" y="112"/>
                                </a:cubicBezTo>
                                <a:cubicBezTo>
                                  <a:pt x="1078" y="114"/>
                                  <a:pt x="1076" y="114"/>
                                  <a:pt x="1075" y="116"/>
                                </a:cubicBezTo>
                                <a:cubicBezTo>
                                  <a:pt x="1073" y="118"/>
                                  <a:pt x="1072" y="120"/>
                                  <a:pt x="1072" y="123"/>
                                </a:cubicBezTo>
                                <a:cubicBezTo>
                                  <a:pt x="1072" y="128"/>
                                  <a:pt x="1075" y="131"/>
                                  <a:pt x="1077" y="135"/>
                                </a:cubicBezTo>
                                <a:cubicBezTo>
                                  <a:pt x="1077" y="190"/>
                                  <a:pt x="1077" y="190"/>
                                  <a:pt x="1077" y="190"/>
                                </a:cubicBezTo>
                                <a:cubicBezTo>
                                  <a:pt x="1077" y="190"/>
                                  <a:pt x="1077" y="190"/>
                                  <a:pt x="1077" y="190"/>
                                </a:cubicBezTo>
                                <a:cubicBezTo>
                                  <a:pt x="1076" y="190"/>
                                  <a:pt x="1075" y="191"/>
                                  <a:pt x="1073" y="191"/>
                                </a:cubicBezTo>
                                <a:cubicBezTo>
                                  <a:pt x="1072" y="192"/>
                                  <a:pt x="1072" y="192"/>
                                  <a:pt x="1071" y="192"/>
                                </a:cubicBezTo>
                                <a:cubicBezTo>
                                  <a:pt x="1068" y="192"/>
                                  <a:pt x="1068" y="190"/>
                                  <a:pt x="1066" y="188"/>
                                </a:cubicBezTo>
                                <a:cubicBezTo>
                                  <a:pt x="1062" y="185"/>
                                  <a:pt x="1061" y="182"/>
                                  <a:pt x="1056" y="180"/>
                                </a:cubicBezTo>
                                <a:cubicBezTo>
                                  <a:pt x="1055" y="179"/>
                                  <a:pt x="1054" y="178"/>
                                  <a:pt x="1052" y="178"/>
                                </a:cubicBezTo>
                                <a:cubicBezTo>
                                  <a:pt x="1050" y="178"/>
                                  <a:pt x="1049" y="180"/>
                                  <a:pt x="1047" y="180"/>
                                </a:cubicBezTo>
                                <a:cubicBezTo>
                                  <a:pt x="1045" y="181"/>
                                  <a:pt x="1044" y="180"/>
                                  <a:pt x="1042" y="181"/>
                                </a:cubicBezTo>
                                <a:cubicBezTo>
                                  <a:pt x="1040" y="182"/>
                                  <a:pt x="1039" y="183"/>
                                  <a:pt x="1037" y="185"/>
                                </a:cubicBezTo>
                                <a:cubicBezTo>
                                  <a:pt x="1033" y="189"/>
                                  <a:pt x="1032" y="193"/>
                                  <a:pt x="1032" y="187"/>
                                </a:cubicBezTo>
                                <a:cubicBezTo>
                                  <a:pt x="1032" y="186"/>
                                  <a:pt x="1031" y="185"/>
                                  <a:pt x="1031" y="183"/>
                                </a:cubicBezTo>
                                <a:cubicBezTo>
                                  <a:pt x="1031" y="179"/>
                                  <a:pt x="1031" y="179"/>
                                  <a:pt x="1031" y="179"/>
                                </a:cubicBezTo>
                                <a:cubicBezTo>
                                  <a:pt x="1031" y="177"/>
                                  <a:pt x="1033" y="176"/>
                                  <a:pt x="1033" y="174"/>
                                </a:cubicBezTo>
                                <a:cubicBezTo>
                                  <a:pt x="1033" y="172"/>
                                  <a:pt x="1031" y="171"/>
                                  <a:pt x="1031" y="169"/>
                                </a:cubicBezTo>
                                <a:cubicBezTo>
                                  <a:pt x="1030" y="168"/>
                                  <a:pt x="1030" y="167"/>
                                  <a:pt x="1030" y="165"/>
                                </a:cubicBezTo>
                                <a:cubicBezTo>
                                  <a:pt x="1030" y="161"/>
                                  <a:pt x="1028" y="160"/>
                                  <a:pt x="1027" y="156"/>
                                </a:cubicBezTo>
                                <a:cubicBezTo>
                                  <a:pt x="1026" y="152"/>
                                  <a:pt x="1027" y="150"/>
                                  <a:pt x="1025" y="147"/>
                                </a:cubicBezTo>
                                <a:cubicBezTo>
                                  <a:pt x="1024" y="145"/>
                                  <a:pt x="1023" y="143"/>
                                  <a:pt x="1021" y="142"/>
                                </a:cubicBezTo>
                                <a:cubicBezTo>
                                  <a:pt x="1020" y="142"/>
                                  <a:pt x="1018" y="142"/>
                                  <a:pt x="1018" y="140"/>
                                </a:cubicBezTo>
                                <a:cubicBezTo>
                                  <a:pt x="1017" y="137"/>
                                  <a:pt x="1017" y="134"/>
                                  <a:pt x="1015" y="131"/>
                                </a:cubicBezTo>
                                <a:cubicBezTo>
                                  <a:pt x="1011" y="125"/>
                                  <a:pt x="1006" y="123"/>
                                  <a:pt x="998" y="122"/>
                                </a:cubicBezTo>
                                <a:cubicBezTo>
                                  <a:pt x="992" y="121"/>
                                  <a:pt x="989" y="120"/>
                                  <a:pt x="983" y="119"/>
                                </a:cubicBezTo>
                                <a:cubicBezTo>
                                  <a:pt x="982" y="119"/>
                                  <a:pt x="981" y="118"/>
                                  <a:pt x="980" y="118"/>
                                </a:cubicBezTo>
                                <a:cubicBezTo>
                                  <a:pt x="979" y="118"/>
                                  <a:pt x="978" y="119"/>
                                  <a:pt x="978" y="119"/>
                                </a:cubicBezTo>
                                <a:cubicBezTo>
                                  <a:pt x="977" y="120"/>
                                  <a:pt x="976" y="121"/>
                                  <a:pt x="975" y="122"/>
                                </a:cubicBezTo>
                                <a:cubicBezTo>
                                  <a:pt x="974" y="123"/>
                                  <a:pt x="974" y="124"/>
                                  <a:pt x="973" y="124"/>
                                </a:cubicBezTo>
                                <a:cubicBezTo>
                                  <a:pt x="972" y="124"/>
                                  <a:pt x="971" y="122"/>
                                  <a:pt x="969" y="121"/>
                                </a:cubicBezTo>
                                <a:cubicBezTo>
                                  <a:pt x="967" y="120"/>
                                  <a:pt x="966" y="120"/>
                                  <a:pt x="963" y="119"/>
                                </a:cubicBezTo>
                                <a:cubicBezTo>
                                  <a:pt x="962" y="118"/>
                                  <a:pt x="961" y="118"/>
                                  <a:pt x="959" y="118"/>
                                </a:cubicBezTo>
                                <a:cubicBezTo>
                                  <a:pt x="956" y="118"/>
                                  <a:pt x="954" y="120"/>
                                  <a:pt x="952" y="122"/>
                                </a:cubicBezTo>
                                <a:cubicBezTo>
                                  <a:pt x="950" y="124"/>
                                  <a:pt x="949" y="126"/>
                                  <a:pt x="946" y="126"/>
                                </a:cubicBezTo>
                                <a:cubicBezTo>
                                  <a:pt x="944" y="126"/>
                                  <a:pt x="943" y="124"/>
                                  <a:pt x="941" y="124"/>
                                </a:cubicBezTo>
                                <a:cubicBezTo>
                                  <a:pt x="939" y="123"/>
                                  <a:pt x="937" y="124"/>
                                  <a:pt x="935" y="122"/>
                                </a:cubicBezTo>
                                <a:cubicBezTo>
                                  <a:pt x="934" y="121"/>
                                  <a:pt x="935" y="119"/>
                                  <a:pt x="934" y="117"/>
                                </a:cubicBezTo>
                                <a:cubicBezTo>
                                  <a:pt x="932" y="120"/>
                                  <a:pt x="931" y="122"/>
                                  <a:pt x="928" y="122"/>
                                </a:cubicBezTo>
                                <a:cubicBezTo>
                                  <a:pt x="926" y="122"/>
                                  <a:pt x="925" y="119"/>
                                  <a:pt x="924" y="117"/>
                                </a:cubicBezTo>
                                <a:cubicBezTo>
                                  <a:pt x="924" y="117"/>
                                  <a:pt x="923" y="116"/>
                                  <a:pt x="922" y="116"/>
                                </a:cubicBezTo>
                                <a:cubicBezTo>
                                  <a:pt x="919" y="116"/>
                                  <a:pt x="918" y="120"/>
                                  <a:pt x="915" y="120"/>
                                </a:cubicBezTo>
                                <a:cubicBezTo>
                                  <a:pt x="913" y="120"/>
                                  <a:pt x="913" y="118"/>
                                  <a:pt x="913" y="116"/>
                                </a:cubicBezTo>
                                <a:cubicBezTo>
                                  <a:pt x="913" y="112"/>
                                  <a:pt x="914" y="110"/>
                                  <a:pt x="914" y="105"/>
                                </a:cubicBezTo>
                                <a:cubicBezTo>
                                  <a:pt x="914" y="105"/>
                                  <a:pt x="914" y="104"/>
                                  <a:pt x="914" y="103"/>
                                </a:cubicBezTo>
                                <a:cubicBezTo>
                                  <a:pt x="912" y="107"/>
                                  <a:pt x="912" y="110"/>
                                  <a:pt x="910" y="114"/>
                                </a:cubicBezTo>
                                <a:cubicBezTo>
                                  <a:pt x="908" y="117"/>
                                  <a:pt x="908" y="119"/>
                                  <a:pt x="907" y="122"/>
                                </a:cubicBezTo>
                                <a:cubicBezTo>
                                  <a:pt x="906" y="123"/>
                                  <a:pt x="904" y="124"/>
                                  <a:pt x="904" y="126"/>
                                </a:cubicBezTo>
                                <a:cubicBezTo>
                                  <a:pt x="904" y="127"/>
                                  <a:pt x="905" y="128"/>
                                  <a:pt x="906" y="130"/>
                                </a:cubicBezTo>
                                <a:cubicBezTo>
                                  <a:pt x="906" y="131"/>
                                  <a:pt x="907" y="131"/>
                                  <a:pt x="907" y="132"/>
                                </a:cubicBezTo>
                                <a:cubicBezTo>
                                  <a:pt x="907" y="133"/>
                                  <a:pt x="906" y="133"/>
                                  <a:pt x="905" y="134"/>
                                </a:cubicBezTo>
                                <a:cubicBezTo>
                                  <a:pt x="904" y="135"/>
                                  <a:pt x="903" y="135"/>
                                  <a:pt x="902" y="136"/>
                                </a:cubicBezTo>
                                <a:cubicBezTo>
                                  <a:pt x="901" y="137"/>
                                  <a:pt x="900" y="137"/>
                                  <a:pt x="899" y="138"/>
                                </a:cubicBezTo>
                                <a:cubicBezTo>
                                  <a:pt x="898" y="139"/>
                                  <a:pt x="898" y="141"/>
                                  <a:pt x="896" y="141"/>
                                </a:cubicBezTo>
                                <a:cubicBezTo>
                                  <a:pt x="895" y="141"/>
                                  <a:pt x="895" y="138"/>
                                  <a:pt x="894" y="137"/>
                                </a:cubicBezTo>
                                <a:cubicBezTo>
                                  <a:pt x="893" y="135"/>
                                  <a:pt x="890" y="134"/>
                                  <a:pt x="890" y="132"/>
                                </a:cubicBezTo>
                                <a:cubicBezTo>
                                  <a:pt x="890" y="130"/>
                                  <a:pt x="892" y="131"/>
                                  <a:pt x="894" y="131"/>
                                </a:cubicBezTo>
                                <a:cubicBezTo>
                                  <a:pt x="894" y="127"/>
                                  <a:pt x="894" y="125"/>
                                  <a:pt x="894" y="122"/>
                                </a:cubicBezTo>
                                <a:cubicBezTo>
                                  <a:pt x="894" y="120"/>
                                  <a:pt x="892" y="119"/>
                                  <a:pt x="890" y="119"/>
                                </a:cubicBezTo>
                                <a:cubicBezTo>
                                  <a:pt x="888" y="118"/>
                                  <a:pt x="888" y="115"/>
                                  <a:pt x="885" y="114"/>
                                </a:cubicBezTo>
                                <a:cubicBezTo>
                                  <a:pt x="883" y="113"/>
                                  <a:pt x="882" y="114"/>
                                  <a:pt x="880" y="113"/>
                                </a:cubicBezTo>
                                <a:cubicBezTo>
                                  <a:pt x="878" y="112"/>
                                  <a:pt x="877" y="110"/>
                                  <a:pt x="877" y="108"/>
                                </a:cubicBezTo>
                                <a:cubicBezTo>
                                  <a:pt x="877" y="106"/>
                                  <a:pt x="879" y="105"/>
                                  <a:pt x="880" y="105"/>
                                </a:cubicBezTo>
                                <a:cubicBezTo>
                                  <a:pt x="884" y="103"/>
                                  <a:pt x="886" y="103"/>
                                  <a:pt x="890" y="103"/>
                                </a:cubicBezTo>
                                <a:cubicBezTo>
                                  <a:pt x="894" y="102"/>
                                  <a:pt x="895" y="100"/>
                                  <a:pt x="897" y="97"/>
                                </a:cubicBezTo>
                                <a:cubicBezTo>
                                  <a:pt x="897" y="95"/>
                                  <a:pt x="897" y="94"/>
                                  <a:pt x="897" y="93"/>
                                </a:cubicBezTo>
                                <a:cubicBezTo>
                                  <a:pt x="898" y="92"/>
                                  <a:pt x="900" y="91"/>
                                  <a:pt x="901" y="91"/>
                                </a:cubicBezTo>
                                <a:cubicBezTo>
                                  <a:pt x="905" y="91"/>
                                  <a:pt x="905" y="91"/>
                                  <a:pt x="905" y="91"/>
                                </a:cubicBezTo>
                                <a:cubicBezTo>
                                  <a:pt x="905" y="91"/>
                                  <a:pt x="906" y="92"/>
                                  <a:pt x="906" y="92"/>
                                </a:cubicBezTo>
                                <a:cubicBezTo>
                                  <a:pt x="909" y="92"/>
                                  <a:pt x="910" y="90"/>
                                  <a:pt x="912" y="89"/>
                                </a:cubicBezTo>
                                <a:cubicBezTo>
                                  <a:pt x="913" y="89"/>
                                  <a:pt x="913" y="88"/>
                                  <a:pt x="915" y="88"/>
                                </a:cubicBezTo>
                                <a:cubicBezTo>
                                  <a:pt x="916" y="87"/>
                                  <a:pt x="918" y="88"/>
                                  <a:pt x="918" y="86"/>
                                </a:cubicBezTo>
                                <a:cubicBezTo>
                                  <a:pt x="918" y="84"/>
                                  <a:pt x="916" y="84"/>
                                  <a:pt x="914" y="83"/>
                                </a:cubicBezTo>
                                <a:cubicBezTo>
                                  <a:pt x="913" y="82"/>
                                  <a:pt x="913" y="80"/>
                                  <a:pt x="911" y="80"/>
                                </a:cubicBezTo>
                                <a:cubicBezTo>
                                  <a:pt x="907" y="80"/>
                                  <a:pt x="905" y="82"/>
                                  <a:pt x="902" y="83"/>
                                </a:cubicBezTo>
                                <a:cubicBezTo>
                                  <a:pt x="897" y="85"/>
                                  <a:pt x="894" y="85"/>
                                  <a:pt x="890" y="88"/>
                                </a:cubicBezTo>
                                <a:cubicBezTo>
                                  <a:pt x="886" y="90"/>
                                  <a:pt x="885" y="92"/>
                                  <a:pt x="881" y="92"/>
                                </a:cubicBezTo>
                                <a:cubicBezTo>
                                  <a:pt x="879" y="92"/>
                                  <a:pt x="878" y="92"/>
                                  <a:pt x="876" y="91"/>
                                </a:cubicBezTo>
                                <a:cubicBezTo>
                                  <a:pt x="875" y="89"/>
                                  <a:pt x="876" y="87"/>
                                  <a:pt x="875" y="85"/>
                                </a:cubicBezTo>
                                <a:cubicBezTo>
                                  <a:pt x="874" y="84"/>
                                  <a:pt x="872" y="85"/>
                                  <a:pt x="871" y="84"/>
                                </a:cubicBezTo>
                                <a:cubicBezTo>
                                  <a:pt x="870" y="83"/>
                                  <a:pt x="870" y="81"/>
                                  <a:pt x="868" y="81"/>
                                </a:cubicBezTo>
                                <a:cubicBezTo>
                                  <a:pt x="868" y="83"/>
                                  <a:pt x="866" y="83"/>
                                  <a:pt x="864" y="84"/>
                                </a:cubicBezTo>
                                <a:cubicBezTo>
                                  <a:pt x="862" y="84"/>
                                  <a:pt x="861" y="84"/>
                                  <a:pt x="859" y="85"/>
                                </a:cubicBezTo>
                                <a:cubicBezTo>
                                  <a:pt x="858" y="86"/>
                                  <a:pt x="858" y="87"/>
                                  <a:pt x="858" y="87"/>
                                </a:cubicBezTo>
                                <a:cubicBezTo>
                                  <a:pt x="856" y="87"/>
                                  <a:pt x="856" y="85"/>
                                  <a:pt x="856" y="84"/>
                                </a:cubicBezTo>
                                <a:cubicBezTo>
                                  <a:pt x="856" y="82"/>
                                  <a:pt x="856" y="80"/>
                                  <a:pt x="858" y="78"/>
                                </a:cubicBezTo>
                                <a:cubicBezTo>
                                  <a:pt x="858" y="77"/>
                                  <a:pt x="859" y="77"/>
                                  <a:pt x="859" y="76"/>
                                </a:cubicBezTo>
                                <a:cubicBezTo>
                                  <a:pt x="859" y="72"/>
                                  <a:pt x="859" y="72"/>
                                  <a:pt x="859" y="72"/>
                                </a:cubicBezTo>
                                <a:cubicBezTo>
                                  <a:pt x="859" y="70"/>
                                  <a:pt x="857" y="69"/>
                                  <a:pt x="856" y="67"/>
                                </a:cubicBezTo>
                                <a:cubicBezTo>
                                  <a:pt x="862" y="64"/>
                                  <a:pt x="866" y="64"/>
                                  <a:pt x="871" y="60"/>
                                </a:cubicBezTo>
                                <a:cubicBezTo>
                                  <a:pt x="874" y="58"/>
                                  <a:pt x="876" y="57"/>
                                  <a:pt x="877" y="54"/>
                                </a:cubicBezTo>
                                <a:cubicBezTo>
                                  <a:pt x="877" y="52"/>
                                  <a:pt x="877" y="51"/>
                                  <a:pt x="878" y="49"/>
                                </a:cubicBezTo>
                                <a:cubicBezTo>
                                  <a:pt x="879" y="48"/>
                                  <a:pt x="880" y="48"/>
                                  <a:pt x="882" y="47"/>
                                </a:cubicBezTo>
                                <a:cubicBezTo>
                                  <a:pt x="883" y="46"/>
                                  <a:pt x="883" y="45"/>
                                  <a:pt x="884" y="44"/>
                                </a:cubicBezTo>
                                <a:cubicBezTo>
                                  <a:pt x="888" y="42"/>
                                  <a:pt x="890" y="42"/>
                                  <a:pt x="894" y="42"/>
                                </a:cubicBezTo>
                                <a:cubicBezTo>
                                  <a:pt x="900" y="42"/>
                                  <a:pt x="903" y="44"/>
                                  <a:pt x="909" y="44"/>
                                </a:cubicBezTo>
                                <a:cubicBezTo>
                                  <a:pt x="913" y="44"/>
                                  <a:pt x="914" y="41"/>
                                  <a:pt x="918" y="40"/>
                                </a:cubicBezTo>
                                <a:cubicBezTo>
                                  <a:pt x="920" y="41"/>
                                  <a:pt x="922" y="41"/>
                                  <a:pt x="922" y="43"/>
                                </a:cubicBezTo>
                                <a:cubicBezTo>
                                  <a:pt x="922" y="44"/>
                                  <a:pt x="922" y="45"/>
                                  <a:pt x="922" y="47"/>
                                </a:cubicBezTo>
                                <a:cubicBezTo>
                                  <a:pt x="922" y="50"/>
                                  <a:pt x="926" y="51"/>
                                  <a:pt x="926" y="54"/>
                                </a:cubicBezTo>
                                <a:cubicBezTo>
                                  <a:pt x="923" y="70"/>
                                  <a:pt x="923" y="70"/>
                                  <a:pt x="923" y="70"/>
                                </a:cubicBezTo>
                                <a:cubicBezTo>
                                  <a:pt x="923" y="73"/>
                                  <a:pt x="923" y="76"/>
                                  <a:pt x="924" y="79"/>
                                </a:cubicBezTo>
                                <a:cubicBezTo>
                                  <a:pt x="925" y="82"/>
                                  <a:pt x="926" y="84"/>
                                  <a:pt x="928" y="87"/>
                                </a:cubicBezTo>
                                <a:cubicBezTo>
                                  <a:pt x="928" y="89"/>
                                  <a:pt x="928" y="90"/>
                                  <a:pt x="930" y="90"/>
                                </a:cubicBezTo>
                                <a:cubicBezTo>
                                  <a:pt x="930" y="90"/>
                                  <a:pt x="930" y="90"/>
                                  <a:pt x="931" y="90"/>
                                </a:cubicBezTo>
                                <a:cubicBezTo>
                                  <a:pt x="931" y="84"/>
                                  <a:pt x="931" y="84"/>
                                  <a:pt x="931" y="84"/>
                                </a:cubicBezTo>
                                <a:cubicBezTo>
                                  <a:pt x="931" y="84"/>
                                  <a:pt x="931" y="84"/>
                                  <a:pt x="932" y="83"/>
                                </a:cubicBezTo>
                                <a:cubicBezTo>
                                  <a:pt x="932" y="85"/>
                                  <a:pt x="933" y="86"/>
                                  <a:pt x="934" y="87"/>
                                </a:cubicBezTo>
                                <a:cubicBezTo>
                                  <a:pt x="935" y="90"/>
                                  <a:pt x="936" y="91"/>
                                  <a:pt x="937" y="93"/>
                                </a:cubicBezTo>
                                <a:cubicBezTo>
                                  <a:pt x="938" y="94"/>
                                  <a:pt x="938" y="95"/>
                                  <a:pt x="939" y="96"/>
                                </a:cubicBezTo>
                                <a:cubicBezTo>
                                  <a:pt x="941" y="97"/>
                                  <a:pt x="942" y="96"/>
                                  <a:pt x="945" y="96"/>
                                </a:cubicBezTo>
                                <a:cubicBezTo>
                                  <a:pt x="951" y="96"/>
                                  <a:pt x="956" y="93"/>
                                  <a:pt x="958" y="87"/>
                                </a:cubicBezTo>
                                <a:cubicBezTo>
                                  <a:pt x="959" y="86"/>
                                  <a:pt x="958" y="86"/>
                                  <a:pt x="959" y="84"/>
                                </a:cubicBezTo>
                                <a:cubicBezTo>
                                  <a:pt x="960" y="81"/>
                                  <a:pt x="963" y="79"/>
                                  <a:pt x="964" y="75"/>
                                </a:cubicBezTo>
                                <a:cubicBezTo>
                                  <a:pt x="965" y="74"/>
                                  <a:pt x="965" y="72"/>
                                  <a:pt x="966" y="71"/>
                                </a:cubicBezTo>
                                <a:cubicBezTo>
                                  <a:pt x="966" y="69"/>
                                  <a:pt x="968" y="68"/>
                                  <a:pt x="970" y="67"/>
                                </a:cubicBezTo>
                                <a:cubicBezTo>
                                  <a:pt x="971" y="65"/>
                                  <a:pt x="972" y="64"/>
                                  <a:pt x="974" y="62"/>
                                </a:cubicBezTo>
                                <a:cubicBezTo>
                                  <a:pt x="976" y="60"/>
                                  <a:pt x="977" y="59"/>
                                  <a:pt x="979" y="56"/>
                                </a:cubicBezTo>
                                <a:cubicBezTo>
                                  <a:pt x="980" y="53"/>
                                  <a:pt x="982" y="51"/>
                                  <a:pt x="985" y="51"/>
                                </a:cubicBezTo>
                                <a:cubicBezTo>
                                  <a:pt x="986" y="51"/>
                                  <a:pt x="987" y="52"/>
                                  <a:pt x="988" y="52"/>
                                </a:cubicBezTo>
                                <a:cubicBezTo>
                                  <a:pt x="989" y="52"/>
                                  <a:pt x="989" y="52"/>
                                  <a:pt x="989" y="52"/>
                                </a:cubicBezTo>
                                <a:cubicBezTo>
                                  <a:pt x="989" y="40"/>
                                  <a:pt x="989" y="40"/>
                                  <a:pt x="989" y="40"/>
                                </a:cubicBezTo>
                                <a:cubicBezTo>
                                  <a:pt x="989" y="37"/>
                                  <a:pt x="991" y="36"/>
                                  <a:pt x="992" y="33"/>
                                </a:cubicBezTo>
                                <a:cubicBezTo>
                                  <a:pt x="994" y="30"/>
                                  <a:pt x="996" y="29"/>
                                  <a:pt x="998" y="26"/>
                                </a:cubicBezTo>
                                <a:cubicBezTo>
                                  <a:pt x="1001" y="23"/>
                                  <a:pt x="1002" y="22"/>
                                  <a:pt x="1005" y="20"/>
                                </a:cubicBezTo>
                                <a:cubicBezTo>
                                  <a:pt x="1006" y="20"/>
                                  <a:pt x="1006" y="19"/>
                                  <a:pt x="1006" y="18"/>
                                </a:cubicBezTo>
                                <a:cubicBezTo>
                                  <a:pt x="1007" y="17"/>
                                  <a:pt x="1008" y="18"/>
                                  <a:pt x="1009" y="18"/>
                                </a:cubicBezTo>
                                <a:cubicBezTo>
                                  <a:pt x="1011" y="20"/>
                                  <a:pt x="1012" y="21"/>
                                  <a:pt x="1014" y="22"/>
                                </a:cubicBezTo>
                                <a:cubicBezTo>
                                  <a:pt x="1022" y="24"/>
                                  <a:pt x="1026" y="25"/>
                                  <a:pt x="1035" y="25"/>
                                </a:cubicBezTo>
                                <a:cubicBezTo>
                                  <a:pt x="1039" y="25"/>
                                  <a:pt x="1041" y="21"/>
                                  <a:pt x="1045" y="21"/>
                                </a:cubicBezTo>
                                <a:cubicBezTo>
                                  <a:pt x="1047" y="21"/>
                                  <a:pt x="1048" y="21"/>
                                  <a:pt x="1050" y="21"/>
                                </a:cubicBezTo>
                                <a:cubicBezTo>
                                  <a:pt x="1054" y="21"/>
                                  <a:pt x="1056" y="20"/>
                                  <a:pt x="1059" y="18"/>
                                </a:cubicBezTo>
                                <a:cubicBezTo>
                                  <a:pt x="1063" y="16"/>
                                  <a:pt x="1065" y="15"/>
                                  <a:pt x="1069" y="13"/>
                                </a:cubicBezTo>
                                <a:cubicBezTo>
                                  <a:pt x="1071" y="12"/>
                                  <a:pt x="1073" y="11"/>
                                  <a:pt x="1075" y="11"/>
                                </a:cubicBezTo>
                                <a:cubicBezTo>
                                  <a:pt x="1077" y="10"/>
                                  <a:pt x="1079" y="10"/>
                                  <a:pt x="1081" y="10"/>
                                </a:cubicBezTo>
                                <a:cubicBezTo>
                                  <a:pt x="1081" y="10"/>
                                  <a:pt x="1081" y="10"/>
                                  <a:pt x="1081" y="10"/>
                                </a:cubicBezTo>
                                <a:close/>
                                <a:moveTo>
                                  <a:pt x="348" y="159"/>
                                </a:moveTo>
                                <a:cubicBezTo>
                                  <a:pt x="348" y="159"/>
                                  <a:pt x="348" y="159"/>
                                  <a:pt x="348" y="159"/>
                                </a:cubicBezTo>
                                <a:cubicBezTo>
                                  <a:pt x="347" y="159"/>
                                  <a:pt x="345" y="160"/>
                                  <a:pt x="344" y="160"/>
                                </a:cubicBezTo>
                                <a:cubicBezTo>
                                  <a:pt x="342" y="161"/>
                                  <a:pt x="339" y="161"/>
                                  <a:pt x="339" y="163"/>
                                </a:cubicBezTo>
                                <a:cubicBezTo>
                                  <a:pt x="339" y="164"/>
                                  <a:pt x="340" y="164"/>
                                  <a:pt x="340" y="165"/>
                                </a:cubicBezTo>
                                <a:cubicBezTo>
                                  <a:pt x="340" y="169"/>
                                  <a:pt x="340" y="169"/>
                                  <a:pt x="340" y="169"/>
                                </a:cubicBezTo>
                                <a:cubicBezTo>
                                  <a:pt x="340" y="172"/>
                                  <a:pt x="338" y="173"/>
                                  <a:pt x="336" y="175"/>
                                </a:cubicBezTo>
                                <a:cubicBezTo>
                                  <a:pt x="334" y="178"/>
                                  <a:pt x="333" y="180"/>
                                  <a:pt x="332" y="184"/>
                                </a:cubicBezTo>
                                <a:cubicBezTo>
                                  <a:pt x="331" y="186"/>
                                  <a:pt x="329" y="187"/>
                                  <a:pt x="329" y="189"/>
                                </a:cubicBezTo>
                                <a:cubicBezTo>
                                  <a:pt x="329" y="190"/>
                                  <a:pt x="330" y="191"/>
                                  <a:pt x="330" y="192"/>
                                </a:cubicBezTo>
                                <a:cubicBezTo>
                                  <a:pt x="331" y="195"/>
                                  <a:pt x="331" y="197"/>
                                  <a:pt x="332" y="199"/>
                                </a:cubicBezTo>
                                <a:cubicBezTo>
                                  <a:pt x="332" y="202"/>
                                  <a:pt x="331" y="204"/>
                                  <a:pt x="333" y="205"/>
                                </a:cubicBezTo>
                                <a:cubicBezTo>
                                  <a:pt x="334" y="207"/>
                                  <a:pt x="336" y="206"/>
                                  <a:pt x="337" y="208"/>
                                </a:cubicBezTo>
                                <a:cubicBezTo>
                                  <a:pt x="340" y="211"/>
                                  <a:pt x="340" y="214"/>
                                  <a:pt x="341" y="219"/>
                                </a:cubicBezTo>
                                <a:cubicBezTo>
                                  <a:pt x="341" y="222"/>
                                  <a:pt x="343" y="223"/>
                                  <a:pt x="343" y="226"/>
                                </a:cubicBezTo>
                                <a:cubicBezTo>
                                  <a:pt x="344" y="228"/>
                                  <a:pt x="343" y="230"/>
                                  <a:pt x="344" y="232"/>
                                </a:cubicBezTo>
                                <a:cubicBezTo>
                                  <a:pt x="344" y="235"/>
                                  <a:pt x="347" y="235"/>
                                  <a:pt x="349" y="235"/>
                                </a:cubicBezTo>
                                <a:cubicBezTo>
                                  <a:pt x="350" y="237"/>
                                  <a:pt x="349" y="238"/>
                                  <a:pt x="349" y="239"/>
                                </a:cubicBezTo>
                                <a:cubicBezTo>
                                  <a:pt x="349" y="240"/>
                                  <a:pt x="350" y="241"/>
                                  <a:pt x="350" y="241"/>
                                </a:cubicBezTo>
                                <a:cubicBezTo>
                                  <a:pt x="353" y="239"/>
                                  <a:pt x="353" y="237"/>
                                  <a:pt x="357" y="237"/>
                                </a:cubicBezTo>
                                <a:cubicBezTo>
                                  <a:pt x="358" y="237"/>
                                  <a:pt x="359" y="237"/>
                                  <a:pt x="361" y="238"/>
                                </a:cubicBezTo>
                                <a:cubicBezTo>
                                  <a:pt x="361" y="239"/>
                                  <a:pt x="362" y="240"/>
                                  <a:pt x="362" y="242"/>
                                </a:cubicBezTo>
                                <a:cubicBezTo>
                                  <a:pt x="362" y="245"/>
                                  <a:pt x="359" y="246"/>
                                  <a:pt x="359" y="249"/>
                                </a:cubicBezTo>
                                <a:cubicBezTo>
                                  <a:pt x="359" y="251"/>
                                  <a:pt x="360" y="251"/>
                                  <a:pt x="361" y="253"/>
                                </a:cubicBezTo>
                                <a:cubicBezTo>
                                  <a:pt x="362" y="256"/>
                                  <a:pt x="364" y="257"/>
                                  <a:pt x="365" y="261"/>
                                </a:cubicBezTo>
                                <a:cubicBezTo>
                                  <a:pt x="366" y="266"/>
                                  <a:pt x="366" y="269"/>
                                  <a:pt x="366" y="274"/>
                                </a:cubicBezTo>
                                <a:cubicBezTo>
                                  <a:pt x="367" y="274"/>
                                  <a:pt x="367" y="275"/>
                                  <a:pt x="368" y="275"/>
                                </a:cubicBezTo>
                                <a:cubicBezTo>
                                  <a:pt x="369" y="273"/>
                                  <a:pt x="370" y="270"/>
                                  <a:pt x="372" y="270"/>
                                </a:cubicBezTo>
                                <a:cubicBezTo>
                                  <a:pt x="375" y="270"/>
                                  <a:pt x="375" y="270"/>
                                  <a:pt x="375" y="270"/>
                                </a:cubicBezTo>
                                <a:cubicBezTo>
                                  <a:pt x="375" y="272"/>
                                  <a:pt x="375" y="273"/>
                                  <a:pt x="375" y="275"/>
                                </a:cubicBezTo>
                                <a:cubicBezTo>
                                  <a:pt x="376" y="275"/>
                                  <a:pt x="376" y="275"/>
                                  <a:pt x="377" y="275"/>
                                </a:cubicBezTo>
                                <a:cubicBezTo>
                                  <a:pt x="379" y="275"/>
                                  <a:pt x="379" y="273"/>
                                  <a:pt x="381" y="273"/>
                                </a:cubicBezTo>
                                <a:cubicBezTo>
                                  <a:pt x="384" y="273"/>
                                  <a:pt x="385" y="276"/>
                                  <a:pt x="388" y="276"/>
                                </a:cubicBezTo>
                                <a:cubicBezTo>
                                  <a:pt x="389" y="276"/>
                                  <a:pt x="389" y="273"/>
                                  <a:pt x="390" y="272"/>
                                </a:cubicBezTo>
                                <a:cubicBezTo>
                                  <a:pt x="392" y="271"/>
                                  <a:pt x="393" y="271"/>
                                  <a:pt x="395" y="271"/>
                                </a:cubicBezTo>
                                <a:cubicBezTo>
                                  <a:pt x="398" y="271"/>
                                  <a:pt x="398" y="271"/>
                                  <a:pt x="398" y="271"/>
                                </a:cubicBezTo>
                                <a:cubicBezTo>
                                  <a:pt x="401" y="271"/>
                                  <a:pt x="402" y="268"/>
                                  <a:pt x="405" y="268"/>
                                </a:cubicBezTo>
                                <a:cubicBezTo>
                                  <a:pt x="405" y="268"/>
                                  <a:pt x="406" y="268"/>
                                  <a:pt x="406" y="269"/>
                                </a:cubicBezTo>
                                <a:cubicBezTo>
                                  <a:pt x="406" y="273"/>
                                  <a:pt x="401" y="275"/>
                                  <a:pt x="401" y="280"/>
                                </a:cubicBezTo>
                                <a:cubicBezTo>
                                  <a:pt x="401" y="282"/>
                                  <a:pt x="401" y="284"/>
                                  <a:pt x="403" y="284"/>
                                </a:cubicBezTo>
                                <a:cubicBezTo>
                                  <a:pt x="404" y="284"/>
                                  <a:pt x="404" y="283"/>
                                  <a:pt x="406" y="283"/>
                                </a:cubicBezTo>
                                <a:cubicBezTo>
                                  <a:pt x="408" y="281"/>
                                  <a:pt x="409" y="281"/>
                                  <a:pt x="411" y="279"/>
                                </a:cubicBezTo>
                                <a:cubicBezTo>
                                  <a:pt x="412" y="278"/>
                                  <a:pt x="413" y="277"/>
                                  <a:pt x="415" y="277"/>
                                </a:cubicBezTo>
                                <a:cubicBezTo>
                                  <a:pt x="417" y="277"/>
                                  <a:pt x="417" y="279"/>
                                  <a:pt x="419" y="279"/>
                                </a:cubicBezTo>
                                <a:cubicBezTo>
                                  <a:pt x="421" y="279"/>
                                  <a:pt x="422" y="277"/>
                                  <a:pt x="424" y="276"/>
                                </a:cubicBezTo>
                                <a:cubicBezTo>
                                  <a:pt x="427" y="275"/>
                                  <a:pt x="429" y="274"/>
                                  <a:pt x="429" y="271"/>
                                </a:cubicBezTo>
                                <a:cubicBezTo>
                                  <a:pt x="429" y="270"/>
                                  <a:pt x="429" y="269"/>
                                  <a:pt x="430" y="268"/>
                                </a:cubicBezTo>
                                <a:cubicBezTo>
                                  <a:pt x="430" y="267"/>
                                  <a:pt x="430" y="266"/>
                                  <a:pt x="431" y="266"/>
                                </a:cubicBezTo>
                                <a:cubicBezTo>
                                  <a:pt x="434" y="266"/>
                                  <a:pt x="434" y="270"/>
                                  <a:pt x="437" y="270"/>
                                </a:cubicBezTo>
                                <a:cubicBezTo>
                                  <a:pt x="440" y="270"/>
                                  <a:pt x="441" y="268"/>
                                  <a:pt x="445" y="268"/>
                                </a:cubicBezTo>
                                <a:cubicBezTo>
                                  <a:pt x="446" y="268"/>
                                  <a:pt x="446" y="270"/>
                                  <a:pt x="446" y="272"/>
                                </a:cubicBezTo>
                                <a:cubicBezTo>
                                  <a:pt x="446" y="272"/>
                                  <a:pt x="447" y="272"/>
                                  <a:pt x="447" y="272"/>
                                </a:cubicBezTo>
                                <a:cubicBezTo>
                                  <a:pt x="449" y="272"/>
                                  <a:pt x="450" y="271"/>
                                  <a:pt x="453" y="271"/>
                                </a:cubicBezTo>
                                <a:cubicBezTo>
                                  <a:pt x="454" y="271"/>
                                  <a:pt x="454" y="271"/>
                                  <a:pt x="456" y="271"/>
                                </a:cubicBezTo>
                                <a:cubicBezTo>
                                  <a:pt x="457" y="271"/>
                                  <a:pt x="458" y="271"/>
                                  <a:pt x="459" y="271"/>
                                </a:cubicBezTo>
                                <a:cubicBezTo>
                                  <a:pt x="459" y="271"/>
                                  <a:pt x="460" y="271"/>
                                  <a:pt x="460" y="271"/>
                                </a:cubicBezTo>
                                <a:cubicBezTo>
                                  <a:pt x="459" y="271"/>
                                  <a:pt x="459" y="271"/>
                                  <a:pt x="459" y="271"/>
                                </a:cubicBezTo>
                                <a:cubicBezTo>
                                  <a:pt x="461" y="272"/>
                                  <a:pt x="463" y="272"/>
                                  <a:pt x="464" y="273"/>
                                </a:cubicBezTo>
                                <a:cubicBezTo>
                                  <a:pt x="466" y="276"/>
                                  <a:pt x="465" y="278"/>
                                  <a:pt x="466" y="281"/>
                                </a:cubicBezTo>
                                <a:cubicBezTo>
                                  <a:pt x="466" y="283"/>
                                  <a:pt x="467" y="285"/>
                                  <a:pt x="467" y="288"/>
                                </a:cubicBezTo>
                                <a:cubicBezTo>
                                  <a:pt x="467" y="288"/>
                                  <a:pt x="467" y="288"/>
                                  <a:pt x="467" y="288"/>
                                </a:cubicBezTo>
                                <a:cubicBezTo>
                                  <a:pt x="469" y="288"/>
                                  <a:pt x="469" y="286"/>
                                  <a:pt x="471" y="286"/>
                                </a:cubicBezTo>
                                <a:cubicBezTo>
                                  <a:pt x="474" y="284"/>
                                  <a:pt x="476" y="282"/>
                                  <a:pt x="479" y="280"/>
                                </a:cubicBezTo>
                                <a:cubicBezTo>
                                  <a:pt x="484" y="278"/>
                                  <a:pt x="485" y="274"/>
                                  <a:pt x="489" y="271"/>
                                </a:cubicBezTo>
                                <a:cubicBezTo>
                                  <a:pt x="493" y="267"/>
                                  <a:pt x="495" y="265"/>
                                  <a:pt x="498" y="260"/>
                                </a:cubicBezTo>
                                <a:cubicBezTo>
                                  <a:pt x="501" y="256"/>
                                  <a:pt x="503" y="253"/>
                                  <a:pt x="503" y="248"/>
                                </a:cubicBezTo>
                                <a:cubicBezTo>
                                  <a:pt x="503" y="247"/>
                                  <a:pt x="503" y="246"/>
                                  <a:pt x="503" y="244"/>
                                </a:cubicBezTo>
                                <a:cubicBezTo>
                                  <a:pt x="503" y="242"/>
                                  <a:pt x="505" y="243"/>
                                  <a:pt x="507" y="243"/>
                                </a:cubicBezTo>
                                <a:cubicBezTo>
                                  <a:pt x="508" y="242"/>
                                  <a:pt x="508" y="241"/>
                                  <a:pt x="508" y="240"/>
                                </a:cubicBezTo>
                                <a:cubicBezTo>
                                  <a:pt x="508" y="232"/>
                                  <a:pt x="508" y="232"/>
                                  <a:pt x="508" y="232"/>
                                </a:cubicBezTo>
                                <a:cubicBezTo>
                                  <a:pt x="509" y="232"/>
                                  <a:pt x="509" y="232"/>
                                  <a:pt x="509" y="232"/>
                                </a:cubicBezTo>
                                <a:cubicBezTo>
                                  <a:pt x="510" y="232"/>
                                  <a:pt x="511" y="233"/>
                                  <a:pt x="512" y="233"/>
                                </a:cubicBezTo>
                                <a:cubicBezTo>
                                  <a:pt x="513" y="233"/>
                                  <a:pt x="514" y="231"/>
                                  <a:pt x="514" y="230"/>
                                </a:cubicBezTo>
                                <a:cubicBezTo>
                                  <a:pt x="515" y="228"/>
                                  <a:pt x="515" y="226"/>
                                  <a:pt x="515" y="224"/>
                                </a:cubicBezTo>
                                <a:cubicBezTo>
                                  <a:pt x="515" y="223"/>
                                  <a:pt x="515" y="223"/>
                                  <a:pt x="515" y="223"/>
                                </a:cubicBezTo>
                                <a:cubicBezTo>
                                  <a:pt x="515" y="223"/>
                                  <a:pt x="514" y="224"/>
                                  <a:pt x="513" y="224"/>
                                </a:cubicBezTo>
                                <a:cubicBezTo>
                                  <a:pt x="509" y="224"/>
                                  <a:pt x="510" y="219"/>
                                  <a:pt x="510" y="215"/>
                                </a:cubicBezTo>
                                <a:cubicBezTo>
                                  <a:pt x="508" y="215"/>
                                  <a:pt x="507" y="216"/>
                                  <a:pt x="506" y="215"/>
                                </a:cubicBezTo>
                                <a:cubicBezTo>
                                  <a:pt x="506" y="215"/>
                                  <a:pt x="506" y="214"/>
                                  <a:pt x="505" y="213"/>
                                </a:cubicBezTo>
                                <a:cubicBezTo>
                                  <a:pt x="507" y="213"/>
                                  <a:pt x="508" y="213"/>
                                  <a:pt x="509" y="213"/>
                                </a:cubicBezTo>
                                <a:cubicBezTo>
                                  <a:pt x="511" y="213"/>
                                  <a:pt x="511" y="210"/>
                                  <a:pt x="512" y="209"/>
                                </a:cubicBezTo>
                                <a:cubicBezTo>
                                  <a:pt x="512" y="207"/>
                                  <a:pt x="513" y="206"/>
                                  <a:pt x="514" y="205"/>
                                </a:cubicBezTo>
                                <a:cubicBezTo>
                                  <a:pt x="515" y="203"/>
                                  <a:pt x="516" y="203"/>
                                  <a:pt x="518" y="202"/>
                                </a:cubicBezTo>
                                <a:cubicBezTo>
                                  <a:pt x="519" y="201"/>
                                  <a:pt x="520" y="200"/>
                                  <a:pt x="521" y="198"/>
                                </a:cubicBezTo>
                                <a:cubicBezTo>
                                  <a:pt x="523" y="195"/>
                                  <a:pt x="525" y="194"/>
                                  <a:pt x="527" y="191"/>
                                </a:cubicBezTo>
                                <a:cubicBezTo>
                                  <a:pt x="528" y="189"/>
                                  <a:pt x="527" y="187"/>
                                  <a:pt x="529" y="185"/>
                                </a:cubicBezTo>
                                <a:cubicBezTo>
                                  <a:pt x="530" y="183"/>
                                  <a:pt x="532" y="184"/>
                                  <a:pt x="534" y="184"/>
                                </a:cubicBezTo>
                                <a:cubicBezTo>
                                  <a:pt x="534" y="180"/>
                                  <a:pt x="534" y="180"/>
                                  <a:pt x="534" y="180"/>
                                </a:cubicBezTo>
                                <a:cubicBezTo>
                                  <a:pt x="534" y="177"/>
                                  <a:pt x="536" y="176"/>
                                  <a:pt x="537" y="174"/>
                                </a:cubicBezTo>
                                <a:cubicBezTo>
                                  <a:pt x="536" y="174"/>
                                  <a:pt x="536" y="174"/>
                                  <a:pt x="535" y="174"/>
                                </a:cubicBezTo>
                                <a:cubicBezTo>
                                  <a:pt x="534" y="174"/>
                                  <a:pt x="534" y="173"/>
                                  <a:pt x="534" y="171"/>
                                </a:cubicBezTo>
                                <a:cubicBezTo>
                                  <a:pt x="534" y="167"/>
                                  <a:pt x="535" y="165"/>
                                  <a:pt x="535" y="160"/>
                                </a:cubicBezTo>
                                <a:cubicBezTo>
                                  <a:pt x="538" y="155"/>
                                  <a:pt x="537" y="151"/>
                                  <a:pt x="539" y="146"/>
                                </a:cubicBezTo>
                                <a:cubicBezTo>
                                  <a:pt x="541" y="143"/>
                                  <a:pt x="540" y="139"/>
                                  <a:pt x="543" y="138"/>
                                </a:cubicBezTo>
                                <a:cubicBezTo>
                                  <a:pt x="545" y="137"/>
                                  <a:pt x="547" y="137"/>
                                  <a:pt x="549" y="135"/>
                                </a:cubicBezTo>
                                <a:cubicBezTo>
                                  <a:pt x="548" y="134"/>
                                  <a:pt x="548" y="133"/>
                                  <a:pt x="548" y="132"/>
                                </a:cubicBezTo>
                                <a:cubicBezTo>
                                  <a:pt x="548" y="132"/>
                                  <a:pt x="548" y="131"/>
                                  <a:pt x="549" y="131"/>
                                </a:cubicBezTo>
                                <a:cubicBezTo>
                                  <a:pt x="551" y="131"/>
                                  <a:pt x="551" y="133"/>
                                  <a:pt x="553" y="133"/>
                                </a:cubicBezTo>
                                <a:cubicBezTo>
                                  <a:pt x="555" y="133"/>
                                  <a:pt x="556" y="131"/>
                                  <a:pt x="558" y="131"/>
                                </a:cubicBezTo>
                                <a:cubicBezTo>
                                  <a:pt x="560" y="130"/>
                                  <a:pt x="561" y="130"/>
                                  <a:pt x="563" y="130"/>
                                </a:cubicBezTo>
                                <a:cubicBezTo>
                                  <a:pt x="566" y="131"/>
                                  <a:pt x="571" y="129"/>
                                  <a:pt x="571" y="126"/>
                                </a:cubicBezTo>
                                <a:cubicBezTo>
                                  <a:pt x="571" y="123"/>
                                  <a:pt x="568" y="122"/>
                                  <a:pt x="566" y="121"/>
                                </a:cubicBezTo>
                                <a:cubicBezTo>
                                  <a:pt x="563" y="118"/>
                                  <a:pt x="561" y="116"/>
                                  <a:pt x="558" y="114"/>
                                </a:cubicBezTo>
                                <a:cubicBezTo>
                                  <a:pt x="553" y="110"/>
                                  <a:pt x="548" y="109"/>
                                  <a:pt x="547" y="103"/>
                                </a:cubicBezTo>
                                <a:cubicBezTo>
                                  <a:pt x="549" y="102"/>
                                  <a:pt x="552" y="102"/>
                                  <a:pt x="552" y="100"/>
                                </a:cubicBezTo>
                                <a:cubicBezTo>
                                  <a:pt x="552" y="98"/>
                                  <a:pt x="550" y="97"/>
                                  <a:pt x="550" y="96"/>
                                </a:cubicBezTo>
                                <a:cubicBezTo>
                                  <a:pt x="548" y="93"/>
                                  <a:pt x="547" y="91"/>
                                  <a:pt x="544" y="88"/>
                                </a:cubicBezTo>
                                <a:cubicBezTo>
                                  <a:pt x="542" y="85"/>
                                  <a:pt x="540" y="84"/>
                                  <a:pt x="538" y="82"/>
                                </a:cubicBezTo>
                                <a:cubicBezTo>
                                  <a:pt x="537" y="80"/>
                                  <a:pt x="536" y="78"/>
                                  <a:pt x="533" y="78"/>
                                </a:cubicBezTo>
                                <a:cubicBezTo>
                                  <a:pt x="531" y="78"/>
                                  <a:pt x="529" y="80"/>
                                  <a:pt x="527" y="80"/>
                                </a:cubicBezTo>
                                <a:cubicBezTo>
                                  <a:pt x="525" y="80"/>
                                  <a:pt x="525" y="80"/>
                                  <a:pt x="525" y="80"/>
                                </a:cubicBezTo>
                                <a:cubicBezTo>
                                  <a:pt x="525" y="80"/>
                                  <a:pt x="525" y="80"/>
                                  <a:pt x="525" y="80"/>
                                </a:cubicBezTo>
                                <a:cubicBezTo>
                                  <a:pt x="525" y="77"/>
                                  <a:pt x="530" y="78"/>
                                  <a:pt x="530" y="75"/>
                                </a:cubicBezTo>
                                <a:cubicBezTo>
                                  <a:pt x="530" y="72"/>
                                  <a:pt x="527" y="71"/>
                                  <a:pt x="524" y="70"/>
                                </a:cubicBezTo>
                                <a:cubicBezTo>
                                  <a:pt x="523" y="69"/>
                                  <a:pt x="522" y="68"/>
                                  <a:pt x="522" y="66"/>
                                </a:cubicBezTo>
                                <a:cubicBezTo>
                                  <a:pt x="522" y="66"/>
                                  <a:pt x="522" y="66"/>
                                  <a:pt x="523" y="66"/>
                                </a:cubicBezTo>
                                <a:cubicBezTo>
                                  <a:pt x="526" y="66"/>
                                  <a:pt x="527" y="67"/>
                                  <a:pt x="531" y="67"/>
                                </a:cubicBezTo>
                                <a:cubicBezTo>
                                  <a:pt x="533" y="67"/>
                                  <a:pt x="534" y="65"/>
                                  <a:pt x="537" y="65"/>
                                </a:cubicBezTo>
                                <a:cubicBezTo>
                                  <a:pt x="541" y="65"/>
                                  <a:pt x="541" y="65"/>
                                  <a:pt x="541" y="65"/>
                                </a:cubicBezTo>
                                <a:cubicBezTo>
                                  <a:pt x="541" y="64"/>
                                  <a:pt x="541" y="64"/>
                                  <a:pt x="541" y="64"/>
                                </a:cubicBezTo>
                                <a:cubicBezTo>
                                  <a:pt x="541" y="63"/>
                                  <a:pt x="541" y="63"/>
                                  <a:pt x="540" y="62"/>
                                </a:cubicBezTo>
                                <a:cubicBezTo>
                                  <a:pt x="539" y="60"/>
                                  <a:pt x="537" y="59"/>
                                  <a:pt x="536" y="55"/>
                                </a:cubicBezTo>
                                <a:cubicBezTo>
                                  <a:pt x="534" y="55"/>
                                  <a:pt x="533" y="55"/>
                                  <a:pt x="532" y="54"/>
                                </a:cubicBezTo>
                                <a:cubicBezTo>
                                  <a:pt x="532" y="54"/>
                                  <a:pt x="532" y="54"/>
                                  <a:pt x="532" y="54"/>
                                </a:cubicBezTo>
                                <a:cubicBezTo>
                                  <a:pt x="527" y="53"/>
                                  <a:pt x="524" y="56"/>
                                  <a:pt x="519" y="57"/>
                                </a:cubicBezTo>
                                <a:cubicBezTo>
                                  <a:pt x="514" y="57"/>
                                  <a:pt x="511" y="56"/>
                                  <a:pt x="507" y="58"/>
                                </a:cubicBezTo>
                                <a:cubicBezTo>
                                  <a:pt x="504" y="60"/>
                                  <a:pt x="504" y="63"/>
                                  <a:pt x="502" y="66"/>
                                </a:cubicBezTo>
                                <a:cubicBezTo>
                                  <a:pt x="499" y="70"/>
                                  <a:pt x="495" y="70"/>
                                  <a:pt x="494" y="75"/>
                                </a:cubicBezTo>
                                <a:cubicBezTo>
                                  <a:pt x="492" y="83"/>
                                  <a:pt x="492" y="90"/>
                                  <a:pt x="486" y="93"/>
                                </a:cubicBezTo>
                                <a:cubicBezTo>
                                  <a:pt x="486" y="96"/>
                                  <a:pt x="489" y="98"/>
                                  <a:pt x="489" y="101"/>
                                </a:cubicBezTo>
                                <a:cubicBezTo>
                                  <a:pt x="489" y="104"/>
                                  <a:pt x="485" y="104"/>
                                  <a:pt x="482" y="106"/>
                                </a:cubicBezTo>
                                <a:cubicBezTo>
                                  <a:pt x="480" y="109"/>
                                  <a:pt x="480" y="111"/>
                                  <a:pt x="478" y="115"/>
                                </a:cubicBezTo>
                                <a:cubicBezTo>
                                  <a:pt x="477" y="117"/>
                                  <a:pt x="475" y="118"/>
                                  <a:pt x="474" y="120"/>
                                </a:cubicBezTo>
                                <a:cubicBezTo>
                                  <a:pt x="473" y="124"/>
                                  <a:pt x="476" y="128"/>
                                  <a:pt x="473" y="131"/>
                                </a:cubicBezTo>
                                <a:cubicBezTo>
                                  <a:pt x="469" y="134"/>
                                  <a:pt x="464" y="133"/>
                                  <a:pt x="461" y="137"/>
                                </a:cubicBezTo>
                                <a:cubicBezTo>
                                  <a:pt x="459" y="139"/>
                                  <a:pt x="460" y="141"/>
                                  <a:pt x="458" y="143"/>
                                </a:cubicBezTo>
                                <a:cubicBezTo>
                                  <a:pt x="457" y="144"/>
                                  <a:pt x="456" y="144"/>
                                  <a:pt x="454" y="145"/>
                                </a:cubicBezTo>
                                <a:cubicBezTo>
                                  <a:pt x="450" y="147"/>
                                  <a:pt x="448" y="149"/>
                                  <a:pt x="443" y="149"/>
                                </a:cubicBezTo>
                                <a:cubicBezTo>
                                  <a:pt x="441" y="149"/>
                                  <a:pt x="441" y="146"/>
                                  <a:pt x="439" y="146"/>
                                </a:cubicBezTo>
                                <a:cubicBezTo>
                                  <a:pt x="435" y="146"/>
                                  <a:pt x="435" y="149"/>
                                  <a:pt x="431" y="150"/>
                                </a:cubicBezTo>
                                <a:cubicBezTo>
                                  <a:pt x="428" y="152"/>
                                  <a:pt x="423" y="149"/>
                                  <a:pt x="421" y="153"/>
                                </a:cubicBezTo>
                                <a:cubicBezTo>
                                  <a:pt x="420" y="156"/>
                                  <a:pt x="420" y="159"/>
                                  <a:pt x="420" y="162"/>
                                </a:cubicBezTo>
                                <a:cubicBezTo>
                                  <a:pt x="419" y="165"/>
                                  <a:pt x="416" y="164"/>
                                  <a:pt x="415" y="167"/>
                                </a:cubicBezTo>
                                <a:cubicBezTo>
                                  <a:pt x="413" y="170"/>
                                  <a:pt x="412" y="173"/>
                                  <a:pt x="408" y="175"/>
                                </a:cubicBezTo>
                                <a:cubicBezTo>
                                  <a:pt x="406" y="176"/>
                                  <a:pt x="405" y="175"/>
                                  <a:pt x="403" y="175"/>
                                </a:cubicBezTo>
                                <a:cubicBezTo>
                                  <a:pt x="397" y="177"/>
                                  <a:pt x="394" y="177"/>
                                  <a:pt x="389" y="180"/>
                                </a:cubicBezTo>
                                <a:cubicBezTo>
                                  <a:pt x="387" y="181"/>
                                  <a:pt x="387" y="184"/>
                                  <a:pt x="385" y="184"/>
                                </a:cubicBezTo>
                                <a:cubicBezTo>
                                  <a:pt x="383" y="184"/>
                                  <a:pt x="382" y="182"/>
                                  <a:pt x="380" y="181"/>
                                </a:cubicBezTo>
                                <a:cubicBezTo>
                                  <a:pt x="377" y="181"/>
                                  <a:pt x="376" y="182"/>
                                  <a:pt x="373" y="181"/>
                                </a:cubicBezTo>
                                <a:cubicBezTo>
                                  <a:pt x="369" y="179"/>
                                  <a:pt x="368" y="177"/>
                                  <a:pt x="364" y="175"/>
                                </a:cubicBezTo>
                                <a:cubicBezTo>
                                  <a:pt x="360" y="172"/>
                                  <a:pt x="355" y="173"/>
                                  <a:pt x="352" y="169"/>
                                </a:cubicBezTo>
                                <a:cubicBezTo>
                                  <a:pt x="349" y="166"/>
                                  <a:pt x="350" y="162"/>
                                  <a:pt x="348" y="159"/>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90" name="Freeform 49">
                          <a:extLst>
                            <a:ext uri="{FF2B5EF4-FFF2-40B4-BE49-F238E27FC236}">
                              <a16:creationId xmlns:a16="http://schemas.microsoft.com/office/drawing/2014/main" id="{B093D3CB-E14C-9058-78C4-8750C76A0618}"/>
                            </a:ext>
                          </a:extLst>
                        </p:cNvPr>
                        <p:cNvSpPr>
                          <a:spLocks noEditPoints="1"/>
                        </p:cNvSpPr>
                        <p:nvPr/>
                      </p:nvSpPr>
                      <p:spPr bwMode="auto">
                        <a:xfrm>
                          <a:off x="7049763" y="4141989"/>
                          <a:ext cx="933433" cy="446097"/>
                        </a:xfrm>
                        <a:custGeom>
                          <a:avLst/>
                          <a:gdLst>
                            <a:gd name="T0" fmla="*/ 359 w 458"/>
                            <a:gd name="T1" fmla="*/ 71 h 219"/>
                            <a:gd name="T2" fmla="*/ 369 w 458"/>
                            <a:gd name="T3" fmla="*/ 73 h 219"/>
                            <a:gd name="T4" fmla="*/ 367 w 458"/>
                            <a:gd name="T5" fmla="*/ 60 h 219"/>
                            <a:gd name="T6" fmla="*/ 365 w 458"/>
                            <a:gd name="T7" fmla="*/ 51 h 219"/>
                            <a:gd name="T8" fmla="*/ 373 w 458"/>
                            <a:gd name="T9" fmla="*/ 47 h 219"/>
                            <a:gd name="T10" fmla="*/ 379 w 458"/>
                            <a:gd name="T11" fmla="*/ 35 h 219"/>
                            <a:gd name="T12" fmla="*/ 392 w 458"/>
                            <a:gd name="T13" fmla="*/ 8 h 219"/>
                            <a:gd name="T14" fmla="*/ 399 w 458"/>
                            <a:gd name="T15" fmla="*/ 10 h 219"/>
                            <a:gd name="T16" fmla="*/ 401 w 458"/>
                            <a:gd name="T17" fmla="*/ 0 h 219"/>
                            <a:gd name="T18" fmla="*/ 412 w 458"/>
                            <a:gd name="T19" fmla="*/ 10 h 219"/>
                            <a:gd name="T20" fmla="*/ 421 w 458"/>
                            <a:gd name="T21" fmla="*/ 10 h 219"/>
                            <a:gd name="T22" fmla="*/ 423 w 458"/>
                            <a:gd name="T23" fmla="*/ 22 h 219"/>
                            <a:gd name="T24" fmla="*/ 431 w 458"/>
                            <a:gd name="T25" fmla="*/ 19 h 219"/>
                            <a:gd name="T26" fmla="*/ 433 w 458"/>
                            <a:gd name="T27" fmla="*/ 28 h 219"/>
                            <a:gd name="T28" fmla="*/ 446 w 458"/>
                            <a:gd name="T29" fmla="*/ 25 h 219"/>
                            <a:gd name="T30" fmla="*/ 452 w 458"/>
                            <a:gd name="T31" fmla="*/ 36 h 219"/>
                            <a:gd name="T32" fmla="*/ 442 w 458"/>
                            <a:gd name="T33" fmla="*/ 41 h 219"/>
                            <a:gd name="T34" fmla="*/ 439 w 458"/>
                            <a:gd name="T35" fmla="*/ 48 h 219"/>
                            <a:gd name="T36" fmla="*/ 435 w 458"/>
                            <a:gd name="T37" fmla="*/ 60 h 219"/>
                            <a:gd name="T38" fmla="*/ 428 w 458"/>
                            <a:gd name="T39" fmla="*/ 60 h 219"/>
                            <a:gd name="T40" fmla="*/ 418 w 458"/>
                            <a:gd name="T41" fmla="*/ 66 h 219"/>
                            <a:gd name="T42" fmla="*/ 415 w 458"/>
                            <a:gd name="T43" fmla="*/ 66 h 219"/>
                            <a:gd name="T44" fmla="*/ 402 w 458"/>
                            <a:gd name="T45" fmla="*/ 70 h 219"/>
                            <a:gd name="T46" fmla="*/ 377 w 458"/>
                            <a:gd name="T47" fmla="*/ 88 h 219"/>
                            <a:gd name="T48" fmla="*/ 365 w 458"/>
                            <a:gd name="T49" fmla="*/ 119 h 219"/>
                            <a:gd name="T50" fmla="*/ 356 w 458"/>
                            <a:gd name="T51" fmla="*/ 144 h 219"/>
                            <a:gd name="T52" fmla="*/ 337 w 458"/>
                            <a:gd name="T53" fmla="*/ 158 h 219"/>
                            <a:gd name="T54" fmla="*/ 314 w 458"/>
                            <a:gd name="T55" fmla="*/ 163 h 219"/>
                            <a:gd name="T56" fmla="*/ 298 w 458"/>
                            <a:gd name="T57" fmla="*/ 180 h 219"/>
                            <a:gd name="T58" fmla="*/ 272 w 458"/>
                            <a:gd name="T59" fmla="*/ 193 h 219"/>
                            <a:gd name="T60" fmla="*/ 256 w 458"/>
                            <a:gd name="T61" fmla="*/ 194 h 219"/>
                            <a:gd name="T62" fmla="*/ 231 w 458"/>
                            <a:gd name="T63" fmla="*/ 172 h 219"/>
                            <a:gd name="T64" fmla="*/ 235 w 458"/>
                            <a:gd name="T65" fmla="*/ 173 h 219"/>
                            <a:gd name="T66" fmla="*/ 250 w 458"/>
                            <a:gd name="T67" fmla="*/ 173 h 219"/>
                            <a:gd name="T68" fmla="*/ 265 w 458"/>
                            <a:gd name="T69" fmla="*/ 174 h 219"/>
                            <a:gd name="T70" fmla="*/ 269 w 458"/>
                            <a:gd name="T71" fmla="*/ 172 h 219"/>
                            <a:gd name="T72" fmla="*/ 275 w 458"/>
                            <a:gd name="T73" fmla="*/ 152 h 219"/>
                            <a:gd name="T74" fmla="*/ 276 w 458"/>
                            <a:gd name="T75" fmla="*/ 142 h 219"/>
                            <a:gd name="T76" fmla="*/ 301 w 458"/>
                            <a:gd name="T77" fmla="*/ 124 h 219"/>
                            <a:gd name="T78" fmla="*/ 315 w 458"/>
                            <a:gd name="T79" fmla="*/ 106 h 219"/>
                            <a:gd name="T80" fmla="*/ 323 w 458"/>
                            <a:gd name="T81" fmla="*/ 98 h 219"/>
                            <a:gd name="T82" fmla="*/ 331 w 458"/>
                            <a:gd name="T83" fmla="*/ 80 h 219"/>
                            <a:gd name="T84" fmla="*/ 341 w 458"/>
                            <a:gd name="T85" fmla="*/ 75 h 219"/>
                            <a:gd name="T86" fmla="*/ 62 w 458"/>
                            <a:gd name="T87" fmla="*/ 109 h 219"/>
                            <a:gd name="T88" fmla="*/ 79 w 458"/>
                            <a:gd name="T89" fmla="*/ 142 h 219"/>
                            <a:gd name="T90" fmla="*/ 80 w 458"/>
                            <a:gd name="T91" fmla="*/ 162 h 219"/>
                            <a:gd name="T92" fmla="*/ 83 w 458"/>
                            <a:gd name="T93" fmla="*/ 180 h 219"/>
                            <a:gd name="T94" fmla="*/ 98 w 458"/>
                            <a:gd name="T95" fmla="*/ 201 h 219"/>
                            <a:gd name="T96" fmla="*/ 91 w 458"/>
                            <a:gd name="T97" fmla="*/ 219 h 219"/>
                            <a:gd name="T98" fmla="*/ 69 w 458"/>
                            <a:gd name="T99" fmla="*/ 207 h 219"/>
                            <a:gd name="T100" fmla="*/ 35 w 458"/>
                            <a:gd name="T101" fmla="*/ 191 h 219"/>
                            <a:gd name="T102" fmla="*/ 17 w 458"/>
                            <a:gd name="T103" fmla="*/ 166 h 219"/>
                            <a:gd name="T104" fmla="*/ 7 w 458"/>
                            <a:gd name="T105" fmla="*/ 139 h 219"/>
                            <a:gd name="T106" fmla="*/ 8 w 458"/>
                            <a:gd name="T107" fmla="*/ 123 h 219"/>
                            <a:gd name="T108" fmla="*/ 0 w 458"/>
                            <a:gd name="T109" fmla="*/ 105 h 219"/>
                            <a:gd name="T110" fmla="*/ 20 w 458"/>
                            <a:gd name="T111" fmla="*/ 110 h 219"/>
                            <a:gd name="T112" fmla="*/ 37 w 458"/>
                            <a:gd name="T113" fmla="*/ 112 h 219"/>
                            <a:gd name="T114" fmla="*/ 46 w 458"/>
                            <a:gd name="T115" fmla="*/ 10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8" h="219">
                              <a:moveTo>
                                <a:pt x="341" y="75"/>
                              </a:moveTo>
                              <a:cubicBezTo>
                                <a:pt x="345" y="78"/>
                                <a:pt x="347" y="82"/>
                                <a:pt x="350" y="86"/>
                              </a:cubicBezTo>
                              <a:cubicBezTo>
                                <a:pt x="356" y="82"/>
                                <a:pt x="352" y="71"/>
                                <a:pt x="359" y="71"/>
                              </a:cubicBezTo>
                              <a:cubicBezTo>
                                <a:pt x="362" y="71"/>
                                <a:pt x="363" y="77"/>
                                <a:pt x="366" y="77"/>
                              </a:cubicBezTo>
                              <a:cubicBezTo>
                                <a:pt x="367" y="77"/>
                                <a:pt x="368" y="76"/>
                                <a:pt x="369" y="76"/>
                              </a:cubicBezTo>
                              <a:cubicBezTo>
                                <a:pt x="369" y="73"/>
                                <a:pt x="369" y="73"/>
                                <a:pt x="369" y="73"/>
                              </a:cubicBezTo>
                              <a:cubicBezTo>
                                <a:pt x="369" y="68"/>
                                <a:pt x="368" y="66"/>
                                <a:pt x="366" y="61"/>
                              </a:cubicBezTo>
                              <a:cubicBezTo>
                                <a:pt x="366" y="61"/>
                                <a:pt x="366" y="61"/>
                                <a:pt x="366" y="61"/>
                              </a:cubicBezTo>
                              <a:cubicBezTo>
                                <a:pt x="366" y="61"/>
                                <a:pt x="367" y="61"/>
                                <a:pt x="367" y="60"/>
                              </a:cubicBezTo>
                              <a:cubicBezTo>
                                <a:pt x="367" y="60"/>
                                <a:pt x="369" y="60"/>
                                <a:pt x="369" y="59"/>
                              </a:cubicBezTo>
                              <a:cubicBezTo>
                                <a:pt x="369" y="56"/>
                                <a:pt x="367" y="55"/>
                                <a:pt x="366" y="53"/>
                              </a:cubicBezTo>
                              <a:cubicBezTo>
                                <a:pt x="366" y="53"/>
                                <a:pt x="365" y="52"/>
                                <a:pt x="365" y="51"/>
                              </a:cubicBezTo>
                              <a:cubicBezTo>
                                <a:pt x="365" y="50"/>
                                <a:pt x="366" y="50"/>
                                <a:pt x="367" y="49"/>
                              </a:cubicBezTo>
                              <a:cubicBezTo>
                                <a:pt x="368" y="47"/>
                                <a:pt x="368" y="45"/>
                                <a:pt x="370" y="45"/>
                              </a:cubicBezTo>
                              <a:cubicBezTo>
                                <a:pt x="371" y="45"/>
                                <a:pt x="371" y="47"/>
                                <a:pt x="373" y="47"/>
                              </a:cubicBezTo>
                              <a:cubicBezTo>
                                <a:pt x="374" y="47"/>
                                <a:pt x="374" y="46"/>
                                <a:pt x="375" y="45"/>
                              </a:cubicBezTo>
                              <a:cubicBezTo>
                                <a:pt x="376" y="45"/>
                                <a:pt x="377" y="45"/>
                                <a:pt x="377" y="44"/>
                              </a:cubicBezTo>
                              <a:cubicBezTo>
                                <a:pt x="377" y="40"/>
                                <a:pt x="378" y="38"/>
                                <a:pt x="379" y="35"/>
                              </a:cubicBezTo>
                              <a:cubicBezTo>
                                <a:pt x="381" y="30"/>
                                <a:pt x="381" y="26"/>
                                <a:pt x="385" y="22"/>
                              </a:cubicBezTo>
                              <a:cubicBezTo>
                                <a:pt x="387" y="19"/>
                                <a:pt x="388" y="17"/>
                                <a:pt x="389" y="14"/>
                              </a:cubicBezTo>
                              <a:cubicBezTo>
                                <a:pt x="390" y="12"/>
                                <a:pt x="392" y="11"/>
                                <a:pt x="392" y="8"/>
                              </a:cubicBezTo>
                              <a:cubicBezTo>
                                <a:pt x="393" y="5"/>
                                <a:pt x="392" y="3"/>
                                <a:pt x="394" y="1"/>
                              </a:cubicBezTo>
                              <a:cubicBezTo>
                                <a:pt x="396" y="2"/>
                                <a:pt x="397" y="4"/>
                                <a:pt x="397" y="7"/>
                              </a:cubicBezTo>
                              <a:cubicBezTo>
                                <a:pt x="397" y="8"/>
                                <a:pt x="397" y="10"/>
                                <a:pt x="399" y="10"/>
                              </a:cubicBezTo>
                              <a:cubicBezTo>
                                <a:pt x="400" y="10"/>
                                <a:pt x="401" y="9"/>
                                <a:pt x="401" y="8"/>
                              </a:cubicBezTo>
                              <a:cubicBezTo>
                                <a:pt x="401" y="3"/>
                                <a:pt x="401" y="3"/>
                                <a:pt x="401" y="3"/>
                              </a:cubicBezTo>
                              <a:cubicBezTo>
                                <a:pt x="401" y="2"/>
                                <a:pt x="401" y="1"/>
                                <a:pt x="401" y="0"/>
                              </a:cubicBezTo>
                              <a:cubicBezTo>
                                <a:pt x="402" y="0"/>
                                <a:pt x="403" y="0"/>
                                <a:pt x="405" y="0"/>
                              </a:cubicBezTo>
                              <a:cubicBezTo>
                                <a:pt x="406" y="0"/>
                                <a:pt x="406" y="0"/>
                                <a:pt x="407" y="0"/>
                              </a:cubicBezTo>
                              <a:cubicBezTo>
                                <a:pt x="408" y="4"/>
                                <a:pt x="408" y="9"/>
                                <a:pt x="412" y="10"/>
                              </a:cubicBezTo>
                              <a:cubicBezTo>
                                <a:pt x="413" y="9"/>
                                <a:pt x="413" y="7"/>
                                <a:pt x="414" y="7"/>
                              </a:cubicBezTo>
                              <a:cubicBezTo>
                                <a:pt x="415" y="7"/>
                                <a:pt x="415" y="9"/>
                                <a:pt x="416" y="9"/>
                              </a:cubicBezTo>
                              <a:cubicBezTo>
                                <a:pt x="418" y="10"/>
                                <a:pt x="420" y="9"/>
                                <a:pt x="421" y="10"/>
                              </a:cubicBezTo>
                              <a:cubicBezTo>
                                <a:pt x="423" y="11"/>
                                <a:pt x="423" y="12"/>
                                <a:pt x="423" y="13"/>
                              </a:cubicBezTo>
                              <a:cubicBezTo>
                                <a:pt x="423" y="15"/>
                                <a:pt x="422" y="16"/>
                                <a:pt x="422" y="17"/>
                              </a:cubicBezTo>
                              <a:cubicBezTo>
                                <a:pt x="422" y="19"/>
                                <a:pt x="423" y="20"/>
                                <a:pt x="423" y="22"/>
                              </a:cubicBezTo>
                              <a:cubicBezTo>
                                <a:pt x="424" y="22"/>
                                <a:pt x="424" y="22"/>
                                <a:pt x="424" y="22"/>
                              </a:cubicBezTo>
                              <a:cubicBezTo>
                                <a:pt x="426" y="20"/>
                                <a:pt x="427" y="19"/>
                                <a:pt x="429" y="17"/>
                              </a:cubicBezTo>
                              <a:cubicBezTo>
                                <a:pt x="430" y="18"/>
                                <a:pt x="430" y="18"/>
                                <a:pt x="431" y="19"/>
                              </a:cubicBezTo>
                              <a:cubicBezTo>
                                <a:pt x="432" y="19"/>
                                <a:pt x="434" y="19"/>
                                <a:pt x="434" y="20"/>
                              </a:cubicBezTo>
                              <a:cubicBezTo>
                                <a:pt x="434" y="22"/>
                                <a:pt x="431" y="23"/>
                                <a:pt x="431" y="25"/>
                              </a:cubicBezTo>
                              <a:cubicBezTo>
                                <a:pt x="431" y="26"/>
                                <a:pt x="432" y="28"/>
                                <a:pt x="433" y="28"/>
                              </a:cubicBezTo>
                              <a:cubicBezTo>
                                <a:pt x="437" y="28"/>
                                <a:pt x="437" y="22"/>
                                <a:pt x="441" y="22"/>
                              </a:cubicBezTo>
                              <a:cubicBezTo>
                                <a:pt x="442" y="22"/>
                                <a:pt x="442" y="22"/>
                                <a:pt x="442" y="23"/>
                              </a:cubicBezTo>
                              <a:cubicBezTo>
                                <a:pt x="443" y="24"/>
                                <a:pt x="444" y="25"/>
                                <a:pt x="446" y="25"/>
                              </a:cubicBezTo>
                              <a:cubicBezTo>
                                <a:pt x="448" y="25"/>
                                <a:pt x="449" y="25"/>
                                <a:pt x="450" y="26"/>
                              </a:cubicBezTo>
                              <a:cubicBezTo>
                                <a:pt x="455" y="27"/>
                                <a:pt x="457" y="29"/>
                                <a:pt x="458" y="33"/>
                              </a:cubicBezTo>
                              <a:cubicBezTo>
                                <a:pt x="456" y="35"/>
                                <a:pt x="454" y="35"/>
                                <a:pt x="452" y="36"/>
                              </a:cubicBezTo>
                              <a:cubicBezTo>
                                <a:pt x="450" y="37"/>
                                <a:pt x="450" y="38"/>
                                <a:pt x="449" y="39"/>
                              </a:cubicBezTo>
                              <a:cubicBezTo>
                                <a:pt x="447" y="40"/>
                                <a:pt x="446" y="39"/>
                                <a:pt x="444" y="41"/>
                              </a:cubicBezTo>
                              <a:cubicBezTo>
                                <a:pt x="444" y="41"/>
                                <a:pt x="443" y="41"/>
                                <a:pt x="442" y="41"/>
                              </a:cubicBezTo>
                              <a:cubicBezTo>
                                <a:pt x="441" y="41"/>
                                <a:pt x="439" y="41"/>
                                <a:pt x="437" y="41"/>
                              </a:cubicBezTo>
                              <a:cubicBezTo>
                                <a:pt x="437" y="43"/>
                                <a:pt x="435" y="44"/>
                                <a:pt x="435" y="46"/>
                              </a:cubicBezTo>
                              <a:cubicBezTo>
                                <a:pt x="435" y="48"/>
                                <a:pt x="437" y="48"/>
                                <a:pt x="439" y="48"/>
                              </a:cubicBezTo>
                              <a:cubicBezTo>
                                <a:pt x="442" y="49"/>
                                <a:pt x="444" y="50"/>
                                <a:pt x="447" y="50"/>
                              </a:cubicBezTo>
                              <a:cubicBezTo>
                                <a:pt x="446" y="53"/>
                                <a:pt x="444" y="54"/>
                                <a:pt x="441" y="56"/>
                              </a:cubicBezTo>
                              <a:cubicBezTo>
                                <a:pt x="439" y="57"/>
                                <a:pt x="437" y="58"/>
                                <a:pt x="435" y="60"/>
                              </a:cubicBezTo>
                              <a:cubicBezTo>
                                <a:pt x="434" y="61"/>
                                <a:pt x="434" y="62"/>
                                <a:pt x="432" y="62"/>
                              </a:cubicBezTo>
                              <a:cubicBezTo>
                                <a:pt x="431" y="62"/>
                                <a:pt x="431" y="61"/>
                                <a:pt x="430" y="61"/>
                              </a:cubicBezTo>
                              <a:cubicBezTo>
                                <a:pt x="429" y="60"/>
                                <a:pt x="429" y="60"/>
                                <a:pt x="428" y="60"/>
                              </a:cubicBezTo>
                              <a:cubicBezTo>
                                <a:pt x="426" y="59"/>
                                <a:pt x="426" y="57"/>
                                <a:pt x="424" y="57"/>
                              </a:cubicBezTo>
                              <a:cubicBezTo>
                                <a:pt x="422" y="57"/>
                                <a:pt x="423" y="59"/>
                                <a:pt x="423" y="61"/>
                              </a:cubicBezTo>
                              <a:cubicBezTo>
                                <a:pt x="422" y="63"/>
                                <a:pt x="421" y="66"/>
                                <a:pt x="418" y="66"/>
                              </a:cubicBezTo>
                              <a:cubicBezTo>
                                <a:pt x="417" y="66"/>
                                <a:pt x="417" y="65"/>
                                <a:pt x="416" y="65"/>
                              </a:cubicBezTo>
                              <a:cubicBezTo>
                                <a:pt x="415" y="65"/>
                                <a:pt x="415" y="65"/>
                                <a:pt x="415" y="66"/>
                              </a:cubicBezTo>
                              <a:cubicBezTo>
                                <a:pt x="415" y="66"/>
                                <a:pt x="415" y="66"/>
                                <a:pt x="415" y="66"/>
                              </a:cubicBezTo>
                              <a:cubicBezTo>
                                <a:pt x="415" y="66"/>
                                <a:pt x="415" y="67"/>
                                <a:pt x="415" y="67"/>
                              </a:cubicBezTo>
                              <a:cubicBezTo>
                                <a:pt x="415" y="67"/>
                                <a:pt x="415" y="67"/>
                                <a:pt x="415" y="67"/>
                              </a:cubicBezTo>
                              <a:cubicBezTo>
                                <a:pt x="410" y="66"/>
                                <a:pt x="407" y="69"/>
                                <a:pt x="402" y="70"/>
                              </a:cubicBezTo>
                              <a:cubicBezTo>
                                <a:pt x="397" y="70"/>
                                <a:pt x="394" y="69"/>
                                <a:pt x="390" y="71"/>
                              </a:cubicBezTo>
                              <a:cubicBezTo>
                                <a:pt x="387" y="73"/>
                                <a:pt x="387" y="76"/>
                                <a:pt x="385" y="79"/>
                              </a:cubicBezTo>
                              <a:cubicBezTo>
                                <a:pt x="382" y="83"/>
                                <a:pt x="378" y="83"/>
                                <a:pt x="377" y="88"/>
                              </a:cubicBezTo>
                              <a:cubicBezTo>
                                <a:pt x="375" y="96"/>
                                <a:pt x="375" y="103"/>
                                <a:pt x="369" y="106"/>
                              </a:cubicBezTo>
                              <a:cubicBezTo>
                                <a:pt x="369" y="109"/>
                                <a:pt x="372" y="111"/>
                                <a:pt x="372" y="114"/>
                              </a:cubicBezTo>
                              <a:cubicBezTo>
                                <a:pt x="372" y="117"/>
                                <a:pt x="368" y="117"/>
                                <a:pt x="365" y="119"/>
                              </a:cubicBezTo>
                              <a:cubicBezTo>
                                <a:pt x="363" y="122"/>
                                <a:pt x="363" y="124"/>
                                <a:pt x="361" y="128"/>
                              </a:cubicBezTo>
                              <a:cubicBezTo>
                                <a:pt x="360" y="130"/>
                                <a:pt x="358" y="131"/>
                                <a:pt x="357" y="133"/>
                              </a:cubicBezTo>
                              <a:cubicBezTo>
                                <a:pt x="356" y="137"/>
                                <a:pt x="359" y="141"/>
                                <a:pt x="356" y="144"/>
                              </a:cubicBezTo>
                              <a:cubicBezTo>
                                <a:pt x="352" y="147"/>
                                <a:pt x="347" y="146"/>
                                <a:pt x="344" y="150"/>
                              </a:cubicBezTo>
                              <a:cubicBezTo>
                                <a:pt x="342" y="152"/>
                                <a:pt x="343" y="154"/>
                                <a:pt x="341" y="156"/>
                              </a:cubicBezTo>
                              <a:cubicBezTo>
                                <a:pt x="340" y="157"/>
                                <a:pt x="339" y="157"/>
                                <a:pt x="337" y="158"/>
                              </a:cubicBezTo>
                              <a:cubicBezTo>
                                <a:pt x="333" y="160"/>
                                <a:pt x="331" y="162"/>
                                <a:pt x="326" y="162"/>
                              </a:cubicBezTo>
                              <a:cubicBezTo>
                                <a:pt x="324" y="162"/>
                                <a:pt x="324" y="159"/>
                                <a:pt x="322" y="159"/>
                              </a:cubicBezTo>
                              <a:cubicBezTo>
                                <a:pt x="318" y="159"/>
                                <a:pt x="318" y="162"/>
                                <a:pt x="314" y="163"/>
                              </a:cubicBezTo>
                              <a:cubicBezTo>
                                <a:pt x="311" y="165"/>
                                <a:pt x="306" y="162"/>
                                <a:pt x="304" y="166"/>
                              </a:cubicBezTo>
                              <a:cubicBezTo>
                                <a:pt x="303" y="169"/>
                                <a:pt x="303" y="172"/>
                                <a:pt x="303" y="175"/>
                              </a:cubicBezTo>
                              <a:cubicBezTo>
                                <a:pt x="302" y="178"/>
                                <a:pt x="299" y="177"/>
                                <a:pt x="298" y="180"/>
                              </a:cubicBezTo>
                              <a:cubicBezTo>
                                <a:pt x="296" y="183"/>
                                <a:pt x="295" y="186"/>
                                <a:pt x="291" y="188"/>
                              </a:cubicBezTo>
                              <a:cubicBezTo>
                                <a:pt x="289" y="189"/>
                                <a:pt x="288" y="188"/>
                                <a:pt x="286" y="188"/>
                              </a:cubicBezTo>
                              <a:cubicBezTo>
                                <a:pt x="280" y="190"/>
                                <a:pt x="277" y="190"/>
                                <a:pt x="272" y="193"/>
                              </a:cubicBezTo>
                              <a:cubicBezTo>
                                <a:pt x="270" y="194"/>
                                <a:pt x="270" y="197"/>
                                <a:pt x="268" y="197"/>
                              </a:cubicBezTo>
                              <a:cubicBezTo>
                                <a:pt x="266" y="197"/>
                                <a:pt x="265" y="195"/>
                                <a:pt x="263" y="194"/>
                              </a:cubicBezTo>
                              <a:cubicBezTo>
                                <a:pt x="260" y="194"/>
                                <a:pt x="259" y="195"/>
                                <a:pt x="256" y="194"/>
                              </a:cubicBezTo>
                              <a:cubicBezTo>
                                <a:pt x="252" y="192"/>
                                <a:pt x="251" y="190"/>
                                <a:pt x="247" y="188"/>
                              </a:cubicBezTo>
                              <a:cubicBezTo>
                                <a:pt x="243" y="185"/>
                                <a:pt x="238" y="186"/>
                                <a:pt x="235" y="182"/>
                              </a:cubicBezTo>
                              <a:cubicBezTo>
                                <a:pt x="232" y="179"/>
                                <a:pt x="233" y="175"/>
                                <a:pt x="231" y="172"/>
                              </a:cubicBezTo>
                              <a:cubicBezTo>
                                <a:pt x="231" y="172"/>
                                <a:pt x="231" y="172"/>
                                <a:pt x="231" y="172"/>
                              </a:cubicBezTo>
                              <a:cubicBezTo>
                                <a:pt x="232" y="171"/>
                                <a:pt x="232" y="170"/>
                                <a:pt x="233" y="170"/>
                              </a:cubicBezTo>
                              <a:cubicBezTo>
                                <a:pt x="234" y="171"/>
                                <a:pt x="234" y="172"/>
                                <a:pt x="235" y="173"/>
                              </a:cubicBezTo>
                              <a:cubicBezTo>
                                <a:pt x="236" y="174"/>
                                <a:pt x="237" y="174"/>
                                <a:pt x="238" y="175"/>
                              </a:cubicBezTo>
                              <a:cubicBezTo>
                                <a:pt x="240" y="176"/>
                                <a:pt x="241" y="177"/>
                                <a:pt x="243" y="177"/>
                              </a:cubicBezTo>
                              <a:cubicBezTo>
                                <a:pt x="246" y="177"/>
                                <a:pt x="248" y="175"/>
                                <a:pt x="250" y="173"/>
                              </a:cubicBezTo>
                              <a:cubicBezTo>
                                <a:pt x="251" y="173"/>
                                <a:pt x="251" y="172"/>
                                <a:pt x="252" y="172"/>
                              </a:cubicBezTo>
                              <a:cubicBezTo>
                                <a:pt x="256" y="172"/>
                                <a:pt x="256" y="172"/>
                                <a:pt x="256" y="172"/>
                              </a:cubicBezTo>
                              <a:cubicBezTo>
                                <a:pt x="260" y="172"/>
                                <a:pt x="262" y="172"/>
                                <a:pt x="265" y="174"/>
                              </a:cubicBezTo>
                              <a:cubicBezTo>
                                <a:pt x="266" y="175"/>
                                <a:pt x="267" y="177"/>
                                <a:pt x="269" y="177"/>
                              </a:cubicBezTo>
                              <a:cubicBezTo>
                                <a:pt x="269" y="177"/>
                                <a:pt x="269" y="177"/>
                                <a:pt x="269" y="177"/>
                              </a:cubicBezTo>
                              <a:cubicBezTo>
                                <a:pt x="269" y="172"/>
                                <a:pt x="269" y="172"/>
                                <a:pt x="269" y="172"/>
                              </a:cubicBezTo>
                              <a:cubicBezTo>
                                <a:pt x="269" y="171"/>
                                <a:pt x="269" y="171"/>
                                <a:pt x="269" y="170"/>
                              </a:cubicBezTo>
                              <a:cubicBezTo>
                                <a:pt x="269" y="166"/>
                                <a:pt x="271" y="163"/>
                                <a:pt x="272" y="159"/>
                              </a:cubicBezTo>
                              <a:cubicBezTo>
                                <a:pt x="273" y="156"/>
                                <a:pt x="273" y="154"/>
                                <a:pt x="275" y="152"/>
                              </a:cubicBezTo>
                              <a:cubicBezTo>
                                <a:pt x="275" y="151"/>
                                <a:pt x="277" y="151"/>
                                <a:pt x="277" y="149"/>
                              </a:cubicBezTo>
                              <a:cubicBezTo>
                                <a:pt x="277" y="148"/>
                                <a:pt x="276" y="147"/>
                                <a:pt x="276" y="146"/>
                              </a:cubicBezTo>
                              <a:cubicBezTo>
                                <a:pt x="276" y="142"/>
                                <a:pt x="276" y="142"/>
                                <a:pt x="276" y="142"/>
                              </a:cubicBezTo>
                              <a:cubicBezTo>
                                <a:pt x="276" y="139"/>
                                <a:pt x="278" y="138"/>
                                <a:pt x="280" y="137"/>
                              </a:cubicBezTo>
                              <a:cubicBezTo>
                                <a:pt x="283" y="135"/>
                                <a:pt x="285" y="135"/>
                                <a:pt x="288" y="134"/>
                              </a:cubicBezTo>
                              <a:cubicBezTo>
                                <a:pt x="294" y="132"/>
                                <a:pt x="297" y="129"/>
                                <a:pt x="301" y="124"/>
                              </a:cubicBezTo>
                              <a:cubicBezTo>
                                <a:pt x="306" y="120"/>
                                <a:pt x="311" y="118"/>
                                <a:pt x="312" y="112"/>
                              </a:cubicBezTo>
                              <a:cubicBezTo>
                                <a:pt x="312" y="110"/>
                                <a:pt x="312" y="108"/>
                                <a:pt x="313" y="106"/>
                              </a:cubicBezTo>
                              <a:cubicBezTo>
                                <a:pt x="313" y="106"/>
                                <a:pt x="314" y="106"/>
                                <a:pt x="315" y="106"/>
                              </a:cubicBezTo>
                              <a:cubicBezTo>
                                <a:pt x="315" y="105"/>
                                <a:pt x="316" y="104"/>
                                <a:pt x="317" y="103"/>
                              </a:cubicBezTo>
                              <a:cubicBezTo>
                                <a:pt x="318" y="102"/>
                                <a:pt x="319" y="102"/>
                                <a:pt x="320" y="100"/>
                              </a:cubicBezTo>
                              <a:cubicBezTo>
                                <a:pt x="321" y="99"/>
                                <a:pt x="322" y="99"/>
                                <a:pt x="323" y="98"/>
                              </a:cubicBezTo>
                              <a:cubicBezTo>
                                <a:pt x="326" y="95"/>
                                <a:pt x="328" y="92"/>
                                <a:pt x="329" y="88"/>
                              </a:cubicBezTo>
                              <a:cubicBezTo>
                                <a:pt x="329" y="86"/>
                                <a:pt x="329" y="84"/>
                                <a:pt x="330" y="82"/>
                              </a:cubicBezTo>
                              <a:cubicBezTo>
                                <a:pt x="330" y="81"/>
                                <a:pt x="331" y="80"/>
                                <a:pt x="331" y="80"/>
                              </a:cubicBezTo>
                              <a:cubicBezTo>
                                <a:pt x="333" y="78"/>
                                <a:pt x="334" y="77"/>
                                <a:pt x="336" y="77"/>
                              </a:cubicBezTo>
                              <a:cubicBezTo>
                                <a:pt x="338" y="77"/>
                                <a:pt x="340" y="76"/>
                                <a:pt x="341" y="75"/>
                              </a:cubicBezTo>
                              <a:cubicBezTo>
                                <a:pt x="341" y="75"/>
                                <a:pt x="341" y="75"/>
                                <a:pt x="341" y="75"/>
                              </a:cubicBezTo>
                              <a:close/>
                              <a:moveTo>
                                <a:pt x="50" y="103"/>
                              </a:moveTo>
                              <a:cubicBezTo>
                                <a:pt x="51" y="104"/>
                                <a:pt x="52" y="105"/>
                                <a:pt x="54" y="106"/>
                              </a:cubicBezTo>
                              <a:cubicBezTo>
                                <a:pt x="57" y="107"/>
                                <a:pt x="59" y="107"/>
                                <a:pt x="62" y="109"/>
                              </a:cubicBezTo>
                              <a:cubicBezTo>
                                <a:pt x="65" y="111"/>
                                <a:pt x="66" y="113"/>
                                <a:pt x="68" y="116"/>
                              </a:cubicBezTo>
                              <a:cubicBezTo>
                                <a:pt x="74" y="121"/>
                                <a:pt x="77" y="125"/>
                                <a:pt x="78" y="132"/>
                              </a:cubicBezTo>
                              <a:cubicBezTo>
                                <a:pt x="78" y="136"/>
                                <a:pt x="78" y="138"/>
                                <a:pt x="79" y="142"/>
                              </a:cubicBezTo>
                              <a:cubicBezTo>
                                <a:pt x="80" y="145"/>
                                <a:pt x="83" y="145"/>
                                <a:pt x="83" y="148"/>
                              </a:cubicBezTo>
                              <a:cubicBezTo>
                                <a:pt x="83" y="153"/>
                                <a:pt x="83" y="153"/>
                                <a:pt x="83" y="153"/>
                              </a:cubicBezTo>
                              <a:cubicBezTo>
                                <a:pt x="83" y="157"/>
                                <a:pt x="80" y="158"/>
                                <a:pt x="80" y="162"/>
                              </a:cubicBezTo>
                              <a:cubicBezTo>
                                <a:pt x="80" y="172"/>
                                <a:pt x="80" y="172"/>
                                <a:pt x="80" y="172"/>
                              </a:cubicBezTo>
                              <a:cubicBezTo>
                                <a:pt x="80" y="174"/>
                                <a:pt x="81" y="175"/>
                                <a:pt x="82" y="177"/>
                              </a:cubicBezTo>
                              <a:cubicBezTo>
                                <a:pt x="83" y="178"/>
                                <a:pt x="83" y="179"/>
                                <a:pt x="83" y="180"/>
                              </a:cubicBezTo>
                              <a:cubicBezTo>
                                <a:pt x="85" y="181"/>
                                <a:pt x="87" y="180"/>
                                <a:pt x="89" y="181"/>
                              </a:cubicBezTo>
                              <a:cubicBezTo>
                                <a:pt x="91" y="183"/>
                                <a:pt x="91" y="185"/>
                                <a:pt x="92" y="187"/>
                              </a:cubicBezTo>
                              <a:cubicBezTo>
                                <a:pt x="94" y="193"/>
                                <a:pt x="95" y="196"/>
                                <a:pt x="98" y="201"/>
                              </a:cubicBezTo>
                              <a:cubicBezTo>
                                <a:pt x="100" y="203"/>
                                <a:pt x="101" y="205"/>
                                <a:pt x="101" y="208"/>
                              </a:cubicBezTo>
                              <a:cubicBezTo>
                                <a:pt x="101" y="210"/>
                                <a:pt x="100" y="211"/>
                                <a:pt x="98" y="214"/>
                              </a:cubicBezTo>
                              <a:cubicBezTo>
                                <a:pt x="96" y="217"/>
                                <a:pt x="94" y="219"/>
                                <a:pt x="91" y="219"/>
                              </a:cubicBezTo>
                              <a:cubicBezTo>
                                <a:pt x="86" y="219"/>
                                <a:pt x="84" y="216"/>
                                <a:pt x="81" y="212"/>
                              </a:cubicBezTo>
                              <a:cubicBezTo>
                                <a:pt x="80" y="211"/>
                                <a:pt x="78" y="211"/>
                                <a:pt x="77" y="210"/>
                              </a:cubicBezTo>
                              <a:cubicBezTo>
                                <a:pt x="74" y="209"/>
                                <a:pt x="72" y="208"/>
                                <a:pt x="69" y="207"/>
                              </a:cubicBezTo>
                              <a:cubicBezTo>
                                <a:pt x="64" y="205"/>
                                <a:pt x="61" y="204"/>
                                <a:pt x="56" y="202"/>
                              </a:cubicBezTo>
                              <a:cubicBezTo>
                                <a:pt x="51" y="199"/>
                                <a:pt x="49" y="197"/>
                                <a:pt x="44" y="195"/>
                              </a:cubicBezTo>
                              <a:cubicBezTo>
                                <a:pt x="41" y="194"/>
                                <a:pt x="39" y="193"/>
                                <a:pt x="35" y="191"/>
                              </a:cubicBezTo>
                              <a:cubicBezTo>
                                <a:pt x="33" y="190"/>
                                <a:pt x="32" y="189"/>
                                <a:pt x="30" y="187"/>
                              </a:cubicBezTo>
                              <a:cubicBezTo>
                                <a:pt x="29" y="183"/>
                                <a:pt x="28" y="181"/>
                                <a:pt x="25" y="178"/>
                              </a:cubicBezTo>
                              <a:cubicBezTo>
                                <a:pt x="22" y="174"/>
                                <a:pt x="20" y="171"/>
                                <a:pt x="17" y="166"/>
                              </a:cubicBezTo>
                              <a:cubicBezTo>
                                <a:pt x="15" y="161"/>
                                <a:pt x="11" y="159"/>
                                <a:pt x="11" y="154"/>
                              </a:cubicBezTo>
                              <a:cubicBezTo>
                                <a:pt x="11" y="148"/>
                                <a:pt x="11" y="148"/>
                                <a:pt x="11" y="148"/>
                              </a:cubicBezTo>
                              <a:cubicBezTo>
                                <a:pt x="11" y="144"/>
                                <a:pt x="7" y="143"/>
                                <a:pt x="7" y="139"/>
                              </a:cubicBezTo>
                              <a:cubicBezTo>
                                <a:pt x="7" y="135"/>
                                <a:pt x="7" y="135"/>
                                <a:pt x="7" y="135"/>
                              </a:cubicBezTo>
                              <a:cubicBezTo>
                                <a:pt x="7" y="132"/>
                                <a:pt x="8" y="130"/>
                                <a:pt x="8" y="127"/>
                              </a:cubicBezTo>
                              <a:cubicBezTo>
                                <a:pt x="8" y="123"/>
                                <a:pt x="8" y="123"/>
                                <a:pt x="8" y="123"/>
                              </a:cubicBezTo>
                              <a:cubicBezTo>
                                <a:pt x="8" y="117"/>
                                <a:pt x="4" y="114"/>
                                <a:pt x="1" y="109"/>
                              </a:cubicBezTo>
                              <a:cubicBezTo>
                                <a:pt x="1" y="108"/>
                                <a:pt x="0" y="107"/>
                                <a:pt x="0" y="105"/>
                              </a:cubicBezTo>
                              <a:cubicBezTo>
                                <a:pt x="0" y="105"/>
                                <a:pt x="0" y="105"/>
                                <a:pt x="0" y="105"/>
                              </a:cubicBezTo>
                              <a:cubicBezTo>
                                <a:pt x="2" y="105"/>
                                <a:pt x="3" y="103"/>
                                <a:pt x="5" y="103"/>
                              </a:cubicBezTo>
                              <a:cubicBezTo>
                                <a:pt x="8" y="103"/>
                                <a:pt x="10" y="105"/>
                                <a:pt x="13" y="107"/>
                              </a:cubicBezTo>
                              <a:cubicBezTo>
                                <a:pt x="15" y="109"/>
                                <a:pt x="17" y="109"/>
                                <a:pt x="20" y="110"/>
                              </a:cubicBezTo>
                              <a:cubicBezTo>
                                <a:pt x="22" y="110"/>
                                <a:pt x="24" y="110"/>
                                <a:pt x="25" y="111"/>
                              </a:cubicBezTo>
                              <a:cubicBezTo>
                                <a:pt x="27" y="114"/>
                                <a:pt x="26" y="119"/>
                                <a:pt x="29" y="119"/>
                              </a:cubicBezTo>
                              <a:cubicBezTo>
                                <a:pt x="33" y="119"/>
                                <a:pt x="33" y="112"/>
                                <a:pt x="37" y="112"/>
                              </a:cubicBezTo>
                              <a:cubicBezTo>
                                <a:pt x="40" y="112"/>
                                <a:pt x="41" y="116"/>
                                <a:pt x="44" y="116"/>
                              </a:cubicBezTo>
                              <a:cubicBezTo>
                                <a:pt x="44" y="116"/>
                                <a:pt x="45" y="115"/>
                                <a:pt x="46" y="115"/>
                              </a:cubicBezTo>
                              <a:cubicBezTo>
                                <a:pt x="46" y="108"/>
                                <a:pt x="46" y="108"/>
                                <a:pt x="46" y="108"/>
                              </a:cubicBezTo>
                              <a:cubicBezTo>
                                <a:pt x="46" y="106"/>
                                <a:pt x="48" y="104"/>
                                <a:pt x="50" y="103"/>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6" name="Freeform 14">
                        <a:extLst>
                          <a:ext uri="{FF2B5EF4-FFF2-40B4-BE49-F238E27FC236}">
                            <a16:creationId xmlns:a16="http://schemas.microsoft.com/office/drawing/2014/main" id="{5BA5A5C4-8948-C8A8-6CB6-0317EFCB9C9C}"/>
                          </a:ext>
                        </a:extLst>
                      </p:cNvPr>
                      <p:cNvSpPr>
                        <a:spLocks/>
                      </p:cNvSpPr>
                      <p:nvPr/>
                    </p:nvSpPr>
                    <p:spPr bwMode="auto">
                      <a:xfrm>
                        <a:off x="4149455" y="2625896"/>
                        <a:ext cx="85723" cy="36513"/>
                      </a:xfrm>
                      <a:custGeom>
                        <a:avLst/>
                        <a:gdLst>
                          <a:gd name="T0" fmla="*/ 0 w 42"/>
                          <a:gd name="T1" fmla="*/ 3 h 18"/>
                          <a:gd name="T2" fmla="*/ 2 w 42"/>
                          <a:gd name="T3" fmla="*/ 4 h 18"/>
                          <a:gd name="T4" fmla="*/ 2 w 42"/>
                          <a:gd name="T5" fmla="*/ 5 h 18"/>
                          <a:gd name="T6" fmla="*/ 5 w 42"/>
                          <a:gd name="T7" fmla="*/ 6 h 18"/>
                          <a:gd name="T8" fmla="*/ 5 w 42"/>
                          <a:gd name="T9" fmla="*/ 6 h 18"/>
                          <a:gd name="T10" fmla="*/ 11 w 42"/>
                          <a:gd name="T11" fmla="*/ 9 h 18"/>
                          <a:gd name="T12" fmla="*/ 12 w 42"/>
                          <a:gd name="T13" fmla="*/ 9 h 18"/>
                          <a:gd name="T14" fmla="*/ 12 w 42"/>
                          <a:gd name="T15" fmla="*/ 9 h 18"/>
                          <a:gd name="T16" fmla="*/ 12 w 42"/>
                          <a:gd name="T17" fmla="*/ 9 h 18"/>
                          <a:gd name="T18" fmla="*/ 13 w 42"/>
                          <a:gd name="T19" fmla="*/ 10 h 18"/>
                          <a:gd name="T20" fmla="*/ 13 w 42"/>
                          <a:gd name="T21" fmla="*/ 10 h 18"/>
                          <a:gd name="T22" fmla="*/ 13 w 42"/>
                          <a:gd name="T23" fmla="*/ 10 h 18"/>
                          <a:gd name="T24" fmla="*/ 15 w 42"/>
                          <a:gd name="T25" fmla="*/ 11 h 18"/>
                          <a:gd name="T26" fmla="*/ 15 w 42"/>
                          <a:gd name="T27" fmla="*/ 11 h 18"/>
                          <a:gd name="T28" fmla="*/ 15 w 42"/>
                          <a:gd name="T29" fmla="*/ 12 h 18"/>
                          <a:gd name="T30" fmla="*/ 16 w 42"/>
                          <a:gd name="T31" fmla="*/ 13 h 18"/>
                          <a:gd name="T32" fmla="*/ 16 w 42"/>
                          <a:gd name="T33" fmla="*/ 13 h 18"/>
                          <a:gd name="T34" fmla="*/ 16 w 42"/>
                          <a:gd name="T35" fmla="*/ 13 h 18"/>
                          <a:gd name="T36" fmla="*/ 17 w 42"/>
                          <a:gd name="T37" fmla="*/ 13 h 18"/>
                          <a:gd name="T38" fmla="*/ 17 w 42"/>
                          <a:gd name="T39" fmla="*/ 13 h 18"/>
                          <a:gd name="T40" fmla="*/ 17 w 42"/>
                          <a:gd name="T41" fmla="*/ 13 h 18"/>
                          <a:gd name="T42" fmla="*/ 18 w 42"/>
                          <a:gd name="T43" fmla="*/ 14 h 18"/>
                          <a:gd name="T44" fmla="*/ 19 w 42"/>
                          <a:gd name="T45" fmla="*/ 14 h 18"/>
                          <a:gd name="T46" fmla="*/ 19 w 42"/>
                          <a:gd name="T47" fmla="*/ 14 h 18"/>
                          <a:gd name="T48" fmla="*/ 20 w 42"/>
                          <a:gd name="T49" fmla="*/ 15 h 18"/>
                          <a:gd name="T50" fmla="*/ 20 w 42"/>
                          <a:gd name="T51" fmla="*/ 15 h 18"/>
                          <a:gd name="T52" fmla="*/ 21 w 42"/>
                          <a:gd name="T53" fmla="*/ 16 h 18"/>
                          <a:gd name="T54" fmla="*/ 22 w 42"/>
                          <a:gd name="T55" fmla="*/ 17 h 18"/>
                          <a:gd name="T56" fmla="*/ 22 w 42"/>
                          <a:gd name="T57" fmla="*/ 17 h 18"/>
                          <a:gd name="T58" fmla="*/ 24 w 42"/>
                          <a:gd name="T59" fmla="*/ 18 h 18"/>
                          <a:gd name="T60" fmla="*/ 24 w 42"/>
                          <a:gd name="T61" fmla="*/ 18 h 18"/>
                          <a:gd name="T62" fmla="*/ 25 w 42"/>
                          <a:gd name="T63" fmla="*/ 18 h 18"/>
                          <a:gd name="T64" fmla="*/ 26 w 42"/>
                          <a:gd name="T65" fmla="*/ 16 h 18"/>
                          <a:gd name="T66" fmla="*/ 26 w 42"/>
                          <a:gd name="T67" fmla="*/ 15 h 18"/>
                          <a:gd name="T68" fmla="*/ 31 w 42"/>
                          <a:gd name="T69" fmla="*/ 14 h 18"/>
                          <a:gd name="T70" fmla="*/ 37 w 42"/>
                          <a:gd name="T71" fmla="*/ 13 h 18"/>
                          <a:gd name="T72" fmla="*/ 38 w 42"/>
                          <a:gd name="T73" fmla="*/ 13 h 18"/>
                          <a:gd name="T74" fmla="*/ 42 w 42"/>
                          <a:gd name="T75" fmla="*/ 12 h 18"/>
                          <a:gd name="T76" fmla="*/ 38 w 42"/>
                          <a:gd name="T77" fmla="*/ 9 h 18"/>
                          <a:gd name="T78" fmla="*/ 34 w 42"/>
                          <a:gd name="T79" fmla="*/ 7 h 18"/>
                          <a:gd name="T80" fmla="*/ 26 w 42"/>
                          <a:gd name="T81" fmla="*/ 5 h 18"/>
                          <a:gd name="T82" fmla="*/ 18 w 42"/>
                          <a:gd name="T83" fmla="*/ 3 h 18"/>
                          <a:gd name="T84" fmla="*/ 15 w 42"/>
                          <a:gd name="T85" fmla="*/ 2 h 18"/>
                          <a:gd name="T86" fmla="*/ 12 w 42"/>
                          <a:gd name="T87" fmla="*/ 0 h 18"/>
                          <a:gd name="T88" fmla="*/ 10 w 42"/>
                          <a:gd name="T89" fmla="*/ 1 h 18"/>
                          <a:gd name="T90" fmla="*/ 6 w 42"/>
                          <a:gd name="T91" fmla="*/ 3 h 18"/>
                          <a:gd name="T92" fmla="*/ 3 w 42"/>
                          <a:gd name="T93" fmla="*/ 2 h 18"/>
                          <a:gd name="T94" fmla="*/ 0 w 42"/>
                          <a:gd name="T9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18">
                            <a:moveTo>
                              <a:pt x="0" y="3"/>
                            </a:moveTo>
                            <a:cubicBezTo>
                              <a:pt x="1" y="3"/>
                              <a:pt x="1" y="4"/>
                              <a:pt x="2" y="4"/>
                            </a:cubicBezTo>
                            <a:cubicBezTo>
                              <a:pt x="2" y="5"/>
                              <a:pt x="2" y="5"/>
                              <a:pt x="2" y="5"/>
                            </a:cubicBezTo>
                            <a:cubicBezTo>
                              <a:pt x="3" y="5"/>
                              <a:pt x="5" y="6"/>
                              <a:pt x="5" y="6"/>
                            </a:cubicBezTo>
                            <a:cubicBezTo>
                              <a:pt x="5" y="6"/>
                              <a:pt x="5" y="6"/>
                              <a:pt x="5" y="6"/>
                            </a:cubicBezTo>
                            <a:cubicBezTo>
                              <a:pt x="6" y="7"/>
                              <a:pt x="10" y="9"/>
                              <a:pt x="11" y="9"/>
                            </a:cubicBezTo>
                            <a:cubicBezTo>
                              <a:pt x="12" y="9"/>
                              <a:pt x="12" y="9"/>
                              <a:pt x="12" y="9"/>
                            </a:cubicBezTo>
                            <a:cubicBezTo>
                              <a:pt x="12" y="9"/>
                              <a:pt x="12" y="9"/>
                              <a:pt x="12" y="9"/>
                            </a:cubicBezTo>
                            <a:cubicBezTo>
                              <a:pt x="12" y="9"/>
                              <a:pt x="12" y="9"/>
                              <a:pt x="12" y="9"/>
                            </a:cubicBezTo>
                            <a:cubicBezTo>
                              <a:pt x="13" y="9"/>
                              <a:pt x="13" y="10"/>
                              <a:pt x="13" y="10"/>
                            </a:cubicBezTo>
                            <a:cubicBezTo>
                              <a:pt x="13" y="10"/>
                              <a:pt x="13" y="10"/>
                              <a:pt x="13" y="10"/>
                            </a:cubicBezTo>
                            <a:cubicBezTo>
                              <a:pt x="13" y="10"/>
                              <a:pt x="13" y="10"/>
                              <a:pt x="13" y="10"/>
                            </a:cubicBezTo>
                            <a:cubicBezTo>
                              <a:pt x="14" y="10"/>
                              <a:pt x="14" y="11"/>
                              <a:pt x="15" y="11"/>
                            </a:cubicBezTo>
                            <a:cubicBezTo>
                              <a:pt x="15" y="11"/>
                              <a:pt x="15" y="11"/>
                              <a:pt x="15" y="11"/>
                            </a:cubicBezTo>
                            <a:cubicBezTo>
                              <a:pt x="15" y="11"/>
                              <a:pt x="15" y="11"/>
                              <a:pt x="15" y="12"/>
                            </a:cubicBezTo>
                            <a:cubicBezTo>
                              <a:pt x="15" y="12"/>
                              <a:pt x="16" y="12"/>
                              <a:pt x="16" y="13"/>
                            </a:cubicBezTo>
                            <a:cubicBezTo>
                              <a:pt x="16" y="13"/>
                              <a:pt x="16" y="13"/>
                              <a:pt x="16" y="13"/>
                            </a:cubicBezTo>
                            <a:cubicBezTo>
                              <a:pt x="16" y="13"/>
                              <a:pt x="16" y="13"/>
                              <a:pt x="16" y="13"/>
                            </a:cubicBezTo>
                            <a:cubicBezTo>
                              <a:pt x="17" y="13"/>
                              <a:pt x="17" y="13"/>
                              <a:pt x="17" y="13"/>
                            </a:cubicBezTo>
                            <a:cubicBezTo>
                              <a:pt x="17" y="13"/>
                              <a:pt x="17" y="13"/>
                              <a:pt x="17" y="13"/>
                            </a:cubicBezTo>
                            <a:cubicBezTo>
                              <a:pt x="17" y="13"/>
                              <a:pt x="17" y="13"/>
                              <a:pt x="17" y="13"/>
                            </a:cubicBezTo>
                            <a:cubicBezTo>
                              <a:pt x="18" y="13"/>
                              <a:pt x="18" y="13"/>
                              <a:pt x="18" y="14"/>
                            </a:cubicBezTo>
                            <a:cubicBezTo>
                              <a:pt x="18" y="14"/>
                              <a:pt x="18" y="14"/>
                              <a:pt x="19" y="14"/>
                            </a:cubicBezTo>
                            <a:cubicBezTo>
                              <a:pt x="19" y="14"/>
                              <a:pt x="19" y="14"/>
                              <a:pt x="19" y="14"/>
                            </a:cubicBezTo>
                            <a:cubicBezTo>
                              <a:pt x="19" y="14"/>
                              <a:pt x="19" y="15"/>
                              <a:pt x="20" y="15"/>
                            </a:cubicBezTo>
                            <a:cubicBezTo>
                              <a:pt x="20" y="15"/>
                              <a:pt x="20" y="15"/>
                              <a:pt x="20" y="15"/>
                            </a:cubicBezTo>
                            <a:cubicBezTo>
                              <a:pt x="20" y="15"/>
                              <a:pt x="21" y="16"/>
                              <a:pt x="21" y="16"/>
                            </a:cubicBezTo>
                            <a:cubicBezTo>
                              <a:pt x="21" y="16"/>
                              <a:pt x="22" y="17"/>
                              <a:pt x="22" y="17"/>
                            </a:cubicBezTo>
                            <a:cubicBezTo>
                              <a:pt x="22" y="17"/>
                              <a:pt x="22" y="17"/>
                              <a:pt x="22" y="17"/>
                            </a:cubicBezTo>
                            <a:cubicBezTo>
                              <a:pt x="24" y="18"/>
                              <a:pt x="24" y="18"/>
                              <a:pt x="24" y="18"/>
                            </a:cubicBezTo>
                            <a:cubicBezTo>
                              <a:pt x="24" y="18"/>
                              <a:pt x="24" y="18"/>
                              <a:pt x="24" y="18"/>
                            </a:cubicBezTo>
                            <a:cubicBezTo>
                              <a:pt x="24" y="18"/>
                              <a:pt x="25" y="18"/>
                              <a:pt x="25" y="18"/>
                            </a:cubicBezTo>
                            <a:cubicBezTo>
                              <a:pt x="25" y="17"/>
                              <a:pt x="25" y="17"/>
                              <a:pt x="26" y="16"/>
                            </a:cubicBezTo>
                            <a:cubicBezTo>
                              <a:pt x="26" y="16"/>
                              <a:pt x="26" y="15"/>
                              <a:pt x="26" y="15"/>
                            </a:cubicBezTo>
                            <a:cubicBezTo>
                              <a:pt x="28" y="14"/>
                              <a:pt x="29" y="14"/>
                              <a:pt x="31" y="14"/>
                            </a:cubicBezTo>
                            <a:cubicBezTo>
                              <a:pt x="33" y="14"/>
                              <a:pt x="35" y="13"/>
                              <a:pt x="37" y="13"/>
                            </a:cubicBezTo>
                            <a:cubicBezTo>
                              <a:pt x="37" y="13"/>
                              <a:pt x="38" y="13"/>
                              <a:pt x="38" y="13"/>
                            </a:cubicBezTo>
                            <a:cubicBezTo>
                              <a:pt x="39" y="12"/>
                              <a:pt x="40" y="12"/>
                              <a:pt x="42" y="12"/>
                            </a:cubicBezTo>
                            <a:cubicBezTo>
                              <a:pt x="41" y="10"/>
                              <a:pt x="40" y="10"/>
                              <a:pt x="38" y="9"/>
                            </a:cubicBezTo>
                            <a:cubicBezTo>
                              <a:pt x="37" y="8"/>
                              <a:pt x="36" y="7"/>
                              <a:pt x="34" y="7"/>
                            </a:cubicBezTo>
                            <a:cubicBezTo>
                              <a:pt x="31" y="6"/>
                              <a:pt x="29" y="6"/>
                              <a:pt x="26" y="5"/>
                            </a:cubicBezTo>
                            <a:cubicBezTo>
                              <a:pt x="23" y="5"/>
                              <a:pt x="21" y="4"/>
                              <a:pt x="18" y="3"/>
                            </a:cubicBezTo>
                            <a:cubicBezTo>
                              <a:pt x="17" y="3"/>
                              <a:pt x="16" y="3"/>
                              <a:pt x="15" y="2"/>
                            </a:cubicBezTo>
                            <a:cubicBezTo>
                              <a:pt x="13" y="2"/>
                              <a:pt x="13" y="0"/>
                              <a:pt x="12" y="0"/>
                            </a:cubicBezTo>
                            <a:cubicBezTo>
                              <a:pt x="11" y="0"/>
                              <a:pt x="11" y="1"/>
                              <a:pt x="10" y="1"/>
                            </a:cubicBezTo>
                            <a:cubicBezTo>
                              <a:pt x="9" y="2"/>
                              <a:pt x="8" y="3"/>
                              <a:pt x="6" y="3"/>
                            </a:cubicBezTo>
                            <a:cubicBezTo>
                              <a:pt x="5" y="3"/>
                              <a:pt x="4" y="2"/>
                              <a:pt x="3" y="2"/>
                            </a:cubicBezTo>
                            <a:cubicBezTo>
                              <a:pt x="2" y="2"/>
                              <a:pt x="1" y="2"/>
                              <a:pt x="0" y="3"/>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5">
                        <a:extLst>
                          <a:ext uri="{FF2B5EF4-FFF2-40B4-BE49-F238E27FC236}">
                            <a16:creationId xmlns:a16="http://schemas.microsoft.com/office/drawing/2014/main" id="{051E8E47-FC92-FCF8-EEBD-519C01A17654}"/>
                          </a:ext>
                        </a:extLst>
                      </p:cNvPr>
                      <p:cNvSpPr>
                        <a:spLocks/>
                      </p:cNvSpPr>
                      <p:nvPr/>
                    </p:nvSpPr>
                    <p:spPr bwMode="auto">
                      <a:xfrm>
                        <a:off x="4127230" y="2630658"/>
                        <a:ext cx="71436" cy="39688"/>
                      </a:xfrm>
                      <a:custGeom>
                        <a:avLst/>
                        <a:gdLst>
                          <a:gd name="T0" fmla="*/ 11 w 35"/>
                          <a:gd name="T1" fmla="*/ 1 h 20"/>
                          <a:gd name="T2" fmla="*/ 13 w 35"/>
                          <a:gd name="T3" fmla="*/ 2 h 20"/>
                          <a:gd name="T4" fmla="*/ 13 w 35"/>
                          <a:gd name="T5" fmla="*/ 3 h 20"/>
                          <a:gd name="T6" fmla="*/ 16 w 35"/>
                          <a:gd name="T7" fmla="*/ 4 h 20"/>
                          <a:gd name="T8" fmla="*/ 16 w 35"/>
                          <a:gd name="T9" fmla="*/ 4 h 20"/>
                          <a:gd name="T10" fmla="*/ 22 w 35"/>
                          <a:gd name="T11" fmla="*/ 7 h 20"/>
                          <a:gd name="T12" fmla="*/ 23 w 35"/>
                          <a:gd name="T13" fmla="*/ 7 h 20"/>
                          <a:gd name="T14" fmla="*/ 23 w 35"/>
                          <a:gd name="T15" fmla="*/ 7 h 20"/>
                          <a:gd name="T16" fmla="*/ 23 w 35"/>
                          <a:gd name="T17" fmla="*/ 7 h 20"/>
                          <a:gd name="T18" fmla="*/ 24 w 35"/>
                          <a:gd name="T19" fmla="*/ 8 h 20"/>
                          <a:gd name="T20" fmla="*/ 24 w 35"/>
                          <a:gd name="T21" fmla="*/ 8 h 20"/>
                          <a:gd name="T22" fmla="*/ 24 w 35"/>
                          <a:gd name="T23" fmla="*/ 8 h 20"/>
                          <a:gd name="T24" fmla="*/ 26 w 35"/>
                          <a:gd name="T25" fmla="*/ 9 h 20"/>
                          <a:gd name="T26" fmla="*/ 26 w 35"/>
                          <a:gd name="T27" fmla="*/ 9 h 20"/>
                          <a:gd name="T28" fmla="*/ 26 w 35"/>
                          <a:gd name="T29" fmla="*/ 10 h 20"/>
                          <a:gd name="T30" fmla="*/ 27 w 35"/>
                          <a:gd name="T31" fmla="*/ 11 h 20"/>
                          <a:gd name="T32" fmla="*/ 27 w 35"/>
                          <a:gd name="T33" fmla="*/ 11 h 20"/>
                          <a:gd name="T34" fmla="*/ 27 w 35"/>
                          <a:gd name="T35" fmla="*/ 11 h 20"/>
                          <a:gd name="T36" fmla="*/ 28 w 35"/>
                          <a:gd name="T37" fmla="*/ 11 h 20"/>
                          <a:gd name="T38" fmla="*/ 28 w 35"/>
                          <a:gd name="T39" fmla="*/ 11 h 20"/>
                          <a:gd name="T40" fmla="*/ 28 w 35"/>
                          <a:gd name="T41" fmla="*/ 11 h 20"/>
                          <a:gd name="T42" fmla="*/ 29 w 35"/>
                          <a:gd name="T43" fmla="*/ 12 h 20"/>
                          <a:gd name="T44" fmla="*/ 30 w 35"/>
                          <a:gd name="T45" fmla="*/ 12 h 20"/>
                          <a:gd name="T46" fmla="*/ 30 w 35"/>
                          <a:gd name="T47" fmla="*/ 12 h 20"/>
                          <a:gd name="T48" fmla="*/ 31 w 35"/>
                          <a:gd name="T49" fmla="*/ 13 h 20"/>
                          <a:gd name="T50" fmla="*/ 31 w 35"/>
                          <a:gd name="T51" fmla="*/ 13 h 20"/>
                          <a:gd name="T52" fmla="*/ 32 w 35"/>
                          <a:gd name="T53" fmla="*/ 14 h 20"/>
                          <a:gd name="T54" fmla="*/ 33 w 35"/>
                          <a:gd name="T55" fmla="*/ 15 h 20"/>
                          <a:gd name="T56" fmla="*/ 33 w 35"/>
                          <a:gd name="T57" fmla="*/ 15 h 20"/>
                          <a:gd name="T58" fmla="*/ 35 w 35"/>
                          <a:gd name="T59" fmla="*/ 16 h 20"/>
                          <a:gd name="T60" fmla="*/ 35 w 35"/>
                          <a:gd name="T61" fmla="*/ 16 h 20"/>
                          <a:gd name="T62" fmla="*/ 35 w 35"/>
                          <a:gd name="T63" fmla="*/ 19 h 20"/>
                          <a:gd name="T64" fmla="*/ 30 w 35"/>
                          <a:gd name="T65" fmla="*/ 17 h 20"/>
                          <a:gd name="T66" fmla="*/ 26 w 35"/>
                          <a:gd name="T67" fmla="*/ 17 h 20"/>
                          <a:gd name="T68" fmla="*/ 18 w 35"/>
                          <a:gd name="T69" fmla="*/ 16 h 20"/>
                          <a:gd name="T70" fmla="*/ 13 w 35"/>
                          <a:gd name="T71" fmla="*/ 17 h 20"/>
                          <a:gd name="T72" fmla="*/ 11 w 35"/>
                          <a:gd name="T73" fmla="*/ 20 h 20"/>
                          <a:gd name="T74" fmla="*/ 10 w 35"/>
                          <a:gd name="T75" fmla="*/ 20 h 20"/>
                          <a:gd name="T76" fmla="*/ 9 w 35"/>
                          <a:gd name="T77" fmla="*/ 15 h 20"/>
                          <a:gd name="T78" fmla="*/ 4 w 35"/>
                          <a:gd name="T79" fmla="*/ 11 h 20"/>
                          <a:gd name="T80" fmla="*/ 2 w 35"/>
                          <a:gd name="T81" fmla="*/ 6 h 20"/>
                          <a:gd name="T82" fmla="*/ 1 w 35"/>
                          <a:gd name="T83" fmla="*/ 2 h 20"/>
                          <a:gd name="T84" fmla="*/ 0 w 35"/>
                          <a:gd name="T85" fmla="*/ 0 h 20"/>
                          <a:gd name="T86" fmla="*/ 1 w 35"/>
                          <a:gd name="T87" fmla="*/ 0 h 20"/>
                          <a:gd name="T88" fmla="*/ 8 w 35"/>
                          <a:gd name="T89" fmla="*/ 1 h 20"/>
                          <a:gd name="T90" fmla="*/ 11 w 35"/>
                          <a:gd name="T9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20">
                            <a:moveTo>
                              <a:pt x="11" y="1"/>
                            </a:moveTo>
                            <a:cubicBezTo>
                              <a:pt x="12" y="1"/>
                              <a:pt x="12" y="2"/>
                              <a:pt x="13" y="2"/>
                            </a:cubicBezTo>
                            <a:cubicBezTo>
                              <a:pt x="13" y="3"/>
                              <a:pt x="13" y="3"/>
                              <a:pt x="13" y="3"/>
                            </a:cubicBezTo>
                            <a:cubicBezTo>
                              <a:pt x="14" y="3"/>
                              <a:pt x="16" y="4"/>
                              <a:pt x="16" y="4"/>
                            </a:cubicBezTo>
                            <a:cubicBezTo>
                              <a:pt x="16" y="4"/>
                              <a:pt x="16" y="4"/>
                              <a:pt x="16" y="4"/>
                            </a:cubicBezTo>
                            <a:cubicBezTo>
                              <a:pt x="17" y="5"/>
                              <a:pt x="21" y="7"/>
                              <a:pt x="22" y="7"/>
                            </a:cubicBezTo>
                            <a:cubicBezTo>
                              <a:pt x="23" y="7"/>
                              <a:pt x="23" y="7"/>
                              <a:pt x="23" y="7"/>
                            </a:cubicBezTo>
                            <a:cubicBezTo>
                              <a:pt x="23" y="7"/>
                              <a:pt x="23" y="7"/>
                              <a:pt x="23" y="7"/>
                            </a:cubicBezTo>
                            <a:cubicBezTo>
                              <a:pt x="23" y="7"/>
                              <a:pt x="23" y="7"/>
                              <a:pt x="23" y="7"/>
                            </a:cubicBezTo>
                            <a:cubicBezTo>
                              <a:pt x="24" y="7"/>
                              <a:pt x="24" y="8"/>
                              <a:pt x="24" y="8"/>
                            </a:cubicBezTo>
                            <a:cubicBezTo>
                              <a:pt x="24" y="8"/>
                              <a:pt x="24" y="8"/>
                              <a:pt x="24" y="8"/>
                            </a:cubicBezTo>
                            <a:cubicBezTo>
                              <a:pt x="24" y="8"/>
                              <a:pt x="24" y="8"/>
                              <a:pt x="24" y="8"/>
                            </a:cubicBezTo>
                            <a:cubicBezTo>
                              <a:pt x="25" y="8"/>
                              <a:pt x="25" y="9"/>
                              <a:pt x="26" y="9"/>
                            </a:cubicBezTo>
                            <a:cubicBezTo>
                              <a:pt x="26" y="9"/>
                              <a:pt x="26" y="9"/>
                              <a:pt x="26" y="9"/>
                            </a:cubicBezTo>
                            <a:cubicBezTo>
                              <a:pt x="26" y="9"/>
                              <a:pt x="26" y="9"/>
                              <a:pt x="26" y="10"/>
                            </a:cubicBezTo>
                            <a:cubicBezTo>
                              <a:pt x="26" y="10"/>
                              <a:pt x="27" y="10"/>
                              <a:pt x="27" y="11"/>
                            </a:cubicBezTo>
                            <a:cubicBezTo>
                              <a:pt x="27" y="11"/>
                              <a:pt x="27" y="11"/>
                              <a:pt x="27" y="11"/>
                            </a:cubicBezTo>
                            <a:cubicBezTo>
                              <a:pt x="27" y="11"/>
                              <a:pt x="27" y="11"/>
                              <a:pt x="27" y="11"/>
                            </a:cubicBezTo>
                            <a:cubicBezTo>
                              <a:pt x="28" y="11"/>
                              <a:pt x="28" y="11"/>
                              <a:pt x="28" y="11"/>
                            </a:cubicBezTo>
                            <a:cubicBezTo>
                              <a:pt x="28" y="11"/>
                              <a:pt x="28" y="11"/>
                              <a:pt x="28" y="11"/>
                            </a:cubicBezTo>
                            <a:cubicBezTo>
                              <a:pt x="28" y="11"/>
                              <a:pt x="28" y="11"/>
                              <a:pt x="28" y="11"/>
                            </a:cubicBezTo>
                            <a:cubicBezTo>
                              <a:pt x="29" y="11"/>
                              <a:pt x="29" y="11"/>
                              <a:pt x="29" y="12"/>
                            </a:cubicBezTo>
                            <a:cubicBezTo>
                              <a:pt x="29" y="12"/>
                              <a:pt x="29" y="12"/>
                              <a:pt x="30" y="12"/>
                            </a:cubicBezTo>
                            <a:cubicBezTo>
                              <a:pt x="30" y="12"/>
                              <a:pt x="30" y="12"/>
                              <a:pt x="30" y="12"/>
                            </a:cubicBezTo>
                            <a:cubicBezTo>
                              <a:pt x="30" y="12"/>
                              <a:pt x="30" y="13"/>
                              <a:pt x="31" y="13"/>
                            </a:cubicBezTo>
                            <a:cubicBezTo>
                              <a:pt x="31" y="13"/>
                              <a:pt x="31" y="13"/>
                              <a:pt x="31" y="13"/>
                            </a:cubicBezTo>
                            <a:cubicBezTo>
                              <a:pt x="31" y="13"/>
                              <a:pt x="32" y="14"/>
                              <a:pt x="32" y="14"/>
                            </a:cubicBezTo>
                            <a:cubicBezTo>
                              <a:pt x="32" y="14"/>
                              <a:pt x="33" y="15"/>
                              <a:pt x="33" y="15"/>
                            </a:cubicBezTo>
                            <a:cubicBezTo>
                              <a:pt x="33" y="15"/>
                              <a:pt x="33" y="15"/>
                              <a:pt x="33" y="15"/>
                            </a:cubicBezTo>
                            <a:cubicBezTo>
                              <a:pt x="35" y="16"/>
                              <a:pt x="35" y="16"/>
                              <a:pt x="35" y="16"/>
                            </a:cubicBezTo>
                            <a:cubicBezTo>
                              <a:pt x="35" y="16"/>
                              <a:pt x="35" y="16"/>
                              <a:pt x="35" y="16"/>
                            </a:cubicBezTo>
                            <a:cubicBezTo>
                              <a:pt x="35" y="17"/>
                              <a:pt x="35" y="18"/>
                              <a:pt x="35" y="19"/>
                            </a:cubicBezTo>
                            <a:cubicBezTo>
                              <a:pt x="33" y="18"/>
                              <a:pt x="32" y="17"/>
                              <a:pt x="30" y="17"/>
                            </a:cubicBezTo>
                            <a:cubicBezTo>
                              <a:pt x="29" y="17"/>
                              <a:pt x="28" y="17"/>
                              <a:pt x="26" y="17"/>
                            </a:cubicBezTo>
                            <a:cubicBezTo>
                              <a:pt x="23" y="17"/>
                              <a:pt x="21" y="16"/>
                              <a:pt x="18" y="16"/>
                            </a:cubicBezTo>
                            <a:cubicBezTo>
                              <a:pt x="16" y="16"/>
                              <a:pt x="14" y="16"/>
                              <a:pt x="13" y="17"/>
                            </a:cubicBezTo>
                            <a:cubicBezTo>
                              <a:pt x="12" y="18"/>
                              <a:pt x="12" y="19"/>
                              <a:pt x="11" y="20"/>
                            </a:cubicBezTo>
                            <a:cubicBezTo>
                              <a:pt x="11" y="20"/>
                              <a:pt x="11" y="20"/>
                              <a:pt x="10" y="20"/>
                            </a:cubicBezTo>
                            <a:cubicBezTo>
                              <a:pt x="10" y="18"/>
                              <a:pt x="10" y="17"/>
                              <a:pt x="9" y="15"/>
                            </a:cubicBezTo>
                            <a:cubicBezTo>
                              <a:pt x="7" y="13"/>
                              <a:pt x="5" y="13"/>
                              <a:pt x="4" y="11"/>
                            </a:cubicBezTo>
                            <a:cubicBezTo>
                              <a:pt x="2" y="9"/>
                              <a:pt x="2" y="8"/>
                              <a:pt x="2" y="6"/>
                            </a:cubicBezTo>
                            <a:cubicBezTo>
                              <a:pt x="2" y="4"/>
                              <a:pt x="2" y="3"/>
                              <a:pt x="1" y="2"/>
                            </a:cubicBezTo>
                            <a:cubicBezTo>
                              <a:pt x="1" y="1"/>
                              <a:pt x="0" y="1"/>
                              <a:pt x="0" y="0"/>
                            </a:cubicBezTo>
                            <a:cubicBezTo>
                              <a:pt x="0" y="0"/>
                              <a:pt x="1" y="0"/>
                              <a:pt x="1" y="0"/>
                            </a:cubicBezTo>
                            <a:cubicBezTo>
                              <a:pt x="4" y="0"/>
                              <a:pt x="5" y="1"/>
                              <a:pt x="8" y="1"/>
                            </a:cubicBezTo>
                            <a:cubicBezTo>
                              <a:pt x="9" y="1"/>
                              <a:pt x="10" y="1"/>
                              <a:pt x="11" y="1"/>
                            </a:cubicBezTo>
                            <a:close/>
                          </a:path>
                        </a:pathLst>
                      </a:custGeom>
                      <a:grpFill/>
                      <a:ln w="3175"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grpSp>
      <p:grpSp>
        <p:nvGrpSpPr>
          <p:cNvPr id="31" name="Group 30">
            <a:extLst>
              <a:ext uri="{FF2B5EF4-FFF2-40B4-BE49-F238E27FC236}">
                <a16:creationId xmlns:a16="http://schemas.microsoft.com/office/drawing/2014/main" id="{6A5E553E-5A38-8D0B-DC53-BCCDD7A061DE}"/>
              </a:ext>
            </a:extLst>
          </p:cNvPr>
          <p:cNvGrpSpPr/>
          <p:nvPr/>
        </p:nvGrpSpPr>
        <p:grpSpPr>
          <a:xfrm>
            <a:off x="1902650" y="3589351"/>
            <a:ext cx="1813008" cy="1700735"/>
            <a:chOff x="5064124" y="177366"/>
            <a:chExt cx="7542213" cy="6542088"/>
          </a:xfrm>
          <a:solidFill>
            <a:schemeClr val="bg1">
              <a:lumMod val="95000"/>
            </a:schemeClr>
          </a:solidFill>
        </p:grpSpPr>
        <p:sp>
          <p:nvSpPr>
            <p:cNvPr id="32" name="Freeform 61">
              <a:extLst>
                <a:ext uri="{FF2B5EF4-FFF2-40B4-BE49-F238E27FC236}">
                  <a16:creationId xmlns:a16="http://schemas.microsoft.com/office/drawing/2014/main" id="{0328DE2B-0FDD-7982-5E1B-D77A624CD085}"/>
                </a:ext>
              </a:extLst>
            </p:cNvPr>
            <p:cNvSpPr>
              <a:spLocks/>
            </p:cNvSpPr>
            <p:nvPr/>
          </p:nvSpPr>
          <p:spPr bwMode="auto">
            <a:xfrm>
              <a:off x="9358312" y="4911291"/>
              <a:ext cx="663575" cy="604838"/>
            </a:xfrm>
            <a:custGeom>
              <a:avLst/>
              <a:gdLst>
                <a:gd name="T0" fmla="*/ 416 w 418"/>
                <a:gd name="T1" fmla="*/ 145 h 381"/>
                <a:gd name="T2" fmla="*/ 414 w 418"/>
                <a:gd name="T3" fmla="*/ 130 h 381"/>
                <a:gd name="T4" fmla="*/ 418 w 418"/>
                <a:gd name="T5" fmla="*/ 114 h 381"/>
                <a:gd name="T6" fmla="*/ 416 w 418"/>
                <a:gd name="T7" fmla="*/ 100 h 381"/>
                <a:gd name="T8" fmla="*/ 414 w 418"/>
                <a:gd name="T9" fmla="*/ 88 h 381"/>
                <a:gd name="T10" fmla="*/ 411 w 418"/>
                <a:gd name="T11" fmla="*/ 62 h 381"/>
                <a:gd name="T12" fmla="*/ 399 w 418"/>
                <a:gd name="T13" fmla="*/ 57 h 381"/>
                <a:gd name="T14" fmla="*/ 357 w 418"/>
                <a:gd name="T15" fmla="*/ 40 h 381"/>
                <a:gd name="T16" fmla="*/ 331 w 418"/>
                <a:gd name="T17" fmla="*/ 31 h 381"/>
                <a:gd name="T18" fmla="*/ 328 w 418"/>
                <a:gd name="T19" fmla="*/ 29 h 381"/>
                <a:gd name="T20" fmla="*/ 312 w 418"/>
                <a:gd name="T21" fmla="*/ 24 h 381"/>
                <a:gd name="T22" fmla="*/ 283 w 418"/>
                <a:gd name="T23" fmla="*/ 21 h 381"/>
                <a:gd name="T24" fmla="*/ 269 w 418"/>
                <a:gd name="T25" fmla="*/ 3 h 381"/>
                <a:gd name="T26" fmla="*/ 246 w 418"/>
                <a:gd name="T27" fmla="*/ 0 h 381"/>
                <a:gd name="T28" fmla="*/ 224 w 418"/>
                <a:gd name="T29" fmla="*/ 5 h 381"/>
                <a:gd name="T30" fmla="*/ 201 w 418"/>
                <a:gd name="T31" fmla="*/ 19 h 381"/>
                <a:gd name="T32" fmla="*/ 196 w 418"/>
                <a:gd name="T33" fmla="*/ 29 h 381"/>
                <a:gd name="T34" fmla="*/ 191 w 418"/>
                <a:gd name="T35" fmla="*/ 50 h 381"/>
                <a:gd name="T36" fmla="*/ 141 w 418"/>
                <a:gd name="T37" fmla="*/ 74 h 381"/>
                <a:gd name="T38" fmla="*/ 104 w 418"/>
                <a:gd name="T39" fmla="*/ 123 h 381"/>
                <a:gd name="T40" fmla="*/ 82 w 418"/>
                <a:gd name="T41" fmla="*/ 135 h 381"/>
                <a:gd name="T42" fmla="*/ 71 w 418"/>
                <a:gd name="T43" fmla="*/ 133 h 381"/>
                <a:gd name="T44" fmla="*/ 54 w 418"/>
                <a:gd name="T45" fmla="*/ 128 h 381"/>
                <a:gd name="T46" fmla="*/ 47 w 418"/>
                <a:gd name="T47" fmla="*/ 130 h 381"/>
                <a:gd name="T48" fmla="*/ 35 w 418"/>
                <a:gd name="T49" fmla="*/ 128 h 381"/>
                <a:gd name="T50" fmla="*/ 21 w 418"/>
                <a:gd name="T51" fmla="*/ 123 h 381"/>
                <a:gd name="T52" fmla="*/ 7 w 418"/>
                <a:gd name="T53" fmla="*/ 123 h 381"/>
                <a:gd name="T54" fmla="*/ 9 w 418"/>
                <a:gd name="T55" fmla="*/ 140 h 381"/>
                <a:gd name="T56" fmla="*/ 26 w 418"/>
                <a:gd name="T57" fmla="*/ 166 h 381"/>
                <a:gd name="T58" fmla="*/ 40 w 418"/>
                <a:gd name="T59" fmla="*/ 194 h 381"/>
                <a:gd name="T60" fmla="*/ 59 w 418"/>
                <a:gd name="T61" fmla="*/ 223 h 381"/>
                <a:gd name="T62" fmla="*/ 66 w 418"/>
                <a:gd name="T63" fmla="*/ 230 h 381"/>
                <a:gd name="T64" fmla="*/ 78 w 418"/>
                <a:gd name="T65" fmla="*/ 239 h 381"/>
                <a:gd name="T66" fmla="*/ 99 w 418"/>
                <a:gd name="T67" fmla="*/ 246 h 381"/>
                <a:gd name="T68" fmla="*/ 111 w 418"/>
                <a:gd name="T69" fmla="*/ 258 h 381"/>
                <a:gd name="T70" fmla="*/ 134 w 418"/>
                <a:gd name="T71" fmla="*/ 275 h 381"/>
                <a:gd name="T72" fmla="*/ 132 w 418"/>
                <a:gd name="T73" fmla="*/ 298 h 381"/>
                <a:gd name="T74" fmla="*/ 144 w 418"/>
                <a:gd name="T75" fmla="*/ 320 h 381"/>
                <a:gd name="T76" fmla="*/ 146 w 418"/>
                <a:gd name="T77" fmla="*/ 329 h 381"/>
                <a:gd name="T78" fmla="*/ 151 w 418"/>
                <a:gd name="T79" fmla="*/ 334 h 381"/>
                <a:gd name="T80" fmla="*/ 177 w 418"/>
                <a:gd name="T81" fmla="*/ 339 h 381"/>
                <a:gd name="T82" fmla="*/ 205 w 418"/>
                <a:gd name="T83" fmla="*/ 348 h 381"/>
                <a:gd name="T84" fmla="*/ 215 w 418"/>
                <a:gd name="T85" fmla="*/ 365 h 381"/>
                <a:gd name="T86" fmla="*/ 227 w 418"/>
                <a:gd name="T87" fmla="*/ 369 h 381"/>
                <a:gd name="T88" fmla="*/ 243 w 418"/>
                <a:gd name="T89" fmla="*/ 367 h 381"/>
                <a:gd name="T90" fmla="*/ 257 w 418"/>
                <a:gd name="T91" fmla="*/ 374 h 381"/>
                <a:gd name="T92" fmla="*/ 274 w 418"/>
                <a:gd name="T93" fmla="*/ 379 h 381"/>
                <a:gd name="T94" fmla="*/ 291 w 418"/>
                <a:gd name="T95" fmla="*/ 379 h 381"/>
                <a:gd name="T96" fmla="*/ 317 w 418"/>
                <a:gd name="T97" fmla="*/ 379 h 381"/>
                <a:gd name="T98" fmla="*/ 326 w 418"/>
                <a:gd name="T99" fmla="*/ 381 h 381"/>
                <a:gd name="T100" fmla="*/ 362 w 418"/>
                <a:gd name="T101" fmla="*/ 346 h 381"/>
                <a:gd name="T102" fmla="*/ 388 w 418"/>
                <a:gd name="T103" fmla="*/ 320 h 381"/>
                <a:gd name="T104" fmla="*/ 385 w 418"/>
                <a:gd name="T105" fmla="*/ 305 h 381"/>
                <a:gd name="T106" fmla="*/ 399 w 418"/>
                <a:gd name="T107" fmla="*/ 275 h 381"/>
                <a:gd name="T108" fmla="*/ 409 w 418"/>
                <a:gd name="T109" fmla="*/ 256 h 381"/>
                <a:gd name="T110" fmla="*/ 416 w 418"/>
                <a:gd name="T111" fmla="*/ 242 h 381"/>
                <a:gd name="T112" fmla="*/ 414 w 418"/>
                <a:gd name="T113" fmla="*/ 225 h 381"/>
                <a:gd name="T114" fmla="*/ 406 w 418"/>
                <a:gd name="T115" fmla="*/ 223 h 381"/>
                <a:gd name="T116" fmla="*/ 404 w 418"/>
                <a:gd name="T117" fmla="*/ 208 h 381"/>
                <a:gd name="T118" fmla="*/ 406 w 418"/>
                <a:gd name="T119" fmla="*/ 192 h 381"/>
                <a:gd name="T120" fmla="*/ 399 w 418"/>
                <a:gd name="T121" fmla="*/ 187 h 381"/>
                <a:gd name="T122" fmla="*/ 411 w 418"/>
                <a:gd name="T123" fmla="*/ 178 h 381"/>
                <a:gd name="T124" fmla="*/ 411 w 418"/>
                <a:gd name="T125" fmla="*/ 16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8" h="381">
                  <a:moveTo>
                    <a:pt x="416" y="154"/>
                  </a:moveTo>
                  <a:lnTo>
                    <a:pt x="418" y="154"/>
                  </a:lnTo>
                  <a:lnTo>
                    <a:pt x="418" y="152"/>
                  </a:lnTo>
                  <a:lnTo>
                    <a:pt x="418" y="152"/>
                  </a:lnTo>
                  <a:lnTo>
                    <a:pt x="418" y="152"/>
                  </a:lnTo>
                  <a:lnTo>
                    <a:pt x="416" y="149"/>
                  </a:lnTo>
                  <a:lnTo>
                    <a:pt x="414" y="147"/>
                  </a:lnTo>
                  <a:lnTo>
                    <a:pt x="414" y="147"/>
                  </a:lnTo>
                  <a:lnTo>
                    <a:pt x="414" y="147"/>
                  </a:lnTo>
                  <a:lnTo>
                    <a:pt x="414" y="145"/>
                  </a:lnTo>
                  <a:lnTo>
                    <a:pt x="414" y="145"/>
                  </a:lnTo>
                  <a:lnTo>
                    <a:pt x="416" y="145"/>
                  </a:lnTo>
                  <a:lnTo>
                    <a:pt x="416" y="142"/>
                  </a:lnTo>
                  <a:lnTo>
                    <a:pt x="416" y="142"/>
                  </a:lnTo>
                  <a:lnTo>
                    <a:pt x="414" y="135"/>
                  </a:lnTo>
                  <a:lnTo>
                    <a:pt x="414" y="135"/>
                  </a:lnTo>
                  <a:lnTo>
                    <a:pt x="414" y="133"/>
                  </a:lnTo>
                  <a:lnTo>
                    <a:pt x="414" y="133"/>
                  </a:lnTo>
                  <a:lnTo>
                    <a:pt x="414" y="133"/>
                  </a:lnTo>
                  <a:lnTo>
                    <a:pt x="414" y="133"/>
                  </a:lnTo>
                  <a:lnTo>
                    <a:pt x="414" y="130"/>
                  </a:lnTo>
                  <a:lnTo>
                    <a:pt x="414" y="130"/>
                  </a:lnTo>
                  <a:lnTo>
                    <a:pt x="414" y="130"/>
                  </a:lnTo>
                  <a:lnTo>
                    <a:pt x="414" y="130"/>
                  </a:lnTo>
                  <a:lnTo>
                    <a:pt x="414" y="128"/>
                  </a:lnTo>
                  <a:lnTo>
                    <a:pt x="414" y="128"/>
                  </a:lnTo>
                  <a:lnTo>
                    <a:pt x="414" y="126"/>
                  </a:lnTo>
                  <a:lnTo>
                    <a:pt x="414" y="126"/>
                  </a:lnTo>
                  <a:lnTo>
                    <a:pt x="414" y="123"/>
                  </a:lnTo>
                  <a:lnTo>
                    <a:pt x="414" y="123"/>
                  </a:lnTo>
                  <a:lnTo>
                    <a:pt x="416" y="123"/>
                  </a:lnTo>
                  <a:lnTo>
                    <a:pt x="416" y="121"/>
                  </a:lnTo>
                  <a:lnTo>
                    <a:pt x="416" y="119"/>
                  </a:lnTo>
                  <a:lnTo>
                    <a:pt x="416" y="116"/>
                  </a:lnTo>
                  <a:lnTo>
                    <a:pt x="416" y="114"/>
                  </a:lnTo>
                  <a:lnTo>
                    <a:pt x="418" y="114"/>
                  </a:lnTo>
                  <a:lnTo>
                    <a:pt x="418" y="111"/>
                  </a:lnTo>
                  <a:lnTo>
                    <a:pt x="418" y="111"/>
                  </a:lnTo>
                  <a:lnTo>
                    <a:pt x="416" y="109"/>
                  </a:lnTo>
                  <a:lnTo>
                    <a:pt x="416" y="109"/>
                  </a:lnTo>
                  <a:lnTo>
                    <a:pt x="414" y="109"/>
                  </a:lnTo>
                  <a:lnTo>
                    <a:pt x="414" y="107"/>
                  </a:lnTo>
                  <a:lnTo>
                    <a:pt x="414" y="107"/>
                  </a:lnTo>
                  <a:lnTo>
                    <a:pt x="414" y="104"/>
                  </a:lnTo>
                  <a:lnTo>
                    <a:pt x="414" y="104"/>
                  </a:lnTo>
                  <a:lnTo>
                    <a:pt x="414" y="104"/>
                  </a:lnTo>
                  <a:lnTo>
                    <a:pt x="414" y="104"/>
                  </a:lnTo>
                  <a:lnTo>
                    <a:pt x="416" y="100"/>
                  </a:lnTo>
                  <a:lnTo>
                    <a:pt x="416" y="100"/>
                  </a:lnTo>
                  <a:lnTo>
                    <a:pt x="418" y="97"/>
                  </a:lnTo>
                  <a:lnTo>
                    <a:pt x="418" y="97"/>
                  </a:lnTo>
                  <a:lnTo>
                    <a:pt x="418" y="97"/>
                  </a:lnTo>
                  <a:lnTo>
                    <a:pt x="418" y="97"/>
                  </a:lnTo>
                  <a:lnTo>
                    <a:pt x="416" y="95"/>
                  </a:lnTo>
                  <a:lnTo>
                    <a:pt x="416" y="95"/>
                  </a:lnTo>
                  <a:lnTo>
                    <a:pt x="416" y="95"/>
                  </a:lnTo>
                  <a:lnTo>
                    <a:pt x="416" y="92"/>
                  </a:lnTo>
                  <a:lnTo>
                    <a:pt x="416" y="92"/>
                  </a:lnTo>
                  <a:lnTo>
                    <a:pt x="414" y="90"/>
                  </a:lnTo>
                  <a:lnTo>
                    <a:pt x="414" y="88"/>
                  </a:lnTo>
                  <a:lnTo>
                    <a:pt x="414" y="83"/>
                  </a:lnTo>
                  <a:lnTo>
                    <a:pt x="411" y="78"/>
                  </a:lnTo>
                  <a:lnTo>
                    <a:pt x="406" y="74"/>
                  </a:lnTo>
                  <a:lnTo>
                    <a:pt x="406" y="74"/>
                  </a:lnTo>
                  <a:lnTo>
                    <a:pt x="411" y="69"/>
                  </a:lnTo>
                  <a:lnTo>
                    <a:pt x="411" y="69"/>
                  </a:lnTo>
                  <a:lnTo>
                    <a:pt x="414" y="66"/>
                  </a:lnTo>
                  <a:lnTo>
                    <a:pt x="414" y="62"/>
                  </a:lnTo>
                  <a:lnTo>
                    <a:pt x="414" y="59"/>
                  </a:lnTo>
                  <a:lnTo>
                    <a:pt x="414" y="59"/>
                  </a:lnTo>
                  <a:lnTo>
                    <a:pt x="414" y="59"/>
                  </a:lnTo>
                  <a:lnTo>
                    <a:pt x="411" y="62"/>
                  </a:lnTo>
                  <a:lnTo>
                    <a:pt x="411" y="62"/>
                  </a:lnTo>
                  <a:lnTo>
                    <a:pt x="409" y="62"/>
                  </a:lnTo>
                  <a:lnTo>
                    <a:pt x="406" y="59"/>
                  </a:lnTo>
                  <a:lnTo>
                    <a:pt x="404" y="59"/>
                  </a:lnTo>
                  <a:lnTo>
                    <a:pt x="404" y="62"/>
                  </a:lnTo>
                  <a:lnTo>
                    <a:pt x="402" y="62"/>
                  </a:lnTo>
                  <a:lnTo>
                    <a:pt x="402" y="62"/>
                  </a:lnTo>
                  <a:lnTo>
                    <a:pt x="402" y="62"/>
                  </a:lnTo>
                  <a:lnTo>
                    <a:pt x="402" y="62"/>
                  </a:lnTo>
                  <a:lnTo>
                    <a:pt x="399" y="59"/>
                  </a:lnTo>
                  <a:lnTo>
                    <a:pt x="399" y="57"/>
                  </a:lnTo>
                  <a:lnTo>
                    <a:pt x="399" y="57"/>
                  </a:lnTo>
                  <a:lnTo>
                    <a:pt x="399" y="55"/>
                  </a:lnTo>
                  <a:lnTo>
                    <a:pt x="399" y="55"/>
                  </a:lnTo>
                  <a:lnTo>
                    <a:pt x="392" y="52"/>
                  </a:lnTo>
                  <a:lnTo>
                    <a:pt x="385" y="50"/>
                  </a:lnTo>
                  <a:lnTo>
                    <a:pt x="378" y="48"/>
                  </a:lnTo>
                  <a:lnTo>
                    <a:pt x="373" y="45"/>
                  </a:lnTo>
                  <a:lnTo>
                    <a:pt x="364" y="48"/>
                  </a:lnTo>
                  <a:lnTo>
                    <a:pt x="359" y="45"/>
                  </a:lnTo>
                  <a:lnTo>
                    <a:pt x="357" y="45"/>
                  </a:lnTo>
                  <a:lnTo>
                    <a:pt x="357" y="45"/>
                  </a:lnTo>
                  <a:lnTo>
                    <a:pt x="357" y="43"/>
                  </a:lnTo>
                  <a:lnTo>
                    <a:pt x="357" y="40"/>
                  </a:lnTo>
                  <a:lnTo>
                    <a:pt x="354" y="40"/>
                  </a:lnTo>
                  <a:lnTo>
                    <a:pt x="354" y="40"/>
                  </a:lnTo>
                  <a:lnTo>
                    <a:pt x="352" y="38"/>
                  </a:lnTo>
                  <a:lnTo>
                    <a:pt x="350" y="36"/>
                  </a:lnTo>
                  <a:lnTo>
                    <a:pt x="347" y="33"/>
                  </a:lnTo>
                  <a:lnTo>
                    <a:pt x="347" y="33"/>
                  </a:lnTo>
                  <a:lnTo>
                    <a:pt x="338" y="33"/>
                  </a:lnTo>
                  <a:lnTo>
                    <a:pt x="336" y="31"/>
                  </a:lnTo>
                  <a:lnTo>
                    <a:pt x="336" y="31"/>
                  </a:lnTo>
                  <a:lnTo>
                    <a:pt x="333" y="31"/>
                  </a:lnTo>
                  <a:lnTo>
                    <a:pt x="333" y="31"/>
                  </a:lnTo>
                  <a:lnTo>
                    <a:pt x="331" y="31"/>
                  </a:lnTo>
                  <a:lnTo>
                    <a:pt x="331" y="31"/>
                  </a:lnTo>
                  <a:lnTo>
                    <a:pt x="331" y="31"/>
                  </a:lnTo>
                  <a:lnTo>
                    <a:pt x="331" y="31"/>
                  </a:lnTo>
                  <a:lnTo>
                    <a:pt x="331" y="31"/>
                  </a:lnTo>
                  <a:lnTo>
                    <a:pt x="331" y="31"/>
                  </a:lnTo>
                  <a:lnTo>
                    <a:pt x="331" y="31"/>
                  </a:lnTo>
                  <a:lnTo>
                    <a:pt x="331" y="31"/>
                  </a:lnTo>
                  <a:lnTo>
                    <a:pt x="331" y="29"/>
                  </a:lnTo>
                  <a:lnTo>
                    <a:pt x="328" y="29"/>
                  </a:lnTo>
                  <a:lnTo>
                    <a:pt x="328" y="29"/>
                  </a:lnTo>
                  <a:lnTo>
                    <a:pt x="328" y="29"/>
                  </a:lnTo>
                  <a:lnTo>
                    <a:pt x="328" y="29"/>
                  </a:lnTo>
                  <a:lnTo>
                    <a:pt x="326" y="26"/>
                  </a:lnTo>
                  <a:lnTo>
                    <a:pt x="326" y="26"/>
                  </a:lnTo>
                  <a:lnTo>
                    <a:pt x="326" y="24"/>
                  </a:lnTo>
                  <a:lnTo>
                    <a:pt x="324" y="24"/>
                  </a:lnTo>
                  <a:lnTo>
                    <a:pt x="324" y="24"/>
                  </a:lnTo>
                  <a:lnTo>
                    <a:pt x="319" y="21"/>
                  </a:lnTo>
                  <a:lnTo>
                    <a:pt x="317" y="21"/>
                  </a:lnTo>
                  <a:lnTo>
                    <a:pt x="314" y="21"/>
                  </a:lnTo>
                  <a:lnTo>
                    <a:pt x="314" y="24"/>
                  </a:lnTo>
                  <a:lnTo>
                    <a:pt x="314" y="24"/>
                  </a:lnTo>
                  <a:lnTo>
                    <a:pt x="312" y="24"/>
                  </a:lnTo>
                  <a:lnTo>
                    <a:pt x="312" y="24"/>
                  </a:lnTo>
                  <a:lnTo>
                    <a:pt x="312" y="24"/>
                  </a:lnTo>
                  <a:lnTo>
                    <a:pt x="312" y="24"/>
                  </a:lnTo>
                  <a:lnTo>
                    <a:pt x="309" y="24"/>
                  </a:lnTo>
                  <a:lnTo>
                    <a:pt x="309" y="26"/>
                  </a:lnTo>
                  <a:lnTo>
                    <a:pt x="307" y="26"/>
                  </a:lnTo>
                  <a:lnTo>
                    <a:pt x="307" y="24"/>
                  </a:lnTo>
                  <a:lnTo>
                    <a:pt x="307" y="24"/>
                  </a:lnTo>
                  <a:lnTo>
                    <a:pt x="305" y="21"/>
                  </a:lnTo>
                  <a:lnTo>
                    <a:pt x="302" y="21"/>
                  </a:lnTo>
                  <a:lnTo>
                    <a:pt x="295" y="21"/>
                  </a:lnTo>
                  <a:lnTo>
                    <a:pt x="288" y="21"/>
                  </a:lnTo>
                  <a:lnTo>
                    <a:pt x="283" y="21"/>
                  </a:lnTo>
                  <a:lnTo>
                    <a:pt x="279" y="21"/>
                  </a:lnTo>
                  <a:lnTo>
                    <a:pt x="276" y="19"/>
                  </a:lnTo>
                  <a:lnTo>
                    <a:pt x="276" y="12"/>
                  </a:lnTo>
                  <a:lnTo>
                    <a:pt x="276" y="7"/>
                  </a:lnTo>
                  <a:lnTo>
                    <a:pt x="276" y="3"/>
                  </a:lnTo>
                  <a:lnTo>
                    <a:pt x="274" y="3"/>
                  </a:lnTo>
                  <a:lnTo>
                    <a:pt x="274" y="3"/>
                  </a:lnTo>
                  <a:lnTo>
                    <a:pt x="272" y="3"/>
                  </a:lnTo>
                  <a:lnTo>
                    <a:pt x="272" y="3"/>
                  </a:lnTo>
                  <a:lnTo>
                    <a:pt x="269" y="3"/>
                  </a:lnTo>
                  <a:lnTo>
                    <a:pt x="269" y="3"/>
                  </a:lnTo>
                  <a:lnTo>
                    <a:pt x="269" y="3"/>
                  </a:lnTo>
                  <a:lnTo>
                    <a:pt x="267" y="3"/>
                  </a:lnTo>
                  <a:lnTo>
                    <a:pt x="267" y="3"/>
                  </a:lnTo>
                  <a:lnTo>
                    <a:pt x="267" y="3"/>
                  </a:lnTo>
                  <a:lnTo>
                    <a:pt x="265" y="3"/>
                  </a:lnTo>
                  <a:lnTo>
                    <a:pt x="262" y="0"/>
                  </a:lnTo>
                  <a:lnTo>
                    <a:pt x="260" y="3"/>
                  </a:lnTo>
                  <a:lnTo>
                    <a:pt x="260" y="3"/>
                  </a:lnTo>
                  <a:lnTo>
                    <a:pt x="257" y="3"/>
                  </a:lnTo>
                  <a:lnTo>
                    <a:pt x="255" y="3"/>
                  </a:lnTo>
                  <a:lnTo>
                    <a:pt x="250" y="0"/>
                  </a:lnTo>
                  <a:lnTo>
                    <a:pt x="248" y="0"/>
                  </a:lnTo>
                  <a:lnTo>
                    <a:pt x="246" y="0"/>
                  </a:lnTo>
                  <a:lnTo>
                    <a:pt x="243" y="3"/>
                  </a:lnTo>
                  <a:lnTo>
                    <a:pt x="241" y="3"/>
                  </a:lnTo>
                  <a:lnTo>
                    <a:pt x="239" y="3"/>
                  </a:lnTo>
                  <a:lnTo>
                    <a:pt x="236" y="3"/>
                  </a:lnTo>
                  <a:lnTo>
                    <a:pt x="236" y="3"/>
                  </a:lnTo>
                  <a:lnTo>
                    <a:pt x="236" y="3"/>
                  </a:lnTo>
                  <a:lnTo>
                    <a:pt x="234" y="3"/>
                  </a:lnTo>
                  <a:lnTo>
                    <a:pt x="234" y="3"/>
                  </a:lnTo>
                  <a:lnTo>
                    <a:pt x="231" y="5"/>
                  </a:lnTo>
                  <a:lnTo>
                    <a:pt x="229" y="5"/>
                  </a:lnTo>
                  <a:lnTo>
                    <a:pt x="224" y="5"/>
                  </a:lnTo>
                  <a:lnTo>
                    <a:pt x="224" y="5"/>
                  </a:lnTo>
                  <a:lnTo>
                    <a:pt x="212" y="12"/>
                  </a:lnTo>
                  <a:lnTo>
                    <a:pt x="210" y="14"/>
                  </a:lnTo>
                  <a:lnTo>
                    <a:pt x="210" y="14"/>
                  </a:lnTo>
                  <a:lnTo>
                    <a:pt x="210" y="14"/>
                  </a:lnTo>
                  <a:lnTo>
                    <a:pt x="208" y="14"/>
                  </a:lnTo>
                  <a:lnTo>
                    <a:pt x="208" y="14"/>
                  </a:lnTo>
                  <a:lnTo>
                    <a:pt x="208" y="17"/>
                  </a:lnTo>
                  <a:lnTo>
                    <a:pt x="205" y="19"/>
                  </a:lnTo>
                  <a:lnTo>
                    <a:pt x="205" y="19"/>
                  </a:lnTo>
                  <a:lnTo>
                    <a:pt x="203" y="19"/>
                  </a:lnTo>
                  <a:lnTo>
                    <a:pt x="201" y="19"/>
                  </a:lnTo>
                  <a:lnTo>
                    <a:pt x="201" y="19"/>
                  </a:lnTo>
                  <a:lnTo>
                    <a:pt x="201" y="19"/>
                  </a:lnTo>
                  <a:lnTo>
                    <a:pt x="198" y="19"/>
                  </a:lnTo>
                  <a:lnTo>
                    <a:pt x="198" y="21"/>
                  </a:lnTo>
                  <a:lnTo>
                    <a:pt x="196" y="24"/>
                  </a:lnTo>
                  <a:lnTo>
                    <a:pt x="196" y="24"/>
                  </a:lnTo>
                  <a:lnTo>
                    <a:pt x="196" y="24"/>
                  </a:lnTo>
                  <a:lnTo>
                    <a:pt x="196" y="26"/>
                  </a:lnTo>
                  <a:lnTo>
                    <a:pt x="196" y="26"/>
                  </a:lnTo>
                  <a:lnTo>
                    <a:pt x="196" y="26"/>
                  </a:lnTo>
                  <a:lnTo>
                    <a:pt x="196" y="26"/>
                  </a:lnTo>
                  <a:lnTo>
                    <a:pt x="196" y="26"/>
                  </a:lnTo>
                  <a:lnTo>
                    <a:pt x="196" y="29"/>
                  </a:lnTo>
                  <a:lnTo>
                    <a:pt x="194" y="31"/>
                  </a:lnTo>
                  <a:lnTo>
                    <a:pt x="194" y="33"/>
                  </a:lnTo>
                  <a:lnTo>
                    <a:pt x="196" y="36"/>
                  </a:lnTo>
                  <a:lnTo>
                    <a:pt x="194" y="38"/>
                  </a:lnTo>
                  <a:lnTo>
                    <a:pt x="194" y="38"/>
                  </a:lnTo>
                  <a:lnTo>
                    <a:pt x="194" y="40"/>
                  </a:lnTo>
                  <a:lnTo>
                    <a:pt x="196" y="43"/>
                  </a:lnTo>
                  <a:lnTo>
                    <a:pt x="196" y="43"/>
                  </a:lnTo>
                  <a:lnTo>
                    <a:pt x="194" y="45"/>
                  </a:lnTo>
                  <a:lnTo>
                    <a:pt x="194" y="45"/>
                  </a:lnTo>
                  <a:lnTo>
                    <a:pt x="194" y="48"/>
                  </a:lnTo>
                  <a:lnTo>
                    <a:pt x="191" y="50"/>
                  </a:lnTo>
                  <a:lnTo>
                    <a:pt x="191" y="50"/>
                  </a:lnTo>
                  <a:lnTo>
                    <a:pt x="189" y="52"/>
                  </a:lnTo>
                  <a:lnTo>
                    <a:pt x="189" y="52"/>
                  </a:lnTo>
                  <a:lnTo>
                    <a:pt x="189" y="52"/>
                  </a:lnTo>
                  <a:lnTo>
                    <a:pt x="186" y="52"/>
                  </a:lnTo>
                  <a:lnTo>
                    <a:pt x="186" y="52"/>
                  </a:lnTo>
                  <a:lnTo>
                    <a:pt x="184" y="52"/>
                  </a:lnTo>
                  <a:lnTo>
                    <a:pt x="165" y="62"/>
                  </a:lnTo>
                  <a:lnTo>
                    <a:pt x="160" y="64"/>
                  </a:lnTo>
                  <a:lnTo>
                    <a:pt x="156" y="69"/>
                  </a:lnTo>
                  <a:lnTo>
                    <a:pt x="151" y="69"/>
                  </a:lnTo>
                  <a:lnTo>
                    <a:pt x="141" y="74"/>
                  </a:lnTo>
                  <a:lnTo>
                    <a:pt x="139" y="76"/>
                  </a:lnTo>
                  <a:lnTo>
                    <a:pt x="137" y="78"/>
                  </a:lnTo>
                  <a:lnTo>
                    <a:pt x="130" y="88"/>
                  </a:lnTo>
                  <a:lnTo>
                    <a:pt x="130" y="90"/>
                  </a:lnTo>
                  <a:lnTo>
                    <a:pt x="127" y="95"/>
                  </a:lnTo>
                  <a:lnTo>
                    <a:pt x="127" y="97"/>
                  </a:lnTo>
                  <a:lnTo>
                    <a:pt x="123" y="100"/>
                  </a:lnTo>
                  <a:lnTo>
                    <a:pt x="118" y="104"/>
                  </a:lnTo>
                  <a:lnTo>
                    <a:pt x="104" y="121"/>
                  </a:lnTo>
                  <a:lnTo>
                    <a:pt x="104" y="121"/>
                  </a:lnTo>
                  <a:lnTo>
                    <a:pt x="104" y="121"/>
                  </a:lnTo>
                  <a:lnTo>
                    <a:pt x="104" y="123"/>
                  </a:lnTo>
                  <a:lnTo>
                    <a:pt x="104" y="123"/>
                  </a:lnTo>
                  <a:lnTo>
                    <a:pt x="101" y="126"/>
                  </a:lnTo>
                  <a:lnTo>
                    <a:pt x="99" y="128"/>
                  </a:lnTo>
                  <a:lnTo>
                    <a:pt x="99" y="130"/>
                  </a:lnTo>
                  <a:lnTo>
                    <a:pt x="97" y="130"/>
                  </a:lnTo>
                  <a:lnTo>
                    <a:pt x="97" y="130"/>
                  </a:lnTo>
                  <a:lnTo>
                    <a:pt x="94" y="130"/>
                  </a:lnTo>
                  <a:lnTo>
                    <a:pt x="92" y="130"/>
                  </a:lnTo>
                  <a:lnTo>
                    <a:pt x="92" y="133"/>
                  </a:lnTo>
                  <a:lnTo>
                    <a:pt x="89" y="133"/>
                  </a:lnTo>
                  <a:lnTo>
                    <a:pt x="85" y="135"/>
                  </a:lnTo>
                  <a:lnTo>
                    <a:pt x="82" y="135"/>
                  </a:lnTo>
                  <a:lnTo>
                    <a:pt x="82" y="135"/>
                  </a:lnTo>
                  <a:lnTo>
                    <a:pt x="82" y="135"/>
                  </a:lnTo>
                  <a:lnTo>
                    <a:pt x="80" y="137"/>
                  </a:lnTo>
                  <a:lnTo>
                    <a:pt x="80" y="137"/>
                  </a:lnTo>
                  <a:lnTo>
                    <a:pt x="80" y="137"/>
                  </a:lnTo>
                  <a:lnTo>
                    <a:pt x="75" y="135"/>
                  </a:lnTo>
                  <a:lnTo>
                    <a:pt x="75" y="135"/>
                  </a:lnTo>
                  <a:lnTo>
                    <a:pt x="75" y="135"/>
                  </a:lnTo>
                  <a:lnTo>
                    <a:pt x="73" y="133"/>
                  </a:lnTo>
                  <a:lnTo>
                    <a:pt x="73" y="133"/>
                  </a:lnTo>
                  <a:lnTo>
                    <a:pt x="73" y="133"/>
                  </a:lnTo>
                  <a:lnTo>
                    <a:pt x="71" y="133"/>
                  </a:lnTo>
                  <a:lnTo>
                    <a:pt x="68" y="133"/>
                  </a:lnTo>
                  <a:lnTo>
                    <a:pt x="63" y="130"/>
                  </a:lnTo>
                  <a:lnTo>
                    <a:pt x="61" y="130"/>
                  </a:lnTo>
                  <a:lnTo>
                    <a:pt x="59" y="130"/>
                  </a:lnTo>
                  <a:lnTo>
                    <a:pt x="59" y="130"/>
                  </a:lnTo>
                  <a:lnTo>
                    <a:pt x="59" y="128"/>
                  </a:lnTo>
                  <a:lnTo>
                    <a:pt x="59" y="128"/>
                  </a:lnTo>
                  <a:lnTo>
                    <a:pt x="59" y="128"/>
                  </a:lnTo>
                  <a:lnTo>
                    <a:pt x="56" y="128"/>
                  </a:lnTo>
                  <a:lnTo>
                    <a:pt x="54" y="128"/>
                  </a:lnTo>
                  <a:lnTo>
                    <a:pt x="54" y="128"/>
                  </a:lnTo>
                  <a:lnTo>
                    <a:pt x="54" y="128"/>
                  </a:lnTo>
                  <a:lnTo>
                    <a:pt x="54" y="126"/>
                  </a:lnTo>
                  <a:lnTo>
                    <a:pt x="54" y="126"/>
                  </a:lnTo>
                  <a:lnTo>
                    <a:pt x="54" y="126"/>
                  </a:lnTo>
                  <a:lnTo>
                    <a:pt x="52" y="128"/>
                  </a:lnTo>
                  <a:lnTo>
                    <a:pt x="52" y="128"/>
                  </a:lnTo>
                  <a:lnTo>
                    <a:pt x="49" y="128"/>
                  </a:lnTo>
                  <a:lnTo>
                    <a:pt x="49" y="130"/>
                  </a:lnTo>
                  <a:lnTo>
                    <a:pt x="47" y="130"/>
                  </a:lnTo>
                  <a:lnTo>
                    <a:pt x="47" y="130"/>
                  </a:lnTo>
                  <a:lnTo>
                    <a:pt x="47" y="130"/>
                  </a:lnTo>
                  <a:lnTo>
                    <a:pt x="47" y="130"/>
                  </a:lnTo>
                  <a:lnTo>
                    <a:pt x="47" y="130"/>
                  </a:lnTo>
                  <a:lnTo>
                    <a:pt x="47" y="130"/>
                  </a:lnTo>
                  <a:lnTo>
                    <a:pt x="44" y="130"/>
                  </a:lnTo>
                  <a:lnTo>
                    <a:pt x="44" y="130"/>
                  </a:lnTo>
                  <a:lnTo>
                    <a:pt x="44" y="133"/>
                  </a:lnTo>
                  <a:lnTo>
                    <a:pt x="44" y="130"/>
                  </a:lnTo>
                  <a:lnTo>
                    <a:pt x="42" y="133"/>
                  </a:lnTo>
                  <a:lnTo>
                    <a:pt x="40" y="133"/>
                  </a:lnTo>
                  <a:lnTo>
                    <a:pt x="37" y="133"/>
                  </a:lnTo>
                  <a:lnTo>
                    <a:pt x="35" y="130"/>
                  </a:lnTo>
                  <a:lnTo>
                    <a:pt x="35" y="130"/>
                  </a:lnTo>
                  <a:lnTo>
                    <a:pt x="35" y="130"/>
                  </a:lnTo>
                  <a:lnTo>
                    <a:pt x="35" y="128"/>
                  </a:lnTo>
                  <a:lnTo>
                    <a:pt x="35" y="128"/>
                  </a:lnTo>
                  <a:lnTo>
                    <a:pt x="35" y="128"/>
                  </a:lnTo>
                  <a:lnTo>
                    <a:pt x="33" y="128"/>
                  </a:lnTo>
                  <a:lnTo>
                    <a:pt x="30" y="126"/>
                  </a:lnTo>
                  <a:lnTo>
                    <a:pt x="30" y="126"/>
                  </a:lnTo>
                  <a:lnTo>
                    <a:pt x="30" y="126"/>
                  </a:lnTo>
                  <a:lnTo>
                    <a:pt x="28" y="123"/>
                  </a:lnTo>
                  <a:lnTo>
                    <a:pt x="26" y="123"/>
                  </a:lnTo>
                  <a:lnTo>
                    <a:pt x="26" y="123"/>
                  </a:lnTo>
                  <a:lnTo>
                    <a:pt x="26" y="123"/>
                  </a:lnTo>
                  <a:lnTo>
                    <a:pt x="23" y="123"/>
                  </a:lnTo>
                  <a:lnTo>
                    <a:pt x="21" y="123"/>
                  </a:lnTo>
                  <a:lnTo>
                    <a:pt x="18" y="126"/>
                  </a:lnTo>
                  <a:lnTo>
                    <a:pt x="16" y="126"/>
                  </a:lnTo>
                  <a:lnTo>
                    <a:pt x="16" y="126"/>
                  </a:lnTo>
                  <a:lnTo>
                    <a:pt x="16" y="126"/>
                  </a:lnTo>
                  <a:lnTo>
                    <a:pt x="16" y="126"/>
                  </a:lnTo>
                  <a:lnTo>
                    <a:pt x="16" y="126"/>
                  </a:lnTo>
                  <a:lnTo>
                    <a:pt x="16" y="126"/>
                  </a:lnTo>
                  <a:lnTo>
                    <a:pt x="11" y="126"/>
                  </a:lnTo>
                  <a:lnTo>
                    <a:pt x="11" y="126"/>
                  </a:lnTo>
                  <a:lnTo>
                    <a:pt x="9" y="123"/>
                  </a:lnTo>
                  <a:lnTo>
                    <a:pt x="7" y="123"/>
                  </a:lnTo>
                  <a:lnTo>
                    <a:pt x="7" y="123"/>
                  </a:lnTo>
                  <a:lnTo>
                    <a:pt x="7" y="123"/>
                  </a:lnTo>
                  <a:lnTo>
                    <a:pt x="4" y="123"/>
                  </a:lnTo>
                  <a:lnTo>
                    <a:pt x="2" y="121"/>
                  </a:lnTo>
                  <a:lnTo>
                    <a:pt x="2" y="121"/>
                  </a:lnTo>
                  <a:lnTo>
                    <a:pt x="0" y="126"/>
                  </a:lnTo>
                  <a:lnTo>
                    <a:pt x="0" y="128"/>
                  </a:lnTo>
                  <a:lnTo>
                    <a:pt x="2" y="130"/>
                  </a:lnTo>
                  <a:lnTo>
                    <a:pt x="2" y="133"/>
                  </a:lnTo>
                  <a:lnTo>
                    <a:pt x="4" y="137"/>
                  </a:lnTo>
                  <a:lnTo>
                    <a:pt x="7" y="137"/>
                  </a:lnTo>
                  <a:lnTo>
                    <a:pt x="9" y="140"/>
                  </a:lnTo>
                  <a:lnTo>
                    <a:pt x="9" y="140"/>
                  </a:lnTo>
                  <a:lnTo>
                    <a:pt x="11" y="142"/>
                  </a:lnTo>
                  <a:lnTo>
                    <a:pt x="11" y="147"/>
                  </a:lnTo>
                  <a:lnTo>
                    <a:pt x="14" y="149"/>
                  </a:lnTo>
                  <a:lnTo>
                    <a:pt x="14" y="152"/>
                  </a:lnTo>
                  <a:lnTo>
                    <a:pt x="16" y="154"/>
                  </a:lnTo>
                  <a:lnTo>
                    <a:pt x="16" y="154"/>
                  </a:lnTo>
                  <a:lnTo>
                    <a:pt x="16" y="156"/>
                  </a:lnTo>
                  <a:lnTo>
                    <a:pt x="18" y="159"/>
                  </a:lnTo>
                  <a:lnTo>
                    <a:pt x="21" y="161"/>
                  </a:lnTo>
                  <a:lnTo>
                    <a:pt x="21" y="161"/>
                  </a:lnTo>
                  <a:lnTo>
                    <a:pt x="26" y="166"/>
                  </a:lnTo>
                  <a:lnTo>
                    <a:pt x="26" y="166"/>
                  </a:lnTo>
                  <a:lnTo>
                    <a:pt x="28" y="168"/>
                  </a:lnTo>
                  <a:lnTo>
                    <a:pt x="30" y="168"/>
                  </a:lnTo>
                  <a:lnTo>
                    <a:pt x="30" y="171"/>
                  </a:lnTo>
                  <a:lnTo>
                    <a:pt x="30" y="175"/>
                  </a:lnTo>
                  <a:lnTo>
                    <a:pt x="33" y="178"/>
                  </a:lnTo>
                  <a:lnTo>
                    <a:pt x="40" y="185"/>
                  </a:lnTo>
                  <a:lnTo>
                    <a:pt x="40" y="190"/>
                  </a:lnTo>
                  <a:lnTo>
                    <a:pt x="40" y="190"/>
                  </a:lnTo>
                  <a:lnTo>
                    <a:pt x="40" y="190"/>
                  </a:lnTo>
                  <a:lnTo>
                    <a:pt x="40" y="192"/>
                  </a:lnTo>
                  <a:lnTo>
                    <a:pt x="40" y="194"/>
                  </a:lnTo>
                  <a:lnTo>
                    <a:pt x="40" y="194"/>
                  </a:lnTo>
                  <a:lnTo>
                    <a:pt x="40" y="197"/>
                  </a:lnTo>
                  <a:lnTo>
                    <a:pt x="42" y="199"/>
                  </a:lnTo>
                  <a:lnTo>
                    <a:pt x="42" y="201"/>
                  </a:lnTo>
                  <a:lnTo>
                    <a:pt x="44" y="204"/>
                  </a:lnTo>
                  <a:lnTo>
                    <a:pt x="49" y="218"/>
                  </a:lnTo>
                  <a:lnTo>
                    <a:pt x="52" y="220"/>
                  </a:lnTo>
                  <a:lnTo>
                    <a:pt x="52" y="220"/>
                  </a:lnTo>
                  <a:lnTo>
                    <a:pt x="54" y="220"/>
                  </a:lnTo>
                  <a:lnTo>
                    <a:pt x="59" y="220"/>
                  </a:lnTo>
                  <a:lnTo>
                    <a:pt x="59" y="223"/>
                  </a:lnTo>
                  <a:lnTo>
                    <a:pt x="59" y="223"/>
                  </a:lnTo>
                  <a:lnTo>
                    <a:pt x="59" y="223"/>
                  </a:lnTo>
                  <a:lnTo>
                    <a:pt x="61" y="223"/>
                  </a:lnTo>
                  <a:lnTo>
                    <a:pt x="61" y="223"/>
                  </a:lnTo>
                  <a:lnTo>
                    <a:pt x="59" y="225"/>
                  </a:lnTo>
                  <a:lnTo>
                    <a:pt x="59" y="225"/>
                  </a:lnTo>
                  <a:lnTo>
                    <a:pt x="59" y="225"/>
                  </a:lnTo>
                  <a:lnTo>
                    <a:pt x="59" y="225"/>
                  </a:lnTo>
                  <a:lnTo>
                    <a:pt x="59" y="227"/>
                  </a:lnTo>
                  <a:lnTo>
                    <a:pt x="61" y="227"/>
                  </a:lnTo>
                  <a:lnTo>
                    <a:pt x="61" y="227"/>
                  </a:lnTo>
                  <a:lnTo>
                    <a:pt x="63" y="227"/>
                  </a:lnTo>
                  <a:lnTo>
                    <a:pt x="63" y="230"/>
                  </a:lnTo>
                  <a:lnTo>
                    <a:pt x="66" y="230"/>
                  </a:lnTo>
                  <a:lnTo>
                    <a:pt x="66" y="232"/>
                  </a:lnTo>
                  <a:lnTo>
                    <a:pt x="68" y="232"/>
                  </a:lnTo>
                  <a:lnTo>
                    <a:pt x="71" y="232"/>
                  </a:lnTo>
                  <a:lnTo>
                    <a:pt x="71" y="234"/>
                  </a:lnTo>
                  <a:lnTo>
                    <a:pt x="73" y="234"/>
                  </a:lnTo>
                  <a:lnTo>
                    <a:pt x="73" y="234"/>
                  </a:lnTo>
                  <a:lnTo>
                    <a:pt x="73" y="237"/>
                  </a:lnTo>
                  <a:lnTo>
                    <a:pt x="73" y="237"/>
                  </a:lnTo>
                  <a:lnTo>
                    <a:pt x="75" y="237"/>
                  </a:lnTo>
                  <a:lnTo>
                    <a:pt x="78" y="239"/>
                  </a:lnTo>
                  <a:lnTo>
                    <a:pt x="78" y="239"/>
                  </a:lnTo>
                  <a:lnTo>
                    <a:pt x="78" y="239"/>
                  </a:lnTo>
                  <a:lnTo>
                    <a:pt x="78" y="239"/>
                  </a:lnTo>
                  <a:lnTo>
                    <a:pt x="80" y="242"/>
                  </a:lnTo>
                  <a:lnTo>
                    <a:pt x="80" y="242"/>
                  </a:lnTo>
                  <a:lnTo>
                    <a:pt x="82" y="242"/>
                  </a:lnTo>
                  <a:lnTo>
                    <a:pt x="82" y="242"/>
                  </a:lnTo>
                  <a:lnTo>
                    <a:pt x="85" y="242"/>
                  </a:lnTo>
                  <a:lnTo>
                    <a:pt x="85" y="242"/>
                  </a:lnTo>
                  <a:lnTo>
                    <a:pt x="92" y="246"/>
                  </a:lnTo>
                  <a:lnTo>
                    <a:pt x="94" y="246"/>
                  </a:lnTo>
                  <a:lnTo>
                    <a:pt x="94" y="246"/>
                  </a:lnTo>
                  <a:lnTo>
                    <a:pt x="97" y="246"/>
                  </a:lnTo>
                  <a:lnTo>
                    <a:pt x="99" y="246"/>
                  </a:lnTo>
                  <a:lnTo>
                    <a:pt x="99" y="249"/>
                  </a:lnTo>
                  <a:lnTo>
                    <a:pt x="101" y="249"/>
                  </a:lnTo>
                  <a:lnTo>
                    <a:pt x="101" y="249"/>
                  </a:lnTo>
                  <a:lnTo>
                    <a:pt x="101" y="249"/>
                  </a:lnTo>
                  <a:lnTo>
                    <a:pt x="101" y="249"/>
                  </a:lnTo>
                  <a:lnTo>
                    <a:pt x="104" y="249"/>
                  </a:lnTo>
                  <a:lnTo>
                    <a:pt x="104" y="249"/>
                  </a:lnTo>
                  <a:lnTo>
                    <a:pt x="104" y="249"/>
                  </a:lnTo>
                  <a:lnTo>
                    <a:pt x="106" y="251"/>
                  </a:lnTo>
                  <a:lnTo>
                    <a:pt x="106" y="251"/>
                  </a:lnTo>
                  <a:lnTo>
                    <a:pt x="106" y="251"/>
                  </a:lnTo>
                  <a:lnTo>
                    <a:pt x="111" y="258"/>
                  </a:lnTo>
                  <a:lnTo>
                    <a:pt x="111" y="265"/>
                  </a:lnTo>
                  <a:lnTo>
                    <a:pt x="111" y="275"/>
                  </a:lnTo>
                  <a:lnTo>
                    <a:pt x="113" y="272"/>
                  </a:lnTo>
                  <a:lnTo>
                    <a:pt x="113" y="272"/>
                  </a:lnTo>
                  <a:lnTo>
                    <a:pt x="120" y="272"/>
                  </a:lnTo>
                  <a:lnTo>
                    <a:pt x="125" y="272"/>
                  </a:lnTo>
                  <a:lnTo>
                    <a:pt x="127" y="272"/>
                  </a:lnTo>
                  <a:lnTo>
                    <a:pt x="130" y="272"/>
                  </a:lnTo>
                  <a:lnTo>
                    <a:pt x="132" y="272"/>
                  </a:lnTo>
                  <a:lnTo>
                    <a:pt x="132" y="275"/>
                  </a:lnTo>
                  <a:lnTo>
                    <a:pt x="132" y="275"/>
                  </a:lnTo>
                  <a:lnTo>
                    <a:pt x="134" y="275"/>
                  </a:lnTo>
                  <a:lnTo>
                    <a:pt x="132" y="277"/>
                  </a:lnTo>
                  <a:lnTo>
                    <a:pt x="132" y="279"/>
                  </a:lnTo>
                  <a:lnTo>
                    <a:pt x="132" y="282"/>
                  </a:lnTo>
                  <a:lnTo>
                    <a:pt x="134" y="287"/>
                  </a:lnTo>
                  <a:lnTo>
                    <a:pt x="134" y="289"/>
                  </a:lnTo>
                  <a:lnTo>
                    <a:pt x="132" y="294"/>
                  </a:lnTo>
                  <a:lnTo>
                    <a:pt x="132" y="294"/>
                  </a:lnTo>
                  <a:lnTo>
                    <a:pt x="132" y="294"/>
                  </a:lnTo>
                  <a:lnTo>
                    <a:pt x="132" y="294"/>
                  </a:lnTo>
                  <a:lnTo>
                    <a:pt x="132" y="296"/>
                  </a:lnTo>
                  <a:lnTo>
                    <a:pt x="132" y="296"/>
                  </a:lnTo>
                  <a:lnTo>
                    <a:pt x="132" y="298"/>
                  </a:lnTo>
                  <a:lnTo>
                    <a:pt x="132" y="298"/>
                  </a:lnTo>
                  <a:lnTo>
                    <a:pt x="132" y="301"/>
                  </a:lnTo>
                  <a:lnTo>
                    <a:pt x="132" y="303"/>
                  </a:lnTo>
                  <a:lnTo>
                    <a:pt x="132" y="305"/>
                  </a:lnTo>
                  <a:lnTo>
                    <a:pt x="132" y="305"/>
                  </a:lnTo>
                  <a:lnTo>
                    <a:pt x="132" y="308"/>
                  </a:lnTo>
                  <a:lnTo>
                    <a:pt x="134" y="310"/>
                  </a:lnTo>
                  <a:lnTo>
                    <a:pt x="134" y="310"/>
                  </a:lnTo>
                  <a:lnTo>
                    <a:pt x="139" y="313"/>
                  </a:lnTo>
                  <a:lnTo>
                    <a:pt x="139" y="315"/>
                  </a:lnTo>
                  <a:lnTo>
                    <a:pt x="141" y="317"/>
                  </a:lnTo>
                  <a:lnTo>
                    <a:pt x="144" y="320"/>
                  </a:lnTo>
                  <a:lnTo>
                    <a:pt x="144" y="320"/>
                  </a:lnTo>
                  <a:lnTo>
                    <a:pt x="144" y="322"/>
                  </a:lnTo>
                  <a:lnTo>
                    <a:pt x="144" y="322"/>
                  </a:lnTo>
                  <a:lnTo>
                    <a:pt x="144" y="322"/>
                  </a:lnTo>
                  <a:lnTo>
                    <a:pt x="144" y="322"/>
                  </a:lnTo>
                  <a:lnTo>
                    <a:pt x="144" y="324"/>
                  </a:lnTo>
                  <a:lnTo>
                    <a:pt x="146" y="327"/>
                  </a:lnTo>
                  <a:lnTo>
                    <a:pt x="146" y="327"/>
                  </a:lnTo>
                  <a:lnTo>
                    <a:pt x="146" y="329"/>
                  </a:lnTo>
                  <a:lnTo>
                    <a:pt x="146" y="329"/>
                  </a:lnTo>
                  <a:lnTo>
                    <a:pt x="146" y="329"/>
                  </a:lnTo>
                  <a:lnTo>
                    <a:pt x="146" y="329"/>
                  </a:lnTo>
                  <a:lnTo>
                    <a:pt x="146" y="329"/>
                  </a:lnTo>
                  <a:lnTo>
                    <a:pt x="146" y="329"/>
                  </a:lnTo>
                  <a:lnTo>
                    <a:pt x="146" y="332"/>
                  </a:lnTo>
                  <a:lnTo>
                    <a:pt x="146" y="332"/>
                  </a:lnTo>
                  <a:lnTo>
                    <a:pt x="146" y="332"/>
                  </a:lnTo>
                  <a:lnTo>
                    <a:pt x="146" y="332"/>
                  </a:lnTo>
                  <a:lnTo>
                    <a:pt x="149" y="332"/>
                  </a:lnTo>
                  <a:lnTo>
                    <a:pt x="149" y="332"/>
                  </a:lnTo>
                  <a:lnTo>
                    <a:pt x="149" y="334"/>
                  </a:lnTo>
                  <a:lnTo>
                    <a:pt x="149" y="334"/>
                  </a:lnTo>
                  <a:lnTo>
                    <a:pt x="149" y="334"/>
                  </a:lnTo>
                  <a:lnTo>
                    <a:pt x="151" y="334"/>
                  </a:lnTo>
                  <a:lnTo>
                    <a:pt x="151" y="336"/>
                  </a:lnTo>
                  <a:lnTo>
                    <a:pt x="153" y="336"/>
                  </a:lnTo>
                  <a:lnTo>
                    <a:pt x="158" y="336"/>
                  </a:lnTo>
                  <a:lnTo>
                    <a:pt x="165" y="336"/>
                  </a:lnTo>
                  <a:lnTo>
                    <a:pt x="165" y="336"/>
                  </a:lnTo>
                  <a:lnTo>
                    <a:pt x="168" y="339"/>
                  </a:lnTo>
                  <a:lnTo>
                    <a:pt x="172" y="339"/>
                  </a:lnTo>
                  <a:lnTo>
                    <a:pt x="175" y="341"/>
                  </a:lnTo>
                  <a:lnTo>
                    <a:pt x="175" y="341"/>
                  </a:lnTo>
                  <a:lnTo>
                    <a:pt x="175" y="339"/>
                  </a:lnTo>
                  <a:lnTo>
                    <a:pt x="177" y="339"/>
                  </a:lnTo>
                  <a:lnTo>
                    <a:pt x="177" y="339"/>
                  </a:lnTo>
                  <a:lnTo>
                    <a:pt x="179" y="339"/>
                  </a:lnTo>
                  <a:lnTo>
                    <a:pt x="179" y="339"/>
                  </a:lnTo>
                  <a:lnTo>
                    <a:pt x="182" y="339"/>
                  </a:lnTo>
                  <a:lnTo>
                    <a:pt x="182" y="339"/>
                  </a:lnTo>
                  <a:lnTo>
                    <a:pt x="184" y="341"/>
                  </a:lnTo>
                  <a:lnTo>
                    <a:pt x="186" y="341"/>
                  </a:lnTo>
                  <a:lnTo>
                    <a:pt x="196" y="346"/>
                  </a:lnTo>
                  <a:lnTo>
                    <a:pt x="196" y="346"/>
                  </a:lnTo>
                  <a:lnTo>
                    <a:pt x="201" y="346"/>
                  </a:lnTo>
                  <a:lnTo>
                    <a:pt x="201" y="346"/>
                  </a:lnTo>
                  <a:lnTo>
                    <a:pt x="203" y="348"/>
                  </a:lnTo>
                  <a:lnTo>
                    <a:pt x="205" y="348"/>
                  </a:lnTo>
                  <a:lnTo>
                    <a:pt x="205" y="348"/>
                  </a:lnTo>
                  <a:lnTo>
                    <a:pt x="205" y="350"/>
                  </a:lnTo>
                  <a:lnTo>
                    <a:pt x="205" y="350"/>
                  </a:lnTo>
                  <a:lnTo>
                    <a:pt x="203" y="353"/>
                  </a:lnTo>
                  <a:lnTo>
                    <a:pt x="203" y="353"/>
                  </a:lnTo>
                  <a:lnTo>
                    <a:pt x="203" y="355"/>
                  </a:lnTo>
                  <a:lnTo>
                    <a:pt x="203" y="358"/>
                  </a:lnTo>
                  <a:lnTo>
                    <a:pt x="205" y="360"/>
                  </a:lnTo>
                  <a:lnTo>
                    <a:pt x="205" y="362"/>
                  </a:lnTo>
                  <a:lnTo>
                    <a:pt x="208" y="362"/>
                  </a:lnTo>
                  <a:lnTo>
                    <a:pt x="210" y="365"/>
                  </a:lnTo>
                  <a:lnTo>
                    <a:pt x="215" y="365"/>
                  </a:lnTo>
                  <a:lnTo>
                    <a:pt x="215" y="365"/>
                  </a:lnTo>
                  <a:lnTo>
                    <a:pt x="217" y="365"/>
                  </a:lnTo>
                  <a:lnTo>
                    <a:pt x="217" y="365"/>
                  </a:lnTo>
                  <a:lnTo>
                    <a:pt x="217" y="367"/>
                  </a:lnTo>
                  <a:lnTo>
                    <a:pt x="217" y="367"/>
                  </a:lnTo>
                  <a:lnTo>
                    <a:pt x="222" y="369"/>
                  </a:lnTo>
                  <a:lnTo>
                    <a:pt x="222" y="369"/>
                  </a:lnTo>
                  <a:lnTo>
                    <a:pt x="222" y="369"/>
                  </a:lnTo>
                  <a:lnTo>
                    <a:pt x="222" y="369"/>
                  </a:lnTo>
                  <a:lnTo>
                    <a:pt x="224" y="369"/>
                  </a:lnTo>
                  <a:lnTo>
                    <a:pt x="227" y="369"/>
                  </a:lnTo>
                  <a:lnTo>
                    <a:pt x="227" y="369"/>
                  </a:lnTo>
                  <a:lnTo>
                    <a:pt x="229" y="369"/>
                  </a:lnTo>
                  <a:lnTo>
                    <a:pt x="231" y="369"/>
                  </a:lnTo>
                  <a:lnTo>
                    <a:pt x="231" y="369"/>
                  </a:lnTo>
                  <a:lnTo>
                    <a:pt x="231" y="367"/>
                  </a:lnTo>
                  <a:lnTo>
                    <a:pt x="234" y="367"/>
                  </a:lnTo>
                  <a:lnTo>
                    <a:pt x="234" y="367"/>
                  </a:lnTo>
                  <a:lnTo>
                    <a:pt x="236" y="367"/>
                  </a:lnTo>
                  <a:lnTo>
                    <a:pt x="239" y="367"/>
                  </a:lnTo>
                  <a:lnTo>
                    <a:pt x="239" y="367"/>
                  </a:lnTo>
                  <a:lnTo>
                    <a:pt x="239" y="367"/>
                  </a:lnTo>
                  <a:lnTo>
                    <a:pt x="243" y="367"/>
                  </a:lnTo>
                  <a:lnTo>
                    <a:pt x="243" y="367"/>
                  </a:lnTo>
                  <a:lnTo>
                    <a:pt x="248" y="369"/>
                  </a:lnTo>
                  <a:lnTo>
                    <a:pt x="250" y="369"/>
                  </a:lnTo>
                  <a:lnTo>
                    <a:pt x="250" y="369"/>
                  </a:lnTo>
                  <a:lnTo>
                    <a:pt x="253" y="372"/>
                  </a:lnTo>
                  <a:lnTo>
                    <a:pt x="253" y="372"/>
                  </a:lnTo>
                  <a:lnTo>
                    <a:pt x="255" y="372"/>
                  </a:lnTo>
                  <a:lnTo>
                    <a:pt x="255" y="372"/>
                  </a:lnTo>
                  <a:lnTo>
                    <a:pt x="257" y="372"/>
                  </a:lnTo>
                  <a:lnTo>
                    <a:pt x="257" y="372"/>
                  </a:lnTo>
                  <a:lnTo>
                    <a:pt x="257" y="374"/>
                  </a:lnTo>
                  <a:lnTo>
                    <a:pt x="257" y="374"/>
                  </a:lnTo>
                  <a:lnTo>
                    <a:pt x="257" y="374"/>
                  </a:lnTo>
                  <a:lnTo>
                    <a:pt x="260" y="374"/>
                  </a:lnTo>
                  <a:lnTo>
                    <a:pt x="260" y="374"/>
                  </a:lnTo>
                  <a:lnTo>
                    <a:pt x="262" y="376"/>
                  </a:lnTo>
                  <a:lnTo>
                    <a:pt x="262" y="376"/>
                  </a:lnTo>
                  <a:lnTo>
                    <a:pt x="265" y="376"/>
                  </a:lnTo>
                  <a:lnTo>
                    <a:pt x="267" y="376"/>
                  </a:lnTo>
                  <a:lnTo>
                    <a:pt x="267" y="376"/>
                  </a:lnTo>
                  <a:lnTo>
                    <a:pt x="269" y="376"/>
                  </a:lnTo>
                  <a:lnTo>
                    <a:pt x="269" y="376"/>
                  </a:lnTo>
                  <a:lnTo>
                    <a:pt x="272" y="376"/>
                  </a:lnTo>
                  <a:lnTo>
                    <a:pt x="272" y="379"/>
                  </a:lnTo>
                  <a:lnTo>
                    <a:pt x="274" y="379"/>
                  </a:lnTo>
                  <a:lnTo>
                    <a:pt x="276" y="379"/>
                  </a:lnTo>
                  <a:lnTo>
                    <a:pt x="279" y="379"/>
                  </a:lnTo>
                  <a:lnTo>
                    <a:pt x="279" y="379"/>
                  </a:lnTo>
                  <a:lnTo>
                    <a:pt x="281" y="376"/>
                  </a:lnTo>
                  <a:lnTo>
                    <a:pt x="281" y="376"/>
                  </a:lnTo>
                  <a:lnTo>
                    <a:pt x="283" y="376"/>
                  </a:lnTo>
                  <a:lnTo>
                    <a:pt x="286" y="376"/>
                  </a:lnTo>
                  <a:lnTo>
                    <a:pt x="288" y="376"/>
                  </a:lnTo>
                  <a:lnTo>
                    <a:pt x="288" y="379"/>
                  </a:lnTo>
                  <a:lnTo>
                    <a:pt x="291" y="379"/>
                  </a:lnTo>
                  <a:lnTo>
                    <a:pt x="291" y="379"/>
                  </a:lnTo>
                  <a:lnTo>
                    <a:pt x="291" y="379"/>
                  </a:lnTo>
                  <a:lnTo>
                    <a:pt x="293" y="376"/>
                  </a:lnTo>
                  <a:lnTo>
                    <a:pt x="293" y="376"/>
                  </a:lnTo>
                  <a:lnTo>
                    <a:pt x="300" y="376"/>
                  </a:lnTo>
                  <a:lnTo>
                    <a:pt x="300" y="376"/>
                  </a:lnTo>
                  <a:lnTo>
                    <a:pt x="302" y="376"/>
                  </a:lnTo>
                  <a:lnTo>
                    <a:pt x="305" y="376"/>
                  </a:lnTo>
                  <a:lnTo>
                    <a:pt x="312" y="379"/>
                  </a:lnTo>
                  <a:lnTo>
                    <a:pt x="314" y="379"/>
                  </a:lnTo>
                  <a:lnTo>
                    <a:pt x="314" y="379"/>
                  </a:lnTo>
                  <a:lnTo>
                    <a:pt x="314" y="379"/>
                  </a:lnTo>
                  <a:lnTo>
                    <a:pt x="314" y="379"/>
                  </a:lnTo>
                  <a:lnTo>
                    <a:pt x="317" y="379"/>
                  </a:lnTo>
                  <a:lnTo>
                    <a:pt x="317" y="376"/>
                  </a:lnTo>
                  <a:lnTo>
                    <a:pt x="319" y="379"/>
                  </a:lnTo>
                  <a:lnTo>
                    <a:pt x="319" y="379"/>
                  </a:lnTo>
                  <a:lnTo>
                    <a:pt x="319" y="379"/>
                  </a:lnTo>
                  <a:lnTo>
                    <a:pt x="319" y="379"/>
                  </a:lnTo>
                  <a:lnTo>
                    <a:pt x="321" y="381"/>
                  </a:lnTo>
                  <a:lnTo>
                    <a:pt x="321" y="381"/>
                  </a:lnTo>
                  <a:lnTo>
                    <a:pt x="321" y="381"/>
                  </a:lnTo>
                  <a:lnTo>
                    <a:pt x="324" y="379"/>
                  </a:lnTo>
                  <a:lnTo>
                    <a:pt x="324" y="379"/>
                  </a:lnTo>
                  <a:lnTo>
                    <a:pt x="324" y="381"/>
                  </a:lnTo>
                  <a:lnTo>
                    <a:pt x="326" y="381"/>
                  </a:lnTo>
                  <a:lnTo>
                    <a:pt x="328" y="379"/>
                  </a:lnTo>
                  <a:lnTo>
                    <a:pt x="333" y="376"/>
                  </a:lnTo>
                  <a:lnTo>
                    <a:pt x="336" y="374"/>
                  </a:lnTo>
                  <a:lnTo>
                    <a:pt x="338" y="369"/>
                  </a:lnTo>
                  <a:lnTo>
                    <a:pt x="340" y="367"/>
                  </a:lnTo>
                  <a:lnTo>
                    <a:pt x="345" y="365"/>
                  </a:lnTo>
                  <a:lnTo>
                    <a:pt x="347" y="362"/>
                  </a:lnTo>
                  <a:lnTo>
                    <a:pt x="350" y="358"/>
                  </a:lnTo>
                  <a:lnTo>
                    <a:pt x="352" y="355"/>
                  </a:lnTo>
                  <a:lnTo>
                    <a:pt x="354" y="353"/>
                  </a:lnTo>
                  <a:lnTo>
                    <a:pt x="357" y="348"/>
                  </a:lnTo>
                  <a:lnTo>
                    <a:pt x="362" y="346"/>
                  </a:lnTo>
                  <a:lnTo>
                    <a:pt x="364" y="343"/>
                  </a:lnTo>
                  <a:lnTo>
                    <a:pt x="366" y="339"/>
                  </a:lnTo>
                  <a:lnTo>
                    <a:pt x="369" y="336"/>
                  </a:lnTo>
                  <a:lnTo>
                    <a:pt x="371" y="334"/>
                  </a:lnTo>
                  <a:lnTo>
                    <a:pt x="376" y="329"/>
                  </a:lnTo>
                  <a:lnTo>
                    <a:pt x="378" y="327"/>
                  </a:lnTo>
                  <a:lnTo>
                    <a:pt x="380" y="324"/>
                  </a:lnTo>
                  <a:lnTo>
                    <a:pt x="383" y="322"/>
                  </a:lnTo>
                  <a:lnTo>
                    <a:pt x="385" y="320"/>
                  </a:lnTo>
                  <a:lnTo>
                    <a:pt x="388" y="320"/>
                  </a:lnTo>
                  <a:lnTo>
                    <a:pt x="388" y="320"/>
                  </a:lnTo>
                  <a:lnTo>
                    <a:pt x="388" y="320"/>
                  </a:lnTo>
                  <a:lnTo>
                    <a:pt x="383" y="313"/>
                  </a:lnTo>
                  <a:lnTo>
                    <a:pt x="383" y="313"/>
                  </a:lnTo>
                  <a:lnTo>
                    <a:pt x="383" y="313"/>
                  </a:lnTo>
                  <a:lnTo>
                    <a:pt x="383" y="313"/>
                  </a:lnTo>
                  <a:lnTo>
                    <a:pt x="383" y="313"/>
                  </a:lnTo>
                  <a:lnTo>
                    <a:pt x="383" y="313"/>
                  </a:lnTo>
                  <a:lnTo>
                    <a:pt x="383" y="313"/>
                  </a:lnTo>
                  <a:lnTo>
                    <a:pt x="383" y="313"/>
                  </a:lnTo>
                  <a:lnTo>
                    <a:pt x="383" y="310"/>
                  </a:lnTo>
                  <a:lnTo>
                    <a:pt x="380" y="310"/>
                  </a:lnTo>
                  <a:lnTo>
                    <a:pt x="380" y="310"/>
                  </a:lnTo>
                  <a:lnTo>
                    <a:pt x="385" y="305"/>
                  </a:lnTo>
                  <a:lnTo>
                    <a:pt x="388" y="301"/>
                  </a:lnTo>
                  <a:lnTo>
                    <a:pt x="390" y="298"/>
                  </a:lnTo>
                  <a:lnTo>
                    <a:pt x="390" y="296"/>
                  </a:lnTo>
                  <a:lnTo>
                    <a:pt x="390" y="291"/>
                  </a:lnTo>
                  <a:lnTo>
                    <a:pt x="388" y="284"/>
                  </a:lnTo>
                  <a:lnTo>
                    <a:pt x="388" y="282"/>
                  </a:lnTo>
                  <a:lnTo>
                    <a:pt x="388" y="279"/>
                  </a:lnTo>
                  <a:lnTo>
                    <a:pt x="390" y="277"/>
                  </a:lnTo>
                  <a:lnTo>
                    <a:pt x="392" y="277"/>
                  </a:lnTo>
                  <a:lnTo>
                    <a:pt x="395" y="277"/>
                  </a:lnTo>
                  <a:lnTo>
                    <a:pt x="397" y="277"/>
                  </a:lnTo>
                  <a:lnTo>
                    <a:pt x="399" y="275"/>
                  </a:lnTo>
                  <a:lnTo>
                    <a:pt x="402" y="272"/>
                  </a:lnTo>
                  <a:lnTo>
                    <a:pt x="402" y="270"/>
                  </a:lnTo>
                  <a:lnTo>
                    <a:pt x="406" y="265"/>
                  </a:lnTo>
                  <a:lnTo>
                    <a:pt x="409" y="263"/>
                  </a:lnTo>
                  <a:lnTo>
                    <a:pt x="409" y="261"/>
                  </a:lnTo>
                  <a:lnTo>
                    <a:pt x="409" y="261"/>
                  </a:lnTo>
                  <a:lnTo>
                    <a:pt x="409" y="258"/>
                  </a:lnTo>
                  <a:lnTo>
                    <a:pt x="409" y="258"/>
                  </a:lnTo>
                  <a:lnTo>
                    <a:pt x="409" y="258"/>
                  </a:lnTo>
                  <a:lnTo>
                    <a:pt x="409" y="256"/>
                  </a:lnTo>
                  <a:lnTo>
                    <a:pt x="409" y="256"/>
                  </a:lnTo>
                  <a:lnTo>
                    <a:pt x="409" y="256"/>
                  </a:lnTo>
                  <a:lnTo>
                    <a:pt x="409" y="253"/>
                  </a:lnTo>
                  <a:lnTo>
                    <a:pt x="411" y="251"/>
                  </a:lnTo>
                  <a:lnTo>
                    <a:pt x="411" y="251"/>
                  </a:lnTo>
                  <a:lnTo>
                    <a:pt x="411" y="251"/>
                  </a:lnTo>
                  <a:lnTo>
                    <a:pt x="414" y="251"/>
                  </a:lnTo>
                  <a:lnTo>
                    <a:pt x="414" y="249"/>
                  </a:lnTo>
                  <a:lnTo>
                    <a:pt x="414" y="249"/>
                  </a:lnTo>
                  <a:lnTo>
                    <a:pt x="414" y="246"/>
                  </a:lnTo>
                  <a:lnTo>
                    <a:pt x="416" y="246"/>
                  </a:lnTo>
                  <a:lnTo>
                    <a:pt x="416" y="246"/>
                  </a:lnTo>
                  <a:lnTo>
                    <a:pt x="416" y="246"/>
                  </a:lnTo>
                  <a:lnTo>
                    <a:pt x="416" y="242"/>
                  </a:lnTo>
                  <a:lnTo>
                    <a:pt x="418" y="239"/>
                  </a:lnTo>
                  <a:lnTo>
                    <a:pt x="418" y="237"/>
                  </a:lnTo>
                  <a:lnTo>
                    <a:pt x="418" y="234"/>
                  </a:lnTo>
                  <a:lnTo>
                    <a:pt x="418" y="234"/>
                  </a:lnTo>
                  <a:lnTo>
                    <a:pt x="418" y="232"/>
                  </a:lnTo>
                  <a:lnTo>
                    <a:pt x="416" y="232"/>
                  </a:lnTo>
                  <a:lnTo>
                    <a:pt x="416" y="232"/>
                  </a:lnTo>
                  <a:lnTo>
                    <a:pt x="414" y="230"/>
                  </a:lnTo>
                  <a:lnTo>
                    <a:pt x="414" y="230"/>
                  </a:lnTo>
                  <a:lnTo>
                    <a:pt x="414" y="227"/>
                  </a:lnTo>
                  <a:lnTo>
                    <a:pt x="414" y="227"/>
                  </a:lnTo>
                  <a:lnTo>
                    <a:pt x="414" y="225"/>
                  </a:lnTo>
                  <a:lnTo>
                    <a:pt x="414" y="225"/>
                  </a:lnTo>
                  <a:lnTo>
                    <a:pt x="411" y="227"/>
                  </a:lnTo>
                  <a:lnTo>
                    <a:pt x="409" y="227"/>
                  </a:lnTo>
                  <a:lnTo>
                    <a:pt x="409" y="227"/>
                  </a:lnTo>
                  <a:lnTo>
                    <a:pt x="406" y="227"/>
                  </a:lnTo>
                  <a:lnTo>
                    <a:pt x="406" y="227"/>
                  </a:lnTo>
                  <a:lnTo>
                    <a:pt x="406" y="225"/>
                  </a:lnTo>
                  <a:lnTo>
                    <a:pt x="406" y="225"/>
                  </a:lnTo>
                  <a:lnTo>
                    <a:pt x="406" y="225"/>
                  </a:lnTo>
                  <a:lnTo>
                    <a:pt x="406" y="225"/>
                  </a:lnTo>
                  <a:lnTo>
                    <a:pt x="406" y="223"/>
                  </a:lnTo>
                  <a:lnTo>
                    <a:pt x="406" y="223"/>
                  </a:lnTo>
                  <a:lnTo>
                    <a:pt x="406" y="223"/>
                  </a:lnTo>
                  <a:lnTo>
                    <a:pt x="406" y="218"/>
                  </a:lnTo>
                  <a:lnTo>
                    <a:pt x="406" y="218"/>
                  </a:lnTo>
                  <a:lnTo>
                    <a:pt x="406" y="216"/>
                  </a:lnTo>
                  <a:lnTo>
                    <a:pt x="406" y="216"/>
                  </a:lnTo>
                  <a:lnTo>
                    <a:pt x="406" y="216"/>
                  </a:lnTo>
                  <a:lnTo>
                    <a:pt x="404" y="216"/>
                  </a:lnTo>
                  <a:lnTo>
                    <a:pt x="404" y="216"/>
                  </a:lnTo>
                  <a:lnTo>
                    <a:pt x="404" y="213"/>
                  </a:lnTo>
                  <a:lnTo>
                    <a:pt x="404" y="211"/>
                  </a:lnTo>
                  <a:lnTo>
                    <a:pt x="404" y="211"/>
                  </a:lnTo>
                  <a:lnTo>
                    <a:pt x="404" y="208"/>
                  </a:lnTo>
                  <a:lnTo>
                    <a:pt x="406" y="208"/>
                  </a:lnTo>
                  <a:lnTo>
                    <a:pt x="406" y="206"/>
                  </a:lnTo>
                  <a:lnTo>
                    <a:pt x="406" y="206"/>
                  </a:lnTo>
                  <a:lnTo>
                    <a:pt x="406" y="204"/>
                  </a:lnTo>
                  <a:lnTo>
                    <a:pt x="406" y="204"/>
                  </a:lnTo>
                  <a:lnTo>
                    <a:pt x="409" y="197"/>
                  </a:lnTo>
                  <a:lnTo>
                    <a:pt x="409" y="194"/>
                  </a:lnTo>
                  <a:lnTo>
                    <a:pt x="409" y="194"/>
                  </a:lnTo>
                  <a:lnTo>
                    <a:pt x="409" y="192"/>
                  </a:lnTo>
                  <a:lnTo>
                    <a:pt x="406" y="192"/>
                  </a:lnTo>
                  <a:lnTo>
                    <a:pt x="406" y="192"/>
                  </a:lnTo>
                  <a:lnTo>
                    <a:pt x="406" y="192"/>
                  </a:lnTo>
                  <a:lnTo>
                    <a:pt x="406" y="192"/>
                  </a:lnTo>
                  <a:lnTo>
                    <a:pt x="406" y="190"/>
                  </a:lnTo>
                  <a:lnTo>
                    <a:pt x="406" y="190"/>
                  </a:lnTo>
                  <a:lnTo>
                    <a:pt x="404" y="190"/>
                  </a:lnTo>
                  <a:lnTo>
                    <a:pt x="402" y="190"/>
                  </a:lnTo>
                  <a:lnTo>
                    <a:pt x="402" y="190"/>
                  </a:lnTo>
                  <a:lnTo>
                    <a:pt x="399" y="190"/>
                  </a:lnTo>
                  <a:lnTo>
                    <a:pt x="399" y="190"/>
                  </a:lnTo>
                  <a:lnTo>
                    <a:pt x="399" y="190"/>
                  </a:lnTo>
                  <a:lnTo>
                    <a:pt x="399" y="190"/>
                  </a:lnTo>
                  <a:lnTo>
                    <a:pt x="399" y="187"/>
                  </a:lnTo>
                  <a:lnTo>
                    <a:pt x="399" y="187"/>
                  </a:lnTo>
                  <a:lnTo>
                    <a:pt x="399" y="185"/>
                  </a:lnTo>
                  <a:lnTo>
                    <a:pt x="399" y="185"/>
                  </a:lnTo>
                  <a:lnTo>
                    <a:pt x="402" y="185"/>
                  </a:lnTo>
                  <a:lnTo>
                    <a:pt x="402" y="185"/>
                  </a:lnTo>
                  <a:lnTo>
                    <a:pt x="402" y="185"/>
                  </a:lnTo>
                  <a:lnTo>
                    <a:pt x="399" y="182"/>
                  </a:lnTo>
                  <a:lnTo>
                    <a:pt x="399" y="180"/>
                  </a:lnTo>
                  <a:lnTo>
                    <a:pt x="399" y="180"/>
                  </a:lnTo>
                  <a:lnTo>
                    <a:pt x="404" y="178"/>
                  </a:lnTo>
                  <a:lnTo>
                    <a:pt x="406" y="178"/>
                  </a:lnTo>
                  <a:lnTo>
                    <a:pt x="409" y="178"/>
                  </a:lnTo>
                  <a:lnTo>
                    <a:pt x="411" y="178"/>
                  </a:lnTo>
                  <a:lnTo>
                    <a:pt x="411" y="175"/>
                  </a:lnTo>
                  <a:lnTo>
                    <a:pt x="411" y="175"/>
                  </a:lnTo>
                  <a:lnTo>
                    <a:pt x="411" y="173"/>
                  </a:lnTo>
                  <a:lnTo>
                    <a:pt x="411" y="173"/>
                  </a:lnTo>
                  <a:lnTo>
                    <a:pt x="411" y="171"/>
                  </a:lnTo>
                  <a:lnTo>
                    <a:pt x="411" y="168"/>
                  </a:lnTo>
                  <a:lnTo>
                    <a:pt x="409" y="166"/>
                  </a:lnTo>
                  <a:lnTo>
                    <a:pt x="409" y="163"/>
                  </a:lnTo>
                  <a:lnTo>
                    <a:pt x="409" y="163"/>
                  </a:lnTo>
                  <a:lnTo>
                    <a:pt x="411" y="161"/>
                  </a:lnTo>
                  <a:lnTo>
                    <a:pt x="411" y="161"/>
                  </a:lnTo>
                  <a:lnTo>
                    <a:pt x="411" y="161"/>
                  </a:lnTo>
                  <a:lnTo>
                    <a:pt x="414" y="161"/>
                  </a:lnTo>
                  <a:lnTo>
                    <a:pt x="414" y="161"/>
                  </a:lnTo>
                  <a:lnTo>
                    <a:pt x="416" y="159"/>
                  </a:lnTo>
                  <a:lnTo>
                    <a:pt x="416" y="159"/>
                  </a:lnTo>
                  <a:lnTo>
                    <a:pt x="416" y="159"/>
                  </a:lnTo>
                  <a:lnTo>
                    <a:pt x="416" y="156"/>
                  </a:lnTo>
                  <a:lnTo>
                    <a:pt x="416" y="156"/>
                  </a:lnTo>
                  <a:lnTo>
                    <a:pt x="416" y="156"/>
                  </a:lnTo>
                  <a:lnTo>
                    <a:pt x="416" y="156"/>
                  </a:lnTo>
                  <a:lnTo>
                    <a:pt x="416" y="15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34" name="Freeform 62">
              <a:extLst>
                <a:ext uri="{FF2B5EF4-FFF2-40B4-BE49-F238E27FC236}">
                  <a16:creationId xmlns:a16="http://schemas.microsoft.com/office/drawing/2014/main" id="{35F3AFBC-F9D5-46CA-CA3A-16617FFFDAB7}"/>
                </a:ext>
              </a:extLst>
            </p:cNvPr>
            <p:cNvSpPr>
              <a:spLocks/>
            </p:cNvSpPr>
            <p:nvPr/>
          </p:nvSpPr>
          <p:spPr bwMode="auto">
            <a:xfrm>
              <a:off x="9083674" y="4273116"/>
              <a:ext cx="990600" cy="855663"/>
            </a:xfrm>
            <a:custGeom>
              <a:avLst/>
              <a:gdLst>
                <a:gd name="T0" fmla="*/ 606 w 624"/>
                <a:gd name="T1" fmla="*/ 99 h 539"/>
                <a:gd name="T2" fmla="*/ 598 w 624"/>
                <a:gd name="T3" fmla="*/ 76 h 539"/>
                <a:gd name="T4" fmla="*/ 587 w 624"/>
                <a:gd name="T5" fmla="*/ 68 h 539"/>
                <a:gd name="T6" fmla="*/ 549 w 624"/>
                <a:gd name="T7" fmla="*/ 50 h 539"/>
                <a:gd name="T8" fmla="*/ 518 w 624"/>
                <a:gd name="T9" fmla="*/ 38 h 539"/>
                <a:gd name="T10" fmla="*/ 497 w 624"/>
                <a:gd name="T11" fmla="*/ 21 h 539"/>
                <a:gd name="T12" fmla="*/ 395 w 624"/>
                <a:gd name="T13" fmla="*/ 12 h 539"/>
                <a:gd name="T14" fmla="*/ 350 w 624"/>
                <a:gd name="T15" fmla="*/ 66 h 539"/>
                <a:gd name="T16" fmla="*/ 357 w 624"/>
                <a:gd name="T17" fmla="*/ 83 h 539"/>
                <a:gd name="T18" fmla="*/ 355 w 624"/>
                <a:gd name="T19" fmla="*/ 116 h 539"/>
                <a:gd name="T20" fmla="*/ 357 w 624"/>
                <a:gd name="T21" fmla="*/ 135 h 539"/>
                <a:gd name="T22" fmla="*/ 348 w 624"/>
                <a:gd name="T23" fmla="*/ 154 h 539"/>
                <a:gd name="T24" fmla="*/ 343 w 624"/>
                <a:gd name="T25" fmla="*/ 182 h 539"/>
                <a:gd name="T26" fmla="*/ 357 w 624"/>
                <a:gd name="T27" fmla="*/ 203 h 539"/>
                <a:gd name="T28" fmla="*/ 381 w 624"/>
                <a:gd name="T29" fmla="*/ 225 h 539"/>
                <a:gd name="T30" fmla="*/ 404 w 624"/>
                <a:gd name="T31" fmla="*/ 227 h 539"/>
                <a:gd name="T32" fmla="*/ 414 w 624"/>
                <a:gd name="T33" fmla="*/ 213 h 539"/>
                <a:gd name="T34" fmla="*/ 407 w 624"/>
                <a:gd name="T35" fmla="*/ 281 h 539"/>
                <a:gd name="T36" fmla="*/ 400 w 624"/>
                <a:gd name="T37" fmla="*/ 274 h 539"/>
                <a:gd name="T38" fmla="*/ 369 w 624"/>
                <a:gd name="T39" fmla="*/ 267 h 539"/>
                <a:gd name="T40" fmla="*/ 355 w 624"/>
                <a:gd name="T41" fmla="*/ 251 h 539"/>
                <a:gd name="T42" fmla="*/ 336 w 624"/>
                <a:gd name="T43" fmla="*/ 229 h 539"/>
                <a:gd name="T44" fmla="*/ 312 w 624"/>
                <a:gd name="T45" fmla="*/ 220 h 539"/>
                <a:gd name="T46" fmla="*/ 270 w 624"/>
                <a:gd name="T47" fmla="*/ 182 h 539"/>
                <a:gd name="T48" fmla="*/ 248 w 624"/>
                <a:gd name="T49" fmla="*/ 203 h 539"/>
                <a:gd name="T50" fmla="*/ 208 w 624"/>
                <a:gd name="T51" fmla="*/ 194 h 539"/>
                <a:gd name="T52" fmla="*/ 187 w 624"/>
                <a:gd name="T53" fmla="*/ 189 h 539"/>
                <a:gd name="T54" fmla="*/ 177 w 624"/>
                <a:gd name="T55" fmla="*/ 170 h 539"/>
                <a:gd name="T56" fmla="*/ 144 w 624"/>
                <a:gd name="T57" fmla="*/ 168 h 539"/>
                <a:gd name="T58" fmla="*/ 123 w 624"/>
                <a:gd name="T59" fmla="*/ 170 h 539"/>
                <a:gd name="T60" fmla="*/ 118 w 624"/>
                <a:gd name="T61" fmla="*/ 151 h 539"/>
                <a:gd name="T62" fmla="*/ 109 w 624"/>
                <a:gd name="T63" fmla="*/ 158 h 539"/>
                <a:gd name="T64" fmla="*/ 106 w 624"/>
                <a:gd name="T65" fmla="*/ 199 h 539"/>
                <a:gd name="T66" fmla="*/ 0 w 624"/>
                <a:gd name="T67" fmla="*/ 260 h 539"/>
                <a:gd name="T68" fmla="*/ 0 w 624"/>
                <a:gd name="T69" fmla="*/ 433 h 539"/>
                <a:gd name="T70" fmla="*/ 7 w 624"/>
                <a:gd name="T71" fmla="*/ 452 h 539"/>
                <a:gd name="T72" fmla="*/ 21 w 624"/>
                <a:gd name="T73" fmla="*/ 464 h 539"/>
                <a:gd name="T74" fmla="*/ 45 w 624"/>
                <a:gd name="T75" fmla="*/ 490 h 539"/>
                <a:gd name="T76" fmla="*/ 71 w 624"/>
                <a:gd name="T77" fmla="*/ 509 h 539"/>
                <a:gd name="T78" fmla="*/ 113 w 624"/>
                <a:gd name="T79" fmla="*/ 506 h 539"/>
                <a:gd name="T80" fmla="*/ 142 w 624"/>
                <a:gd name="T81" fmla="*/ 509 h 539"/>
                <a:gd name="T82" fmla="*/ 163 w 624"/>
                <a:gd name="T83" fmla="*/ 513 h 539"/>
                <a:gd name="T84" fmla="*/ 173 w 624"/>
                <a:gd name="T85" fmla="*/ 521 h 539"/>
                <a:gd name="T86" fmla="*/ 199 w 624"/>
                <a:gd name="T87" fmla="*/ 525 h 539"/>
                <a:gd name="T88" fmla="*/ 220 w 624"/>
                <a:gd name="T89" fmla="*/ 532 h 539"/>
                <a:gd name="T90" fmla="*/ 246 w 624"/>
                <a:gd name="T91" fmla="*/ 535 h 539"/>
                <a:gd name="T92" fmla="*/ 277 w 624"/>
                <a:gd name="T93" fmla="*/ 523 h 539"/>
                <a:gd name="T94" fmla="*/ 367 w 624"/>
                <a:gd name="T95" fmla="*/ 447 h 539"/>
                <a:gd name="T96" fmla="*/ 378 w 624"/>
                <a:gd name="T97" fmla="*/ 421 h 539"/>
                <a:gd name="T98" fmla="*/ 428 w 624"/>
                <a:gd name="T99" fmla="*/ 405 h 539"/>
                <a:gd name="T100" fmla="*/ 449 w 624"/>
                <a:gd name="T101" fmla="*/ 395 h 539"/>
                <a:gd name="T102" fmla="*/ 466 w 624"/>
                <a:gd name="T103" fmla="*/ 360 h 539"/>
                <a:gd name="T104" fmla="*/ 601 w 624"/>
                <a:gd name="T105" fmla="*/ 315 h 539"/>
                <a:gd name="T106" fmla="*/ 582 w 624"/>
                <a:gd name="T107" fmla="*/ 305 h 539"/>
                <a:gd name="T108" fmla="*/ 579 w 624"/>
                <a:gd name="T109" fmla="*/ 286 h 539"/>
                <a:gd name="T110" fmla="*/ 587 w 624"/>
                <a:gd name="T111" fmla="*/ 251 h 539"/>
                <a:gd name="T112" fmla="*/ 598 w 624"/>
                <a:gd name="T113" fmla="*/ 239 h 539"/>
                <a:gd name="T114" fmla="*/ 615 w 624"/>
                <a:gd name="T115" fmla="*/ 227 h 539"/>
                <a:gd name="T116" fmla="*/ 606 w 624"/>
                <a:gd name="T117" fmla="*/ 196 h 539"/>
                <a:gd name="T118" fmla="*/ 606 w 624"/>
                <a:gd name="T119" fmla="*/ 170 h 539"/>
                <a:gd name="T120" fmla="*/ 606 w 624"/>
                <a:gd name="T121" fmla="*/ 14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4" h="539">
                  <a:moveTo>
                    <a:pt x="624" y="128"/>
                  </a:moveTo>
                  <a:lnTo>
                    <a:pt x="624" y="128"/>
                  </a:lnTo>
                  <a:lnTo>
                    <a:pt x="624" y="128"/>
                  </a:lnTo>
                  <a:lnTo>
                    <a:pt x="624" y="125"/>
                  </a:lnTo>
                  <a:lnTo>
                    <a:pt x="624" y="125"/>
                  </a:lnTo>
                  <a:lnTo>
                    <a:pt x="624" y="123"/>
                  </a:lnTo>
                  <a:lnTo>
                    <a:pt x="622" y="123"/>
                  </a:lnTo>
                  <a:lnTo>
                    <a:pt x="622" y="121"/>
                  </a:lnTo>
                  <a:lnTo>
                    <a:pt x="622" y="121"/>
                  </a:lnTo>
                  <a:lnTo>
                    <a:pt x="620" y="118"/>
                  </a:lnTo>
                  <a:lnTo>
                    <a:pt x="620" y="118"/>
                  </a:lnTo>
                  <a:lnTo>
                    <a:pt x="617" y="116"/>
                  </a:lnTo>
                  <a:lnTo>
                    <a:pt x="617" y="113"/>
                  </a:lnTo>
                  <a:lnTo>
                    <a:pt x="617" y="111"/>
                  </a:lnTo>
                  <a:lnTo>
                    <a:pt x="617" y="109"/>
                  </a:lnTo>
                  <a:lnTo>
                    <a:pt x="617" y="109"/>
                  </a:lnTo>
                  <a:lnTo>
                    <a:pt x="615" y="106"/>
                  </a:lnTo>
                  <a:lnTo>
                    <a:pt x="615" y="106"/>
                  </a:lnTo>
                  <a:lnTo>
                    <a:pt x="613" y="106"/>
                  </a:lnTo>
                  <a:lnTo>
                    <a:pt x="613" y="104"/>
                  </a:lnTo>
                  <a:lnTo>
                    <a:pt x="613" y="104"/>
                  </a:lnTo>
                  <a:lnTo>
                    <a:pt x="610" y="104"/>
                  </a:lnTo>
                  <a:lnTo>
                    <a:pt x="606" y="102"/>
                  </a:lnTo>
                  <a:lnTo>
                    <a:pt x="606" y="99"/>
                  </a:lnTo>
                  <a:lnTo>
                    <a:pt x="606" y="99"/>
                  </a:lnTo>
                  <a:lnTo>
                    <a:pt x="606" y="97"/>
                  </a:lnTo>
                  <a:lnTo>
                    <a:pt x="608" y="95"/>
                  </a:lnTo>
                  <a:lnTo>
                    <a:pt x="608" y="92"/>
                  </a:lnTo>
                  <a:lnTo>
                    <a:pt x="608" y="92"/>
                  </a:lnTo>
                  <a:lnTo>
                    <a:pt x="608" y="90"/>
                  </a:lnTo>
                  <a:lnTo>
                    <a:pt x="608" y="87"/>
                  </a:lnTo>
                  <a:lnTo>
                    <a:pt x="608" y="87"/>
                  </a:lnTo>
                  <a:lnTo>
                    <a:pt x="606" y="87"/>
                  </a:lnTo>
                  <a:lnTo>
                    <a:pt x="606" y="85"/>
                  </a:lnTo>
                  <a:lnTo>
                    <a:pt x="603" y="85"/>
                  </a:lnTo>
                  <a:lnTo>
                    <a:pt x="603" y="85"/>
                  </a:lnTo>
                  <a:lnTo>
                    <a:pt x="603" y="83"/>
                  </a:lnTo>
                  <a:lnTo>
                    <a:pt x="603" y="83"/>
                  </a:lnTo>
                  <a:lnTo>
                    <a:pt x="601" y="83"/>
                  </a:lnTo>
                  <a:lnTo>
                    <a:pt x="601" y="80"/>
                  </a:lnTo>
                  <a:lnTo>
                    <a:pt x="601" y="80"/>
                  </a:lnTo>
                  <a:lnTo>
                    <a:pt x="601" y="80"/>
                  </a:lnTo>
                  <a:lnTo>
                    <a:pt x="601" y="80"/>
                  </a:lnTo>
                  <a:lnTo>
                    <a:pt x="601" y="78"/>
                  </a:lnTo>
                  <a:lnTo>
                    <a:pt x="601" y="78"/>
                  </a:lnTo>
                  <a:lnTo>
                    <a:pt x="601" y="78"/>
                  </a:lnTo>
                  <a:lnTo>
                    <a:pt x="601" y="76"/>
                  </a:lnTo>
                  <a:lnTo>
                    <a:pt x="598" y="76"/>
                  </a:lnTo>
                  <a:lnTo>
                    <a:pt x="596" y="76"/>
                  </a:lnTo>
                  <a:lnTo>
                    <a:pt x="594" y="73"/>
                  </a:lnTo>
                  <a:lnTo>
                    <a:pt x="594" y="76"/>
                  </a:lnTo>
                  <a:lnTo>
                    <a:pt x="594" y="78"/>
                  </a:lnTo>
                  <a:lnTo>
                    <a:pt x="594" y="78"/>
                  </a:lnTo>
                  <a:lnTo>
                    <a:pt x="594" y="78"/>
                  </a:lnTo>
                  <a:lnTo>
                    <a:pt x="591" y="78"/>
                  </a:lnTo>
                  <a:lnTo>
                    <a:pt x="591" y="76"/>
                  </a:lnTo>
                  <a:lnTo>
                    <a:pt x="591" y="76"/>
                  </a:lnTo>
                  <a:lnTo>
                    <a:pt x="591" y="76"/>
                  </a:lnTo>
                  <a:lnTo>
                    <a:pt x="591" y="76"/>
                  </a:lnTo>
                  <a:lnTo>
                    <a:pt x="589" y="76"/>
                  </a:lnTo>
                  <a:lnTo>
                    <a:pt x="589" y="76"/>
                  </a:lnTo>
                  <a:lnTo>
                    <a:pt x="589" y="76"/>
                  </a:lnTo>
                  <a:lnTo>
                    <a:pt x="589" y="76"/>
                  </a:lnTo>
                  <a:lnTo>
                    <a:pt x="589" y="71"/>
                  </a:lnTo>
                  <a:lnTo>
                    <a:pt x="589" y="68"/>
                  </a:lnTo>
                  <a:lnTo>
                    <a:pt x="589" y="68"/>
                  </a:lnTo>
                  <a:lnTo>
                    <a:pt x="589" y="68"/>
                  </a:lnTo>
                  <a:lnTo>
                    <a:pt x="587" y="68"/>
                  </a:lnTo>
                  <a:lnTo>
                    <a:pt x="587" y="68"/>
                  </a:lnTo>
                  <a:lnTo>
                    <a:pt x="587" y="68"/>
                  </a:lnTo>
                  <a:lnTo>
                    <a:pt x="587" y="68"/>
                  </a:lnTo>
                  <a:lnTo>
                    <a:pt x="587" y="68"/>
                  </a:lnTo>
                  <a:lnTo>
                    <a:pt x="584" y="68"/>
                  </a:lnTo>
                  <a:lnTo>
                    <a:pt x="584" y="64"/>
                  </a:lnTo>
                  <a:lnTo>
                    <a:pt x="584" y="64"/>
                  </a:lnTo>
                  <a:lnTo>
                    <a:pt x="579" y="61"/>
                  </a:lnTo>
                  <a:lnTo>
                    <a:pt x="577" y="61"/>
                  </a:lnTo>
                  <a:lnTo>
                    <a:pt x="577" y="61"/>
                  </a:lnTo>
                  <a:lnTo>
                    <a:pt x="577" y="61"/>
                  </a:lnTo>
                  <a:lnTo>
                    <a:pt x="577" y="61"/>
                  </a:lnTo>
                  <a:lnTo>
                    <a:pt x="575" y="61"/>
                  </a:lnTo>
                  <a:lnTo>
                    <a:pt x="575" y="59"/>
                  </a:lnTo>
                  <a:lnTo>
                    <a:pt x="575" y="59"/>
                  </a:lnTo>
                  <a:lnTo>
                    <a:pt x="575" y="59"/>
                  </a:lnTo>
                  <a:lnTo>
                    <a:pt x="575" y="59"/>
                  </a:lnTo>
                  <a:lnTo>
                    <a:pt x="570" y="57"/>
                  </a:lnTo>
                  <a:lnTo>
                    <a:pt x="565" y="57"/>
                  </a:lnTo>
                  <a:lnTo>
                    <a:pt x="563" y="57"/>
                  </a:lnTo>
                  <a:lnTo>
                    <a:pt x="563" y="57"/>
                  </a:lnTo>
                  <a:lnTo>
                    <a:pt x="563" y="54"/>
                  </a:lnTo>
                  <a:lnTo>
                    <a:pt x="561" y="52"/>
                  </a:lnTo>
                  <a:lnTo>
                    <a:pt x="561" y="52"/>
                  </a:lnTo>
                  <a:lnTo>
                    <a:pt x="558" y="50"/>
                  </a:lnTo>
                  <a:lnTo>
                    <a:pt x="556" y="50"/>
                  </a:lnTo>
                  <a:lnTo>
                    <a:pt x="549" y="50"/>
                  </a:lnTo>
                  <a:lnTo>
                    <a:pt x="549" y="50"/>
                  </a:lnTo>
                  <a:lnTo>
                    <a:pt x="546" y="50"/>
                  </a:lnTo>
                  <a:lnTo>
                    <a:pt x="546" y="50"/>
                  </a:lnTo>
                  <a:lnTo>
                    <a:pt x="544" y="47"/>
                  </a:lnTo>
                  <a:lnTo>
                    <a:pt x="544" y="47"/>
                  </a:lnTo>
                  <a:lnTo>
                    <a:pt x="544" y="47"/>
                  </a:lnTo>
                  <a:lnTo>
                    <a:pt x="542" y="47"/>
                  </a:lnTo>
                  <a:lnTo>
                    <a:pt x="542" y="47"/>
                  </a:lnTo>
                  <a:lnTo>
                    <a:pt x="542" y="47"/>
                  </a:lnTo>
                  <a:lnTo>
                    <a:pt x="542" y="47"/>
                  </a:lnTo>
                  <a:lnTo>
                    <a:pt x="539" y="45"/>
                  </a:lnTo>
                  <a:lnTo>
                    <a:pt x="537" y="45"/>
                  </a:lnTo>
                  <a:lnTo>
                    <a:pt x="537" y="45"/>
                  </a:lnTo>
                  <a:lnTo>
                    <a:pt x="537" y="47"/>
                  </a:lnTo>
                  <a:lnTo>
                    <a:pt x="535" y="47"/>
                  </a:lnTo>
                  <a:lnTo>
                    <a:pt x="532" y="45"/>
                  </a:lnTo>
                  <a:lnTo>
                    <a:pt x="532" y="45"/>
                  </a:lnTo>
                  <a:lnTo>
                    <a:pt x="532" y="40"/>
                  </a:lnTo>
                  <a:lnTo>
                    <a:pt x="532" y="40"/>
                  </a:lnTo>
                  <a:lnTo>
                    <a:pt x="525" y="38"/>
                  </a:lnTo>
                  <a:lnTo>
                    <a:pt x="523" y="38"/>
                  </a:lnTo>
                  <a:lnTo>
                    <a:pt x="523" y="38"/>
                  </a:lnTo>
                  <a:lnTo>
                    <a:pt x="520" y="38"/>
                  </a:lnTo>
                  <a:lnTo>
                    <a:pt x="520" y="38"/>
                  </a:lnTo>
                  <a:lnTo>
                    <a:pt x="518" y="38"/>
                  </a:lnTo>
                  <a:lnTo>
                    <a:pt x="513" y="33"/>
                  </a:lnTo>
                  <a:lnTo>
                    <a:pt x="513" y="33"/>
                  </a:lnTo>
                  <a:lnTo>
                    <a:pt x="511" y="31"/>
                  </a:lnTo>
                  <a:lnTo>
                    <a:pt x="511" y="28"/>
                  </a:lnTo>
                  <a:lnTo>
                    <a:pt x="511" y="26"/>
                  </a:lnTo>
                  <a:lnTo>
                    <a:pt x="511" y="26"/>
                  </a:lnTo>
                  <a:lnTo>
                    <a:pt x="509" y="26"/>
                  </a:lnTo>
                  <a:lnTo>
                    <a:pt x="509" y="24"/>
                  </a:lnTo>
                  <a:lnTo>
                    <a:pt x="506" y="24"/>
                  </a:lnTo>
                  <a:lnTo>
                    <a:pt x="506" y="24"/>
                  </a:lnTo>
                  <a:lnTo>
                    <a:pt x="504" y="24"/>
                  </a:lnTo>
                  <a:lnTo>
                    <a:pt x="504" y="24"/>
                  </a:lnTo>
                  <a:lnTo>
                    <a:pt x="504" y="24"/>
                  </a:lnTo>
                  <a:lnTo>
                    <a:pt x="501" y="24"/>
                  </a:lnTo>
                  <a:lnTo>
                    <a:pt x="501" y="21"/>
                  </a:lnTo>
                  <a:lnTo>
                    <a:pt x="501" y="21"/>
                  </a:lnTo>
                  <a:lnTo>
                    <a:pt x="501" y="21"/>
                  </a:lnTo>
                  <a:lnTo>
                    <a:pt x="501" y="21"/>
                  </a:lnTo>
                  <a:lnTo>
                    <a:pt x="501" y="21"/>
                  </a:lnTo>
                  <a:lnTo>
                    <a:pt x="501" y="21"/>
                  </a:lnTo>
                  <a:lnTo>
                    <a:pt x="501" y="21"/>
                  </a:lnTo>
                  <a:lnTo>
                    <a:pt x="499" y="21"/>
                  </a:lnTo>
                  <a:lnTo>
                    <a:pt x="497" y="21"/>
                  </a:lnTo>
                  <a:lnTo>
                    <a:pt x="497" y="21"/>
                  </a:lnTo>
                  <a:lnTo>
                    <a:pt x="497" y="24"/>
                  </a:lnTo>
                  <a:lnTo>
                    <a:pt x="497" y="21"/>
                  </a:lnTo>
                  <a:lnTo>
                    <a:pt x="494" y="21"/>
                  </a:lnTo>
                  <a:lnTo>
                    <a:pt x="494" y="21"/>
                  </a:lnTo>
                  <a:lnTo>
                    <a:pt x="494" y="21"/>
                  </a:lnTo>
                  <a:lnTo>
                    <a:pt x="492" y="21"/>
                  </a:lnTo>
                  <a:lnTo>
                    <a:pt x="492" y="21"/>
                  </a:lnTo>
                  <a:lnTo>
                    <a:pt x="490" y="21"/>
                  </a:lnTo>
                  <a:lnTo>
                    <a:pt x="490" y="21"/>
                  </a:lnTo>
                  <a:lnTo>
                    <a:pt x="487" y="21"/>
                  </a:lnTo>
                  <a:lnTo>
                    <a:pt x="485" y="21"/>
                  </a:lnTo>
                  <a:lnTo>
                    <a:pt x="482" y="19"/>
                  </a:lnTo>
                  <a:lnTo>
                    <a:pt x="480" y="19"/>
                  </a:lnTo>
                  <a:lnTo>
                    <a:pt x="478" y="14"/>
                  </a:lnTo>
                  <a:lnTo>
                    <a:pt x="473" y="9"/>
                  </a:lnTo>
                  <a:lnTo>
                    <a:pt x="471" y="5"/>
                  </a:lnTo>
                  <a:lnTo>
                    <a:pt x="468" y="0"/>
                  </a:lnTo>
                  <a:lnTo>
                    <a:pt x="461" y="0"/>
                  </a:lnTo>
                  <a:lnTo>
                    <a:pt x="447" y="2"/>
                  </a:lnTo>
                  <a:lnTo>
                    <a:pt x="435" y="5"/>
                  </a:lnTo>
                  <a:lnTo>
                    <a:pt x="421" y="7"/>
                  </a:lnTo>
                  <a:lnTo>
                    <a:pt x="407" y="9"/>
                  </a:lnTo>
                  <a:lnTo>
                    <a:pt x="407" y="9"/>
                  </a:lnTo>
                  <a:lnTo>
                    <a:pt x="395" y="12"/>
                  </a:lnTo>
                  <a:lnTo>
                    <a:pt x="388" y="12"/>
                  </a:lnTo>
                  <a:lnTo>
                    <a:pt x="378" y="14"/>
                  </a:lnTo>
                  <a:lnTo>
                    <a:pt x="371" y="14"/>
                  </a:lnTo>
                  <a:lnTo>
                    <a:pt x="369" y="14"/>
                  </a:lnTo>
                  <a:lnTo>
                    <a:pt x="369" y="16"/>
                  </a:lnTo>
                  <a:lnTo>
                    <a:pt x="371" y="21"/>
                  </a:lnTo>
                  <a:lnTo>
                    <a:pt x="371" y="26"/>
                  </a:lnTo>
                  <a:lnTo>
                    <a:pt x="369" y="31"/>
                  </a:lnTo>
                  <a:lnTo>
                    <a:pt x="364" y="40"/>
                  </a:lnTo>
                  <a:lnTo>
                    <a:pt x="355" y="47"/>
                  </a:lnTo>
                  <a:lnTo>
                    <a:pt x="350" y="52"/>
                  </a:lnTo>
                  <a:lnTo>
                    <a:pt x="345" y="54"/>
                  </a:lnTo>
                  <a:lnTo>
                    <a:pt x="343" y="54"/>
                  </a:lnTo>
                  <a:lnTo>
                    <a:pt x="341" y="57"/>
                  </a:lnTo>
                  <a:lnTo>
                    <a:pt x="343" y="59"/>
                  </a:lnTo>
                  <a:lnTo>
                    <a:pt x="345" y="59"/>
                  </a:lnTo>
                  <a:lnTo>
                    <a:pt x="348" y="61"/>
                  </a:lnTo>
                  <a:lnTo>
                    <a:pt x="348" y="61"/>
                  </a:lnTo>
                  <a:lnTo>
                    <a:pt x="350" y="64"/>
                  </a:lnTo>
                  <a:lnTo>
                    <a:pt x="350" y="64"/>
                  </a:lnTo>
                  <a:lnTo>
                    <a:pt x="350" y="66"/>
                  </a:lnTo>
                  <a:lnTo>
                    <a:pt x="350" y="66"/>
                  </a:lnTo>
                  <a:lnTo>
                    <a:pt x="350" y="66"/>
                  </a:lnTo>
                  <a:lnTo>
                    <a:pt x="350" y="66"/>
                  </a:lnTo>
                  <a:lnTo>
                    <a:pt x="352" y="68"/>
                  </a:lnTo>
                  <a:lnTo>
                    <a:pt x="352" y="68"/>
                  </a:lnTo>
                  <a:lnTo>
                    <a:pt x="352" y="68"/>
                  </a:lnTo>
                  <a:lnTo>
                    <a:pt x="352" y="71"/>
                  </a:lnTo>
                  <a:lnTo>
                    <a:pt x="352" y="71"/>
                  </a:lnTo>
                  <a:lnTo>
                    <a:pt x="352" y="71"/>
                  </a:lnTo>
                  <a:lnTo>
                    <a:pt x="352" y="71"/>
                  </a:lnTo>
                  <a:lnTo>
                    <a:pt x="355" y="71"/>
                  </a:lnTo>
                  <a:lnTo>
                    <a:pt x="355" y="73"/>
                  </a:lnTo>
                  <a:lnTo>
                    <a:pt x="355" y="73"/>
                  </a:lnTo>
                  <a:lnTo>
                    <a:pt x="352" y="73"/>
                  </a:lnTo>
                  <a:lnTo>
                    <a:pt x="352" y="73"/>
                  </a:lnTo>
                  <a:lnTo>
                    <a:pt x="355" y="76"/>
                  </a:lnTo>
                  <a:lnTo>
                    <a:pt x="355" y="76"/>
                  </a:lnTo>
                  <a:lnTo>
                    <a:pt x="355" y="76"/>
                  </a:lnTo>
                  <a:lnTo>
                    <a:pt x="355" y="78"/>
                  </a:lnTo>
                  <a:lnTo>
                    <a:pt x="355" y="78"/>
                  </a:lnTo>
                  <a:lnTo>
                    <a:pt x="355" y="80"/>
                  </a:lnTo>
                  <a:lnTo>
                    <a:pt x="355" y="80"/>
                  </a:lnTo>
                  <a:lnTo>
                    <a:pt x="357" y="83"/>
                  </a:lnTo>
                  <a:lnTo>
                    <a:pt x="357" y="83"/>
                  </a:lnTo>
                  <a:lnTo>
                    <a:pt x="357" y="83"/>
                  </a:lnTo>
                  <a:lnTo>
                    <a:pt x="357" y="83"/>
                  </a:lnTo>
                  <a:lnTo>
                    <a:pt x="357" y="83"/>
                  </a:lnTo>
                  <a:lnTo>
                    <a:pt x="359" y="85"/>
                  </a:lnTo>
                  <a:lnTo>
                    <a:pt x="359" y="85"/>
                  </a:lnTo>
                  <a:lnTo>
                    <a:pt x="359" y="85"/>
                  </a:lnTo>
                  <a:lnTo>
                    <a:pt x="357" y="87"/>
                  </a:lnTo>
                  <a:lnTo>
                    <a:pt x="357" y="90"/>
                  </a:lnTo>
                  <a:lnTo>
                    <a:pt x="355" y="92"/>
                  </a:lnTo>
                  <a:lnTo>
                    <a:pt x="355" y="95"/>
                  </a:lnTo>
                  <a:lnTo>
                    <a:pt x="355" y="97"/>
                  </a:lnTo>
                  <a:lnTo>
                    <a:pt x="355" y="102"/>
                  </a:lnTo>
                  <a:lnTo>
                    <a:pt x="355" y="104"/>
                  </a:lnTo>
                  <a:lnTo>
                    <a:pt x="355" y="106"/>
                  </a:lnTo>
                  <a:lnTo>
                    <a:pt x="352" y="106"/>
                  </a:lnTo>
                  <a:lnTo>
                    <a:pt x="352" y="109"/>
                  </a:lnTo>
                  <a:lnTo>
                    <a:pt x="355" y="109"/>
                  </a:lnTo>
                  <a:lnTo>
                    <a:pt x="355" y="111"/>
                  </a:lnTo>
                  <a:lnTo>
                    <a:pt x="355" y="111"/>
                  </a:lnTo>
                  <a:lnTo>
                    <a:pt x="355" y="111"/>
                  </a:lnTo>
                  <a:lnTo>
                    <a:pt x="355" y="111"/>
                  </a:lnTo>
                  <a:lnTo>
                    <a:pt x="355" y="111"/>
                  </a:lnTo>
                  <a:lnTo>
                    <a:pt x="355" y="111"/>
                  </a:lnTo>
                  <a:lnTo>
                    <a:pt x="355" y="113"/>
                  </a:lnTo>
                  <a:lnTo>
                    <a:pt x="355" y="113"/>
                  </a:lnTo>
                  <a:lnTo>
                    <a:pt x="355" y="113"/>
                  </a:lnTo>
                  <a:lnTo>
                    <a:pt x="355" y="116"/>
                  </a:lnTo>
                  <a:lnTo>
                    <a:pt x="355" y="116"/>
                  </a:lnTo>
                  <a:lnTo>
                    <a:pt x="355" y="118"/>
                  </a:lnTo>
                  <a:lnTo>
                    <a:pt x="357" y="118"/>
                  </a:lnTo>
                  <a:lnTo>
                    <a:pt x="357" y="121"/>
                  </a:lnTo>
                  <a:lnTo>
                    <a:pt x="357" y="121"/>
                  </a:lnTo>
                  <a:lnTo>
                    <a:pt x="357" y="121"/>
                  </a:lnTo>
                  <a:lnTo>
                    <a:pt x="357" y="121"/>
                  </a:lnTo>
                  <a:lnTo>
                    <a:pt x="357" y="123"/>
                  </a:lnTo>
                  <a:lnTo>
                    <a:pt x="355" y="123"/>
                  </a:lnTo>
                  <a:lnTo>
                    <a:pt x="357" y="123"/>
                  </a:lnTo>
                  <a:lnTo>
                    <a:pt x="357" y="123"/>
                  </a:lnTo>
                  <a:lnTo>
                    <a:pt x="357" y="125"/>
                  </a:lnTo>
                  <a:lnTo>
                    <a:pt x="357" y="125"/>
                  </a:lnTo>
                  <a:lnTo>
                    <a:pt x="357" y="128"/>
                  </a:lnTo>
                  <a:lnTo>
                    <a:pt x="357" y="128"/>
                  </a:lnTo>
                  <a:lnTo>
                    <a:pt x="357" y="128"/>
                  </a:lnTo>
                  <a:lnTo>
                    <a:pt x="357" y="130"/>
                  </a:lnTo>
                  <a:lnTo>
                    <a:pt x="357" y="130"/>
                  </a:lnTo>
                  <a:lnTo>
                    <a:pt x="359" y="130"/>
                  </a:lnTo>
                  <a:lnTo>
                    <a:pt x="359" y="132"/>
                  </a:lnTo>
                  <a:lnTo>
                    <a:pt x="359" y="132"/>
                  </a:lnTo>
                  <a:lnTo>
                    <a:pt x="359" y="132"/>
                  </a:lnTo>
                  <a:lnTo>
                    <a:pt x="357" y="135"/>
                  </a:lnTo>
                  <a:lnTo>
                    <a:pt x="357" y="135"/>
                  </a:lnTo>
                  <a:lnTo>
                    <a:pt x="357" y="135"/>
                  </a:lnTo>
                  <a:lnTo>
                    <a:pt x="357" y="135"/>
                  </a:lnTo>
                  <a:lnTo>
                    <a:pt x="355" y="135"/>
                  </a:lnTo>
                  <a:lnTo>
                    <a:pt x="355" y="135"/>
                  </a:lnTo>
                  <a:lnTo>
                    <a:pt x="355" y="137"/>
                  </a:lnTo>
                  <a:lnTo>
                    <a:pt x="355" y="137"/>
                  </a:lnTo>
                  <a:lnTo>
                    <a:pt x="355" y="137"/>
                  </a:lnTo>
                  <a:lnTo>
                    <a:pt x="352" y="139"/>
                  </a:lnTo>
                  <a:lnTo>
                    <a:pt x="352" y="139"/>
                  </a:lnTo>
                  <a:lnTo>
                    <a:pt x="352" y="142"/>
                  </a:lnTo>
                  <a:lnTo>
                    <a:pt x="352" y="142"/>
                  </a:lnTo>
                  <a:lnTo>
                    <a:pt x="352" y="144"/>
                  </a:lnTo>
                  <a:lnTo>
                    <a:pt x="352" y="147"/>
                  </a:lnTo>
                  <a:lnTo>
                    <a:pt x="350" y="147"/>
                  </a:lnTo>
                  <a:lnTo>
                    <a:pt x="350" y="147"/>
                  </a:lnTo>
                  <a:lnTo>
                    <a:pt x="350" y="149"/>
                  </a:lnTo>
                  <a:lnTo>
                    <a:pt x="350" y="149"/>
                  </a:lnTo>
                  <a:lnTo>
                    <a:pt x="350" y="149"/>
                  </a:lnTo>
                  <a:lnTo>
                    <a:pt x="350" y="149"/>
                  </a:lnTo>
                  <a:lnTo>
                    <a:pt x="350" y="151"/>
                  </a:lnTo>
                  <a:lnTo>
                    <a:pt x="350" y="151"/>
                  </a:lnTo>
                  <a:lnTo>
                    <a:pt x="350" y="151"/>
                  </a:lnTo>
                  <a:lnTo>
                    <a:pt x="348" y="154"/>
                  </a:lnTo>
                  <a:lnTo>
                    <a:pt x="348" y="154"/>
                  </a:lnTo>
                  <a:lnTo>
                    <a:pt x="348" y="156"/>
                  </a:lnTo>
                  <a:lnTo>
                    <a:pt x="348" y="158"/>
                  </a:lnTo>
                  <a:lnTo>
                    <a:pt x="348" y="158"/>
                  </a:lnTo>
                  <a:lnTo>
                    <a:pt x="348" y="158"/>
                  </a:lnTo>
                  <a:lnTo>
                    <a:pt x="348" y="161"/>
                  </a:lnTo>
                  <a:lnTo>
                    <a:pt x="348" y="161"/>
                  </a:lnTo>
                  <a:lnTo>
                    <a:pt x="348" y="161"/>
                  </a:lnTo>
                  <a:lnTo>
                    <a:pt x="348" y="163"/>
                  </a:lnTo>
                  <a:lnTo>
                    <a:pt x="348" y="166"/>
                  </a:lnTo>
                  <a:lnTo>
                    <a:pt x="345" y="166"/>
                  </a:lnTo>
                  <a:lnTo>
                    <a:pt x="345" y="166"/>
                  </a:lnTo>
                  <a:lnTo>
                    <a:pt x="345" y="168"/>
                  </a:lnTo>
                  <a:lnTo>
                    <a:pt x="345" y="170"/>
                  </a:lnTo>
                  <a:lnTo>
                    <a:pt x="345" y="170"/>
                  </a:lnTo>
                  <a:lnTo>
                    <a:pt x="345" y="170"/>
                  </a:lnTo>
                  <a:lnTo>
                    <a:pt x="343" y="170"/>
                  </a:lnTo>
                  <a:lnTo>
                    <a:pt x="341" y="175"/>
                  </a:lnTo>
                  <a:lnTo>
                    <a:pt x="341" y="175"/>
                  </a:lnTo>
                  <a:lnTo>
                    <a:pt x="341" y="180"/>
                  </a:lnTo>
                  <a:lnTo>
                    <a:pt x="341" y="180"/>
                  </a:lnTo>
                  <a:lnTo>
                    <a:pt x="341" y="180"/>
                  </a:lnTo>
                  <a:lnTo>
                    <a:pt x="343" y="182"/>
                  </a:lnTo>
                  <a:lnTo>
                    <a:pt x="343" y="182"/>
                  </a:lnTo>
                  <a:lnTo>
                    <a:pt x="343" y="182"/>
                  </a:lnTo>
                  <a:lnTo>
                    <a:pt x="343" y="184"/>
                  </a:lnTo>
                  <a:lnTo>
                    <a:pt x="345" y="187"/>
                  </a:lnTo>
                  <a:lnTo>
                    <a:pt x="345" y="187"/>
                  </a:lnTo>
                  <a:lnTo>
                    <a:pt x="345" y="187"/>
                  </a:lnTo>
                  <a:lnTo>
                    <a:pt x="345" y="187"/>
                  </a:lnTo>
                  <a:lnTo>
                    <a:pt x="345" y="189"/>
                  </a:lnTo>
                  <a:lnTo>
                    <a:pt x="345" y="189"/>
                  </a:lnTo>
                  <a:lnTo>
                    <a:pt x="345" y="194"/>
                  </a:lnTo>
                  <a:lnTo>
                    <a:pt x="348" y="194"/>
                  </a:lnTo>
                  <a:lnTo>
                    <a:pt x="348" y="194"/>
                  </a:lnTo>
                  <a:lnTo>
                    <a:pt x="348" y="194"/>
                  </a:lnTo>
                  <a:lnTo>
                    <a:pt x="348" y="196"/>
                  </a:lnTo>
                  <a:lnTo>
                    <a:pt x="350" y="199"/>
                  </a:lnTo>
                  <a:lnTo>
                    <a:pt x="350" y="196"/>
                  </a:lnTo>
                  <a:lnTo>
                    <a:pt x="350" y="199"/>
                  </a:lnTo>
                  <a:lnTo>
                    <a:pt x="350" y="199"/>
                  </a:lnTo>
                  <a:lnTo>
                    <a:pt x="352" y="199"/>
                  </a:lnTo>
                  <a:lnTo>
                    <a:pt x="352" y="199"/>
                  </a:lnTo>
                  <a:lnTo>
                    <a:pt x="352" y="199"/>
                  </a:lnTo>
                  <a:lnTo>
                    <a:pt x="352" y="201"/>
                  </a:lnTo>
                  <a:lnTo>
                    <a:pt x="355" y="199"/>
                  </a:lnTo>
                  <a:lnTo>
                    <a:pt x="355" y="201"/>
                  </a:lnTo>
                  <a:lnTo>
                    <a:pt x="355" y="201"/>
                  </a:lnTo>
                  <a:lnTo>
                    <a:pt x="357" y="203"/>
                  </a:lnTo>
                  <a:lnTo>
                    <a:pt x="359" y="203"/>
                  </a:lnTo>
                  <a:lnTo>
                    <a:pt x="359" y="203"/>
                  </a:lnTo>
                  <a:lnTo>
                    <a:pt x="362" y="203"/>
                  </a:lnTo>
                  <a:lnTo>
                    <a:pt x="362" y="203"/>
                  </a:lnTo>
                  <a:lnTo>
                    <a:pt x="362" y="206"/>
                  </a:lnTo>
                  <a:lnTo>
                    <a:pt x="362" y="206"/>
                  </a:lnTo>
                  <a:lnTo>
                    <a:pt x="364" y="208"/>
                  </a:lnTo>
                  <a:lnTo>
                    <a:pt x="364" y="208"/>
                  </a:lnTo>
                  <a:lnTo>
                    <a:pt x="367" y="208"/>
                  </a:lnTo>
                  <a:lnTo>
                    <a:pt x="367" y="210"/>
                  </a:lnTo>
                  <a:lnTo>
                    <a:pt x="367" y="210"/>
                  </a:lnTo>
                  <a:lnTo>
                    <a:pt x="367" y="213"/>
                  </a:lnTo>
                  <a:lnTo>
                    <a:pt x="369" y="213"/>
                  </a:lnTo>
                  <a:lnTo>
                    <a:pt x="371" y="215"/>
                  </a:lnTo>
                  <a:lnTo>
                    <a:pt x="374" y="215"/>
                  </a:lnTo>
                  <a:lnTo>
                    <a:pt x="376" y="225"/>
                  </a:lnTo>
                  <a:lnTo>
                    <a:pt x="376" y="225"/>
                  </a:lnTo>
                  <a:lnTo>
                    <a:pt x="378" y="225"/>
                  </a:lnTo>
                  <a:lnTo>
                    <a:pt x="378" y="225"/>
                  </a:lnTo>
                  <a:lnTo>
                    <a:pt x="378" y="225"/>
                  </a:lnTo>
                  <a:lnTo>
                    <a:pt x="378" y="225"/>
                  </a:lnTo>
                  <a:lnTo>
                    <a:pt x="378" y="225"/>
                  </a:lnTo>
                  <a:lnTo>
                    <a:pt x="381" y="225"/>
                  </a:lnTo>
                  <a:lnTo>
                    <a:pt x="381" y="225"/>
                  </a:lnTo>
                  <a:lnTo>
                    <a:pt x="381" y="227"/>
                  </a:lnTo>
                  <a:lnTo>
                    <a:pt x="383" y="225"/>
                  </a:lnTo>
                  <a:lnTo>
                    <a:pt x="383" y="225"/>
                  </a:lnTo>
                  <a:lnTo>
                    <a:pt x="385" y="225"/>
                  </a:lnTo>
                  <a:lnTo>
                    <a:pt x="390" y="225"/>
                  </a:lnTo>
                  <a:lnTo>
                    <a:pt x="390" y="225"/>
                  </a:lnTo>
                  <a:lnTo>
                    <a:pt x="390" y="227"/>
                  </a:lnTo>
                  <a:lnTo>
                    <a:pt x="390" y="227"/>
                  </a:lnTo>
                  <a:lnTo>
                    <a:pt x="393" y="227"/>
                  </a:lnTo>
                  <a:lnTo>
                    <a:pt x="393" y="227"/>
                  </a:lnTo>
                  <a:lnTo>
                    <a:pt x="395" y="227"/>
                  </a:lnTo>
                  <a:lnTo>
                    <a:pt x="395" y="227"/>
                  </a:lnTo>
                  <a:lnTo>
                    <a:pt x="397" y="227"/>
                  </a:lnTo>
                  <a:lnTo>
                    <a:pt x="400" y="229"/>
                  </a:lnTo>
                  <a:lnTo>
                    <a:pt x="400" y="229"/>
                  </a:lnTo>
                  <a:lnTo>
                    <a:pt x="400" y="229"/>
                  </a:lnTo>
                  <a:lnTo>
                    <a:pt x="400" y="229"/>
                  </a:lnTo>
                  <a:lnTo>
                    <a:pt x="400" y="229"/>
                  </a:lnTo>
                  <a:lnTo>
                    <a:pt x="400" y="229"/>
                  </a:lnTo>
                  <a:lnTo>
                    <a:pt x="402" y="229"/>
                  </a:lnTo>
                  <a:lnTo>
                    <a:pt x="402" y="229"/>
                  </a:lnTo>
                  <a:lnTo>
                    <a:pt x="402" y="229"/>
                  </a:lnTo>
                  <a:lnTo>
                    <a:pt x="402" y="229"/>
                  </a:lnTo>
                  <a:lnTo>
                    <a:pt x="404" y="227"/>
                  </a:lnTo>
                  <a:lnTo>
                    <a:pt x="404" y="227"/>
                  </a:lnTo>
                  <a:lnTo>
                    <a:pt x="404" y="227"/>
                  </a:lnTo>
                  <a:lnTo>
                    <a:pt x="402" y="225"/>
                  </a:lnTo>
                  <a:lnTo>
                    <a:pt x="402" y="225"/>
                  </a:lnTo>
                  <a:lnTo>
                    <a:pt x="402" y="225"/>
                  </a:lnTo>
                  <a:lnTo>
                    <a:pt x="400" y="222"/>
                  </a:lnTo>
                  <a:lnTo>
                    <a:pt x="400" y="222"/>
                  </a:lnTo>
                  <a:lnTo>
                    <a:pt x="400" y="222"/>
                  </a:lnTo>
                  <a:lnTo>
                    <a:pt x="400" y="222"/>
                  </a:lnTo>
                  <a:lnTo>
                    <a:pt x="400" y="220"/>
                  </a:lnTo>
                  <a:lnTo>
                    <a:pt x="400" y="218"/>
                  </a:lnTo>
                  <a:lnTo>
                    <a:pt x="402" y="218"/>
                  </a:lnTo>
                  <a:lnTo>
                    <a:pt x="402" y="218"/>
                  </a:lnTo>
                  <a:lnTo>
                    <a:pt x="404" y="218"/>
                  </a:lnTo>
                  <a:lnTo>
                    <a:pt x="404" y="215"/>
                  </a:lnTo>
                  <a:lnTo>
                    <a:pt x="407" y="215"/>
                  </a:lnTo>
                  <a:lnTo>
                    <a:pt x="407" y="215"/>
                  </a:lnTo>
                  <a:lnTo>
                    <a:pt x="407" y="215"/>
                  </a:lnTo>
                  <a:lnTo>
                    <a:pt x="407" y="215"/>
                  </a:lnTo>
                  <a:lnTo>
                    <a:pt x="409" y="215"/>
                  </a:lnTo>
                  <a:lnTo>
                    <a:pt x="409" y="218"/>
                  </a:lnTo>
                  <a:lnTo>
                    <a:pt x="409" y="215"/>
                  </a:lnTo>
                  <a:lnTo>
                    <a:pt x="414" y="215"/>
                  </a:lnTo>
                  <a:lnTo>
                    <a:pt x="414" y="213"/>
                  </a:lnTo>
                  <a:lnTo>
                    <a:pt x="416" y="213"/>
                  </a:lnTo>
                  <a:lnTo>
                    <a:pt x="419" y="213"/>
                  </a:lnTo>
                  <a:lnTo>
                    <a:pt x="419" y="213"/>
                  </a:lnTo>
                  <a:lnTo>
                    <a:pt x="419" y="213"/>
                  </a:lnTo>
                  <a:lnTo>
                    <a:pt x="419" y="213"/>
                  </a:lnTo>
                  <a:lnTo>
                    <a:pt x="419" y="220"/>
                  </a:lnTo>
                  <a:lnTo>
                    <a:pt x="419" y="225"/>
                  </a:lnTo>
                  <a:lnTo>
                    <a:pt x="419" y="234"/>
                  </a:lnTo>
                  <a:lnTo>
                    <a:pt x="419" y="244"/>
                  </a:lnTo>
                  <a:lnTo>
                    <a:pt x="419" y="253"/>
                  </a:lnTo>
                  <a:lnTo>
                    <a:pt x="419" y="260"/>
                  </a:lnTo>
                  <a:lnTo>
                    <a:pt x="419" y="267"/>
                  </a:lnTo>
                  <a:lnTo>
                    <a:pt x="419" y="277"/>
                  </a:lnTo>
                  <a:lnTo>
                    <a:pt x="419" y="281"/>
                  </a:lnTo>
                  <a:lnTo>
                    <a:pt x="416" y="284"/>
                  </a:lnTo>
                  <a:lnTo>
                    <a:pt x="416" y="284"/>
                  </a:lnTo>
                  <a:lnTo>
                    <a:pt x="414" y="284"/>
                  </a:lnTo>
                  <a:lnTo>
                    <a:pt x="412" y="284"/>
                  </a:lnTo>
                  <a:lnTo>
                    <a:pt x="409" y="284"/>
                  </a:lnTo>
                  <a:lnTo>
                    <a:pt x="409" y="281"/>
                  </a:lnTo>
                  <a:lnTo>
                    <a:pt x="409" y="281"/>
                  </a:lnTo>
                  <a:lnTo>
                    <a:pt x="409" y="281"/>
                  </a:lnTo>
                  <a:lnTo>
                    <a:pt x="409" y="281"/>
                  </a:lnTo>
                  <a:lnTo>
                    <a:pt x="407" y="281"/>
                  </a:lnTo>
                  <a:lnTo>
                    <a:pt x="407" y="279"/>
                  </a:lnTo>
                  <a:lnTo>
                    <a:pt x="409" y="279"/>
                  </a:lnTo>
                  <a:lnTo>
                    <a:pt x="409" y="279"/>
                  </a:lnTo>
                  <a:lnTo>
                    <a:pt x="409" y="279"/>
                  </a:lnTo>
                  <a:lnTo>
                    <a:pt x="409" y="279"/>
                  </a:lnTo>
                  <a:lnTo>
                    <a:pt x="409" y="277"/>
                  </a:lnTo>
                  <a:lnTo>
                    <a:pt x="409" y="277"/>
                  </a:lnTo>
                  <a:lnTo>
                    <a:pt x="409" y="277"/>
                  </a:lnTo>
                  <a:lnTo>
                    <a:pt x="412" y="277"/>
                  </a:lnTo>
                  <a:lnTo>
                    <a:pt x="412" y="277"/>
                  </a:lnTo>
                  <a:lnTo>
                    <a:pt x="412" y="277"/>
                  </a:lnTo>
                  <a:lnTo>
                    <a:pt x="412" y="274"/>
                  </a:lnTo>
                  <a:lnTo>
                    <a:pt x="412" y="274"/>
                  </a:lnTo>
                  <a:lnTo>
                    <a:pt x="412" y="274"/>
                  </a:lnTo>
                  <a:lnTo>
                    <a:pt x="412" y="274"/>
                  </a:lnTo>
                  <a:lnTo>
                    <a:pt x="409" y="274"/>
                  </a:lnTo>
                  <a:lnTo>
                    <a:pt x="409" y="274"/>
                  </a:lnTo>
                  <a:lnTo>
                    <a:pt x="409" y="274"/>
                  </a:lnTo>
                  <a:lnTo>
                    <a:pt x="409" y="272"/>
                  </a:lnTo>
                  <a:lnTo>
                    <a:pt x="407" y="272"/>
                  </a:lnTo>
                  <a:lnTo>
                    <a:pt x="407" y="272"/>
                  </a:lnTo>
                  <a:lnTo>
                    <a:pt x="404" y="272"/>
                  </a:lnTo>
                  <a:lnTo>
                    <a:pt x="404" y="272"/>
                  </a:lnTo>
                  <a:lnTo>
                    <a:pt x="400" y="274"/>
                  </a:lnTo>
                  <a:lnTo>
                    <a:pt x="400" y="274"/>
                  </a:lnTo>
                  <a:lnTo>
                    <a:pt x="393" y="279"/>
                  </a:lnTo>
                  <a:lnTo>
                    <a:pt x="388" y="281"/>
                  </a:lnTo>
                  <a:lnTo>
                    <a:pt x="388" y="281"/>
                  </a:lnTo>
                  <a:lnTo>
                    <a:pt x="388" y="281"/>
                  </a:lnTo>
                  <a:lnTo>
                    <a:pt x="385" y="284"/>
                  </a:lnTo>
                  <a:lnTo>
                    <a:pt x="385" y="284"/>
                  </a:lnTo>
                  <a:lnTo>
                    <a:pt x="385" y="284"/>
                  </a:lnTo>
                  <a:lnTo>
                    <a:pt x="383" y="281"/>
                  </a:lnTo>
                  <a:lnTo>
                    <a:pt x="383" y="281"/>
                  </a:lnTo>
                  <a:lnTo>
                    <a:pt x="383" y="281"/>
                  </a:lnTo>
                  <a:lnTo>
                    <a:pt x="383" y="279"/>
                  </a:lnTo>
                  <a:lnTo>
                    <a:pt x="381" y="279"/>
                  </a:lnTo>
                  <a:lnTo>
                    <a:pt x="378" y="281"/>
                  </a:lnTo>
                  <a:lnTo>
                    <a:pt x="378" y="281"/>
                  </a:lnTo>
                  <a:lnTo>
                    <a:pt x="378" y="281"/>
                  </a:lnTo>
                  <a:lnTo>
                    <a:pt x="376" y="281"/>
                  </a:lnTo>
                  <a:lnTo>
                    <a:pt x="376" y="281"/>
                  </a:lnTo>
                  <a:lnTo>
                    <a:pt x="376" y="281"/>
                  </a:lnTo>
                  <a:lnTo>
                    <a:pt x="374" y="279"/>
                  </a:lnTo>
                  <a:lnTo>
                    <a:pt x="374" y="279"/>
                  </a:lnTo>
                  <a:lnTo>
                    <a:pt x="371" y="277"/>
                  </a:lnTo>
                  <a:lnTo>
                    <a:pt x="371" y="267"/>
                  </a:lnTo>
                  <a:lnTo>
                    <a:pt x="369" y="267"/>
                  </a:lnTo>
                  <a:lnTo>
                    <a:pt x="369" y="267"/>
                  </a:lnTo>
                  <a:lnTo>
                    <a:pt x="369" y="267"/>
                  </a:lnTo>
                  <a:lnTo>
                    <a:pt x="369" y="267"/>
                  </a:lnTo>
                  <a:lnTo>
                    <a:pt x="367" y="265"/>
                  </a:lnTo>
                  <a:lnTo>
                    <a:pt x="367" y="265"/>
                  </a:lnTo>
                  <a:lnTo>
                    <a:pt x="367" y="265"/>
                  </a:lnTo>
                  <a:lnTo>
                    <a:pt x="367" y="265"/>
                  </a:lnTo>
                  <a:lnTo>
                    <a:pt x="367" y="265"/>
                  </a:lnTo>
                  <a:lnTo>
                    <a:pt x="367" y="265"/>
                  </a:lnTo>
                  <a:lnTo>
                    <a:pt x="367" y="263"/>
                  </a:lnTo>
                  <a:lnTo>
                    <a:pt x="367" y="263"/>
                  </a:lnTo>
                  <a:lnTo>
                    <a:pt x="367" y="263"/>
                  </a:lnTo>
                  <a:lnTo>
                    <a:pt x="367" y="263"/>
                  </a:lnTo>
                  <a:lnTo>
                    <a:pt x="367" y="263"/>
                  </a:lnTo>
                  <a:lnTo>
                    <a:pt x="367" y="263"/>
                  </a:lnTo>
                  <a:lnTo>
                    <a:pt x="367" y="263"/>
                  </a:lnTo>
                  <a:lnTo>
                    <a:pt x="367" y="260"/>
                  </a:lnTo>
                  <a:lnTo>
                    <a:pt x="364" y="260"/>
                  </a:lnTo>
                  <a:lnTo>
                    <a:pt x="364" y="258"/>
                  </a:lnTo>
                  <a:lnTo>
                    <a:pt x="364" y="258"/>
                  </a:lnTo>
                  <a:lnTo>
                    <a:pt x="359" y="253"/>
                  </a:lnTo>
                  <a:lnTo>
                    <a:pt x="357" y="251"/>
                  </a:lnTo>
                  <a:lnTo>
                    <a:pt x="355" y="251"/>
                  </a:lnTo>
                  <a:lnTo>
                    <a:pt x="355" y="251"/>
                  </a:lnTo>
                  <a:lnTo>
                    <a:pt x="355" y="253"/>
                  </a:lnTo>
                  <a:lnTo>
                    <a:pt x="352" y="253"/>
                  </a:lnTo>
                  <a:lnTo>
                    <a:pt x="352" y="253"/>
                  </a:lnTo>
                  <a:lnTo>
                    <a:pt x="352" y="253"/>
                  </a:lnTo>
                  <a:lnTo>
                    <a:pt x="350" y="253"/>
                  </a:lnTo>
                  <a:lnTo>
                    <a:pt x="350" y="251"/>
                  </a:lnTo>
                  <a:lnTo>
                    <a:pt x="350" y="248"/>
                  </a:lnTo>
                  <a:lnTo>
                    <a:pt x="350" y="248"/>
                  </a:lnTo>
                  <a:lnTo>
                    <a:pt x="348" y="246"/>
                  </a:lnTo>
                  <a:lnTo>
                    <a:pt x="348" y="246"/>
                  </a:lnTo>
                  <a:lnTo>
                    <a:pt x="348" y="244"/>
                  </a:lnTo>
                  <a:lnTo>
                    <a:pt x="350" y="244"/>
                  </a:lnTo>
                  <a:lnTo>
                    <a:pt x="350" y="244"/>
                  </a:lnTo>
                  <a:lnTo>
                    <a:pt x="350" y="241"/>
                  </a:lnTo>
                  <a:lnTo>
                    <a:pt x="350" y="241"/>
                  </a:lnTo>
                  <a:lnTo>
                    <a:pt x="348" y="239"/>
                  </a:lnTo>
                  <a:lnTo>
                    <a:pt x="348" y="237"/>
                  </a:lnTo>
                  <a:lnTo>
                    <a:pt x="345" y="234"/>
                  </a:lnTo>
                  <a:lnTo>
                    <a:pt x="345" y="234"/>
                  </a:lnTo>
                  <a:lnTo>
                    <a:pt x="341" y="229"/>
                  </a:lnTo>
                  <a:lnTo>
                    <a:pt x="341" y="229"/>
                  </a:lnTo>
                  <a:lnTo>
                    <a:pt x="338" y="229"/>
                  </a:lnTo>
                  <a:lnTo>
                    <a:pt x="338" y="229"/>
                  </a:lnTo>
                  <a:lnTo>
                    <a:pt x="336" y="229"/>
                  </a:lnTo>
                  <a:lnTo>
                    <a:pt x="336" y="229"/>
                  </a:lnTo>
                  <a:lnTo>
                    <a:pt x="333" y="227"/>
                  </a:lnTo>
                  <a:lnTo>
                    <a:pt x="333" y="227"/>
                  </a:lnTo>
                  <a:lnTo>
                    <a:pt x="331" y="227"/>
                  </a:lnTo>
                  <a:lnTo>
                    <a:pt x="331" y="227"/>
                  </a:lnTo>
                  <a:lnTo>
                    <a:pt x="331" y="227"/>
                  </a:lnTo>
                  <a:lnTo>
                    <a:pt x="329" y="227"/>
                  </a:lnTo>
                  <a:lnTo>
                    <a:pt x="329" y="227"/>
                  </a:lnTo>
                  <a:lnTo>
                    <a:pt x="329" y="227"/>
                  </a:lnTo>
                  <a:lnTo>
                    <a:pt x="326" y="227"/>
                  </a:lnTo>
                  <a:lnTo>
                    <a:pt x="326" y="225"/>
                  </a:lnTo>
                  <a:lnTo>
                    <a:pt x="326" y="225"/>
                  </a:lnTo>
                  <a:lnTo>
                    <a:pt x="324" y="225"/>
                  </a:lnTo>
                  <a:lnTo>
                    <a:pt x="322" y="225"/>
                  </a:lnTo>
                  <a:lnTo>
                    <a:pt x="322" y="225"/>
                  </a:lnTo>
                  <a:lnTo>
                    <a:pt x="319" y="225"/>
                  </a:lnTo>
                  <a:lnTo>
                    <a:pt x="319" y="225"/>
                  </a:lnTo>
                  <a:lnTo>
                    <a:pt x="319" y="222"/>
                  </a:lnTo>
                  <a:lnTo>
                    <a:pt x="319" y="222"/>
                  </a:lnTo>
                  <a:lnTo>
                    <a:pt x="314" y="220"/>
                  </a:lnTo>
                  <a:lnTo>
                    <a:pt x="314" y="220"/>
                  </a:lnTo>
                  <a:lnTo>
                    <a:pt x="312" y="220"/>
                  </a:lnTo>
                  <a:lnTo>
                    <a:pt x="312" y="220"/>
                  </a:lnTo>
                  <a:lnTo>
                    <a:pt x="312" y="220"/>
                  </a:lnTo>
                  <a:lnTo>
                    <a:pt x="310" y="220"/>
                  </a:lnTo>
                  <a:lnTo>
                    <a:pt x="310" y="222"/>
                  </a:lnTo>
                  <a:lnTo>
                    <a:pt x="307" y="222"/>
                  </a:lnTo>
                  <a:lnTo>
                    <a:pt x="305" y="222"/>
                  </a:lnTo>
                  <a:lnTo>
                    <a:pt x="303" y="220"/>
                  </a:lnTo>
                  <a:lnTo>
                    <a:pt x="300" y="218"/>
                  </a:lnTo>
                  <a:lnTo>
                    <a:pt x="300" y="218"/>
                  </a:lnTo>
                  <a:lnTo>
                    <a:pt x="298" y="215"/>
                  </a:lnTo>
                  <a:lnTo>
                    <a:pt x="296" y="215"/>
                  </a:lnTo>
                  <a:lnTo>
                    <a:pt x="293" y="208"/>
                  </a:lnTo>
                  <a:lnTo>
                    <a:pt x="293" y="206"/>
                  </a:lnTo>
                  <a:lnTo>
                    <a:pt x="291" y="201"/>
                  </a:lnTo>
                  <a:lnTo>
                    <a:pt x="281" y="194"/>
                  </a:lnTo>
                  <a:lnTo>
                    <a:pt x="279" y="189"/>
                  </a:lnTo>
                  <a:lnTo>
                    <a:pt x="279" y="187"/>
                  </a:lnTo>
                  <a:lnTo>
                    <a:pt x="279" y="184"/>
                  </a:lnTo>
                  <a:lnTo>
                    <a:pt x="279" y="182"/>
                  </a:lnTo>
                  <a:lnTo>
                    <a:pt x="279" y="182"/>
                  </a:lnTo>
                  <a:lnTo>
                    <a:pt x="279" y="182"/>
                  </a:lnTo>
                  <a:lnTo>
                    <a:pt x="277" y="182"/>
                  </a:lnTo>
                  <a:lnTo>
                    <a:pt x="274" y="182"/>
                  </a:lnTo>
                  <a:lnTo>
                    <a:pt x="272" y="182"/>
                  </a:lnTo>
                  <a:lnTo>
                    <a:pt x="272" y="182"/>
                  </a:lnTo>
                  <a:lnTo>
                    <a:pt x="270" y="182"/>
                  </a:lnTo>
                  <a:lnTo>
                    <a:pt x="270" y="182"/>
                  </a:lnTo>
                  <a:lnTo>
                    <a:pt x="270" y="184"/>
                  </a:lnTo>
                  <a:lnTo>
                    <a:pt x="270" y="184"/>
                  </a:lnTo>
                  <a:lnTo>
                    <a:pt x="270" y="187"/>
                  </a:lnTo>
                  <a:lnTo>
                    <a:pt x="270" y="189"/>
                  </a:lnTo>
                  <a:lnTo>
                    <a:pt x="270" y="189"/>
                  </a:lnTo>
                  <a:lnTo>
                    <a:pt x="270" y="189"/>
                  </a:lnTo>
                  <a:lnTo>
                    <a:pt x="267" y="192"/>
                  </a:lnTo>
                  <a:lnTo>
                    <a:pt x="267" y="194"/>
                  </a:lnTo>
                  <a:lnTo>
                    <a:pt x="267" y="199"/>
                  </a:lnTo>
                  <a:lnTo>
                    <a:pt x="265" y="199"/>
                  </a:lnTo>
                  <a:lnTo>
                    <a:pt x="265" y="201"/>
                  </a:lnTo>
                  <a:lnTo>
                    <a:pt x="262" y="203"/>
                  </a:lnTo>
                  <a:lnTo>
                    <a:pt x="260" y="203"/>
                  </a:lnTo>
                  <a:lnTo>
                    <a:pt x="258" y="203"/>
                  </a:lnTo>
                  <a:lnTo>
                    <a:pt x="255" y="203"/>
                  </a:lnTo>
                  <a:lnTo>
                    <a:pt x="255" y="203"/>
                  </a:lnTo>
                  <a:lnTo>
                    <a:pt x="255" y="206"/>
                  </a:lnTo>
                  <a:lnTo>
                    <a:pt x="253" y="206"/>
                  </a:lnTo>
                  <a:lnTo>
                    <a:pt x="253" y="206"/>
                  </a:lnTo>
                  <a:lnTo>
                    <a:pt x="251" y="206"/>
                  </a:lnTo>
                  <a:lnTo>
                    <a:pt x="251" y="203"/>
                  </a:lnTo>
                  <a:lnTo>
                    <a:pt x="251" y="203"/>
                  </a:lnTo>
                  <a:lnTo>
                    <a:pt x="248" y="203"/>
                  </a:lnTo>
                  <a:lnTo>
                    <a:pt x="244" y="203"/>
                  </a:lnTo>
                  <a:lnTo>
                    <a:pt x="241" y="203"/>
                  </a:lnTo>
                  <a:lnTo>
                    <a:pt x="241" y="201"/>
                  </a:lnTo>
                  <a:lnTo>
                    <a:pt x="239" y="201"/>
                  </a:lnTo>
                  <a:lnTo>
                    <a:pt x="239" y="201"/>
                  </a:lnTo>
                  <a:lnTo>
                    <a:pt x="236" y="201"/>
                  </a:lnTo>
                  <a:lnTo>
                    <a:pt x="236" y="201"/>
                  </a:lnTo>
                  <a:lnTo>
                    <a:pt x="234" y="201"/>
                  </a:lnTo>
                  <a:lnTo>
                    <a:pt x="232" y="201"/>
                  </a:lnTo>
                  <a:lnTo>
                    <a:pt x="232" y="201"/>
                  </a:lnTo>
                  <a:lnTo>
                    <a:pt x="232" y="201"/>
                  </a:lnTo>
                  <a:lnTo>
                    <a:pt x="229" y="201"/>
                  </a:lnTo>
                  <a:lnTo>
                    <a:pt x="229" y="201"/>
                  </a:lnTo>
                  <a:lnTo>
                    <a:pt x="227" y="201"/>
                  </a:lnTo>
                  <a:lnTo>
                    <a:pt x="227" y="201"/>
                  </a:lnTo>
                  <a:lnTo>
                    <a:pt x="225" y="201"/>
                  </a:lnTo>
                  <a:lnTo>
                    <a:pt x="225" y="199"/>
                  </a:lnTo>
                  <a:lnTo>
                    <a:pt x="215" y="199"/>
                  </a:lnTo>
                  <a:lnTo>
                    <a:pt x="215" y="199"/>
                  </a:lnTo>
                  <a:lnTo>
                    <a:pt x="213" y="199"/>
                  </a:lnTo>
                  <a:lnTo>
                    <a:pt x="213" y="196"/>
                  </a:lnTo>
                  <a:lnTo>
                    <a:pt x="213" y="196"/>
                  </a:lnTo>
                  <a:lnTo>
                    <a:pt x="210" y="196"/>
                  </a:lnTo>
                  <a:lnTo>
                    <a:pt x="208" y="194"/>
                  </a:lnTo>
                  <a:lnTo>
                    <a:pt x="208" y="194"/>
                  </a:lnTo>
                  <a:lnTo>
                    <a:pt x="208" y="194"/>
                  </a:lnTo>
                  <a:lnTo>
                    <a:pt x="206" y="194"/>
                  </a:lnTo>
                  <a:lnTo>
                    <a:pt x="206" y="194"/>
                  </a:lnTo>
                  <a:lnTo>
                    <a:pt x="206" y="194"/>
                  </a:lnTo>
                  <a:lnTo>
                    <a:pt x="206" y="194"/>
                  </a:lnTo>
                  <a:lnTo>
                    <a:pt x="201" y="194"/>
                  </a:lnTo>
                  <a:lnTo>
                    <a:pt x="201" y="194"/>
                  </a:lnTo>
                  <a:lnTo>
                    <a:pt x="199" y="192"/>
                  </a:lnTo>
                  <a:lnTo>
                    <a:pt x="196" y="192"/>
                  </a:lnTo>
                  <a:lnTo>
                    <a:pt x="194" y="189"/>
                  </a:lnTo>
                  <a:lnTo>
                    <a:pt x="191" y="189"/>
                  </a:lnTo>
                  <a:lnTo>
                    <a:pt x="191" y="189"/>
                  </a:lnTo>
                  <a:lnTo>
                    <a:pt x="191" y="192"/>
                  </a:lnTo>
                  <a:lnTo>
                    <a:pt x="191" y="192"/>
                  </a:lnTo>
                  <a:lnTo>
                    <a:pt x="191" y="192"/>
                  </a:lnTo>
                  <a:lnTo>
                    <a:pt x="191" y="192"/>
                  </a:lnTo>
                  <a:lnTo>
                    <a:pt x="189" y="192"/>
                  </a:lnTo>
                  <a:lnTo>
                    <a:pt x="189" y="192"/>
                  </a:lnTo>
                  <a:lnTo>
                    <a:pt x="189" y="192"/>
                  </a:lnTo>
                  <a:lnTo>
                    <a:pt x="189" y="192"/>
                  </a:lnTo>
                  <a:lnTo>
                    <a:pt x="187" y="192"/>
                  </a:lnTo>
                  <a:lnTo>
                    <a:pt x="187" y="192"/>
                  </a:lnTo>
                  <a:lnTo>
                    <a:pt x="187" y="189"/>
                  </a:lnTo>
                  <a:lnTo>
                    <a:pt x="187" y="189"/>
                  </a:lnTo>
                  <a:lnTo>
                    <a:pt x="187" y="189"/>
                  </a:lnTo>
                  <a:lnTo>
                    <a:pt x="187" y="189"/>
                  </a:lnTo>
                  <a:lnTo>
                    <a:pt x="187" y="189"/>
                  </a:lnTo>
                  <a:lnTo>
                    <a:pt x="184" y="187"/>
                  </a:lnTo>
                  <a:lnTo>
                    <a:pt x="182" y="187"/>
                  </a:lnTo>
                  <a:lnTo>
                    <a:pt x="182" y="187"/>
                  </a:lnTo>
                  <a:lnTo>
                    <a:pt x="182" y="187"/>
                  </a:lnTo>
                  <a:lnTo>
                    <a:pt x="182" y="184"/>
                  </a:lnTo>
                  <a:lnTo>
                    <a:pt x="182" y="184"/>
                  </a:lnTo>
                  <a:lnTo>
                    <a:pt x="180" y="184"/>
                  </a:lnTo>
                  <a:lnTo>
                    <a:pt x="180" y="184"/>
                  </a:lnTo>
                  <a:lnTo>
                    <a:pt x="180" y="184"/>
                  </a:lnTo>
                  <a:lnTo>
                    <a:pt x="180" y="184"/>
                  </a:lnTo>
                  <a:lnTo>
                    <a:pt x="177" y="180"/>
                  </a:lnTo>
                  <a:lnTo>
                    <a:pt x="177" y="180"/>
                  </a:lnTo>
                  <a:lnTo>
                    <a:pt x="177" y="177"/>
                  </a:lnTo>
                  <a:lnTo>
                    <a:pt x="177" y="177"/>
                  </a:lnTo>
                  <a:lnTo>
                    <a:pt x="180" y="177"/>
                  </a:lnTo>
                  <a:lnTo>
                    <a:pt x="180" y="175"/>
                  </a:lnTo>
                  <a:lnTo>
                    <a:pt x="177" y="175"/>
                  </a:lnTo>
                  <a:lnTo>
                    <a:pt x="177" y="173"/>
                  </a:lnTo>
                  <a:lnTo>
                    <a:pt x="177" y="173"/>
                  </a:lnTo>
                  <a:lnTo>
                    <a:pt x="177" y="170"/>
                  </a:lnTo>
                  <a:lnTo>
                    <a:pt x="177" y="170"/>
                  </a:lnTo>
                  <a:lnTo>
                    <a:pt x="177" y="170"/>
                  </a:lnTo>
                  <a:lnTo>
                    <a:pt x="177" y="168"/>
                  </a:lnTo>
                  <a:lnTo>
                    <a:pt x="177" y="168"/>
                  </a:lnTo>
                  <a:lnTo>
                    <a:pt x="177" y="168"/>
                  </a:lnTo>
                  <a:lnTo>
                    <a:pt x="177" y="168"/>
                  </a:lnTo>
                  <a:lnTo>
                    <a:pt x="177" y="166"/>
                  </a:lnTo>
                  <a:lnTo>
                    <a:pt x="180" y="166"/>
                  </a:lnTo>
                  <a:lnTo>
                    <a:pt x="180" y="166"/>
                  </a:lnTo>
                  <a:lnTo>
                    <a:pt x="180" y="166"/>
                  </a:lnTo>
                  <a:lnTo>
                    <a:pt x="180" y="163"/>
                  </a:lnTo>
                  <a:lnTo>
                    <a:pt x="180" y="163"/>
                  </a:lnTo>
                  <a:lnTo>
                    <a:pt x="180" y="161"/>
                  </a:lnTo>
                  <a:lnTo>
                    <a:pt x="177" y="161"/>
                  </a:lnTo>
                  <a:lnTo>
                    <a:pt x="177" y="161"/>
                  </a:lnTo>
                  <a:lnTo>
                    <a:pt x="173" y="163"/>
                  </a:lnTo>
                  <a:lnTo>
                    <a:pt x="168" y="166"/>
                  </a:lnTo>
                  <a:lnTo>
                    <a:pt x="161" y="166"/>
                  </a:lnTo>
                  <a:lnTo>
                    <a:pt x="158" y="166"/>
                  </a:lnTo>
                  <a:lnTo>
                    <a:pt x="156" y="166"/>
                  </a:lnTo>
                  <a:lnTo>
                    <a:pt x="154" y="168"/>
                  </a:lnTo>
                  <a:lnTo>
                    <a:pt x="151" y="168"/>
                  </a:lnTo>
                  <a:lnTo>
                    <a:pt x="146" y="168"/>
                  </a:lnTo>
                  <a:lnTo>
                    <a:pt x="144" y="168"/>
                  </a:lnTo>
                  <a:lnTo>
                    <a:pt x="144" y="170"/>
                  </a:lnTo>
                  <a:lnTo>
                    <a:pt x="142" y="170"/>
                  </a:lnTo>
                  <a:lnTo>
                    <a:pt x="142" y="170"/>
                  </a:lnTo>
                  <a:lnTo>
                    <a:pt x="142" y="173"/>
                  </a:lnTo>
                  <a:lnTo>
                    <a:pt x="139" y="173"/>
                  </a:lnTo>
                  <a:lnTo>
                    <a:pt x="139" y="173"/>
                  </a:lnTo>
                  <a:lnTo>
                    <a:pt x="139" y="173"/>
                  </a:lnTo>
                  <a:lnTo>
                    <a:pt x="139" y="173"/>
                  </a:lnTo>
                  <a:lnTo>
                    <a:pt x="139" y="173"/>
                  </a:lnTo>
                  <a:lnTo>
                    <a:pt x="139" y="175"/>
                  </a:lnTo>
                  <a:lnTo>
                    <a:pt x="139" y="175"/>
                  </a:lnTo>
                  <a:lnTo>
                    <a:pt x="137" y="175"/>
                  </a:lnTo>
                  <a:lnTo>
                    <a:pt x="137" y="175"/>
                  </a:lnTo>
                  <a:lnTo>
                    <a:pt x="137" y="175"/>
                  </a:lnTo>
                  <a:lnTo>
                    <a:pt x="135" y="175"/>
                  </a:lnTo>
                  <a:lnTo>
                    <a:pt x="132" y="175"/>
                  </a:lnTo>
                  <a:lnTo>
                    <a:pt x="132" y="175"/>
                  </a:lnTo>
                  <a:lnTo>
                    <a:pt x="130" y="175"/>
                  </a:lnTo>
                  <a:lnTo>
                    <a:pt x="130" y="173"/>
                  </a:lnTo>
                  <a:lnTo>
                    <a:pt x="128" y="173"/>
                  </a:lnTo>
                  <a:lnTo>
                    <a:pt x="128" y="173"/>
                  </a:lnTo>
                  <a:lnTo>
                    <a:pt x="125" y="173"/>
                  </a:lnTo>
                  <a:lnTo>
                    <a:pt x="123" y="173"/>
                  </a:lnTo>
                  <a:lnTo>
                    <a:pt x="123" y="170"/>
                  </a:lnTo>
                  <a:lnTo>
                    <a:pt x="125" y="170"/>
                  </a:lnTo>
                  <a:lnTo>
                    <a:pt x="128" y="170"/>
                  </a:lnTo>
                  <a:lnTo>
                    <a:pt x="128" y="170"/>
                  </a:lnTo>
                  <a:lnTo>
                    <a:pt x="130" y="166"/>
                  </a:lnTo>
                  <a:lnTo>
                    <a:pt x="130" y="166"/>
                  </a:lnTo>
                  <a:lnTo>
                    <a:pt x="130" y="166"/>
                  </a:lnTo>
                  <a:lnTo>
                    <a:pt x="130" y="163"/>
                  </a:lnTo>
                  <a:lnTo>
                    <a:pt x="130" y="163"/>
                  </a:lnTo>
                  <a:lnTo>
                    <a:pt x="130" y="161"/>
                  </a:lnTo>
                  <a:lnTo>
                    <a:pt x="130" y="161"/>
                  </a:lnTo>
                  <a:lnTo>
                    <a:pt x="128" y="161"/>
                  </a:lnTo>
                  <a:lnTo>
                    <a:pt x="128" y="158"/>
                  </a:lnTo>
                  <a:lnTo>
                    <a:pt x="128" y="158"/>
                  </a:lnTo>
                  <a:lnTo>
                    <a:pt x="128" y="158"/>
                  </a:lnTo>
                  <a:lnTo>
                    <a:pt x="128" y="158"/>
                  </a:lnTo>
                  <a:lnTo>
                    <a:pt x="128" y="156"/>
                  </a:lnTo>
                  <a:lnTo>
                    <a:pt x="128" y="156"/>
                  </a:lnTo>
                  <a:lnTo>
                    <a:pt x="128" y="154"/>
                  </a:lnTo>
                  <a:lnTo>
                    <a:pt x="125" y="154"/>
                  </a:lnTo>
                  <a:lnTo>
                    <a:pt x="123" y="154"/>
                  </a:lnTo>
                  <a:lnTo>
                    <a:pt x="123" y="154"/>
                  </a:lnTo>
                  <a:lnTo>
                    <a:pt x="120" y="154"/>
                  </a:lnTo>
                  <a:lnTo>
                    <a:pt x="120" y="154"/>
                  </a:lnTo>
                  <a:lnTo>
                    <a:pt x="118" y="151"/>
                  </a:lnTo>
                  <a:lnTo>
                    <a:pt x="118" y="151"/>
                  </a:lnTo>
                  <a:lnTo>
                    <a:pt x="116" y="154"/>
                  </a:lnTo>
                  <a:lnTo>
                    <a:pt x="116" y="154"/>
                  </a:lnTo>
                  <a:lnTo>
                    <a:pt x="113" y="151"/>
                  </a:lnTo>
                  <a:lnTo>
                    <a:pt x="116" y="151"/>
                  </a:lnTo>
                  <a:lnTo>
                    <a:pt x="113" y="149"/>
                  </a:lnTo>
                  <a:lnTo>
                    <a:pt x="113" y="149"/>
                  </a:lnTo>
                  <a:lnTo>
                    <a:pt x="113" y="149"/>
                  </a:lnTo>
                  <a:lnTo>
                    <a:pt x="113" y="147"/>
                  </a:lnTo>
                  <a:lnTo>
                    <a:pt x="113" y="147"/>
                  </a:lnTo>
                  <a:lnTo>
                    <a:pt x="113" y="147"/>
                  </a:lnTo>
                  <a:lnTo>
                    <a:pt x="113" y="144"/>
                  </a:lnTo>
                  <a:lnTo>
                    <a:pt x="111" y="144"/>
                  </a:lnTo>
                  <a:lnTo>
                    <a:pt x="109" y="144"/>
                  </a:lnTo>
                  <a:lnTo>
                    <a:pt x="106" y="144"/>
                  </a:lnTo>
                  <a:lnTo>
                    <a:pt x="106" y="147"/>
                  </a:lnTo>
                  <a:lnTo>
                    <a:pt x="106" y="147"/>
                  </a:lnTo>
                  <a:lnTo>
                    <a:pt x="109" y="149"/>
                  </a:lnTo>
                  <a:lnTo>
                    <a:pt x="109" y="149"/>
                  </a:lnTo>
                  <a:lnTo>
                    <a:pt x="109" y="151"/>
                  </a:lnTo>
                  <a:lnTo>
                    <a:pt x="109" y="151"/>
                  </a:lnTo>
                  <a:lnTo>
                    <a:pt x="109" y="154"/>
                  </a:lnTo>
                  <a:lnTo>
                    <a:pt x="109" y="156"/>
                  </a:lnTo>
                  <a:lnTo>
                    <a:pt x="109" y="158"/>
                  </a:lnTo>
                  <a:lnTo>
                    <a:pt x="109" y="158"/>
                  </a:lnTo>
                  <a:lnTo>
                    <a:pt x="109" y="166"/>
                  </a:lnTo>
                  <a:lnTo>
                    <a:pt x="109" y="166"/>
                  </a:lnTo>
                  <a:lnTo>
                    <a:pt x="111" y="173"/>
                  </a:lnTo>
                  <a:lnTo>
                    <a:pt x="111" y="173"/>
                  </a:lnTo>
                  <a:lnTo>
                    <a:pt x="111" y="173"/>
                  </a:lnTo>
                  <a:lnTo>
                    <a:pt x="109" y="175"/>
                  </a:lnTo>
                  <a:lnTo>
                    <a:pt x="109" y="175"/>
                  </a:lnTo>
                  <a:lnTo>
                    <a:pt x="109" y="175"/>
                  </a:lnTo>
                  <a:lnTo>
                    <a:pt x="109" y="177"/>
                  </a:lnTo>
                  <a:lnTo>
                    <a:pt x="109" y="177"/>
                  </a:lnTo>
                  <a:lnTo>
                    <a:pt x="109" y="180"/>
                  </a:lnTo>
                  <a:lnTo>
                    <a:pt x="109" y="180"/>
                  </a:lnTo>
                  <a:lnTo>
                    <a:pt x="106" y="182"/>
                  </a:lnTo>
                  <a:lnTo>
                    <a:pt x="106" y="184"/>
                  </a:lnTo>
                  <a:lnTo>
                    <a:pt x="106" y="184"/>
                  </a:lnTo>
                  <a:lnTo>
                    <a:pt x="106" y="187"/>
                  </a:lnTo>
                  <a:lnTo>
                    <a:pt x="106" y="187"/>
                  </a:lnTo>
                  <a:lnTo>
                    <a:pt x="106" y="189"/>
                  </a:lnTo>
                  <a:lnTo>
                    <a:pt x="106" y="189"/>
                  </a:lnTo>
                  <a:lnTo>
                    <a:pt x="106" y="194"/>
                  </a:lnTo>
                  <a:lnTo>
                    <a:pt x="109" y="196"/>
                  </a:lnTo>
                  <a:lnTo>
                    <a:pt x="109" y="196"/>
                  </a:lnTo>
                  <a:lnTo>
                    <a:pt x="106" y="199"/>
                  </a:lnTo>
                  <a:lnTo>
                    <a:pt x="106" y="206"/>
                  </a:lnTo>
                  <a:lnTo>
                    <a:pt x="106" y="213"/>
                  </a:lnTo>
                  <a:lnTo>
                    <a:pt x="106" y="215"/>
                  </a:lnTo>
                  <a:lnTo>
                    <a:pt x="106" y="218"/>
                  </a:lnTo>
                  <a:lnTo>
                    <a:pt x="109" y="218"/>
                  </a:lnTo>
                  <a:lnTo>
                    <a:pt x="109" y="220"/>
                  </a:lnTo>
                  <a:lnTo>
                    <a:pt x="109" y="222"/>
                  </a:lnTo>
                  <a:lnTo>
                    <a:pt x="111" y="225"/>
                  </a:lnTo>
                  <a:lnTo>
                    <a:pt x="109" y="227"/>
                  </a:lnTo>
                  <a:lnTo>
                    <a:pt x="109" y="227"/>
                  </a:lnTo>
                  <a:lnTo>
                    <a:pt x="109" y="229"/>
                  </a:lnTo>
                  <a:lnTo>
                    <a:pt x="104" y="234"/>
                  </a:lnTo>
                  <a:lnTo>
                    <a:pt x="104" y="234"/>
                  </a:lnTo>
                  <a:lnTo>
                    <a:pt x="104" y="239"/>
                  </a:lnTo>
                  <a:lnTo>
                    <a:pt x="102" y="244"/>
                  </a:lnTo>
                  <a:lnTo>
                    <a:pt x="102" y="246"/>
                  </a:lnTo>
                  <a:lnTo>
                    <a:pt x="102" y="248"/>
                  </a:lnTo>
                  <a:lnTo>
                    <a:pt x="102" y="248"/>
                  </a:lnTo>
                  <a:lnTo>
                    <a:pt x="102" y="251"/>
                  </a:lnTo>
                  <a:lnTo>
                    <a:pt x="106" y="253"/>
                  </a:lnTo>
                  <a:lnTo>
                    <a:pt x="106" y="255"/>
                  </a:lnTo>
                  <a:lnTo>
                    <a:pt x="109" y="258"/>
                  </a:lnTo>
                  <a:lnTo>
                    <a:pt x="109" y="260"/>
                  </a:lnTo>
                  <a:lnTo>
                    <a:pt x="0" y="260"/>
                  </a:lnTo>
                  <a:lnTo>
                    <a:pt x="0" y="267"/>
                  </a:lnTo>
                  <a:lnTo>
                    <a:pt x="0" y="277"/>
                  </a:lnTo>
                  <a:lnTo>
                    <a:pt x="0" y="293"/>
                  </a:lnTo>
                  <a:lnTo>
                    <a:pt x="0" y="298"/>
                  </a:lnTo>
                  <a:lnTo>
                    <a:pt x="0" y="300"/>
                  </a:lnTo>
                  <a:lnTo>
                    <a:pt x="0" y="308"/>
                  </a:lnTo>
                  <a:lnTo>
                    <a:pt x="0" y="317"/>
                  </a:lnTo>
                  <a:lnTo>
                    <a:pt x="0" y="324"/>
                  </a:lnTo>
                  <a:lnTo>
                    <a:pt x="0" y="334"/>
                  </a:lnTo>
                  <a:lnTo>
                    <a:pt x="0" y="350"/>
                  </a:lnTo>
                  <a:lnTo>
                    <a:pt x="0" y="357"/>
                  </a:lnTo>
                  <a:lnTo>
                    <a:pt x="0" y="367"/>
                  </a:lnTo>
                  <a:lnTo>
                    <a:pt x="0" y="374"/>
                  </a:lnTo>
                  <a:lnTo>
                    <a:pt x="0" y="383"/>
                  </a:lnTo>
                  <a:lnTo>
                    <a:pt x="0" y="390"/>
                  </a:lnTo>
                  <a:lnTo>
                    <a:pt x="0" y="400"/>
                  </a:lnTo>
                  <a:lnTo>
                    <a:pt x="0" y="405"/>
                  </a:lnTo>
                  <a:lnTo>
                    <a:pt x="0" y="409"/>
                  </a:lnTo>
                  <a:lnTo>
                    <a:pt x="0" y="416"/>
                  </a:lnTo>
                  <a:lnTo>
                    <a:pt x="0" y="421"/>
                  </a:lnTo>
                  <a:lnTo>
                    <a:pt x="0" y="423"/>
                  </a:lnTo>
                  <a:lnTo>
                    <a:pt x="0" y="423"/>
                  </a:lnTo>
                  <a:lnTo>
                    <a:pt x="0" y="433"/>
                  </a:lnTo>
                  <a:lnTo>
                    <a:pt x="0" y="433"/>
                  </a:lnTo>
                  <a:lnTo>
                    <a:pt x="2" y="435"/>
                  </a:lnTo>
                  <a:lnTo>
                    <a:pt x="5" y="438"/>
                  </a:lnTo>
                  <a:lnTo>
                    <a:pt x="2" y="438"/>
                  </a:lnTo>
                  <a:lnTo>
                    <a:pt x="2" y="438"/>
                  </a:lnTo>
                  <a:lnTo>
                    <a:pt x="2" y="438"/>
                  </a:lnTo>
                  <a:lnTo>
                    <a:pt x="2" y="440"/>
                  </a:lnTo>
                  <a:lnTo>
                    <a:pt x="2" y="440"/>
                  </a:lnTo>
                  <a:lnTo>
                    <a:pt x="2" y="440"/>
                  </a:lnTo>
                  <a:lnTo>
                    <a:pt x="2" y="440"/>
                  </a:lnTo>
                  <a:lnTo>
                    <a:pt x="5" y="442"/>
                  </a:lnTo>
                  <a:lnTo>
                    <a:pt x="5" y="442"/>
                  </a:lnTo>
                  <a:lnTo>
                    <a:pt x="5" y="442"/>
                  </a:lnTo>
                  <a:lnTo>
                    <a:pt x="5" y="445"/>
                  </a:lnTo>
                  <a:lnTo>
                    <a:pt x="5" y="445"/>
                  </a:lnTo>
                  <a:lnTo>
                    <a:pt x="7" y="445"/>
                  </a:lnTo>
                  <a:lnTo>
                    <a:pt x="7" y="445"/>
                  </a:lnTo>
                  <a:lnTo>
                    <a:pt x="7" y="445"/>
                  </a:lnTo>
                  <a:lnTo>
                    <a:pt x="7" y="447"/>
                  </a:lnTo>
                  <a:lnTo>
                    <a:pt x="7" y="447"/>
                  </a:lnTo>
                  <a:lnTo>
                    <a:pt x="5" y="447"/>
                  </a:lnTo>
                  <a:lnTo>
                    <a:pt x="5" y="450"/>
                  </a:lnTo>
                  <a:lnTo>
                    <a:pt x="7" y="450"/>
                  </a:lnTo>
                  <a:lnTo>
                    <a:pt x="7" y="452"/>
                  </a:lnTo>
                  <a:lnTo>
                    <a:pt x="7" y="452"/>
                  </a:lnTo>
                  <a:lnTo>
                    <a:pt x="7" y="452"/>
                  </a:lnTo>
                  <a:lnTo>
                    <a:pt x="7" y="454"/>
                  </a:lnTo>
                  <a:lnTo>
                    <a:pt x="7" y="454"/>
                  </a:lnTo>
                  <a:lnTo>
                    <a:pt x="9" y="454"/>
                  </a:lnTo>
                  <a:lnTo>
                    <a:pt x="9" y="454"/>
                  </a:lnTo>
                  <a:lnTo>
                    <a:pt x="9" y="454"/>
                  </a:lnTo>
                  <a:lnTo>
                    <a:pt x="9" y="457"/>
                  </a:lnTo>
                  <a:lnTo>
                    <a:pt x="9" y="457"/>
                  </a:lnTo>
                  <a:lnTo>
                    <a:pt x="14" y="461"/>
                  </a:lnTo>
                  <a:lnTo>
                    <a:pt x="14" y="461"/>
                  </a:lnTo>
                  <a:lnTo>
                    <a:pt x="14" y="461"/>
                  </a:lnTo>
                  <a:lnTo>
                    <a:pt x="16" y="461"/>
                  </a:lnTo>
                  <a:lnTo>
                    <a:pt x="16" y="461"/>
                  </a:lnTo>
                  <a:lnTo>
                    <a:pt x="16" y="461"/>
                  </a:lnTo>
                  <a:lnTo>
                    <a:pt x="16" y="461"/>
                  </a:lnTo>
                  <a:lnTo>
                    <a:pt x="16" y="461"/>
                  </a:lnTo>
                  <a:lnTo>
                    <a:pt x="16" y="461"/>
                  </a:lnTo>
                  <a:lnTo>
                    <a:pt x="19" y="461"/>
                  </a:lnTo>
                  <a:lnTo>
                    <a:pt x="19" y="461"/>
                  </a:lnTo>
                  <a:lnTo>
                    <a:pt x="19" y="461"/>
                  </a:lnTo>
                  <a:lnTo>
                    <a:pt x="21" y="461"/>
                  </a:lnTo>
                  <a:lnTo>
                    <a:pt x="21" y="464"/>
                  </a:lnTo>
                  <a:lnTo>
                    <a:pt x="21" y="464"/>
                  </a:lnTo>
                  <a:lnTo>
                    <a:pt x="21" y="464"/>
                  </a:lnTo>
                  <a:lnTo>
                    <a:pt x="21" y="464"/>
                  </a:lnTo>
                  <a:lnTo>
                    <a:pt x="23" y="466"/>
                  </a:lnTo>
                  <a:lnTo>
                    <a:pt x="23" y="466"/>
                  </a:lnTo>
                  <a:lnTo>
                    <a:pt x="23" y="466"/>
                  </a:lnTo>
                  <a:lnTo>
                    <a:pt x="28" y="471"/>
                  </a:lnTo>
                  <a:lnTo>
                    <a:pt x="28" y="473"/>
                  </a:lnTo>
                  <a:lnTo>
                    <a:pt x="28" y="473"/>
                  </a:lnTo>
                  <a:lnTo>
                    <a:pt x="28" y="476"/>
                  </a:lnTo>
                  <a:lnTo>
                    <a:pt x="31" y="476"/>
                  </a:lnTo>
                  <a:lnTo>
                    <a:pt x="31" y="476"/>
                  </a:lnTo>
                  <a:lnTo>
                    <a:pt x="31" y="476"/>
                  </a:lnTo>
                  <a:lnTo>
                    <a:pt x="31" y="478"/>
                  </a:lnTo>
                  <a:lnTo>
                    <a:pt x="33" y="478"/>
                  </a:lnTo>
                  <a:lnTo>
                    <a:pt x="33" y="478"/>
                  </a:lnTo>
                  <a:lnTo>
                    <a:pt x="33" y="478"/>
                  </a:lnTo>
                  <a:lnTo>
                    <a:pt x="35" y="480"/>
                  </a:lnTo>
                  <a:lnTo>
                    <a:pt x="38" y="480"/>
                  </a:lnTo>
                  <a:lnTo>
                    <a:pt x="40" y="483"/>
                  </a:lnTo>
                  <a:lnTo>
                    <a:pt x="40" y="485"/>
                  </a:lnTo>
                  <a:lnTo>
                    <a:pt x="40" y="485"/>
                  </a:lnTo>
                  <a:lnTo>
                    <a:pt x="42" y="487"/>
                  </a:lnTo>
                  <a:lnTo>
                    <a:pt x="42" y="490"/>
                  </a:lnTo>
                  <a:lnTo>
                    <a:pt x="42" y="490"/>
                  </a:lnTo>
                  <a:lnTo>
                    <a:pt x="45" y="490"/>
                  </a:lnTo>
                  <a:lnTo>
                    <a:pt x="47" y="492"/>
                  </a:lnTo>
                  <a:lnTo>
                    <a:pt x="47" y="492"/>
                  </a:lnTo>
                  <a:lnTo>
                    <a:pt x="52" y="494"/>
                  </a:lnTo>
                  <a:lnTo>
                    <a:pt x="54" y="494"/>
                  </a:lnTo>
                  <a:lnTo>
                    <a:pt x="54" y="494"/>
                  </a:lnTo>
                  <a:lnTo>
                    <a:pt x="57" y="499"/>
                  </a:lnTo>
                  <a:lnTo>
                    <a:pt x="57" y="499"/>
                  </a:lnTo>
                  <a:lnTo>
                    <a:pt x="57" y="499"/>
                  </a:lnTo>
                  <a:lnTo>
                    <a:pt x="59" y="502"/>
                  </a:lnTo>
                  <a:lnTo>
                    <a:pt x="59" y="504"/>
                  </a:lnTo>
                  <a:lnTo>
                    <a:pt x="61" y="504"/>
                  </a:lnTo>
                  <a:lnTo>
                    <a:pt x="64" y="506"/>
                  </a:lnTo>
                  <a:lnTo>
                    <a:pt x="64" y="506"/>
                  </a:lnTo>
                  <a:lnTo>
                    <a:pt x="64" y="506"/>
                  </a:lnTo>
                  <a:lnTo>
                    <a:pt x="64" y="509"/>
                  </a:lnTo>
                  <a:lnTo>
                    <a:pt x="64" y="509"/>
                  </a:lnTo>
                  <a:lnTo>
                    <a:pt x="66" y="509"/>
                  </a:lnTo>
                  <a:lnTo>
                    <a:pt x="66" y="509"/>
                  </a:lnTo>
                  <a:lnTo>
                    <a:pt x="66" y="509"/>
                  </a:lnTo>
                  <a:lnTo>
                    <a:pt x="68" y="509"/>
                  </a:lnTo>
                  <a:lnTo>
                    <a:pt x="68" y="509"/>
                  </a:lnTo>
                  <a:lnTo>
                    <a:pt x="71" y="509"/>
                  </a:lnTo>
                  <a:lnTo>
                    <a:pt x="71" y="509"/>
                  </a:lnTo>
                  <a:lnTo>
                    <a:pt x="71" y="509"/>
                  </a:lnTo>
                  <a:lnTo>
                    <a:pt x="73" y="511"/>
                  </a:lnTo>
                  <a:lnTo>
                    <a:pt x="73" y="511"/>
                  </a:lnTo>
                  <a:lnTo>
                    <a:pt x="76" y="513"/>
                  </a:lnTo>
                  <a:lnTo>
                    <a:pt x="76" y="513"/>
                  </a:lnTo>
                  <a:lnTo>
                    <a:pt x="76" y="513"/>
                  </a:lnTo>
                  <a:lnTo>
                    <a:pt x="76" y="516"/>
                  </a:lnTo>
                  <a:lnTo>
                    <a:pt x="78" y="513"/>
                  </a:lnTo>
                  <a:lnTo>
                    <a:pt x="80" y="513"/>
                  </a:lnTo>
                  <a:lnTo>
                    <a:pt x="80" y="513"/>
                  </a:lnTo>
                  <a:lnTo>
                    <a:pt x="83" y="513"/>
                  </a:lnTo>
                  <a:lnTo>
                    <a:pt x="85" y="513"/>
                  </a:lnTo>
                  <a:lnTo>
                    <a:pt x="87" y="513"/>
                  </a:lnTo>
                  <a:lnTo>
                    <a:pt x="90" y="513"/>
                  </a:lnTo>
                  <a:lnTo>
                    <a:pt x="92" y="511"/>
                  </a:lnTo>
                  <a:lnTo>
                    <a:pt x="92" y="511"/>
                  </a:lnTo>
                  <a:lnTo>
                    <a:pt x="94" y="511"/>
                  </a:lnTo>
                  <a:lnTo>
                    <a:pt x="97" y="511"/>
                  </a:lnTo>
                  <a:lnTo>
                    <a:pt x="99" y="511"/>
                  </a:lnTo>
                  <a:lnTo>
                    <a:pt x="102" y="509"/>
                  </a:lnTo>
                  <a:lnTo>
                    <a:pt x="104" y="509"/>
                  </a:lnTo>
                  <a:lnTo>
                    <a:pt x="106" y="509"/>
                  </a:lnTo>
                  <a:lnTo>
                    <a:pt x="109" y="509"/>
                  </a:lnTo>
                  <a:lnTo>
                    <a:pt x="111" y="509"/>
                  </a:lnTo>
                  <a:lnTo>
                    <a:pt x="113" y="506"/>
                  </a:lnTo>
                  <a:lnTo>
                    <a:pt x="116" y="506"/>
                  </a:lnTo>
                  <a:lnTo>
                    <a:pt x="118" y="506"/>
                  </a:lnTo>
                  <a:lnTo>
                    <a:pt x="120" y="506"/>
                  </a:lnTo>
                  <a:lnTo>
                    <a:pt x="120" y="506"/>
                  </a:lnTo>
                  <a:lnTo>
                    <a:pt x="123" y="506"/>
                  </a:lnTo>
                  <a:lnTo>
                    <a:pt x="125" y="506"/>
                  </a:lnTo>
                  <a:lnTo>
                    <a:pt x="125" y="506"/>
                  </a:lnTo>
                  <a:lnTo>
                    <a:pt x="125" y="506"/>
                  </a:lnTo>
                  <a:lnTo>
                    <a:pt x="128" y="506"/>
                  </a:lnTo>
                  <a:lnTo>
                    <a:pt x="130" y="506"/>
                  </a:lnTo>
                  <a:lnTo>
                    <a:pt x="130" y="506"/>
                  </a:lnTo>
                  <a:lnTo>
                    <a:pt x="132" y="506"/>
                  </a:lnTo>
                  <a:lnTo>
                    <a:pt x="135" y="506"/>
                  </a:lnTo>
                  <a:lnTo>
                    <a:pt x="135" y="506"/>
                  </a:lnTo>
                  <a:lnTo>
                    <a:pt x="137" y="509"/>
                  </a:lnTo>
                  <a:lnTo>
                    <a:pt x="137" y="509"/>
                  </a:lnTo>
                  <a:lnTo>
                    <a:pt x="137" y="509"/>
                  </a:lnTo>
                  <a:lnTo>
                    <a:pt x="137" y="509"/>
                  </a:lnTo>
                  <a:lnTo>
                    <a:pt x="139" y="509"/>
                  </a:lnTo>
                  <a:lnTo>
                    <a:pt x="139" y="509"/>
                  </a:lnTo>
                  <a:lnTo>
                    <a:pt x="139" y="509"/>
                  </a:lnTo>
                  <a:lnTo>
                    <a:pt x="139" y="509"/>
                  </a:lnTo>
                  <a:lnTo>
                    <a:pt x="142" y="509"/>
                  </a:lnTo>
                  <a:lnTo>
                    <a:pt x="142" y="509"/>
                  </a:lnTo>
                  <a:lnTo>
                    <a:pt x="142" y="506"/>
                  </a:lnTo>
                  <a:lnTo>
                    <a:pt x="142" y="506"/>
                  </a:lnTo>
                  <a:lnTo>
                    <a:pt x="142" y="506"/>
                  </a:lnTo>
                  <a:lnTo>
                    <a:pt x="144" y="506"/>
                  </a:lnTo>
                  <a:lnTo>
                    <a:pt x="149" y="506"/>
                  </a:lnTo>
                  <a:lnTo>
                    <a:pt x="149" y="509"/>
                  </a:lnTo>
                  <a:lnTo>
                    <a:pt x="149" y="509"/>
                  </a:lnTo>
                  <a:lnTo>
                    <a:pt x="151" y="509"/>
                  </a:lnTo>
                  <a:lnTo>
                    <a:pt x="151" y="509"/>
                  </a:lnTo>
                  <a:lnTo>
                    <a:pt x="154" y="509"/>
                  </a:lnTo>
                  <a:lnTo>
                    <a:pt x="156" y="509"/>
                  </a:lnTo>
                  <a:lnTo>
                    <a:pt x="158" y="509"/>
                  </a:lnTo>
                  <a:lnTo>
                    <a:pt x="158" y="511"/>
                  </a:lnTo>
                  <a:lnTo>
                    <a:pt x="158" y="511"/>
                  </a:lnTo>
                  <a:lnTo>
                    <a:pt x="161" y="511"/>
                  </a:lnTo>
                  <a:lnTo>
                    <a:pt x="161" y="511"/>
                  </a:lnTo>
                  <a:lnTo>
                    <a:pt x="161" y="511"/>
                  </a:lnTo>
                  <a:lnTo>
                    <a:pt x="161" y="511"/>
                  </a:lnTo>
                  <a:lnTo>
                    <a:pt x="163" y="511"/>
                  </a:lnTo>
                  <a:lnTo>
                    <a:pt x="163" y="511"/>
                  </a:lnTo>
                  <a:lnTo>
                    <a:pt x="163" y="511"/>
                  </a:lnTo>
                  <a:lnTo>
                    <a:pt x="163" y="511"/>
                  </a:lnTo>
                  <a:lnTo>
                    <a:pt x="163" y="513"/>
                  </a:lnTo>
                  <a:lnTo>
                    <a:pt x="163" y="513"/>
                  </a:lnTo>
                  <a:lnTo>
                    <a:pt x="163" y="513"/>
                  </a:lnTo>
                  <a:lnTo>
                    <a:pt x="163" y="513"/>
                  </a:lnTo>
                  <a:lnTo>
                    <a:pt x="165" y="513"/>
                  </a:lnTo>
                  <a:lnTo>
                    <a:pt x="165" y="513"/>
                  </a:lnTo>
                  <a:lnTo>
                    <a:pt x="165" y="513"/>
                  </a:lnTo>
                  <a:lnTo>
                    <a:pt x="165" y="516"/>
                  </a:lnTo>
                  <a:lnTo>
                    <a:pt x="165" y="516"/>
                  </a:lnTo>
                  <a:lnTo>
                    <a:pt x="168" y="516"/>
                  </a:lnTo>
                  <a:lnTo>
                    <a:pt x="168" y="518"/>
                  </a:lnTo>
                  <a:lnTo>
                    <a:pt x="168" y="518"/>
                  </a:lnTo>
                  <a:lnTo>
                    <a:pt x="168" y="518"/>
                  </a:lnTo>
                  <a:lnTo>
                    <a:pt x="168" y="518"/>
                  </a:lnTo>
                  <a:lnTo>
                    <a:pt x="168" y="518"/>
                  </a:lnTo>
                  <a:lnTo>
                    <a:pt x="168" y="518"/>
                  </a:lnTo>
                  <a:lnTo>
                    <a:pt x="170" y="518"/>
                  </a:lnTo>
                  <a:lnTo>
                    <a:pt x="170" y="518"/>
                  </a:lnTo>
                  <a:lnTo>
                    <a:pt x="170" y="518"/>
                  </a:lnTo>
                  <a:lnTo>
                    <a:pt x="170" y="521"/>
                  </a:lnTo>
                  <a:lnTo>
                    <a:pt x="170" y="521"/>
                  </a:lnTo>
                  <a:lnTo>
                    <a:pt x="170" y="521"/>
                  </a:lnTo>
                  <a:lnTo>
                    <a:pt x="170" y="521"/>
                  </a:lnTo>
                  <a:lnTo>
                    <a:pt x="170" y="521"/>
                  </a:lnTo>
                  <a:lnTo>
                    <a:pt x="173" y="521"/>
                  </a:lnTo>
                  <a:lnTo>
                    <a:pt x="173" y="521"/>
                  </a:lnTo>
                  <a:lnTo>
                    <a:pt x="173" y="521"/>
                  </a:lnTo>
                  <a:lnTo>
                    <a:pt x="175" y="523"/>
                  </a:lnTo>
                  <a:lnTo>
                    <a:pt x="175" y="523"/>
                  </a:lnTo>
                  <a:lnTo>
                    <a:pt x="175" y="523"/>
                  </a:lnTo>
                  <a:lnTo>
                    <a:pt x="175" y="523"/>
                  </a:lnTo>
                  <a:lnTo>
                    <a:pt x="175" y="523"/>
                  </a:lnTo>
                  <a:lnTo>
                    <a:pt x="177" y="525"/>
                  </a:lnTo>
                  <a:lnTo>
                    <a:pt x="180" y="525"/>
                  </a:lnTo>
                  <a:lnTo>
                    <a:pt x="180" y="525"/>
                  </a:lnTo>
                  <a:lnTo>
                    <a:pt x="180" y="525"/>
                  </a:lnTo>
                  <a:lnTo>
                    <a:pt x="182" y="525"/>
                  </a:lnTo>
                  <a:lnTo>
                    <a:pt x="184" y="528"/>
                  </a:lnTo>
                  <a:lnTo>
                    <a:pt x="184" y="528"/>
                  </a:lnTo>
                  <a:lnTo>
                    <a:pt x="189" y="528"/>
                  </a:lnTo>
                  <a:lnTo>
                    <a:pt x="189" y="528"/>
                  </a:lnTo>
                  <a:lnTo>
                    <a:pt x="189" y="528"/>
                  </a:lnTo>
                  <a:lnTo>
                    <a:pt x="189" y="528"/>
                  </a:lnTo>
                  <a:lnTo>
                    <a:pt x="189" y="528"/>
                  </a:lnTo>
                  <a:lnTo>
                    <a:pt x="189" y="528"/>
                  </a:lnTo>
                  <a:lnTo>
                    <a:pt x="191" y="528"/>
                  </a:lnTo>
                  <a:lnTo>
                    <a:pt x="194" y="525"/>
                  </a:lnTo>
                  <a:lnTo>
                    <a:pt x="196" y="525"/>
                  </a:lnTo>
                  <a:lnTo>
                    <a:pt x="199" y="525"/>
                  </a:lnTo>
                  <a:lnTo>
                    <a:pt x="199" y="525"/>
                  </a:lnTo>
                  <a:lnTo>
                    <a:pt x="199" y="525"/>
                  </a:lnTo>
                  <a:lnTo>
                    <a:pt x="201" y="525"/>
                  </a:lnTo>
                  <a:lnTo>
                    <a:pt x="203" y="528"/>
                  </a:lnTo>
                  <a:lnTo>
                    <a:pt x="203" y="528"/>
                  </a:lnTo>
                  <a:lnTo>
                    <a:pt x="203" y="528"/>
                  </a:lnTo>
                  <a:lnTo>
                    <a:pt x="206" y="530"/>
                  </a:lnTo>
                  <a:lnTo>
                    <a:pt x="208" y="530"/>
                  </a:lnTo>
                  <a:lnTo>
                    <a:pt x="208" y="530"/>
                  </a:lnTo>
                  <a:lnTo>
                    <a:pt x="208" y="530"/>
                  </a:lnTo>
                  <a:lnTo>
                    <a:pt x="208" y="532"/>
                  </a:lnTo>
                  <a:lnTo>
                    <a:pt x="208" y="532"/>
                  </a:lnTo>
                  <a:lnTo>
                    <a:pt x="208" y="532"/>
                  </a:lnTo>
                  <a:lnTo>
                    <a:pt x="210" y="535"/>
                  </a:lnTo>
                  <a:lnTo>
                    <a:pt x="213" y="535"/>
                  </a:lnTo>
                  <a:lnTo>
                    <a:pt x="215" y="535"/>
                  </a:lnTo>
                  <a:lnTo>
                    <a:pt x="217" y="532"/>
                  </a:lnTo>
                  <a:lnTo>
                    <a:pt x="217" y="535"/>
                  </a:lnTo>
                  <a:lnTo>
                    <a:pt x="217" y="532"/>
                  </a:lnTo>
                  <a:lnTo>
                    <a:pt x="217" y="532"/>
                  </a:lnTo>
                  <a:lnTo>
                    <a:pt x="220" y="532"/>
                  </a:lnTo>
                  <a:lnTo>
                    <a:pt x="220" y="532"/>
                  </a:lnTo>
                  <a:lnTo>
                    <a:pt x="220" y="532"/>
                  </a:lnTo>
                  <a:lnTo>
                    <a:pt x="220" y="532"/>
                  </a:lnTo>
                  <a:lnTo>
                    <a:pt x="220" y="532"/>
                  </a:lnTo>
                  <a:lnTo>
                    <a:pt x="220" y="532"/>
                  </a:lnTo>
                  <a:lnTo>
                    <a:pt x="222" y="532"/>
                  </a:lnTo>
                  <a:lnTo>
                    <a:pt x="222" y="530"/>
                  </a:lnTo>
                  <a:lnTo>
                    <a:pt x="225" y="530"/>
                  </a:lnTo>
                  <a:lnTo>
                    <a:pt x="225" y="530"/>
                  </a:lnTo>
                  <a:lnTo>
                    <a:pt x="227" y="528"/>
                  </a:lnTo>
                  <a:lnTo>
                    <a:pt x="227" y="528"/>
                  </a:lnTo>
                  <a:lnTo>
                    <a:pt x="227" y="528"/>
                  </a:lnTo>
                  <a:lnTo>
                    <a:pt x="227" y="530"/>
                  </a:lnTo>
                  <a:lnTo>
                    <a:pt x="227" y="530"/>
                  </a:lnTo>
                  <a:lnTo>
                    <a:pt x="227" y="530"/>
                  </a:lnTo>
                  <a:lnTo>
                    <a:pt x="229" y="530"/>
                  </a:lnTo>
                  <a:lnTo>
                    <a:pt x="232" y="530"/>
                  </a:lnTo>
                  <a:lnTo>
                    <a:pt x="232" y="530"/>
                  </a:lnTo>
                  <a:lnTo>
                    <a:pt x="232" y="530"/>
                  </a:lnTo>
                  <a:lnTo>
                    <a:pt x="232" y="532"/>
                  </a:lnTo>
                  <a:lnTo>
                    <a:pt x="232" y="532"/>
                  </a:lnTo>
                  <a:lnTo>
                    <a:pt x="234" y="532"/>
                  </a:lnTo>
                  <a:lnTo>
                    <a:pt x="236" y="532"/>
                  </a:lnTo>
                  <a:lnTo>
                    <a:pt x="241" y="535"/>
                  </a:lnTo>
                  <a:lnTo>
                    <a:pt x="244" y="535"/>
                  </a:lnTo>
                  <a:lnTo>
                    <a:pt x="246" y="535"/>
                  </a:lnTo>
                  <a:lnTo>
                    <a:pt x="246" y="535"/>
                  </a:lnTo>
                  <a:lnTo>
                    <a:pt x="246" y="535"/>
                  </a:lnTo>
                  <a:lnTo>
                    <a:pt x="248" y="537"/>
                  </a:lnTo>
                  <a:lnTo>
                    <a:pt x="248" y="537"/>
                  </a:lnTo>
                  <a:lnTo>
                    <a:pt x="248" y="537"/>
                  </a:lnTo>
                  <a:lnTo>
                    <a:pt x="253" y="539"/>
                  </a:lnTo>
                  <a:lnTo>
                    <a:pt x="253" y="539"/>
                  </a:lnTo>
                  <a:lnTo>
                    <a:pt x="253" y="539"/>
                  </a:lnTo>
                  <a:lnTo>
                    <a:pt x="255" y="537"/>
                  </a:lnTo>
                  <a:lnTo>
                    <a:pt x="255" y="537"/>
                  </a:lnTo>
                  <a:lnTo>
                    <a:pt x="255" y="537"/>
                  </a:lnTo>
                  <a:lnTo>
                    <a:pt x="258" y="537"/>
                  </a:lnTo>
                  <a:lnTo>
                    <a:pt x="262" y="535"/>
                  </a:lnTo>
                  <a:lnTo>
                    <a:pt x="265" y="535"/>
                  </a:lnTo>
                  <a:lnTo>
                    <a:pt x="265" y="532"/>
                  </a:lnTo>
                  <a:lnTo>
                    <a:pt x="267" y="532"/>
                  </a:lnTo>
                  <a:lnTo>
                    <a:pt x="270" y="532"/>
                  </a:lnTo>
                  <a:lnTo>
                    <a:pt x="270" y="532"/>
                  </a:lnTo>
                  <a:lnTo>
                    <a:pt x="272" y="532"/>
                  </a:lnTo>
                  <a:lnTo>
                    <a:pt x="272" y="530"/>
                  </a:lnTo>
                  <a:lnTo>
                    <a:pt x="274" y="528"/>
                  </a:lnTo>
                  <a:lnTo>
                    <a:pt x="277" y="525"/>
                  </a:lnTo>
                  <a:lnTo>
                    <a:pt x="277" y="525"/>
                  </a:lnTo>
                  <a:lnTo>
                    <a:pt x="277" y="523"/>
                  </a:lnTo>
                  <a:lnTo>
                    <a:pt x="277" y="523"/>
                  </a:lnTo>
                  <a:lnTo>
                    <a:pt x="277" y="523"/>
                  </a:lnTo>
                  <a:lnTo>
                    <a:pt x="291" y="506"/>
                  </a:lnTo>
                  <a:lnTo>
                    <a:pt x="296" y="502"/>
                  </a:lnTo>
                  <a:lnTo>
                    <a:pt x="300" y="499"/>
                  </a:lnTo>
                  <a:lnTo>
                    <a:pt x="300" y="497"/>
                  </a:lnTo>
                  <a:lnTo>
                    <a:pt x="303" y="492"/>
                  </a:lnTo>
                  <a:lnTo>
                    <a:pt x="303" y="490"/>
                  </a:lnTo>
                  <a:lnTo>
                    <a:pt x="310" y="480"/>
                  </a:lnTo>
                  <a:lnTo>
                    <a:pt x="312" y="478"/>
                  </a:lnTo>
                  <a:lnTo>
                    <a:pt x="314" y="476"/>
                  </a:lnTo>
                  <a:lnTo>
                    <a:pt x="324" y="471"/>
                  </a:lnTo>
                  <a:lnTo>
                    <a:pt x="329" y="471"/>
                  </a:lnTo>
                  <a:lnTo>
                    <a:pt x="333" y="466"/>
                  </a:lnTo>
                  <a:lnTo>
                    <a:pt x="338" y="464"/>
                  </a:lnTo>
                  <a:lnTo>
                    <a:pt x="357" y="454"/>
                  </a:lnTo>
                  <a:lnTo>
                    <a:pt x="359" y="454"/>
                  </a:lnTo>
                  <a:lnTo>
                    <a:pt x="359" y="454"/>
                  </a:lnTo>
                  <a:lnTo>
                    <a:pt x="362" y="454"/>
                  </a:lnTo>
                  <a:lnTo>
                    <a:pt x="362" y="454"/>
                  </a:lnTo>
                  <a:lnTo>
                    <a:pt x="362" y="454"/>
                  </a:lnTo>
                  <a:lnTo>
                    <a:pt x="364" y="452"/>
                  </a:lnTo>
                  <a:lnTo>
                    <a:pt x="364" y="452"/>
                  </a:lnTo>
                  <a:lnTo>
                    <a:pt x="367" y="450"/>
                  </a:lnTo>
                  <a:lnTo>
                    <a:pt x="367" y="447"/>
                  </a:lnTo>
                  <a:lnTo>
                    <a:pt x="367" y="447"/>
                  </a:lnTo>
                  <a:lnTo>
                    <a:pt x="369" y="445"/>
                  </a:lnTo>
                  <a:lnTo>
                    <a:pt x="369" y="445"/>
                  </a:lnTo>
                  <a:lnTo>
                    <a:pt x="367" y="442"/>
                  </a:lnTo>
                  <a:lnTo>
                    <a:pt x="367" y="440"/>
                  </a:lnTo>
                  <a:lnTo>
                    <a:pt x="367" y="440"/>
                  </a:lnTo>
                  <a:lnTo>
                    <a:pt x="369" y="438"/>
                  </a:lnTo>
                  <a:lnTo>
                    <a:pt x="367" y="435"/>
                  </a:lnTo>
                  <a:lnTo>
                    <a:pt x="367" y="433"/>
                  </a:lnTo>
                  <a:lnTo>
                    <a:pt x="369" y="431"/>
                  </a:lnTo>
                  <a:lnTo>
                    <a:pt x="369" y="428"/>
                  </a:lnTo>
                  <a:lnTo>
                    <a:pt x="369" y="428"/>
                  </a:lnTo>
                  <a:lnTo>
                    <a:pt x="369" y="428"/>
                  </a:lnTo>
                  <a:lnTo>
                    <a:pt x="369" y="428"/>
                  </a:lnTo>
                  <a:lnTo>
                    <a:pt x="369" y="428"/>
                  </a:lnTo>
                  <a:lnTo>
                    <a:pt x="369" y="426"/>
                  </a:lnTo>
                  <a:lnTo>
                    <a:pt x="369" y="426"/>
                  </a:lnTo>
                  <a:lnTo>
                    <a:pt x="369" y="426"/>
                  </a:lnTo>
                  <a:lnTo>
                    <a:pt x="371" y="423"/>
                  </a:lnTo>
                  <a:lnTo>
                    <a:pt x="371" y="421"/>
                  </a:lnTo>
                  <a:lnTo>
                    <a:pt x="374" y="421"/>
                  </a:lnTo>
                  <a:lnTo>
                    <a:pt x="374" y="421"/>
                  </a:lnTo>
                  <a:lnTo>
                    <a:pt x="374" y="421"/>
                  </a:lnTo>
                  <a:lnTo>
                    <a:pt x="376" y="421"/>
                  </a:lnTo>
                  <a:lnTo>
                    <a:pt x="378" y="421"/>
                  </a:lnTo>
                  <a:lnTo>
                    <a:pt x="378" y="421"/>
                  </a:lnTo>
                  <a:lnTo>
                    <a:pt x="381" y="419"/>
                  </a:lnTo>
                  <a:lnTo>
                    <a:pt x="381" y="416"/>
                  </a:lnTo>
                  <a:lnTo>
                    <a:pt x="381" y="416"/>
                  </a:lnTo>
                  <a:lnTo>
                    <a:pt x="383" y="416"/>
                  </a:lnTo>
                  <a:lnTo>
                    <a:pt x="383" y="416"/>
                  </a:lnTo>
                  <a:lnTo>
                    <a:pt x="383" y="416"/>
                  </a:lnTo>
                  <a:lnTo>
                    <a:pt x="385" y="414"/>
                  </a:lnTo>
                  <a:lnTo>
                    <a:pt x="397" y="407"/>
                  </a:lnTo>
                  <a:lnTo>
                    <a:pt x="397" y="407"/>
                  </a:lnTo>
                  <a:lnTo>
                    <a:pt x="402" y="407"/>
                  </a:lnTo>
                  <a:lnTo>
                    <a:pt x="404" y="407"/>
                  </a:lnTo>
                  <a:lnTo>
                    <a:pt x="407" y="405"/>
                  </a:lnTo>
                  <a:lnTo>
                    <a:pt x="407" y="405"/>
                  </a:lnTo>
                  <a:lnTo>
                    <a:pt x="409" y="405"/>
                  </a:lnTo>
                  <a:lnTo>
                    <a:pt x="409" y="405"/>
                  </a:lnTo>
                  <a:lnTo>
                    <a:pt x="409" y="405"/>
                  </a:lnTo>
                  <a:lnTo>
                    <a:pt x="412" y="405"/>
                  </a:lnTo>
                  <a:lnTo>
                    <a:pt x="414" y="405"/>
                  </a:lnTo>
                  <a:lnTo>
                    <a:pt x="416" y="405"/>
                  </a:lnTo>
                  <a:lnTo>
                    <a:pt x="419" y="402"/>
                  </a:lnTo>
                  <a:lnTo>
                    <a:pt x="421" y="402"/>
                  </a:lnTo>
                  <a:lnTo>
                    <a:pt x="423" y="402"/>
                  </a:lnTo>
                  <a:lnTo>
                    <a:pt x="428" y="405"/>
                  </a:lnTo>
                  <a:lnTo>
                    <a:pt x="430" y="405"/>
                  </a:lnTo>
                  <a:lnTo>
                    <a:pt x="433" y="405"/>
                  </a:lnTo>
                  <a:lnTo>
                    <a:pt x="433" y="405"/>
                  </a:lnTo>
                  <a:lnTo>
                    <a:pt x="435" y="402"/>
                  </a:lnTo>
                  <a:lnTo>
                    <a:pt x="438" y="405"/>
                  </a:lnTo>
                  <a:lnTo>
                    <a:pt x="440" y="405"/>
                  </a:lnTo>
                  <a:lnTo>
                    <a:pt x="440" y="405"/>
                  </a:lnTo>
                  <a:lnTo>
                    <a:pt x="440" y="405"/>
                  </a:lnTo>
                  <a:lnTo>
                    <a:pt x="442" y="405"/>
                  </a:lnTo>
                  <a:lnTo>
                    <a:pt x="442" y="405"/>
                  </a:lnTo>
                  <a:lnTo>
                    <a:pt x="442" y="405"/>
                  </a:lnTo>
                  <a:lnTo>
                    <a:pt x="445" y="405"/>
                  </a:lnTo>
                  <a:lnTo>
                    <a:pt x="445" y="405"/>
                  </a:lnTo>
                  <a:lnTo>
                    <a:pt x="447" y="405"/>
                  </a:lnTo>
                  <a:lnTo>
                    <a:pt x="447" y="405"/>
                  </a:lnTo>
                  <a:lnTo>
                    <a:pt x="449" y="405"/>
                  </a:lnTo>
                  <a:lnTo>
                    <a:pt x="452" y="405"/>
                  </a:lnTo>
                  <a:lnTo>
                    <a:pt x="452" y="402"/>
                  </a:lnTo>
                  <a:lnTo>
                    <a:pt x="449" y="402"/>
                  </a:lnTo>
                  <a:lnTo>
                    <a:pt x="449" y="402"/>
                  </a:lnTo>
                  <a:lnTo>
                    <a:pt x="449" y="400"/>
                  </a:lnTo>
                  <a:lnTo>
                    <a:pt x="449" y="400"/>
                  </a:lnTo>
                  <a:lnTo>
                    <a:pt x="449" y="397"/>
                  </a:lnTo>
                  <a:lnTo>
                    <a:pt x="449" y="395"/>
                  </a:lnTo>
                  <a:lnTo>
                    <a:pt x="449" y="395"/>
                  </a:lnTo>
                  <a:lnTo>
                    <a:pt x="449" y="395"/>
                  </a:lnTo>
                  <a:lnTo>
                    <a:pt x="449" y="393"/>
                  </a:lnTo>
                  <a:lnTo>
                    <a:pt x="449" y="393"/>
                  </a:lnTo>
                  <a:lnTo>
                    <a:pt x="449" y="390"/>
                  </a:lnTo>
                  <a:lnTo>
                    <a:pt x="449" y="388"/>
                  </a:lnTo>
                  <a:lnTo>
                    <a:pt x="449" y="388"/>
                  </a:lnTo>
                  <a:lnTo>
                    <a:pt x="447" y="386"/>
                  </a:lnTo>
                  <a:lnTo>
                    <a:pt x="447" y="386"/>
                  </a:lnTo>
                  <a:lnTo>
                    <a:pt x="447" y="386"/>
                  </a:lnTo>
                  <a:lnTo>
                    <a:pt x="445" y="383"/>
                  </a:lnTo>
                  <a:lnTo>
                    <a:pt x="442" y="381"/>
                  </a:lnTo>
                  <a:lnTo>
                    <a:pt x="442" y="374"/>
                  </a:lnTo>
                  <a:lnTo>
                    <a:pt x="440" y="371"/>
                  </a:lnTo>
                  <a:lnTo>
                    <a:pt x="440" y="369"/>
                  </a:lnTo>
                  <a:lnTo>
                    <a:pt x="440" y="369"/>
                  </a:lnTo>
                  <a:lnTo>
                    <a:pt x="440" y="367"/>
                  </a:lnTo>
                  <a:lnTo>
                    <a:pt x="440" y="367"/>
                  </a:lnTo>
                  <a:lnTo>
                    <a:pt x="442" y="367"/>
                  </a:lnTo>
                  <a:lnTo>
                    <a:pt x="447" y="367"/>
                  </a:lnTo>
                  <a:lnTo>
                    <a:pt x="449" y="364"/>
                  </a:lnTo>
                  <a:lnTo>
                    <a:pt x="454" y="362"/>
                  </a:lnTo>
                  <a:lnTo>
                    <a:pt x="461" y="360"/>
                  </a:lnTo>
                  <a:lnTo>
                    <a:pt x="466" y="360"/>
                  </a:lnTo>
                  <a:lnTo>
                    <a:pt x="473" y="355"/>
                  </a:lnTo>
                  <a:lnTo>
                    <a:pt x="478" y="355"/>
                  </a:lnTo>
                  <a:lnTo>
                    <a:pt x="485" y="352"/>
                  </a:lnTo>
                  <a:lnTo>
                    <a:pt x="487" y="352"/>
                  </a:lnTo>
                  <a:lnTo>
                    <a:pt x="492" y="352"/>
                  </a:lnTo>
                  <a:lnTo>
                    <a:pt x="499" y="350"/>
                  </a:lnTo>
                  <a:lnTo>
                    <a:pt x="504" y="348"/>
                  </a:lnTo>
                  <a:lnTo>
                    <a:pt x="509" y="348"/>
                  </a:lnTo>
                  <a:lnTo>
                    <a:pt x="513" y="345"/>
                  </a:lnTo>
                  <a:lnTo>
                    <a:pt x="518" y="343"/>
                  </a:lnTo>
                  <a:lnTo>
                    <a:pt x="525" y="341"/>
                  </a:lnTo>
                  <a:lnTo>
                    <a:pt x="532" y="338"/>
                  </a:lnTo>
                  <a:lnTo>
                    <a:pt x="537" y="336"/>
                  </a:lnTo>
                  <a:lnTo>
                    <a:pt x="542" y="334"/>
                  </a:lnTo>
                  <a:lnTo>
                    <a:pt x="544" y="334"/>
                  </a:lnTo>
                  <a:lnTo>
                    <a:pt x="549" y="334"/>
                  </a:lnTo>
                  <a:lnTo>
                    <a:pt x="553" y="331"/>
                  </a:lnTo>
                  <a:lnTo>
                    <a:pt x="558" y="329"/>
                  </a:lnTo>
                  <a:lnTo>
                    <a:pt x="568" y="326"/>
                  </a:lnTo>
                  <a:lnTo>
                    <a:pt x="575" y="324"/>
                  </a:lnTo>
                  <a:lnTo>
                    <a:pt x="584" y="319"/>
                  </a:lnTo>
                  <a:lnTo>
                    <a:pt x="591" y="317"/>
                  </a:lnTo>
                  <a:lnTo>
                    <a:pt x="596" y="317"/>
                  </a:lnTo>
                  <a:lnTo>
                    <a:pt x="601" y="315"/>
                  </a:lnTo>
                  <a:lnTo>
                    <a:pt x="598" y="315"/>
                  </a:lnTo>
                  <a:lnTo>
                    <a:pt x="598" y="310"/>
                  </a:lnTo>
                  <a:lnTo>
                    <a:pt x="596" y="310"/>
                  </a:lnTo>
                  <a:lnTo>
                    <a:pt x="596" y="310"/>
                  </a:lnTo>
                  <a:lnTo>
                    <a:pt x="596" y="312"/>
                  </a:lnTo>
                  <a:lnTo>
                    <a:pt x="596" y="312"/>
                  </a:lnTo>
                  <a:lnTo>
                    <a:pt x="594" y="312"/>
                  </a:lnTo>
                  <a:lnTo>
                    <a:pt x="594" y="312"/>
                  </a:lnTo>
                  <a:lnTo>
                    <a:pt x="591" y="315"/>
                  </a:lnTo>
                  <a:lnTo>
                    <a:pt x="591" y="317"/>
                  </a:lnTo>
                  <a:lnTo>
                    <a:pt x="589" y="317"/>
                  </a:lnTo>
                  <a:lnTo>
                    <a:pt x="589" y="315"/>
                  </a:lnTo>
                  <a:lnTo>
                    <a:pt x="589" y="315"/>
                  </a:lnTo>
                  <a:lnTo>
                    <a:pt x="589" y="312"/>
                  </a:lnTo>
                  <a:lnTo>
                    <a:pt x="589" y="312"/>
                  </a:lnTo>
                  <a:lnTo>
                    <a:pt x="589" y="310"/>
                  </a:lnTo>
                  <a:lnTo>
                    <a:pt x="589" y="310"/>
                  </a:lnTo>
                  <a:lnTo>
                    <a:pt x="587" y="310"/>
                  </a:lnTo>
                  <a:lnTo>
                    <a:pt x="587" y="310"/>
                  </a:lnTo>
                  <a:lnTo>
                    <a:pt x="587" y="310"/>
                  </a:lnTo>
                  <a:lnTo>
                    <a:pt x="587" y="310"/>
                  </a:lnTo>
                  <a:lnTo>
                    <a:pt x="587" y="308"/>
                  </a:lnTo>
                  <a:lnTo>
                    <a:pt x="584" y="308"/>
                  </a:lnTo>
                  <a:lnTo>
                    <a:pt x="582" y="305"/>
                  </a:lnTo>
                  <a:lnTo>
                    <a:pt x="582" y="303"/>
                  </a:lnTo>
                  <a:lnTo>
                    <a:pt x="579" y="303"/>
                  </a:lnTo>
                  <a:lnTo>
                    <a:pt x="579" y="303"/>
                  </a:lnTo>
                  <a:lnTo>
                    <a:pt x="577" y="303"/>
                  </a:lnTo>
                  <a:lnTo>
                    <a:pt x="577" y="300"/>
                  </a:lnTo>
                  <a:lnTo>
                    <a:pt x="577" y="300"/>
                  </a:lnTo>
                  <a:lnTo>
                    <a:pt x="579" y="298"/>
                  </a:lnTo>
                  <a:lnTo>
                    <a:pt x="579" y="298"/>
                  </a:lnTo>
                  <a:lnTo>
                    <a:pt x="579" y="298"/>
                  </a:lnTo>
                  <a:lnTo>
                    <a:pt x="577" y="296"/>
                  </a:lnTo>
                  <a:lnTo>
                    <a:pt x="575" y="293"/>
                  </a:lnTo>
                  <a:lnTo>
                    <a:pt x="575" y="293"/>
                  </a:lnTo>
                  <a:lnTo>
                    <a:pt x="572" y="293"/>
                  </a:lnTo>
                  <a:lnTo>
                    <a:pt x="572" y="291"/>
                  </a:lnTo>
                  <a:lnTo>
                    <a:pt x="572" y="291"/>
                  </a:lnTo>
                  <a:lnTo>
                    <a:pt x="572" y="291"/>
                  </a:lnTo>
                  <a:lnTo>
                    <a:pt x="572" y="291"/>
                  </a:lnTo>
                  <a:lnTo>
                    <a:pt x="575" y="291"/>
                  </a:lnTo>
                  <a:lnTo>
                    <a:pt x="575" y="291"/>
                  </a:lnTo>
                  <a:lnTo>
                    <a:pt x="577" y="289"/>
                  </a:lnTo>
                  <a:lnTo>
                    <a:pt x="577" y="289"/>
                  </a:lnTo>
                  <a:lnTo>
                    <a:pt x="579" y="289"/>
                  </a:lnTo>
                  <a:lnTo>
                    <a:pt x="579" y="289"/>
                  </a:lnTo>
                  <a:lnTo>
                    <a:pt x="579" y="286"/>
                  </a:lnTo>
                  <a:lnTo>
                    <a:pt x="579" y="286"/>
                  </a:lnTo>
                  <a:lnTo>
                    <a:pt x="579" y="284"/>
                  </a:lnTo>
                  <a:lnTo>
                    <a:pt x="579" y="284"/>
                  </a:lnTo>
                  <a:lnTo>
                    <a:pt x="582" y="284"/>
                  </a:lnTo>
                  <a:lnTo>
                    <a:pt x="582" y="284"/>
                  </a:lnTo>
                  <a:lnTo>
                    <a:pt x="584" y="281"/>
                  </a:lnTo>
                  <a:lnTo>
                    <a:pt x="584" y="279"/>
                  </a:lnTo>
                  <a:lnTo>
                    <a:pt x="584" y="274"/>
                  </a:lnTo>
                  <a:lnTo>
                    <a:pt x="587" y="272"/>
                  </a:lnTo>
                  <a:lnTo>
                    <a:pt x="587" y="272"/>
                  </a:lnTo>
                  <a:lnTo>
                    <a:pt x="589" y="272"/>
                  </a:lnTo>
                  <a:lnTo>
                    <a:pt x="589" y="270"/>
                  </a:lnTo>
                  <a:lnTo>
                    <a:pt x="589" y="270"/>
                  </a:lnTo>
                  <a:lnTo>
                    <a:pt x="589" y="267"/>
                  </a:lnTo>
                  <a:lnTo>
                    <a:pt x="589" y="267"/>
                  </a:lnTo>
                  <a:lnTo>
                    <a:pt x="587" y="267"/>
                  </a:lnTo>
                  <a:lnTo>
                    <a:pt x="587" y="265"/>
                  </a:lnTo>
                  <a:lnTo>
                    <a:pt x="589" y="260"/>
                  </a:lnTo>
                  <a:lnTo>
                    <a:pt x="589" y="255"/>
                  </a:lnTo>
                  <a:lnTo>
                    <a:pt x="591" y="255"/>
                  </a:lnTo>
                  <a:lnTo>
                    <a:pt x="589" y="253"/>
                  </a:lnTo>
                  <a:lnTo>
                    <a:pt x="589" y="253"/>
                  </a:lnTo>
                  <a:lnTo>
                    <a:pt x="587" y="251"/>
                  </a:lnTo>
                  <a:lnTo>
                    <a:pt x="587" y="251"/>
                  </a:lnTo>
                  <a:lnTo>
                    <a:pt x="587" y="246"/>
                  </a:lnTo>
                  <a:lnTo>
                    <a:pt x="587" y="246"/>
                  </a:lnTo>
                  <a:lnTo>
                    <a:pt x="587" y="244"/>
                  </a:lnTo>
                  <a:lnTo>
                    <a:pt x="589" y="241"/>
                  </a:lnTo>
                  <a:lnTo>
                    <a:pt x="591" y="239"/>
                  </a:lnTo>
                  <a:lnTo>
                    <a:pt x="591" y="237"/>
                  </a:lnTo>
                  <a:lnTo>
                    <a:pt x="591" y="237"/>
                  </a:lnTo>
                  <a:lnTo>
                    <a:pt x="594" y="237"/>
                  </a:lnTo>
                  <a:lnTo>
                    <a:pt x="594" y="237"/>
                  </a:lnTo>
                  <a:lnTo>
                    <a:pt x="594" y="237"/>
                  </a:lnTo>
                  <a:lnTo>
                    <a:pt x="594" y="237"/>
                  </a:lnTo>
                  <a:lnTo>
                    <a:pt x="594" y="237"/>
                  </a:lnTo>
                  <a:lnTo>
                    <a:pt x="594" y="237"/>
                  </a:lnTo>
                  <a:lnTo>
                    <a:pt x="594" y="237"/>
                  </a:lnTo>
                  <a:lnTo>
                    <a:pt x="596" y="237"/>
                  </a:lnTo>
                  <a:lnTo>
                    <a:pt x="596" y="237"/>
                  </a:lnTo>
                  <a:lnTo>
                    <a:pt x="596" y="237"/>
                  </a:lnTo>
                  <a:lnTo>
                    <a:pt x="596" y="237"/>
                  </a:lnTo>
                  <a:lnTo>
                    <a:pt x="598" y="237"/>
                  </a:lnTo>
                  <a:lnTo>
                    <a:pt x="598" y="239"/>
                  </a:lnTo>
                  <a:lnTo>
                    <a:pt x="598" y="239"/>
                  </a:lnTo>
                  <a:lnTo>
                    <a:pt x="598" y="239"/>
                  </a:lnTo>
                  <a:lnTo>
                    <a:pt x="598" y="239"/>
                  </a:lnTo>
                  <a:lnTo>
                    <a:pt x="598" y="239"/>
                  </a:lnTo>
                  <a:lnTo>
                    <a:pt x="598" y="237"/>
                  </a:lnTo>
                  <a:lnTo>
                    <a:pt x="601" y="237"/>
                  </a:lnTo>
                  <a:lnTo>
                    <a:pt x="601" y="237"/>
                  </a:lnTo>
                  <a:lnTo>
                    <a:pt x="601" y="237"/>
                  </a:lnTo>
                  <a:lnTo>
                    <a:pt x="601" y="237"/>
                  </a:lnTo>
                  <a:lnTo>
                    <a:pt x="601" y="237"/>
                  </a:lnTo>
                  <a:lnTo>
                    <a:pt x="603" y="234"/>
                  </a:lnTo>
                  <a:lnTo>
                    <a:pt x="603" y="234"/>
                  </a:lnTo>
                  <a:lnTo>
                    <a:pt x="603" y="234"/>
                  </a:lnTo>
                  <a:lnTo>
                    <a:pt x="606" y="234"/>
                  </a:lnTo>
                  <a:lnTo>
                    <a:pt x="606" y="234"/>
                  </a:lnTo>
                  <a:lnTo>
                    <a:pt x="606" y="234"/>
                  </a:lnTo>
                  <a:lnTo>
                    <a:pt x="606" y="234"/>
                  </a:lnTo>
                  <a:lnTo>
                    <a:pt x="608" y="234"/>
                  </a:lnTo>
                  <a:lnTo>
                    <a:pt x="608" y="234"/>
                  </a:lnTo>
                  <a:lnTo>
                    <a:pt x="610" y="232"/>
                  </a:lnTo>
                  <a:lnTo>
                    <a:pt x="610" y="232"/>
                  </a:lnTo>
                  <a:lnTo>
                    <a:pt x="610" y="229"/>
                  </a:lnTo>
                  <a:lnTo>
                    <a:pt x="613" y="229"/>
                  </a:lnTo>
                  <a:lnTo>
                    <a:pt x="613" y="229"/>
                  </a:lnTo>
                  <a:lnTo>
                    <a:pt x="615" y="229"/>
                  </a:lnTo>
                  <a:lnTo>
                    <a:pt x="615" y="227"/>
                  </a:lnTo>
                  <a:lnTo>
                    <a:pt x="615" y="227"/>
                  </a:lnTo>
                  <a:lnTo>
                    <a:pt x="615" y="227"/>
                  </a:lnTo>
                  <a:lnTo>
                    <a:pt x="615" y="227"/>
                  </a:lnTo>
                  <a:lnTo>
                    <a:pt x="617" y="225"/>
                  </a:lnTo>
                  <a:lnTo>
                    <a:pt x="617" y="225"/>
                  </a:lnTo>
                  <a:lnTo>
                    <a:pt x="617" y="225"/>
                  </a:lnTo>
                  <a:lnTo>
                    <a:pt x="617" y="222"/>
                  </a:lnTo>
                  <a:lnTo>
                    <a:pt x="617" y="222"/>
                  </a:lnTo>
                  <a:lnTo>
                    <a:pt x="615" y="222"/>
                  </a:lnTo>
                  <a:lnTo>
                    <a:pt x="615" y="222"/>
                  </a:lnTo>
                  <a:lnTo>
                    <a:pt x="610" y="222"/>
                  </a:lnTo>
                  <a:lnTo>
                    <a:pt x="608" y="222"/>
                  </a:lnTo>
                  <a:lnTo>
                    <a:pt x="608" y="220"/>
                  </a:lnTo>
                  <a:lnTo>
                    <a:pt x="606" y="218"/>
                  </a:lnTo>
                  <a:lnTo>
                    <a:pt x="606" y="215"/>
                  </a:lnTo>
                  <a:lnTo>
                    <a:pt x="606" y="215"/>
                  </a:lnTo>
                  <a:lnTo>
                    <a:pt x="603" y="213"/>
                  </a:lnTo>
                  <a:lnTo>
                    <a:pt x="603" y="213"/>
                  </a:lnTo>
                  <a:lnTo>
                    <a:pt x="603" y="210"/>
                  </a:lnTo>
                  <a:lnTo>
                    <a:pt x="603" y="208"/>
                  </a:lnTo>
                  <a:lnTo>
                    <a:pt x="606" y="203"/>
                  </a:lnTo>
                  <a:lnTo>
                    <a:pt x="606" y="201"/>
                  </a:lnTo>
                  <a:lnTo>
                    <a:pt x="606" y="201"/>
                  </a:lnTo>
                  <a:lnTo>
                    <a:pt x="606" y="199"/>
                  </a:lnTo>
                  <a:lnTo>
                    <a:pt x="606" y="199"/>
                  </a:lnTo>
                  <a:lnTo>
                    <a:pt x="606" y="196"/>
                  </a:lnTo>
                  <a:lnTo>
                    <a:pt x="606" y="196"/>
                  </a:lnTo>
                  <a:lnTo>
                    <a:pt x="606" y="194"/>
                  </a:lnTo>
                  <a:lnTo>
                    <a:pt x="606" y="192"/>
                  </a:lnTo>
                  <a:lnTo>
                    <a:pt x="606" y="184"/>
                  </a:lnTo>
                  <a:lnTo>
                    <a:pt x="606" y="182"/>
                  </a:lnTo>
                  <a:lnTo>
                    <a:pt x="606" y="182"/>
                  </a:lnTo>
                  <a:lnTo>
                    <a:pt x="603" y="182"/>
                  </a:lnTo>
                  <a:lnTo>
                    <a:pt x="603" y="182"/>
                  </a:lnTo>
                  <a:lnTo>
                    <a:pt x="601" y="182"/>
                  </a:lnTo>
                  <a:lnTo>
                    <a:pt x="601" y="182"/>
                  </a:lnTo>
                  <a:lnTo>
                    <a:pt x="601" y="182"/>
                  </a:lnTo>
                  <a:lnTo>
                    <a:pt x="601" y="180"/>
                  </a:lnTo>
                  <a:lnTo>
                    <a:pt x="601" y="177"/>
                  </a:lnTo>
                  <a:lnTo>
                    <a:pt x="603" y="177"/>
                  </a:lnTo>
                  <a:lnTo>
                    <a:pt x="601" y="173"/>
                  </a:lnTo>
                  <a:lnTo>
                    <a:pt x="603" y="173"/>
                  </a:lnTo>
                  <a:lnTo>
                    <a:pt x="603" y="173"/>
                  </a:lnTo>
                  <a:lnTo>
                    <a:pt x="603" y="173"/>
                  </a:lnTo>
                  <a:lnTo>
                    <a:pt x="603" y="173"/>
                  </a:lnTo>
                  <a:lnTo>
                    <a:pt x="603" y="170"/>
                  </a:lnTo>
                  <a:lnTo>
                    <a:pt x="603" y="170"/>
                  </a:lnTo>
                  <a:lnTo>
                    <a:pt x="603" y="170"/>
                  </a:lnTo>
                  <a:lnTo>
                    <a:pt x="606" y="170"/>
                  </a:lnTo>
                  <a:lnTo>
                    <a:pt x="606" y="170"/>
                  </a:lnTo>
                  <a:lnTo>
                    <a:pt x="606" y="170"/>
                  </a:lnTo>
                  <a:lnTo>
                    <a:pt x="606" y="168"/>
                  </a:lnTo>
                  <a:lnTo>
                    <a:pt x="606" y="168"/>
                  </a:lnTo>
                  <a:lnTo>
                    <a:pt x="610" y="163"/>
                  </a:lnTo>
                  <a:lnTo>
                    <a:pt x="610" y="161"/>
                  </a:lnTo>
                  <a:lnTo>
                    <a:pt x="610" y="158"/>
                  </a:lnTo>
                  <a:lnTo>
                    <a:pt x="608" y="156"/>
                  </a:lnTo>
                  <a:lnTo>
                    <a:pt x="608" y="156"/>
                  </a:lnTo>
                  <a:lnTo>
                    <a:pt x="606" y="154"/>
                  </a:lnTo>
                  <a:lnTo>
                    <a:pt x="606" y="151"/>
                  </a:lnTo>
                  <a:lnTo>
                    <a:pt x="606" y="151"/>
                  </a:lnTo>
                  <a:lnTo>
                    <a:pt x="606" y="149"/>
                  </a:lnTo>
                  <a:lnTo>
                    <a:pt x="606" y="147"/>
                  </a:lnTo>
                  <a:lnTo>
                    <a:pt x="606" y="147"/>
                  </a:lnTo>
                  <a:lnTo>
                    <a:pt x="603" y="144"/>
                  </a:lnTo>
                  <a:lnTo>
                    <a:pt x="603" y="144"/>
                  </a:lnTo>
                  <a:lnTo>
                    <a:pt x="603" y="144"/>
                  </a:lnTo>
                  <a:lnTo>
                    <a:pt x="601" y="144"/>
                  </a:lnTo>
                  <a:lnTo>
                    <a:pt x="601" y="144"/>
                  </a:lnTo>
                  <a:lnTo>
                    <a:pt x="603" y="144"/>
                  </a:lnTo>
                  <a:lnTo>
                    <a:pt x="603" y="144"/>
                  </a:lnTo>
                  <a:lnTo>
                    <a:pt x="603" y="144"/>
                  </a:lnTo>
                  <a:lnTo>
                    <a:pt x="603" y="144"/>
                  </a:lnTo>
                  <a:lnTo>
                    <a:pt x="606" y="142"/>
                  </a:lnTo>
                  <a:lnTo>
                    <a:pt x="606" y="142"/>
                  </a:lnTo>
                  <a:lnTo>
                    <a:pt x="606" y="142"/>
                  </a:lnTo>
                  <a:lnTo>
                    <a:pt x="608" y="139"/>
                  </a:lnTo>
                  <a:lnTo>
                    <a:pt x="608" y="139"/>
                  </a:lnTo>
                  <a:lnTo>
                    <a:pt x="610" y="139"/>
                  </a:lnTo>
                  <a:lnTo>
                    <a:pt x="610" y="139"/>
                  </a:lnTo>
                  <a:lnTo>
                    <a:pt x="613" y="139"/>
                  </a:lnTo>
                  <a:lnTo>
                    <a:pt x="613" y="139"/>
                  </a:lnTo>
                  <a:lnTo>
                    <a:pt x="613" y="139"/>
                  </a:lnTo>
                  <a:lnTo>
                    <a:pt x="615" y="139"/>
                  </a:lnTo>
                  <a:lnTo>
                    <a:pt x="615" y="139"/>
                  </a:lnTo>
                  <a:lnTo>
                    <a:pt x="617" y="137"/>
                  </a:lnTo>
                  <a:lnTo>
                    <a:pt x="617" y="137"/>
                  </a:lnTo>
                  <a:lnTo>
                    <a:pt x="617" y="135"/>
                  </a:lnTo>
                  <a:lnTo>
                    <a:pt x="620" y="132"/>
                  </a:lnTo>
                  <a:lnTo>
                    <a:pt x="622" y="132"/>
                  </a:lnTo>
                  <a:lnTo>
                    <a:pt x="622" y="132"/>
                  </a:lnTo>
                  <a:lnTo>
                    <a:pt x="624" y="130"/>
                  </a:lnTo>
                  <a:lnTo>
                    <a:pt x="624" y="130"/>
                  </a:lnTo>
                  <a:lnTo>
                    <a:pt x="624" y="128"/>
                  </a:lnTo>
                  <a:lnTo>
                    <a:pt x="624" y="128"/>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35" name="Freeform 63">
              <a:extLst>
                <a:ext uri="{FF2B5EF4-FFF2-40B4-BE49-F238E27FC236}">
                  <a16:creationId xmlns:a16="http://schemas.microsoft.com/office/drawing/2014/main" id="{7DA1DD82-A2DE-6D71-512B-74DB26EF2C95}"/>
                </a:ext>
              </a:extLst>
            </p:cNvPr>
            <p:cNvSpPr>
              <a:spLocks/>
            </p:cNvSpPr>
            <p:nvPr/>
          </p:nvSpPr>
          <p:spPr bwMode="auto">
            <a:xfrm>
              <a:off x="9725024" y="3220604"/>
              <a:ext cx="466725" cy="481013"/>
            </a:xfrm>
            <a:custGeom>
              <a:avLst/>
              <a:gdLst>
                <a:gd name="T0" fmla="*/ 289 w 294"/>
                <a:gd name="T1" fmla="*/ 109 h 303"/>
                <a:gd name="T2" fmla="*/ 287 w 294"/>
                <a:gd name="T3" fmla="*/ 92 h 303"/>
                <a:gd name="T4" fmla="*/ 280 w 294"/>
                <a:gd name="T5" fmla="*/ 78 h 303"/>
                <a:gd name="T6" fmla="*/ 275 w 294"/>
                <a:gd name="T7" fmla="*/ 71 h 303"/>
                <a:gd name="T8" fmla="*/ 270 w 294"/>
                <a:gd name="T9" fmla="*/ 69 h 303"/>
                <a:gd name="T10" fmla="*/ 261 w 294"/>
                <a:gd name="T11" fmla="*/ 48 h 303"/>
                <a:gd name="T12" fmla="*/ 258 w 294"/>
                <a:gd name="T13" fmla="*/ 40 h 303"/>
                <a:gd name="T14" fmla="*/ 261 w 294"/>
                <a:gd name="T15" fmla="*/ 29 h 303"/>
                <a:gd name="T16" fmla="*/ 251 w 294"/>
                <a:gd name="T17" fmla="*/ 24 h 303"/>
                <a:gd name="T18" fmla="*/ 249 w 294"/>
                <a:gd name="T19" fmla="*/ 24 h 303"/>
                <a:gd name="T20" fmla="*/ 244 w 294"/>
                <a:gd name="T21" fmla="*/ 19 h 303"/>
                <a:gd name="T22" fmla="*/ 242 w 294"/>
                <a:gd name="T23" fmla="*/ 12 h 303"/>
                <a:gd name="T24" fmla="*/ 239 w 294"/>
                <a:gd name="T25" fmla="*/ 3 h 303"/>
                <a:gd name="T26" fmla="*/ 209 w 294"/>
                <a:gd name="T27" fmla="*/ 26 h 303"/>
                <a:gd name="T28" fmla="*/ 173 w 294"/>
                <a:gd name="T29" fmla="*/ 26 h 303"/>
                <a:gd name="T30" fmla="*/ 142 w 294"/>
                <a:gd name="T31" fmla="*/ 38 h 303"/>
                <a:gd name="T32" fmla="*/ 128 w 294"/>
                <a:gd name="T33" fmla="*/ 36 h 303"/>
                <a:gd name="T34" fmla="*/ 121 w 294"/>
                <a:gd name="T35" fmla="*/ 21 h 303"/>
                <a:gd name="T36" fmla="*/ 105 w 294"/>
                <a:gd name="T37" fmla="*/ 31 h 303"/>
                <a:gd name="T38" fmla="*/ 81 w 294"/>
                <a:gd name="T39" fmla="*/ 26 h 303"/>
                <a:gd name="T40" fmla="*/ 74 w 294"/>
                <a:gd name="T41" fmla="*/ 31 h 303"/>
                <a:gd name="T42" fmla="*/ 74 w 294"/>
                <a:gd name="T43" fmla="*/ 43 h 303"/>
                <a:gd name="T44" fmla="*/ 69 w 294"/>
                <a:gd name="T45" fmla="*/ 50 h 303"/>
                <a:gd name="T46" fmla="*/ 69 w 294"/>
                <a:gd name="T47" fmla="*/ 66 h 303"/>
                <a:gd name="T48" fmla="*/ 67 w 294"/>
                <a:gd name="T49" fmla="*/ 78 h 303"/>
                <a:gd name="T50" fmla="*/ 64 w 294"/>
                <a:gd name="T51" fmla="*/ 90 h 303"/>
                <a:gd name="T52" fmla="*/ 69 w 294"/>
                <a:gd name="T53" fmla="*/ 97 h 303"/>
                <a:gd name="T54" fmla="*/ 78 w 294"/>
                <a:gd name="T55" fmla="*/ 97 h 303"/>
                <a:gd name="T56" fmla="*/ 86 w 294"/>
                <a:gd name="T57" fmla="*/ 104 h 303"/>
                <a:gd name="T58" fmla="*/ 93 w 294"/>
                <a:gd name="T59" fmla="*/ 111 h 303"/>
                <a:gd name="T60" fmla="*/ 57 w 294"/>
                <a:gd name="T61" fmla="*/ 152 h 303"/>
                <a:gd name="T62" fmla="*/ 43 w 294"/>
                <a:gd name="T63" fmla="*/ 161 h 303"/>
                <a:gd name="T64" fmla="*/ 38 w 294"/>
                <a:gd name="T65" fmla="*/ 166 h 303"/>
                <a:gd name="T66" fmla="*/ 34 w 294"/>
                <a:gd name="T67" fmla="*/ 178 h 303"/>
                <a:gd name="T68" fmla="*/ 22 w 294"/>
                <a:gd name="T69" fmla="*/ 187 h 303"/>
                <a:gd name="T70" fmla="*/ 17 w 294"/>
                <a:gd name="T71" fmla="*/ 208 h 303"/>
                <a:gd name="T72" fmla="*/ 10 w 294"/>
                <a:gd name="T73" fmla="*/ 223 h 303"/>
                <a:gd name="T74" fmla="*/ 5 w 294"/>
                <a:gd name="T75" fmla="*/ 251 h 303"/>
                <a:gd name="T76" fmla="*/ 5 w 294"/>
                <a:gd name="T77" fmla="*/ 258 h 303"/>
                <a:gd name="T78" fmla="*/ 5 w 294"/>
                <a:gd name="T79" fmla="*/ 268 h 303"/>
                <a:gd name="T80" fmla="*/ 0 w 294"/>
                <a:gd name="T81" fmla="*/ 277 h 303"/>
                <a:gd name="T82" fmla="*/ 3 w 294"/>
                <a:gd name="T83" fmla="*/ 289 h 303"/>
                <a:gd name="T84" fmla="*/ 5 w 294"/>
                <a:gd name="T85" fmla="*/ 298 h 303"/>
                <a:gd name="T86" fmla="*/ 15 w 294"/>
                <a:gd name="T87" fmla="*/ 298 h 303"/>
                <a:gd name="T88" fmla="*/ 19 w 294"/>
                <a:gd name="T89" fmla="*/ 301 h 303"/>
                <a:gd name="T90" fmla="*/ 29 w 294"/>
                <a:gd name="T91" fmla="*/ 298 h 303"/>
                <a:gd name="T92" fmla="*/ 36 w 294"/>
                <a:gd name="T93" fmla="*/ 294 h 303"/>
                <a:gd name="T94" fmla="*/ 41 w 294"/>
                <a:gd name="T95" fmla="*/ 287 h 303"/>
                <a:gd name="T96" fmla="*/ 48 w 294"/>
                <a:gd name="T97" fmla="*/ 282 h 303"/>
                <a:gd name="T98" fmla="*/ 52 w 294"/>
                <a:gd name="T99" fmla="*/ 282 h 303"/>
                <a:gd name="T100" fmla="*/ 69 w 294"/>
                <a:gd name="T101" fmla="*/ 279 h 303"/>
                <a:gd name="T102" fmla="*/ 232 w 294"/>
                <a:gd name="T103" fmla="*/ 220 h 303"/>
                <a:gd name="T104" fmla="*/ 244 w 294"/>
                <a:gd name="T105" fmla="*/ 204 h 303"/>
                <a:gd name="T106" fmla="*/ 254 w 294"/>
                <a:gd name="T107" fmla="*/ 190 h 303"/>
                <a:gd name="T108" fmla="*/ 263 w 294"/>
                <a:gd name="T109" fmla="*/ 173 h 303"/>
                <a:gd name="T110" fmla="*/ 270 w 294"/>
                <a:gd name="T111" fmla="*/ 166 h 303"/>
                <a:gd name="T112" fmla="*/ 282 w 294"/>
                <a:gd name="T113" fmla="*/ 156 h 303"/>
                <a:gd name="T114" fmla="*/ 289 w 294"/>
                <a:gd name="T115" fmla="*/ 14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4" h="303">
                  <a:moveTo>
                    <a:pt x="291" y="123"/>
                  </a:moveTo>
                  <a:lnTo>
                    <a:pt x="291" y="121"/>
                  </a:lnTo>
                  <a:lnTo>
                    <a:pt x="291" y="121"/>
                  </a:lnTo>
                  <a:lnTo>
                    <a:pt x="291" y="121"/>
                  </a:lnTo>
                  <a:lnTo>
                    <a:pt x="289" y="119"/>
                  </a:lnTo>
                  <a:lnTo>
                    <a:pt x="289" y="119"/>
                  </a:lnTo>
                  <a:lnTo>
                    <a:pt x="289" y="116"/>
                  </a:lnTo>
                  <a:lnTo>
                    <a:pt x="291" y="114"/>
                  </a:lnTo>
                  <a:lnTo>
                    <a:pt x="291" y="114"/>
                  </a:lnTo>
                  <a:lnTo>
                    <a:pt x="289" y="109"/>
                  </a:lnTo>
                  <a:lnTo>
                    <a:pt x="287" y="107"/>
                  </a:lnTo>
                  <a:lnTo>
                    <a:pt x="284" y="100"/>
                  </a:lnTo>
                  <a:lnTo>
                    <a:pt x="284" y="100"/>
                  </a:lnTo>
                  <a:lnTo>
                    <a:pt x="284" y="97"/>
                  </a:lnTo>
                  <a:lnTo>
                    <a:pt x="287" y="97"/>
                  </a:lnTo>
                  <a:lnTo>
                    <a:pt x="287" y="95"/>
                  </a:lnTo>
                  <a:lnTo>
                    <a:pt x="289" y="95"/>
                  </a:lnTo>
                  <a:lnTo>
                    <a:pt x="289" y="95"/>
                  </a:lnTo>
                  <a:lnTo>
                    <a:pt x="287" y="92"/>
                  </a:lnTo>
                  <a:lnTo>
                    <a:pt x="287" y="92"/>
                  </a:lnTo>
                  <a:lnTo>
                    <a:pt x="287" y="90"/>
                  </a:lnTo>
                  <a:lnTo>
                    <a:pt x="287" y="88"/>
                  </a:lnTo>
                  <a:lnTo>
                    <a:pt x="284" y="88"/>
                  </a:lnTo>
                  <a:lnTo>
                    <a:pt x="284" y="88"/>
                  </a:lnTo>
                  <a:lnTo>
                    <a:pt x="284" y="88"/>
                  </a:lnTo>
                  <a:lnTo>
                    <a:pt x="284" y="88"/>
                  </a:lnTo>
                  <a:lnTo>
                    <a:pt x="284" y="88"/>
                  </a:lnTo>
                  <a:lnTo>
                    <a:pt x="282" y="88"/>
                  </a:lnTo>
                  <a:lnTo>
                    <a:pt x="280" y="83"/>
                  </a:lnTo>
                  <a:lnTo>
                    <a:pt x="280" y="78"/>
                  </a:lnTo>
                  <a:lnTo>
                    <a:pt x="280" y="76"/>
                  </a:lnTo>
                  <a:lnTo>
                    <a:pt x="277" y="74"/>
                  </a:lnTo>
                  <a:lnTo>
                    <a:pt x="277" y="74"/>
                  </a:lnTo>
                  <a:lnTo>
                    <a:pt x="277" y="74"/>
                  </a:lnTo>
                  <a:lnTo>
                    <a:pt x="277" y="74"/>
                  </a:lnTo>
                  <a:lnTo>
                    <a:pt x="277" y="74"/>
                  </a:lnTo>
                  <a:lnTo>
                    <a:pt x="275" y="74"/>
                  </a:lnTo>
                  <a:lnTo>
                    <a:pt x="275" y="74"/>
                  </a:lnTo>
                  <a:lnTo>
                    <a:pt x="275" y="74"/>
                  </a:lnTo>
                  <a:lnTo>
                    <a:pt x="275" y="71"/>
                  </a:lnTo>
                  <a:lnTo>
                    <a:pt x="275" y="74"/>
                  </a:lnTo>
                  <a:lnTo>
                    <a:pt x="275" y="74"/>
                  </a:lnTo>
                  <a:lnTo>
                    <a:pt x="275" y="74"/>
                  </a:lnTo>
                  <a:lnTo>
                    <a:pt x="275" y="74"/>
                  </a:lnTo>
                  <a:lnTo>
                    <a:pt x="275" y="74"/>
                  </a:lnTo>
                  <a:lnTo>
                    <a:pt x="275" y="74"/>
                  </a:lnTo>
                  <a:lnTo>
                    <a:pt x="273" y="74"/>
                  </a:lnTo>
                  <a:lnTo>
                    <a:pt x="273" y="74"/>
                  </a:lnTo>
                  <a:lnTo>
                    <a:pt x="273" y="71"/>
                  </a:lnTo>
                  <a:lnTo>
                    <a:pt x="270" y="69"/>
                  </a:lnTo>
                  <a:lnTo>
                    <a:pt x="270" y="69"/>
                  </a:lnTo>
                  <a:lnTo>
                    <a:pt x="268" y="62"/>
                  </a:lnTo>
                  <a:lnTo>
                    <a:pt x="268" y="62"/>
                  </a:lnTo>
                  <a:lnTo>
                    <a:pt x="268" y="59"/>
                  </a:lnTo>
                  <a:lnTo>
                    <a:pt x="265" y="59"/>
                  </a:lnTo>
                  <a:lnTo>
                    <a:pt x="263" y="59"/>
                  </a:lnTo>
                  <a:lnTo>
                    <a:pt x="263" y="57"/>
                  </a:lnTo>
                  <a:lnTo>
                    <a:pt x="263" y="57"/>
                  </a:lnTo>
                  <a:lnTo>
                    <a:pt x="261" y="50"/>
                  </a:lnTo>
                  <a:lnTo>
                    <a:pt x="261" y="48"/>
                  </a:lnTo>
                  <a:lnTo>
                    <a:pt x="261" y="48"/>
                  </a:lnTo>
                  <a:lnTo>
                    <a:pt x="261" y="48"/>
                  </a:lnTo>
                  <a:lnTo>
                    <a:pt x="261" y="45"/>
                  </a:lnTo>
                  <a:lnTo>
                    <a:pt x="258" y="45"/>
                  </a:lnTo>
                  <a:lnTo>
                    <a:pt x="261" y="45"/>
                  </a:lnTo>
                  <a:lnTo>
                    <a:pt x="261" y="43"/>
                  </a:lnTo>
                  <a:lnTo>
                    <a:pt x="261" y="43"/>
                  </a:lnTo>
                  <a:lnTo>
                    <a:pt x="261" y="43"/>
                  </a:lnTo>
                  <a:lnTo>
                    <a:pt x="258" y="40"/>
                  </a:lnTo>
                  <a:lnTo>
                    <a:pt x="258" y="40"/>
                  </a:lnTo>
                  <a:lnTo>
                    <a:pt x="261" y="40"/>
                  </a:lnTo>
                  <a:lnTo>
                    <a:pt x="261" y="40"/>
                  </a:lnTo>
                  <a:lnTo>
                    <a:pt x="261" y="40"/>
                  </a:lnTo>
                  <a:lnTo>
                    <a:pt x="261" y="40"/>
                  </a:lnTo>
                  <a:lnTo>
                    <a:pt x="263" y="38"/>
                  </a:lnTo>
                  <a:lnTo>
                    <a:pt x="263" y="36"/>
                  </a:lnTo>
                  <a:lnTo>
                    <a:pt x="263" y="31"/>
                  </a:lnTo>
                  <a:lnTo>
                    <a:pt x="263" y="31"/>
                  </a:lnTo>
                  <a:lnTo>
                    <a:pt x="261" y="31"/>
                  </a:lnTo>
                  <a:lnTo>
                    <a:pt x="261" y="29"/>
                  </a:lnTo>
                  <a:lnTo>
                    <a:pt x="261" y="29"/>
                  </a:lnTo>
                  <a:lnTo>
                    <a:pt x="258" y="26"/>
                  </a:lnTo>
                  <a:lnTo>
                    <a:pt x="256" y="26"/>
                  </a:lnTo>
                  <a:lnTo>
                    <a:pt x="256" y="26"/>
                  </a:lnTo>
                  <a:lnTo>
                    <a:pt x="256" y="29"/>
                  </a:lnTo>
                  <a:lnTo>
                    <a:pt x="254" y="29"/>
                  </a:lnTo>
                  <a:lnTo>
                    <a:pt x="254" y="29"/>
                  </a:lnTo>
                  <a:lnTo>
                    <a:pt x="254" y="29"/>
                  </a:lnTo>
                  <a:lnTo>
                    <a:pt x="254" y="26"/>
                  </a:lnTo>
                  <a:lnTo>
                    <a:pt x="251" y="24"/>
                  </a:lnTo>
                  <a:lnTo>
                    <a:pt x="251" y="24"/>
                  </a:lnTo>
                  <a:lnTo>
                    <a:pt x="251" y="24"/>
                  </a:lnTo>
                  <a:lnTo>
                    <a:pt x="251" y="24"/>
                  </a:lnTo>
                  <a:lnTo>
                    <a:pt x="249" y="24"/>
                  </a:lnTo>
                  <a:lnTo>
                    <a:pt x="249" y="24"/>
                  </a:lnTo>
                  <a:lnTo>
                    <a:pt x="249" y="24"/>
                  </a:lnTo>
                  <a:lnTo>
                    <a:pt x="246" y="24"/>
                  </a:lnTo>
                  <a:lnTo>
                    <a:pt x="246" y="24"/>
                  </a:lnTo>
                  <a:lnTo>
                    <a:pt x="249" y="24"/>
                  </a:lnTo>
                  <a:lnTo>
                    <a:pt x="249" y="24"/>
                  </a:lnTo>
                  <a:lnTo>
                    <a:pt x="246" y="21"/>
                  </a:lnTo>
                  <a:lnTo>
                    <a:pt x="246" y="21"/>
                  </a:lnTo>
                  <a:lnTo>
                    <a:pt x="249" y="21"/>
                  </a:lnTo>
                  <a:lnTo>
                    <a:pt x="249" y="19"/>
                  </a:lnTo>
                  <a:lnTo>
                    <a:pt x="249" y="19"/>
                  </a:lnTo>
                  <a:lnTo>
                    <a:pt x="249" y="19"/>
                  </a:lnTo>
                  <a:lnTo>
                    <a:pt x="249" y="19"/>
                  </a:lnTo>
                  <a:lnTo>
                    <a:pt x="246" y="19"/>
                  </a:lnTo>
                  <a:lnTo>
                    <a:pt x="244" y="19"/>
                  </a:lnTo>
                  <a:lnTo>
                    <a:pt x="244" y="19"/>
                  </a:lnTo>
                  <a:lnTo>
                    <a:pt x="244" y="19"/>
                  </a:lnTo>
                  <a:lnTo>
                    <a:pt x="244" y="17"/>
                  </a:lnTo>
                  <a:lnTo>
                    <a:pt x="244" y="17"/>
                  </a:lnTo>
                  <a:lnTo>
                    <a:pt x="244" y="14"/>
                  </a:lnTo>
                  <a:lnTo>
                    <a:pt x="244" y="14"/>
                  </a:lnTo>
                  <a:lnTo>
                    <a:pt x="244" y="14"/>
                  </a:lnTo>
                  <a:lnTo>
                    <a:pt x="242" y="14"/>
                  </a:lnTo>
                  <a:lnTo>
                    <a:pt x="242" y="12"/>
                  </a:lnTo>
                  <a:lnTo>
                    <a:pt x="242" y="12"/>
                  </a:lnTo>
                  <a:lnTo>
                    <a:pt x="242" y="12"/>
                  </a:lnTo>
                  <a:lnTo>
                    <a:pt x="242" y="10"/>
                  </a:lnTo>
                  <a:lnTo>
                    <a:pt x="242" y="10"/>
                  </a:lnTo>
                  <a:lnTo>
                    <a:pt x="242" y="10"/>
                  </a:lnTo>
                  <a:lnTo>
                    <a:pt x="242" y="7"/>
                  </a:lnTo>
                  <a:lnTo>
                    <a:pt x="242" y="7"/>
                  </a:lnTo>
                  <a:lnTo>
                    <a:pt x="242" y="7"/>
                  </a:lnTo>
                  <a:lnTo>
                    <a:pt x="242" y="7"/>
                  </a:lnTo>
                  <a:lnTo>
                    <a:pt x="242" y="5"/>
                  </a:lnTo>
                  <a:lnTo>
                    <a:pt x="242" y="5"/>
                  </a:lnTo>
                  <a:lnTo>
                    <a:pt x="239" y="3"/>
                  </a:lnTo>
                  <a:lnTo>
                    <a:pt x="239" y="3"/>
                  </a:lnTo>
                  <a:lnTo>
                    <a:pt x="237" y="0"/>
                  </a:lnTo>
                  <a:lnTo>
                    <a:pt x="232" y="5"/>
                  </a:lnTo>
                  <a:lnTo>
                    <a:pt x="230" y="10"/>
                  </a:lnTo>
                  <a:lnTo>
                    <a:pt x="223" y="17"/>
                  </a:lnTo>
                  <a:lnTo>
                    <a:pt x="218" y="21"/>
                  </a:lnTo>
                  <a:lnTo>
                    <a:pt x="213" y="24"/>
                  </a:lnTo>
                  <a:lnTo>
                    <a:pt x="213" y="24"/>
                  </a:lnTo>
                  <a:lnTo>
                    <a:pt x="211" y="26"/>
                  </a:lnTo>
                  <a:lnTo>
                    <a:pt x="209" y="26"/>
                  </a:lnTo>
                  <a:lnTo>
                    <a:pt x="202" y="26"/>
                  </a:lnTo>
                  <a:lnTo>
                    <a:pt x="197" y="26"/>
                  </a:lnTo>
                  <a:lnTo>
                    <a:pt x="194" y="26"/>
                  </a:lnTo>
                  <a:lnTo>
                    <a:pt x="192" y="24"/>
                  </a:lnTo>
                  <a:lnTo>
                    <a:pt x="187" y="19"/>
                  </a:lnTo>
                  <a:lnTo>
                    <a:pt x="185" y="19"/>
                  </a:lnTo>
                  <a:lnTo>
                    <a:pt x="185" y="19"/>
                  </a:lnTo>
                  <a:lnTo>
                    <a:pt x="180" y="21"/>
                  </a:lnTo>
                  <a:lnTo>
                    <a:pt x="178" y="24"/>
                  </a:lnTo>
                  <a:lnTo>
                    <a:pt x="173" y="26"/>
                  </a:lnTo>
                  <a:lnTo>
                    <a:pt x="164" y="26"/>
                  </a:lnTo>
                  <a:lnTo>
                    <a:pt x="154" y="26"/>
                  </a:lnTo>
                  <a:lnTo>
                    <a:pt x="152" y="26"/>
                  </a:lnTo>
                  <a:lnTo>
                    <a:pt x="142" y="33"/>
                  </a:lnTo>
                  <a:lnTo>
                    <a:pt x="142" y="33"/>
                  </a:lnTo>
                  <a:lnTo>
                    <a:pt x="142" y="33"/>
                  </a:lnTo>
                  <a:lnTo>
                    <a:pt x="142" y="36"/>
                  </a:lnTo>
                  <a:lnTo>
                    <a:pt x="142" y="38"/>
                  </a:lnTo>
                  <a:lnTo>
                    <a:pt x="142" y="38"/>
                  </a:lnTo>
                  <a:lnTo>
                    <a:pt x="142" y="38"/>
                  </a:lnTo>
                  <a:lnTo>
                    <a:pt x="140" y="38"/>
                  </a:lnTo>
                  <a:lnTo>
                    <a:pt x="140" y="38"/>
                  </a:lnTo>
                  <a:lnTo>
                    <a:pt x="138" y="38"/>
                  </a:lnTo>
                  <a:lnTo>
                    <a:pt x="135" y="38"/>
                  </a:lnTo>
                  <a:lnTo>
                    <a:pt x="135" y="36"/>
                  </a:lnTo>
                  <a:lnTo>
                    <a:pt x="135" y="36"/>
                  </a:lnTo>
                  <a:lnTo>
                    <a:pt x="135" y="36"/>
                  </a:lnTo>
                  <a:lnTo>
                    <a:pt x="133" y="36"/>
                  </a:lnTo>
                  <a:lnTo>
                    <a:pt x="133" y="36"/>
                  </a:lnTo>
                  <a:lnTo>
                    <a:pt x="128" y="36"/>
                  </a:lnTo>
                  <a:lnTo>
                    <a:pt x="128" y="33"/>
                  </a:lnTo>
                  <a:lnTo>
                    <a:pt x="128" y="33"/>
                  </a:lnTo>
                  <a:lnTo>
                    <a:pt x="128" y="31"/>
                  </a:lnTo>
                  <a:lnTo>
                    <a:pt x="128" y="31"/>
                  </a:lnTo>
                  <a:lnTo>
                    <a:pt x="126" y="29"/>
                  </a:lnTo>
                  <a:lnTo>
                    <a:pt x="123" y="24"/>
                  </a:lnTo>
                  <a:lnTo>
                    <a:pt x="121" y="24"/>
                  </a:lnTo>
                  <a:lnTo>
                    <a:pt x="121" y="24"/>
                  </a:lnTo>
                  <a:lnTo>
                    <a:pt x="121" y="21"/>
                  </a:lnTo>
                  <a:lnTo>
                    <a:pt x="121" y="21"/>
                  </a:lnTo>
                  <a:lnTo>
                    <a:pt x="121" y="24"/>
                  </a:lnTo>
                  <a:lnTo>
                    <a:pt x="116" y="29"/>
                  </a:lnTo>
                  <a:lnTo>
                    <a:pt x="116" y="29"/>
                  </a:lnTo>
                  <a:lnTo>
                    <a:pt x="114" y="29"/>
                  </a:lnTo>
                  <a:lnTo>
                    <a:pt x="109" y="29"/>
                  </a:lnTo>
                  <a:lnTo>
                    <a:pt x="107" y="31"/>
                  </a:lnTo>
                  <a:lnTo>
                    <a:pt x="107" y="31"/>
                  </a:lnTo>
                  <a:lnTo>
                    <a:pt x="107" y="31"/>
                  </a:lnTo>
                  <a:lnTo>
                    <a:pt x="107" y="31"/>
                  </a:lnTo>
                  <a:lnTo>
                    <a:pt x="105" y="31"/>
                  </a:lnTo>
                  <a:lnTo>
                    <a:pt x="100" y="26"/>
                  </a:lnTo>
                  <a:lnTo>
                    <a:pt x="95" y="24"/>
                  </a:lnTo>
                  <a:lnTo>
                    <a:pt x="93" y="24"/>
                  </a:lnTo>
                  <a:lnTo>
                    <a:pt x="90" y="24"/>
                  </a:lnTo>
                  <a:lnTo>
                    <a:pt x="88" y="24"/>
                  </a:lnTo>
                  <a:lnTo>
                    <a:pt x="86" y="24"/>
                  </a:lnTo>
                  <a:lnTo>
                    <a:pt x="83" y="26"/>
                  </a:lnTo>
                  <a:lnTo>
                    <a:pt x="83" y="26"/>
                  </a:lnTo>
                  <a:lnTo>
                    <a:pt x="83" y="26"/>
                  </a:lnTo>
                  <a:lnTo>
                    <a:pt x="81" y="26"/>
                  </a:lnTo>
                  <a:lnTo>
                    <a:pt x="81" y="29"/>
                  </a:lnTo>
                  <a:lnTo>
                    <a:pt x="78" y="29"/>
                  </a:lnTo>
                  <a:lnTo>
                    <a:pt x="78" y="29"/>
                  </a:lnTo>
                  <a:lnTo>
                    <a:pt x="78" y="29"/>
                  </a:lnTo>
                  <a:lnTo>
                    <a:pt x="76" y="29"/>
                  </a:lnTo>
                  <a:lnTo>
                    <a:pt x="76" y="29"/>
                  </a:lnTo>
                  <a:lnTo>
                    <a:pt x="76" y="31"/>
                  </a:lnTo>
                  <a:lnTo>
                    <a:pt x="76" y="31"/>
                  </a:lnTo>
                  <a:lnTo>
                    <a:pt x="76" y="31"/>
                  </a:lnTo>
                  <a:lnTo>
                    <a:pt x="74" y="31"/>
                  </a:lnTo>
                  <a:lnTo>
                    <a:pt x="71" y="36"/>
                  </a:lnTo>
                  <a:lnTo>
                    <a:pt x="69" y="38"/>
                  </a:lnTo>
                  <a:lnTo>
                    <a:pt x="69" y="40"/>
                  </a:lnTo>
                  <a:lnTo>
                    <a:pt x="71" y="40"/>
                  </a:lnTo>
                  <a:lnTo>
                    <a:pt x="71" y="38"/>
                  </a:lnTo>
                  <a:lnTo>
                    <a:pt x="74" y="38"/>
                  </a:lnTo>
                  <a:lnTo>
                    <a:pt x="74" y="40"/>
                  </a:lnTo>
                  <a:lnTo>
                    <a:pt x="74" y="40"/>
                  </a:lnTo>
                  <a:lnTo>
                    <a:pt x="74" y="43"/>
                  </a:lnTo>
                  <a:lnTo>
                    <a:pt x="74" y="43"/>
                  </a:lnTo>
                  <a:lnTo>
                    <a:pt x="74" y="43"/>
                  </a:lnTo>
                  <a:lnTo>
                    <a:pt x="74" y="43"/>
                  </a:lnTo>
                  <a:lnTo>
                    <a:pt x="74" y="45"/>
                  </a:lnTo>
                  <a:lnTo>
                    <a:pt x="74" y="45"/>
                  </a:lnTo>
                  <a:lnTo>
                    <a:pt x="74" y="45"/>
                  </a:lnTo>
                  <a:lnTo>
                    <a:pt x="71" y="48"/>
                  </a:lnTo>
                  <a:lnTo>
                    <a:pt x="71" y="50"/>
                  </a:lnTo>
                  <a:lnTo>
                    <a:pt x="71" y="50"/>
                  </a:lnTo>
                  <a:lnTo>
                    <a:pt x="71" y="50"/>
                  </a:lnTo>
                  <a:lnTo>
                    <a:pt x="69" y="50"/>
                  </a:lnTo>
                  <a:lnTo>
                    <a:pt x="69" y="50"/>
                  </a:lnTo>
                  <a:lnTo>
                    <a:pt x="69" y="50"/>
                  </a:lnTo>
                  <a:lnTo>
                    <a:pt x="69" y="50"/>
                  </a:lnTo>
                  <a:lnTo>
                    <a:pt x="69" y="52"/>
                  </a:lnTo>
                  <a:lnTo>
                    <a:pt x="67" y="59"/>
                  </a:lnTo>
                  <a:lnTo>
                    <a:pt x="64" y="62"/>
                  </a:lnTo>
                  <a:lnTo>
                    <a:pt x="64" y="64"/>
                  </a:lnTo>
                  <a:lnTo>
                    <a:pt x="64" y="64"/>
                  </a:lnTo>
                  <a:lnTo>
                    <a:pt x="67" y="64"/>
                  </a:lnTo>
                  <a:lnTo>
                    <a:pt x="69" y="66"/>
                  </a:lnTo>
                  <a:lnTo>
                    <a:pt x="69" y="66"/>
                  </a:lnTo>
                  <a:lnTo>
                    <a:pt x="69" y="69"/>
                  </a:lnTo>
                  <a:lnTo>
                    <a:pt x="71" y="71"/>
                  </a:lnTo>
                  <a:lnTo>
                    <a:pt x="71" y="74"/>
                  </a:lnTo>
                  <a:lnTo>
                    <a:pt x="69" y="78"/>
                  </a:lnTo>
                  <a:lnTo>
                    <a:pt x="69" y="78"/>
                  </a:lnTo>
                  <a:lnTo>
                    <a:pt x="69" y="78"/>
                  </a:lnTo>
                  <a:lnTo>
                    <a:pt x="69" y="78"/>
                  </a:lnTo>
                  <a:lnTo>
                    <a:pt x="69" y="78"/>
                  </a:lnTo>
                  <a:lnTo>
                    <a:pt x="67" y="78"/>
                  </a:lnTo>
                  <a:lnTo>
                    <a:pt x="67" y="78"/>
                  </a:lnTo>
                  <a:lnTo>
                    <a:pt x="67" y="78"/>
                  </a:lnTo>
                  <a:lnTo>
                    <a:pt x="67" y="83"/>
                  </a:lnTo>
                  <a:lnTo>
                    <a:pt x="67" y="85"/>
                  </a:lnTo>
                  <a:lnTo>
                    <a:pt x="67" y="85"/>
                  </a:lnTo>
                  <a:lnTo>
                    <a:pt x="67" y="85"/>
                  </a:lnTo>
                  <a:lnTo>
                    <a:pt x="64" y="88"/>
                  </a:lnTo>
                  <a:lnTo>
                    <a:pt x="64" y="88"/>
                  </a:lnTo>
                  <a:lnTo>
                    <a:pt x="64" y="88"/>
                  </a:lnTo>
                  <a:lnTo>
                    <a:pt x="64" y="90"/>
                  </a:lnTo>
                  <a:lnTo>
                    <a:pt x="64" y="92"/>
                  </a:lnTo>
                  <a:lnTo>
                    <a:pt x="64" y="92"/>
                  </a:lnTo>
                  <a:lnTo>
                    <a:pt x="64" y="92"/>
                  </a:lnTo>
                  <a:lnTo>
                    <a:pt x="62" y="95"/>
                  </a:lnTo>
                  <a:lnTo>
                    <a:pt x="62" y="95"/>
                  </a:lnTo>
                  <a:lnTo>
                    <a:pt x="64" y="95"/>
                  </a:lnTo>
                  <a:lnTo>
                    <a:pt x="67" y="95"/>
                  </a:lnTo>
                  <a:lnTo>
                    <a:pt x="69" y="97"/>
                  </a:lnTo>
                  <a:lnTo>
                    <a:pt x="69" y="97"/>
                  </a:lnTo>
                  <a:lnTo>
                    <a:pt x="69" y="97"/>
                  </a:lnTo>
                  <a:lnTo>
                    <a:pt x="69" y="97"/>
                  </a:lnTo>
                  <a:lnTo>
                    <a:pt x="69" y="100"/>
                  </a:lnTo>
                  <a:lnTo>
                    <a:pt x="69" y="100"/>
                  </a:lnTo>
                  <a:lnTo>
                    <a:pt x="71" y="102"/>
                  </a:lnTo>
                  <a:lnTo>
                    <a:pt x="71" y="102"/>
                  </a:lnTo>
                  <a:lnTo>
                    <a:pt x="74" y="102"/>
                  </a:lnTo>
                  <a:lnTo>
                    <a:pt x="74" y="100"/>
                  </a:lnTo>
                  <a:lnTo>
                    <a:pt x="74" y="97"/>
                  </a:lnTo>
                  <a:lnTo>
                    <a:pt x="76" y="97"/>
                  </a:lnTo>
                  <a:lnTo>
                    <a:pt x="78" y="97"/>
                  </a:lnTo>
                  <a:lnTo>
                    <a:pt x="81" y="102"/>
                  </a:lnTo>
                  <a:lnTo>
                    <a:pt x="81" y="102"/>
                  </a:lnTo>
                  <a:lnTo>
                    <a:pt x="81" y="102"/>
                  </a:lnTo>
                  <a:lnTo>
                    <a:pt x="81" y="102"/>
                  </a:lnTo>
                  <a:lnTo>
                    <a:pt x="81" y="102"/>
                  </a:lnTo>
                  <a:lnTo>
                    <a:pt x="81" y="102"/>
                  </a:lnTo>
                  <a:lnTo>
                    <a:pt x="81" y="104"/>
                  </a:lnTo>
                  <a:lnTo>
                    <a:pt x="81" y="104"/>
                  </a:lnTo>
                  <a:lnTo>
                    <a:pt x="83" y="104"/>
                  </a:lnTo>
                  <a:lnTo>
                    <a:pt x="86" y="104"/>
                  </a:lnTo>
                  <a:lnTo>
                    <a:pt x="86" y="104"/>
                  </a:lnTo>
                  <a:lnTo>
                    <a:pt x="88" y="102"/>
                  </a:lnTo>
                  <a:lnTo>
                    <a:pt x="88" y="104"/>
                  </a:lnTo>
                  <a:lnTo>
                    <a:pt x="88" y="107"/>
                  </a:lnTo>
                  <a:lnTo>
                    <a:pt x="88" y="107"/>
                  </a:lnTo>
                  <a:lnTo>
                    <a:pt x="90" y="109"/>
                  </a:lnTo>
                  <a:lnTo>
                    <a:pt x="93" y="109"/>
                  </a:lnTo>
                  <a:lnTo>
                    <a:pt x="93" y="111"/>
                  </a:lnTo>
                  <a:lnTo>
                    <a:pt x="93" y="111"/>
                  </a:lnTo>
                  <a:lnTo>
                    <a:pt x="93" y="111"/>
                  </a:lnTo>
                  <a:lnTo>
                    <a:pt x="93" y="114"/>
                  </a:lnTo>
                  <a:lnTo>
                    <a:pt x="93" y="116"/>
                  </a:lnTo>
                  <a:lnTo>
                    <a:pt x="88" y="121"/>
                  </a:lnTo>
                  <a:lnTo>
                    <a:pt x="86" y="126"/>
                  </a:lnTo>
                  <a:lnTo>
                    <a:pt x="83" y="126"/>
                  </a:lnTo>
                  <a:lnTo>
                    <a:pt x="81" y="130"/>
                  </a:lnTo>
                  <a:lnTo>
                    <a:pt x="76" y="135"/>
                  </a:lnTo>
                  <a:lnTo>
                    <a:pt x="69" y="140"/>
                  </a:lnTo>
                  <a:lnTo>
                    <a:pt x="62" y="147"/>
                  </a:lnTo>
                  <a:lnTo>
                    <a:pt x="57" y="152"/>
                  </a:lnTo>
                  <a:lnTo>
                    <a:pt x="55" y="154"/>
                  </a:lnTo>
                  <a:lnTo>
                    <a:pt x="50" y="159"/>
                  </a:lnTo>
                  <a:lnTo>
                    <a:pt x="50" y="161"/>
                  </a:lnTo>
                  <a:lnTo>
                    <a:pt x="48" y="161"/>
                  </a:lnTo>
                  <a:lnTo>
                    <a:pt x="48" y="161"/>
                  </a:lnTo>
                  <a:lnTo>
                    <a:pt x="48" y="161"/>
                  </a:lnTo>
                  <a:lnTo>
                    <a:pt x="45" y="161"/>
                  </a:lnTo>
                  <a:lnTo>
                    <a:pt x="45" y="161"/>
                  </a:lnTo>
                  <a:lnTo>
                    <a:pt x="45" y="161"/>
                  </a:lnTo>
                  <a:lnTo>
                    <a:pt x="43" y="161"/>
                  </a:lnTo>
                  <a:lnTo>
                    <a:pt x="43" y="163"/>
                  </a:lnTo>
                  <a:lnTo>
                    <a:pt x="43" y="163"/>
                  </a:lnTo>
                  <a:lnTo>
                    <a:pt x="41" y="163"/>
                  </a:lnTo>
                  <a:lnTo>
                    <a:pt x="41" y="163"/>
                  </a:lnTo>
                  <a:lnTo>
                    <a:pt x="41" y="163"/>
                  </a:lnTo>
                  <a:lnTo>
                    <a:pt x="41" y="163"/>
                  </a:lnTo>
                  <a:lnTo>
                    <a:pt x="41" y="163"/>
                  </a:lnTo>
                  <a:lnTo>
                    <a:pt x="38" y="166"/>
                  </a:lnTo>
                  <a:lnTo>
                    <a:pt x="38" y="166"/>
                  </a:lnTo>
                  <a:lnTo>
                    <a:pt x="38" y="166"/>
                  </a:lnTo>
                  <a:lnTo>
                    <a:pt x="38" y="168"/>
                  </a:lnTo>
                  <a:lnTo>
                    <a:pt x="38" y="168"/>
                  </a:lnTo>
                  <a:lnTo>
                    <a:pt x="36" y="168"/>
                  </a:lnTo>
                  <a:lnTo>
                    <a:pt x="36" y="168"/>
                  </a:lnTo>
                  <a:lnTo>
                    <a:pt x="36" y="171"/>
                  </a:lnTo>
                  <a:lnTo>
                    <a:pt x="36" y="173"/>
                  </a:lnTo>
                  <a:lnTo>
                    <a:pt x="36" y="173"/>
                  </a:lnTo>
                  <a:lnTo>
                    <a:pt x="36" y="175"/>
                  </a:lnTo>
                  <a:lnTo>
                    <a:pt x="36" y="175"/>
                  </a:lnTo>
                  <a:lnTo>
                    <a:pt x="34" y="178"/>
                  </a:lnTo>
                  <a:lnTo>
                    <a:pt x="34" y="178"/>
                  </a:lnTo>
                  <a:lnTo>
                    <a:pt x="34" y="178"/>
                  </a:lnTo>
                  <a:lnTo>
                    <a:pt x="26" y="178"/>
                  </a:lnTo>
                  <a:lnTo>
                    <a:pt x="24" y="180"/>
                  </a:lnTo>
                  <a:lnTo>
                    <a:pt x="24" y="180"/>
                  </a:lnTo>
                  <a:lnTo>
                    <a:pt x="24" y="182"/>
                  </a:lnTo>
                  <a:lnTo>
                    <a:pt x="22" y="182"/>
                  </a:lnTo>
                  <a:lnTo>
                    <a:pt x="22" y="185"/>
                  </a:lnTo>
                  <a:lnTo>
                    <a:pt x="22" y="185"/>
                  </a:lnTo>
                  <a:lnTo>
                    <a:pt x="22" y="187"/>
                  </a:lnTo>
                  <a:lnTo>
                    <a:pt x="22" y="192"/>
                  </a:lnTo>
                  <a:lnTo>
                    <a:pt x="22" y="192"/>
                  </a:lnTo>
                  <a:lnTo>
                    <a:pt x="22" y="197"/>
                  </a:lnTo>
                  <a:lnTo>
                    <a:pt x="22" y="199"/>
                  </a:lnTo>
                  <a:lnTo>
                    <a:pt x="22" y="201"/>
                  </a:lnTo>
                  <a:lnTo>
                    <a:pt x="22" y="201"/>
                  </a:lnTo>
                  <a:lnTo>
                    <a:pt x="19" y="201"/>
                  </a:lnTo>
                  <a:lnTo>
                    <a:pt x="17" y="206"/>
                  </a:lnTo>
                  <a:lnTo>
                    <a:pt x="17" y="206"/>
                  </a:lnTo>
                  <a:lnTo>
                    <a:pt x="17" y="208"/>
                  </a:lnTo>
                  <a:lnTo>
                    <a:pt x="15" y="216"/>
                  </a:lnTo>
                  <a:lnTo>
                    <a:pt x="15" y="216"/>
                  </a:lnTo>
                  <a:lnTo>
                    <a:pt x="15" y="218"/>
                  </a:lnTo>
                  <a:lnTo>
                    <a:pt x="12" y="218"/>
                  </a:lnTo>
                  <a:lnTo>
                    <a:pt x="12" y="216"/>
                  </a:lnTo>
                  <a:lnTo>
                    <a:pt x="12" y="216"/>
                  </a:lnTo>
                  <a:lnTo>
                    <a:pt x="12" y="218"/>
                  </a:lnTo>
                  <a:lnTo>
                    <a:pt x="10" y="220"/>
                  </a:lnTo>
                  <a:lnTo>
                    <a:pt x="10" y="223"/>
                  </a:lnTo>
                  <a:lnTo>
                    <a:pt x="10" y="223"/>
                  </a:lnTo>
                  <a:lnTo>
                    <a:pt x="10" y="225"/>
                  </a:lnTo>
                  <a:lnTo>
                    <a:pt x="10" y="225"/>
                  </a:lnTo>
                  <a:lnTo>
                    <a:pt x="10" y="227"/>
                  </a:lnTo>
                  <a:lnTo>
                    <a:pt x="10" y="230"/>
                  </a:lnTo>
                  <a:lnTo>
                    <a:pt x="8" y="234"/>
                  </a:lnTo>
                  <a:lnTo>
                    <a:pt x="8" y="237"/>
                  </a:lnTo>
                  <a:lnTo>
                    <a:pt x="8" y="242"/>
                  </a:lnTo>
                  <a:lnTo>
                    <a:pt x="8" y="242"/>
                  </a:lnTo>
                  <a:lnTo>
                    <a:pt x="5" y="249"/>
                  </a:lnTo>
                  <a:lnTo>
                    <a:pt x="5" y="251"/>
                  </a:lnTo>
                  <a:lnTo>
                    <a:pt x="5" y="251"/>
                  </a:lnTo>
                  <a:lnTo>
                    <a:pt x="5" y="251"/>
                  </a:lnTo>
                  <a:lnTo>
                    <a:pt x="5" y="253"/>
                  </a:lnTo>
                  <a:lnTo>
                    <a:pt x="8" y="256"/>
                  </a:lnTo>
                  <a:lnTo>
                    <a:pt x="8" y="256"/>
                  </a:lnTo>
                  <a:lnTo>
                    <a:pt x="5" y="256"/>
                  </a:lnTo>
                  <a:lnTo>
                    <a:pt x="5" y="256"/>
                  </a:lnTo>
                  <a:lnTo>
                    <a:pt x="5" y="256"/>
                  </a:lnTo>
                  <a:lnTo>
                    <a:pt x="5" y="258"/>
                  </a:lnTo>
                  <a:lnTo>
                    <a:pt x="5" y="258"/>
                  </a:lnTo>
                  <a:lnTo>
                    <a:pt x="5" y="258"/>
                  </a:lnTo>
                  <a:lnTo>
                    <a:pt x="5" y="258"/>
                  </a:lnTo>
                  <a:lnTo>
                    <a:pt x="5" y="258"/>
                  </a:lnTo>
                  <a:lnTo>
                    <a:pt x="5" y="258"/>
                  </a:lnTo>
                  <a:lnTo>
                    <a:pt x="5" y="261"/>
                  </a:lnTo>
                  <a:lnTo>
                    <a:pt x="5" y="261"/>
                  </a:lnTo>
                  <a:lnTo>
                    <a:pt x="3" y="263"/>
                  </a:lnTo>
                  <a:lnTo>
                    <a:pt x="3" y="265"/>
                  </a:lnTo>
                  <a:lnTo>
                    <a:pt x="5" y="268"/>
                  </a:lnTo>
                  <a:lnTo>
                    <a:pt x="5" y="268"/>
                  </a:lnTo>
                  <a:lnTo>
                    <a:pt x="5" y="272"/>
                  </a:lnTo>
                  <a:lnTo>
                    <a:pt x="5" y="272"/>
                  </a:lnTo>
                  <a:lnTo>
                    <a:pt x="3" y="272"/>
                  </a:lnTo>
                  <a:lnTo>
                    <a:pt x="3" y="272"/>
                  </a:lnTo>
                  <a:lnTo>
                    <a:pt x="0" y="275"/>
                  </a:lnTo>
                  <a:lnTo>
                    <a:pt x="0" y="275"/>
                  </a:lnTo>
                  <a:lnTo>
                    <a:pt x="0" y="275"/>
                  </a:lnTo>
                  <a:lnTo>
                    <a:pt x="0" y="277"/>
                  </a:lnTo>
                  <a:lnTo>
                    <a:pt x="0" y="277"/>
                  </a:lnTo>
                  <a:lnTo>
                    <a:pt x="0" y="277"/>
                  </a:lnTo>
                  <a:lnTo>
                    <a:pt x="0" y="277"/>
                  </a:lnTo>
                  <a:lnTo>
                    <a:pt x="0" y="277"/>
                  </a:lnTo>
                  <a:lnTo>
                    <a:pt x="0" y="279"/>
                  </a:lnTo>
                  <a:lnTo>
                    <a:pt x="0" y="279"/>
                  </a:lnTo>
                  <a:lnTo>
                    <a:pt x="3" y="282"/>
                  </a:lnTo>
                  <a:lnTo>
                    <a:pt x="3" y="282"/>
                  </a:lnTo>
                  <a:lnTo>
                    <a:pt x="3" y="284"/>
                  </a:lnTo>
                  <a:lnTo>
                    <a:pt x="0" y="287"/>
                  </a:lnTo>
                  <a:lnTo>
                    <a:pt x="0" y="289"/>
                  </a:lnTo>
                  <a:lnTo>
                    <a:pt x="3" y="289"/>
                  </a:lnTo>
                  <a:lnTo>
                    <a:pt x="3" y="289"/>
                  </a:lnTo>
                  <a:lnTo>
                    <a:pt x="3" y="291"/>
                  </a:lnTo>
                  <a:lnTo>
                    <a:pt x="3" y="291"/>
                  </a:lnTo>
                  <a:lnTo>
                    <a:pt x="3" y="294"/>
                  </a:lnTo>
                  <a:lnTo>
                    <a:pt x="3" y="294"/>
                  </a:lnTo>
                  <a:lnTo>
                    <a:pt x="3" y="294"/>
                  </a:lnTo>
                  <a:lnTo>
                    <a:pt x="3" y="296"/>
                  </a:lnTo>
                  <a:lnTo>
                    <a:pt x="3" y="296"/>
                  </a:lnTo>
                  <a:lnTo>
                    <a:pt x="3" y="298"/>
                  </a:lnTo>
                  <a:lnTo>
                    <a:pt x="5" y="298"/>
                  </a:lnTo>
                  <a:lnTo>
                    <a:pt x="5" y="298"/>
                  </a:lnTo>
                  <a:lnTo>
                    <a:pt x="8" y="298"/>
                  </a:lnTo>
                  <a:lnTo>
                    <a:pt x="8" y="298"/>
                  </a:lnTo>
                  <a:lnTo>
                    <a:pt x="8" y="298"/>
                  </a:lnTo>
                  <a:lnTo>
                    <a:pt x="10" y="298"/>
                  </a:lnTo>
                  <a:lnTo>
                    <a:pt x="10" y="296"/>
                  </a:lnTo>
                  <a:lnTo>
                    <a:pt x="12" y="298"/>
                  </a:lnTo>
                  <a:lnTo>
                    <a:pt x="12" y="298"/>
                  </a:lnTo>
                  <a:lnTo>
                    <a:pt x="12" y="298"/>
                  </a:lnTo>
                  <a:lnTo>
                    <a:pt x="15" y="298"/>
                  </a:lnTo>
                  <a:lnTo>
                    <a:pt x="15" y="296"/>
                  </a:lnTo>
                  <a:lnTo>
                    <a:pt x="15" y="296"/>
                  </a:lnTo>
                  <a:lnTo>
                    <a:pt x="15" y="296"/>
                  </a:lnTo>
                  <a:lnTo>
                    <a:pt x="15" y="296"/>
                  </a:lnTo>
                  <a:lnTo>
                    <a:pt x="15" y="296"/>
                  </a:lnTo>
                  <a:lnTo>
                    <a:pt x="15" y="296"/>
                  </a:lnTo>
                  <a:lnTo>
                    <a:pt x="17" y="296"/>
                  </a:lnTo>
                  <a:lnTo>
                    <a:pt x="17" y="298"/>
                  </a:lnTo>
                  <a:lnTo>
                    <a:pt x="17" y="298"/>
                  </a:lnTo>
                  <a:lnTo>
                    <a:pt x="19" y="301"/>
                  </a:lnTo>
                  <a:lnTo>
                    <a:pt x="19" y="303"/>
                  </a:lnTo>
                  <a:lnTo>
                    <a:pt x="19" y="303"/>
                  </a:lnTo>
                  <a:lnTo>
                    <a:pt x="22" y="303"/>
                  </a:lnTo>
                  <a:lnTo>
                    <a:pt x="22" y="303"/>
                  </a:lnTo>
                  <a:lnTo>
                    <a:pt x="24" y="303"/>
                  </a:lnTo>
                  <a:lnTo>
                    <a:pt x="26" y="301"/>
                  </a:lnTo>
                  <a:lnTo>
                    <a:pt x="26" y="301"/>
                  </a:lnTo>
                  <a:lnTo>
                    <a:pt x="26" y="301"/>
                  </a:lnTo>
                  <a:lnTo>
                    <a:pt x="29" y="298"/>
                  </a:lnTo>
                  <a:lnTo>
                    <a:pt x="29" y="298"/>
                  </a:lnTo>
                  <a:lnTo>
                    <a:pt x="31" y="298"/>
                  </a:lnTo>
                  <a:lnTo>
                    <a:pt x="31" y="298"/>
                  </a:lnTo>
                  <a:lnTo>
                    <a:pt x="34" y="296"/>
                  </a:lnTo>
                  <a:lnTo>
                    <a:pt x="34" y="296"/>
                  </a:lnTo>
                  <a:lnTo>
                    <a:pt x="34" y="294"/>
                  </a:lnTo>
                  <a:lnTo>
                    <a:pt x="34" y="294"/>
                  </a:lnTo>
                  <a:lnTo>
                    <a:pt x="34" y="294"/>
                  </a:lnTo>
                  <a:lnTo>
                    <a:pt x="36" y="294"/>
                  </a:lnTo>
                  <a:lnTo>
                    <a:pt x="36" y="294"/>
                  </a:lnTo>
                  <a:lnTo>
                    <a:pt x="36" y="294"/>
                  </a:lnTo>
                  <a:lnTo>
                    <a:pt x="36" y="291"/>
                  </a:lnTo>
                  <a:lnTo>
                    <a:pt x="38" y="291"/>
                  </a:lnTo>
                  <a:lnTo>
                    <a:pt x="41" y="289"/>
                  </a:lnTo>
                  <a:lnTo>
                    <a:pt x="41" y="289"/>
                  </a:lnTo>
                  <a:lnTo>
                    <a:pt x="41" y="289"/>
                  </a:lnTo>
                  <a:lnTo>
                    <a:pt x="41" y="287"/>
                  </a:lnTo>
                  <a:lnTo>
                    <a:pt x="41" y="287"/>
                  </a:lnTo>
                  <a:lnTo>
                    <a:pt x="41" y="287"/>
                  </a:lnTo>
                  <a:lnTo>
                    <a:pt x="41" y="287"/>
                  </a:lnTo>
                  <a:lnTo>
                    <a:pt x="41" y="287"/>
                  </a:lnTo>
                  <a:lnTo>
                    <a:pt x="43" y="287"/>
                  </a:lnTo>
                  <a:lnTo>
                    <a:pt x="43" y="284"/>
                  </a:lnTo>
                  <a:lnTo>
                    <a:pt x="43" y="282"/>
                  </a:lnTo>
                  <a:lnTo>
                    <a:pt x="43" y="282"/>
                  </a:lnTo>
                  <a:lnTo>
                    <a:pt x="43" y="282"/>
                  </a:lnTo>
                  <a:lnTo>
                    <a:pt x="45" y="282"/>
                  </a:lnTo>
                  <a:lnTo>
                    <a:pt x="45" y="282"/>
                  </a:lnTo>
                  <a:lnTo>
                    <a:pt x="48" y="282"/>
                  </a:lnTo>
                  <a:lnTo>
                    <a:pt x="48" y="282"/>
                  </a:lnTo>
                  <a:lnTo>
                    <a:pt x="48" y="282"/>
                  </a:lnTo>
                  <a:lnTo>
                    <a:pt x="48" y="282"/>
                  </a:lnTo>
                  <a:lnTo>
                    <a:pt x="50" y="282"/>
                  </a:lnTo>
                  <a:lnTo>
                    <a:pt x="50" y="282"/>
                  </a:lnTo>
                  <a:lnTo>
                    <a:pt x="50" y="282"/>
                  </a:lnTo>
                  <a:lnTo>
                    <a:pt x="50" y="282"/>
                  </a:lnTo>
                  <a:lnTo>
                    <a:pt x="52" y="282"/>
                  </a:lnTo>
                  <a:lnTo>
                    <a:pt x="52" y="282"/>
                  </a:lnTo>
                  <a:lnTo>
                    <a:pt x="52" y="282"/>
                  </a:lnTo>
                  <a:lnTo>
                    <a:pt x="52" y="282"/>
                  </a:lnTo>
                  <a:lnTo>
                    <a:pt x="52" y="282"/>
                  </a:lnTo>
                  <a:lnTo>
                    <a:pt x="55" y="282"/>
                  </a:lnTo>
                  <a:lnTo>
                    <a:pt x="57" y="282"/>
                  </a:lnTo>
                  <a:lnTo>
                    <a:pt x="57" y="282"/>
                  </a:lnTo>
                  <a:lnTo>
                    <a:pt x="60" y="282"/>
                  </a:lnTo>
                  <a:lnTo>
                    <a:pt x="60" y="282"/>
                  </a:lnTo>
                  <a:lnTo>
                    <a:pt x="62" y="279"/>
                  </a:lnTo>
                  <a:lnTo>
                    <a:pt x="62" y="279"/>
                  </a:lnTo>
                  <a:lnTo>
                    <a:pt x="64" y="279"/>
                  </a:lnTo>
                  <a:lnTo>
                    <a:pt x="67" y="277"/>
                  </a:lnTo>
                  <a:lnTo>
                    <a:pt x="69" y="279"/>
                  </a:lnTo>
                  <a:lnTo>
                    <a:pt x="69" y="279"/>
                  </a:lnTo>
                  <a:lnTo>
                    <a:pt x="235" y="279"/>
                  </a:lnTo>
                  <a:lnTo>
                    <a:pt x="235" y="268"/>
                  </a:lnTo>
                  <a:lnTo>
                    <a:pt x="232" y="261"/>
                  </a:lnTo>
                  <a:lnTo>
                    <a:pt x="235" y="253"/>
                  </a:lnTo>
                  <a:lnTo>
                    <a:pt x="235" y="242"/>
                  </a:lnTo>
                  <a:lnTo>
                    <a:pt x="237" y="234"/>
                  </a:lnTo>
                  <a:lnTo>
                    <a:pt x="237" y="232"/>
                  </a:lnTo>
                  <a:lnTo>
                    <a:pt x="235" y="225"/>
                  </a:lnTo>
                  <a:lnTo>
                    <a:pt x="232" y="220"/>
                  </a:lnTo>
                  <a:lnTo>
                    <a:pt x="232" y="220"/>
                  </a:lnTo>
                  <a:lnTo>
                    <a:pt x="237" y="216"/>
                  </a:lnTo>
                  <a:lnTo>
                    <a:pt x="237" y="216"/>
                  </a:lnTo>
                  <a:lnTo>
                    <a:pt x="242" y="208"/>
                  </a:lnTo>
                  <a:lnTo>
                    <a:pt x="244" y="208"/>
                  </a:lnTo>
                  <a:lnTo>
                    <a:pt x="244" y="206"/>
                  </a:lnTo>
                  <a:lnTo>
                    <a:pt x="244" y="206"/>
                  </a:lnTo>
                  <a:lnTo>
                    <a:pt x="244" y="204"/>
                  </a:lnTo>
                  <a:lnTo>
                    <a:pt x="244" y="204"/>
                  </a:lnTo>
                  <a:lnTo>
                    <a:pt x="244" y="204"/>
                  </a:lnTo>
                  <a:lnTo>
                    <a:pt x="244" y="201"/>
                  </a:lnTo>
                  <a:lnTo>
                    <a:pt x="244" y="201"/>
                  </a:lnTo>
                  <a:lnTo>
                    <a:pt x="244" y="201"/>
                  </a:lnTo>
                  <a:lnTo>
                    <a:pt x="246" y="194"/>
                  </a:lnTo>
                  <a:lnTo>
                    <a:pt x="246" y="194"/>
                  </a:lnTo>
                  <a:lnTo>
                    <a:pt x="246" y="194"/>
                  </a:lnTo>
                  <a:lnTo>
                    <a:pt x="249" y="192"/>
                  </a:lnTo>
                  <a:lnTo>
                    <a:pt x="251" y="192"/>
                  </a:lnTo>
                  <a:lnTo>
                    <a:pt x="254" y="190"/>
                  </a:lnTo>
                  <a:lnTo>
                    <a:pt x="254" y="190"/>
                  </a:lnTo>
                  <a:lnTo>
                    <a:pt x="254" y="187"/>
                  </a:lnTo>
                  <a:lnTo>
                    <a:pt x="256" y="185"/>
                  </a:lnTo>
                  <a:lnTo>
                    <a:pt x="256" y="185"/>
                  </a:lnTo>
                  <a:lnTo>
                    <a:pt x="256" y="185"/>
                  </a:lnTo>
                  <a:lnTo>
                    <a:pt x="258" y="182"/>
                  </a:lnTo>
                  <a:lnTo>
                    <a:pt x="261" y="182"/>
                  </a:lnTo>
                  <a:lnTo>
                    <a:pt x="261" y="180"/>
                  </a:lnTo>
                  <a:lnTo>
                    <a:pt x="263" y="178"/>
                  </a:lnTo>
                  <a:lnTo>
                    <a:pt x="263" y="175"/>
                  </a:lnTo>
                  <a:lnTo>
                    <a:pt x="263" y="173"/>
                  </a:lnTo>
                  <a:lnTo>
                    <a:pt x="263" y="171"/>
                  </a:lnTo>
                  <a:lnTo>
                    <a:pt x="263" y="171"/>
                  </a:lnTo>
                  <a:lnTo>
                    <a:pt x="265" y="168"/>
                  </a:lnTo>
                  <a:lnTo>
                    <a:pt x="265" y="168"/>
                  </a:lnTo>
                  <a:lnTo>
                    <a:pt x="265" y="166"/>
                  </a:lnTo>
                  <a:lnTo>
                    <a:pt x="268" y="168"/>
                  </a:lnTo>
                  <a:lnTo>
                    <a:pt x="268" y="168"/>
                  </a:lnTo>
                  <a:lnTo>
                    <a:pt x="268" y="168"/>
                  </a:lnTo>
                  <a:lnTo>
                    <a:pt x="268" y="168"/>
                  </a:lnTo>
                  <a:lnTo>
                    <a:pt x="270" y="166"/>
                  </a:lnTo>
                  <a:lnTo>
                    <a:pt x="270" y="166"/>
                  </a:lnTo>
                  <a:lnTo>
                    <a:pt x="270" y="166"/>
                  </a:lnTo>
                  <a:lnTo>
                    <a:pt x="270" y="163"/>
                  </a:lnTo>
                  <a:lnTo>
                    <a:pt x="273" y="163"/>
                  </a:lnTo>
                  <a:lnTo>
                    <a:pt x="275" y="161"/>
                  </a:lnTo>
                  <a:lnTo>
                    <a:pt x="275" y="161"/>
                  </a:lnTo>
                  <a:lnTo>
                    <a:pt x="280" y="161"/>
                  </a:lnTo>
                  <a:lnTo>
                    <a:pt x="282" y="161"/>
                  </a:lnTo>
                  <a:lnTo>
                    <a:pt x="282" y="159"/>
                  </a:lnTo>
                  <a:lnTo>
                    <a:pt x="282" y="156"/>
                  </a:lnTo>
                  <a:lnTo>
                    <a:pt x="280" y="154"/>
                  </a:lnTo>
                  <a:lnTo>
                    <a:pt x="280" y="152"/>
                  </a:lnTo>
                  <a:lnTo>
                    <a:pt x="280" y="152"/>
                  </a:lnTo>
                  <a:lnTo>
                    <a:pt x="284" y="149"/>
                  </a:lnTo>
                  <a:lnTo>
                    <a:pt x="284" y="145"/>
                  </a:lnTo>
                  <a:lnTo>
                    <a:pt x="287" y="142"/>
                  </a:lnTo>
                  <a:lnTo>
                    <a:pt x="287" y="142"/>
                  </a:lnTo>
                  <a:lnTo>
                    <a:pt x="287" y="142"/>
                  </a:lnTo>
                  <a:lnTo>
                    <a:pt x="289" y="142"/>
                  </a:lnTo>
                  <a:lnTo>
                    <a:pt x="289" y="142"/>
                  </a:lnTo>
                  <a:lnTo>
                    <a:pt x="289" y="142"/>
                  </a:lnTo>
                  <a:lnTo>
                    <a:pt x="291" y="137"/>
                  </a:lnTo>
                  <a:lnTo>
                    <a:pt x="291" y="137"/>
                  </a:lnTo>
                  <a:lnTo>
                    <a:pt x="291" y="126"/>
                  </a:lnTo>
                  <a:lnTo>
                    <a:pt x="291" y="126"/>
                  </a:lnTo>
                  <a:lnTo>
                    <a:pt x="291" y="123"/>
                  </a:lnTo>
                  <a:lnTo>
                    <a:pt x="294" y="123"/>
                  </a:lnTo>
                  <a:lnTo>
                    <a:pt x="291" y="123"/>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36" name="Freeform 64">
              <a:extLst>
                <a:ext uri="{FF2B5EF4-FFF2-40B4-BE49-F238E27FC236}">
                  <a16:creationId xmlns:a16="http://schemas.microsoft.com/office/drawing/2014/main" id="{60B742D7-0F0A-5C82-F3E2-7BB59F4FA84C}"/>
                </a:ext>
              </a:extLst>
            </p:cNvPr>
            <p:cNvSpPr>
              <a:spLocks noEditPoints="1"/>
            </p:cNvSpPr>
            <p:nvPr/>
          </p:nvSpPr>
          <p:spPr bwMode="auto">
            <a:xfrm>
              <a:off x="7851774" y="177366"/>
              <a:ext cx="349250" cy="722313"/>
            </a:xfrm>
            <a:custGeom>
              <a:avLst/>
              <a:gdLst>
                <a:gd name="T0" fmla="*/ 215 w 220"/>
                <a:gd name="T1" fmla="*/ 272 h 455"/>
                <a:gd name="T2" fmla="*/ 213 w 220"/>
                <a:gd name="T3" fmla="*/ 270 h 455"/>
                <a:gd name="T4" fmla="*/ 196 w 220"/>
                <a:gd name="T5" fmla="*/ 265 h 455"/>
                <a:gd name="T6" fmla="*/ 196 w 220"/>
                <a:gd name="T7" fmla="*/ 261 h 455"/>
                <a:gd name="T8" fmla="*/ 189 w 220"/>
                <a:gd name="T9" fmla="*/ 242 h 455"/>
                <a:gd name="T10" fmla="*/ 184 w 220"/>
                <a:gd name="T11" fmla="*/ 246 h 455"/>
                <a:gd name="T12" fmla="*/ 172 w 220"/>
                <a:gd name="T13" fmla="*/ 246 h 455"/>
                <a:gd name="T14" fmla="*/ 156 w 220"/>
                <a:gd name="T15" fmla="*/ 239 h 455"/>
                <a:gd name="T16" fmla="*/ 137 w 220"/>
                <a:gd name="T17" fmla="*/ 211 h 455"/>
                <a:gd name="T18" fmla="*/ 144 w 220"/>
                <a:gd name="T19" fmla="*/ 197 h 455"/>
                <a:gd name="T20" fmla="*/ 154 w 220"/>
                <a:gd name="T21" fmla="*/ 192 h 455"/>
                <a:gd name="T22" fmla="*/ 168 w 220"/>
                <a:gd name="T23" fmla="*/ 178 h 455"/>
                <a:gd name="T24" fmla="*/ 180 w 220"/>
                <a:gd name="T25" fmla="*/ 168 h 455"/>
                <a:gd name="T26" fmla="*/ 187 w 220"/>
                <a:gd name="T27" fmla="*/ 154 h 455"/>
                <a:gd name="T28" fmla="*/ 198 w 220"/>
                <a:gd name="T29" fmla="*/ 140 h 455"/>
                <a:gd name="T30" fmla="*/ 191 w 220"/>
                <a:gd name="T31" fmla="*/ 121 h 455"/>
                <a:gd name="T32" fmla="*/ 187 w 220"/>
                <a:gd name="T33" fmla="*/ 111 h 455"/>
                <a:gd name="T34" fmla="*/ 175 w 220"/>
                <a:gd name="T35" fmla="*/ 102 h 455"/>
                <a:gd name="T36" fmla="*/ 163 w 220"/>
                <a:gd name="T37" fmla="*/ 88 h 455"/>
                <a:gd name="T38" fmla="*/ 165 w 220"/>
                <a:gd name="T39" fmla="*/ 64 h 455"/>
                <a:gd name="T40" fmla="*/ 196 w 220"/>
                <a:gd name="T41" fmla="*/ 33 h 455"/>
                <a:gd name="T42" fmla="*/ 194 w 220"/>
                <a:gd name="T43" fmla="*/ 24 h 455"/>
                <a:gd name="T44" fmla="*/ 191 w 220"/>
                <a:gd name="T45" fmla="*/ 17 h 455"/>
                <a:gd name="T46" fmla="*/ 180 w 220"/>
                <a:gd name="T47" fmla="*/ 24 h 455"/>
                <a:gd name="T48" fmla="*/ 165 w 220"/>
                <a:gd name="T49" fmla="*/ 36 h 455"/>
                <a:gd name="T50" fmla="*/ 149 w 220"/>
                <a:gd name="T51" fmla="*/ 36 h 455"/>
                <a:gd name="T52" fmla="*/ 151 w 220"/>
                <a:gd name="T53" fmla="*/ 33 h 455"/>
                <a:gd name="T54" fmla="*/ 149 w 220"/>
                <a:gd name="T55" fmla="*/ 26 h 455"/>
                <a:gd name="T56" fmla="*/ 144 w 220"/>
                <a:gd name="T57" fmla="*/ 12 h 455"/>
                <a:gd name="T58" fmla="*/ 144 w 220"/>
                <a:gd name="T59" fmla="*/ 7 h 455"/>
                <a:gd name="T60" fmla="*/ 127 w 220"/>
                <a:gd name="T61" fmla="*/ 5 h 455"/>
                <a:gd name="T62" fmla="*/ 130 w 220"/>
                <a:gd name="T63" fmla="*/ 12 h 455"/>
                <a:gd name="T64" fmla="*/ 127 w 220"/>
                <a:gd name="T65" fmla="*/ 5 h 455"/>
                <a:gd name="T66" fmla="*/ 118 w 220"/>
                <a:gd name="T67" fmla="*/ 0 h 455"/>
                <a:gd name="T68" fmla="*/ 106 w 220"/>
                <a:gd name="T69" fmla="*/ 5 h 455"/>
                <a:gd name="T70" fmla="*/ 85 w 220"/>
                <a:gd name="T71" fmla="*/ 12 h 455"/>
                <a:gd name="T72" fmla="*/ 66 w 220"/>
                <a:gd name="T73" fmla="*/ 24 h 455"/>
                <a:gd name="T74" fmla="*/ 59 w 220"/>
                <a:gd name="T75" fmla="*/ 36 h 455"/>
                <a:gd name="T76" fmla="*/ 45 w 220"/>
                <a:gd name="T77" fmla="*/ 50 h 455"/>
                <a:gd name="T78" fmla="*/ 47 w 220"/>
                <a:gd name="T79" fmla="*/ 59 h 455"/>
                <a:gd name="T80" fmla="*/ 45 w 220"/>
                <a:gd name="T81" fmla="*/ 81 h 455"/>
                <a:gd name="T82" fmla="*/ 47 w 220"/>
                <a:gd name="T83" fmla="*/ 119 h 455"/>
                <a:gd name="T84" fmla="*/ 47 w 220"/>
                <a:gd name="T85" fmla="*/ 145 h 455"/>
                <a:gd name="T86" fmla="*/ 40 w 220"/>
                <a:gd name="T87" fmla="*/ 173 h 455"/>
                <a:gd name="T88" fmla="*/ 35 w 220"/>
                <a:gd name="T89" fmla="*/ 185 h 455"/>
                <a:gd name="T90" fmla="*/ 12 w 220"/>
                <a:gd name="T91" fmla="*/ 204 h 455"/>
                <a:gd name="T92" fmla="*/ 2 w 220"/>
                <a:gd name="T93" fmla="*/ 232 h 455"/>
                <a:gd name="T94" fmla="*/ 16 w 220"/>
                <a:gd name="T95" fmla="*/ 270 h 455"/>
                <a:gd name="T96" fmla="*/ 45 w 220"/>
                <a:gd name="T97" fmla="*/ 294 h 455"/>
                <a:gd name="T98" fmla="*/ 85 w 220"/>
                <a:gd name="T99" fmla="*/ 341 h 455"/>
                <a:gd name="T100" fmla="*/ 99 w 220"/>
                <a:gd name="T101" fmla="*/ 407 h 455"/>
                <a:gd name="T102" fmla="*/ 130 w 220"/>
                <a:gd name="T103" fmla="*/ 447 h 455"/>
                <a:gd name="T104" fmla="*/ 146 w 220"/>
                <a:gd name="T105" fmla="*/ 400 h 455"/>
                <a:gd name="T106" fmla="*/ 163 w 220"/>
                <a:gd name="T107" fmla="*/ 362 h 455"/>
                <a:gd name="T108" fmla="*/ 172 w 220"/>
                <a:gd name="T109" fmla="*/ 348 h 455"/>
                <a:gd name="T110" fmla="*/ 220 w 220"/>
                <a:gd name="T111" fmla="*/ 315 h 455"/>
                <a:gd name="T112" fmla="*/ 203 w 220"/>
                <a:gd name="T113" fmla="*/ 168 h 455"/>
                <a:gd name="T114" fmla="*/ 201 w 220"/>
                <a:gd name="T115" fmla="*/ 166 h 455"/>
                <a:gd name="T116" fmla="*/ 196 w 220"/>
                <a:gd name="T117" fmla="*/ 173 h 455"/>
                <a:gd name="T118" fmla="*/ 189 w 220"/>
                <a:gd name="T119" fmla="*/ 227 h 455"/>
                <a:gd name="T120" fmla="*/ 175 w 220"/>
                <a:gd name="T121" fmla="*/ 234 h 455"/>
                <a:gd name="T122" fmla="*/ 182 w 220"/>
                <a:gd name="T123" fmla="*/ 242 h 455"/>
                <a:gd name="T124" fmla="*/ 189 w 220"/>
                <a:gd name="T125" fmla="*/ 17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455">
                  <a:moveTo>
                    <a:pt x="220" y="313"/>
                  </a:moveTo>
                  <a:lnTo>
                    <a:pt x="217" y="310"/>
                  </a:lnTo>
                  <a:lnTo>
                    <a:pt x="215" y="308"/>
                  </a:lnTo>
                  <a:lnTo>
                    <a:pt x="213" y="305"/>
                  </a:lnTo>
                  <a:lnTo>
                    <a:pt x="213" y="301"/>
                  </a:lnTo>
                  <a:lnTo>
                    <a:pt x="215" y="296"/>
                  </a:lnTo>
                  <a:lnTo>
                    <a:pt x="213" y="289"/>
                  </a:lnTo>
                  <a:lnTo>
                    <a:pt x="215" y="284"/>
                  </a:lnTo>
                  <a:lnTo>
                    <a:pt x="215" y="279"/>
                  </a:lnTo>
                  <a:lnTo>
                    <a:pt x="215" y="279"/>
                  </a:lnTo>
                  <a:lnTo>
                    <a:pt x="215" y="272"/>
                  </a:lnTo>
                  <a:lnTo>
                    <a:pt x="215" y="270"/>
                  </a:lnTo>
                  <a:lnTo>
                    <a:pt x="215" y="270"/>
                  </a:lnTo>
                  <a:lnTo>
                    <a:pt x="215" y="270"/>
                  </a:lnTo>
                  <a:lnTo>
                    <a:pt x="213" y="270"/>
                  </a:lnTo>
                  <a:lnTo>
                    <a:pt x="208" y="265"/>
                  </a:lnTo>
                  <a:lnTo>
                    <a:pt x="208" y="268"/>
                  </a:lnTo>
                  <a:lnTo>
                    <a:pt x="210" y="268"/>
                  </a:lnTo>
                  <a:lnTo>
                    <a:pt x="210" y="268"/>
                  </a:lnTo>
                  <a:lnTo>
                    <a:pt x="210" y="268"/>
                  </a:lnTo>
                  <a:lnTo>
                    <a:pt x="213" y="270"/>
                  </a:lnTo>
                  <a:lnTo>
                    <a:pt x="213" y="270"/>
                  </a:lnTo>
                  <a:lnTo>
                    <a:pt x="210" y="270"/>
                  </a:lnTo>
                  <a:lnTo>
                    <a:pt x="208" y="270"/>
                  </a:lnTo>
                  <a:lnTo>
                    <a:pt x="206" y="270"/>
                  </a:lnTo>
                  <a:lnTo>
                    <a:pt x="203" y="268"/>
                  </a:lnTo>
                  <a:lnTo>
                    <a:pt x="201" y="268"/>
                  </a:lnTo>
                  <a:lnTo>
                    <a:pt x="198" y="268"/>
                  </a:lnTo>
                  <a:lnTo>
                    <a:pt x="198" y="268"/>
                  </a:lnTo>
                  <a:lnTo>
                    <a:pt x="198" y="268"/>
                  </a:lnTo>
                  <a:lnTo>
                    <a:pt x="196" y="265"/>
                  </a:lnTo>
                  <a:lnTo>
                    <a:pt x="196" y="265"/>
                  </a:lnTo>
                  <a:lnTo>
                    <a:pt x="196" y="265"/>
                  </a:lnTo>
                  <a:lnTo>
                    <a:pt x="196" y="263"/>
                  </a:lnTo>
                  <a:lnTo>
                    <a:pt x="198" y="263"/>
                  </a:lnTo>
                  <a:lnTo>
                    <a:pt x="203" y="265"/>
                  </a:lnTo>
                  <a:lnTo>
                    <a:pt x="203" y="265"/>
                  </a:lnTo>
                  <a:lnTo>
                    <a:pt x="206" y="265"/>
                  </a:lnTo>
                  <a:lnTo>
                    <a:pt x="206" y="263"/>
                  </a:lnTo>
                  <a:lnTo>
                    <a:pt x="203" y="263"/>
                  </a:lnTo>
                  <a:lnTo>
                    <a:pt x="201" y="263"/>
                  </a:lnTo>
                  <a:lnTo>
                    <a:pt x="198" y="263"/>
                  </a:lnTo>
                  <a:lnTo>
                    <a:pt x="198" y="261"/>
                  </a:lnTo>
                  <a:lnTo>
                    <a:pt x="196" y="261"/>
                  </a:lnTo>
                  <a:lnTo>
                    <a:pt x="196" y="258"/>
                  </a:lnTo>
                  <a:lnTo>
                    <a:pt x="194" y="258"/>
                  </a:lnTo>
                  <a:lnTo>
                    <a:pt x="196" y="258"/>
                  </a:lnTo>
                  <a:lnTo>
                    <a:pt x="194" y="253"/>
                  </a:lnTo>
                  <a:lnTo>
                    <a:pt x="196" y="251"/>
                  </a:lnTo>
                  <a:lnTo>
                    <a:pt x="196" y="249"/>
                  </a:lnTo>
                  <a:lnTo>
                    <a:pt x="194" y="246"/>
                  </a:lnTo>
                  <a:lnTo>
                    <a:pt x="194" y="244"/>
                  </a:lnTo>
                  <a:lnTo>
                    <a:pt x="191" y="244"/>
                  </a:lnTo>
                  <a:lnTo>
                    <a:pt x="191" y="244"/>
                  </a:lnTo>
                  <a:lnTo>
                    <a:pt x="189" y="242"/>
                  </a:lnTo>
                  <a:lnTo>
                    <a:pt x="189" y="242"/>
                  </a:lnTo>
                  <a:lnTo>
                    <a:pt x="189" y="242"/>
                  </a:lnTo>
                  <a:lnTo>
                    <a:pt x="187" y="242"/>
                  </a:lnTo>
                  <a:lnTo>
                    <a:pt x="187" y="242"/>
                  </a:lnTo>
                  <a:lnTo>
                    <a:pt x="187" y="242"/>
                  </a:lnTo>
                  <a:lnTo>
                    <a:pt x="187" y="242"/>
                  </a:lnTo>
                  <a:lnTo>
                    <a:pt x="184" y="244"/>
                  </a:lnTo>
                  <a:lnTo>
                    <a:pt x="184" y="244"/>
                  </a:lnTo>
                  <a:lnTo>
                    <a:pt x="184" y="244"/>
                  </a:lnTo>
                  <a:lnTo>
                    <a:pt x="187" y="246"/>
                  </a:lnTo>
                  <a:lnTo>
                    <a:pt x="184" y="246"/>
                  </a:lnTo>
                  <a:lnTo>
                    <a:pt x="184" y="249"/>
                  </a:lnTo>
                  <a:lnTo>
                    <a:pt x="184" y="249"/>
                  </a:lnTo>
                  <a:lnTo>
                    <a:pt x="182" y="249"/>
                  </a:lnTo>
                  <a:lnTo>
                    <a:pt x="177" y="251"/>
                  </a:lnTo>
                  <a:lnTo>
                    <a:pt x="175" y="251"/>
                  </a:lnTo>
                  <a:lnTo>
                    <a:pt x="175" y="251"/>
                  </a:lnTo>
                  <a:lnTo>
                    <a:pt x="172" y="251"/>
                  </a:lnTo>
                  <a:lnTo>
                    <a:pt x="172" y="249"/>
                  </a:lnTo>
                  <a:lnTo>
                    <a:pt x="172" y="246"/>
                  </a:lnTo>
                  <a:lnTo>
                    <a:pt x="172" y="246"/>
                  </a:lnTo>
                  <a:lnTo>
                    <a:pt x="172" y="246"/>
                  </a:lnTo>
                  <a:lnTo>
                    <a:pt x="172" y="244"/>
                  </a:lnTo>
                  <a:lnTo>
                    <a:pt x="175" y="244"/>
                  </a:lnTo>
                  <a:lnTo>
                    <a:pt x="175" y="239"/>
                  </a:lnTo>
                  <a:lnTo>
                    <a:pt x="175" y="237"/>
                  </a:lnTo>
                  <a:lnTo>
                    <a:pt x="172" y="237"/>
                  </a:lnTo>
                  <a:lnTo>
                    <a:pt x="170" y="239"/>
                  </a:lnTo>
                  <a:lnTo>
                    <a:pt x="165" y="239"/>
                  </a:lnTo>
                  <a:lnTo>
                    <a:pt x="163" y="242"/>
                  </a:lnTo>
                  <a:lnTo>
                    <a:pt x="161" y="242"/>
                  </a:lnTo>
                  <a:lnTo>
                    <a:pt x="161" y="242"/>
                  </a:lnTo>
                  <a:lnTo>
                    <a:pt x="156" y="239"/>
                  </a:lnTo>
                  <a:lnTo>
                    <a:pt x="154" y="237"/>
                  </a:lnTo>
                  <a:lnTo>
                    <a:pt x="146" y="230"/>
                  </a:lnTo>
                  <a:lnTo>
                    <a:pt x="144" y="230"/>
                  </a:lnTo>
                  <a:lnTo>
                    <a:pt x="144" y="230"/>
                  </a:lnTo>
                  <a:lnTo>
                    <a:pt x="139" y="223"/>
                  </a:lnTo>
                  <a:lnTo>
                    <a:pt x="139" y="220"/>
                  </a:lnTo>
                  <a:lnTo>
                    <a:pt x="137" y="218"/>
                  </a:lnTo>
                  <a:lnTo>
                    <a:pt x="137" y="216"/>
                  </a:lnTo>
                  <a:lnTo>
                    <a:pt x="137" y="213"/>
                  </a:lnTo>
                  <a:lnTo>
                    <a:pt x="137" y="213"/>
                  </a:lnTo>
                  <a:lnTo>
                    <a:pt x="137" y="211"/>
                  </a:lnTo>
                  <a:lnTo>
                    <a:pt x="137" y="208"/>
                  </a:lnTo>
                  <a:lnTo>
                    <a:pt x="137" y="208"/>
                  </a:lnTo>
                  <a:lnTo>
                    <a:pt x="137" y="206"/>
                  </a:lnTo>
                  <a:lnTo>
                    <a:pt x="137" y="206"/>
                  </a:lnTo>
                  <a:lnTo>
                    <a:pt x="137" y="206"/>
                  </a:lnTo>
                  <a:lnTo>
                    <a:pt x="137" y="206"/>
                  </a:lnTo>
                  <a:lnTo>
                    <a:pt x="139" y="204"/>
                  </a:lnTo>
                  <a:lnTo>
                    <a:pt x="139" y="201"/>
                  </a:lnTo>
                  <a:lnTo>
                    <a:pt x="142" y="199"/>
                  </a:lnTo>
                  <a:lnTo>
                    <a:pt x="142" y="197"/>
                  </a:lnTo>
                  <a:lnTo>
                    <a:pt x="144" y="197"/>
                  </a:lnTo>
                  <a:lnTo>
                    <a:pt x="146" y="197"/>
                  </a:lnTo>
                  <a:lnTo>
                    <a:pt x="149" y="194"/>
                  </a:lnTo>
                  <a:lnTo>
                    <a:pt x="149" y="194"/>
                  </a:lnTo>
                  <a:lnTo>
                    <a:pt x="149" y="194"/>
                  </a:lnTo>
                  <a:lnTo>
                    <a:pt x="151" y="192"/>
                  </a:lnTo>
                  <a:lnTo>
                    <a:pt x="151" y="192"/>
                  </a:lnTo>
                  <a:lnTo>
                    <a:pt x="151" y="192"/>
                  </a:lnTo>
                  <a:lnTo>
                    <a:pt x="151" y="192"/>
                  </a:lnTo>
                  <a:lnTo>
                    <a:pt x="151" y="192"/>
                  </a:lnTo>
                  <a:lnTo>
                    <a:pt x="154" y="192"/>
                  </a:lnTo>
                  <a:lnTo>
                    <a:pt x="154" y="192"/>
                  </a:lnTo>
                  <a:lnTo>
                    <a:pt x="156" y="192"/>
                  </a:lnTo>
                  <a:lnTo>
                    <a:pt x="158" y="187"/>
                  </a:lnTo>
                  <a:lnTo>
                    <a:pt x="161" y="185"/>
                  </a:lnTo>
                  <a:lnTo>
                    <a:pt x="165" y="185"/>
                  </a:lnTo>
                  <a:lnTo>
                    <a:pt x="168" y="185"/>
                  </a:lnTo>
                  <a:lnTo>
                    <a:pt x="168" y="182"/>
                  </a:lnTo>
                  <a:lnTo>
                    <a:pt x="168" y="182"/>
                  </a:lnTo>
                  <a:lnTo>
                    <a:pt x="168" y="182"/>
                  </a:lnTo>
                  <a:lnTo>
                    <a:pt x="168" y="180"/>
                  </a:lnTo>
                  <a:lnTo>
                    <a:pt x="168" y="180"/>
                  </a:lnTo>
                  <a:lnTo>
                    <a:pt x="168" y="178"/>
                  </a:lnTo>
                  <a:lnTo>
                    <a:pt x="168" y="178"/>
                  </a:lnTo>
                  <a:lnTo>
                    <a:pt x="170" y="178"/>
                  </a:lnTo>
                  <a:lnTo>
                    <a:pt x="170" y="178"/>
                  </a:lnTo>
                  <a:lnTo>
                    <a:pt x="172" y="175"/>
                  </a:lnTo>
                  <a:lnTo>
                    <a:pt x="175" y="175"/>
                  </a:lnTo>
                  <a:lnTo>
                    <a:pt x="175" y="175"/>
                  </a:lnTo>
                  <a:lnTo>
                    <a:pt x="175" y="173"/>
                  </a:lnTo>
                  <a:lnTo>
                    <a:pt x="177" y="173"/>
                  </a:lnTo>
                  <a:lnTo>
                    <a:pt x="177" y="171"/>
                  </a:lnTo>
                  <a:lnTo>
                    <a:pt x="180" y="168"/>
                  </a:lnTo>
                  <a:lnTo>
                    <a:pt x="180" y="168"/>
                  </a:lnTo>
                  <a:lnTo>
                    <a:pt x="182" y="166"/>
                  </a:lnTo>
                  <a:lnTo>
                    <a:pt x="182" y="166"/>
                  </a:lnTo>
                  <a:lnTo>
                    <a:pt x="182" y="166"/>
                  </a:lnTo>
                  <a:lnTo>
                    <a:pt x="182" y="163"/>
                  </a:lnTo>
                  <a:lnTo>
                    <a:pt x="182" y="163"/>
                  </a:lnTo>
                  <a:lnTo>
                    <a:pt x="182" y="163"/>
                  </a:lnTo>
                  <a:lnTo>
                    <a:pt x="184" y="161"/>
                  </a:lnTo>
                  <a:lnTo>
                    <a:pt x="184" y="159"/>
                  </a:lnTo>
                  <a:lnTo>
                    <a:pt x="184" y="159"/>
                  </a:lnTo>
                  <a:lnTo>
                    <a:pt x="184" y="156"/>
                  </a:lnTo>
                  <a:lnTo>
                    <a:pt x="187" y="154"/>
                  </a:lnTo>
                  <a:lnTo>
                    <a:pt x="189" y="154"/>
                  </a:lnTo>
                  <a:lnTo>
                    <a:pt x="189" y="152"/>
                  </a:lnTo>
                  <a:lnTo>
                    <a:pt x="191" y="149"/>
                  </a:lnTo>
                  <a:lnTo>
                    <a:pt x="189" y="147"/>
                  </a:lnTo>
                  <a:lnTo>
                    <a:pt x="191" y="147"/>
                  </a:lnTo>
                  <a:lnTo>
                    <a:pt x="191" y="145"/>
                  </a:lnTo>
                  <a:lnTo>
                    <a:pt x="191" y="145"/>
                  </a:lnTo>
                  <a:lnTo>
                    <a:pt x="194" y="142"/>
                  </a:lnTo>
                  <a:lnTo>
                    <a:pt x="196" y="140"/>
                  </a:lnTo>
                  <a:lnTo>
                    <a:pt x="196" y="140"/>
                  </a:lnTo>
                  <a:lnTo>
                    <a:pt x="198" y="140"/>
                  </a:lnTo>
                  <a:lnTo>
                    <a:pt x="198" y="137"/>
                  </a:lnTo>
                  <a:lnTo>
                    <a:pt x="196" y="137"/>
                  </a:lnTo>
                  <a:lnTo>
                    <a:pt x="196" y="137"/>
                  </a:lnTo>
                  <a:lnTo>
                    <a:pt x="194" y="137"/>
                  </a:lnTo>
                  <a:lnTo>
                    <a:pt x="194" y="135"/>
                  </a:lnTo>
                  <a:lnTo>
                    <a:pt x="191" y="133"/>
                  </a:lnTo>
                  <a:lnTo>
                    <a:pt x="191" y="130"/>
                  </a:lnTo>
                  <a:lnTo>
                    <a:pt x="191" y="128"/>
                  </a:lnTo>
                  <a:lnTo>
                    <a:pt x="191" y="126"/>
                  </a:lnTo>
                  <a:lnTo>
                    <a:pt x="191" y="123"/>
                  </a:lnTo>
                  <a:lnTo>
                    <a:pt x="191" y="121"/>
                  </a:lnTo>
                  <a:lnTo>
                    <a:pt x="194" y="121"/>
                  </a:lnTo>
                  <a:lnTo>
                    <a:pt x="191" y="121"/>
                  </a:lnTo>
                  <a:lnTo>
                    <a:pt x="191" y="119"/>
                  </a:lnTo>
                  <a:lnTo>
                    <a:pt x="189" y="119"/>
                  </a:lnTo>
                  <a:lnTo>
                    <a:pt x="189" y="116"/>
                  </a:lnTo>
                  <a:lnTo>
                    <a:pt x="189" y="116"/>
                  </a:lnTo>
                  <a:lnTo>
                    <a:pt x="189" y="114"/>
                  </a:lnTo>
                  <a:lnTo>
                    <a:pt x="191" y="114"/>
                  </a:lnTo>
                  <a:lnTo>
                    <a:pt x="191" y="111"/>
                  </a:lnTo>
                  <a:lnTo>
                    <a:pt x="189" y="111"/>
                  </a:lnTo>
                  <a:lnTo>
                    <a:pt x="187" y="111"/>
                  </a:lnTo>
                  <a:lnTo>
                    <a:pt x="182" y="109"/>
                  </a:lnTo>
                  <a:lnTo>
                    <a:pt x="180" y="109"/>
                  </a:lnTo>
                  <a:lnTo>
                    <a:pt x="180" y="107"/>
                  </a:lnTo>
                  <a:lnTo>
                    <a:pt x="180" y="107"/>
                  </a:lnTo>
                  <a:lnTo>
                    <a:pt x="180" y="104"/>
                  </a:lnTo>
                  <a:lnTo>
                    <a:pt x="180" y="104"/>
                  </a:lnTo>
                  <a:lnTo>
                    <a:pt x="180" y="102"/>
                  </a:lnTo>
                  <a:lnTo>
                    <a:pt x="180" y="102"/>
                  </a:lnTo>
                  <a:lnTo>
                    <a:pt x="180" y="102"/>
                  </a:lnTo>
                  <a:lnTo>
                    <a:pt x="175" y="104"/>
                  </a:lnTo>
                  <a:lnTo>
                    <a:pt x="175" y="102"/>
                  </a:lnTo>
                  <a:lnTo>
                    <a:pt x="172" y="102"/>
                  </a:lnTo>
                  <a:lnTo>
                    <a:pt x="172" y="102"/>
                  </a:lnTo>
                  <a:lnTo>
                    <a:pt x="170" y="100"/>
                  </a:lnTo>
                  <a:lnTo>
                    <a:pt x="168" y="97"/>
                  </a:lnTo>
                  <a:lnTo>
                    <a:pt x="168" y="92"/>
                  </a:lnTo>
                  <a:lnTo>
                    <a:pt x="165" y="92"/>
                  </a:lnTo>
                  <a:lnTo>
                    <a:pt x="165" y="92"/>
                  </a:lnTo>
                  <a:lnTo>
                    <a:pt x="165" y="92"/>
                  </a:lnTo>
                  <a:lnTo>
                    <a:pt x="163" y="90"/>
                  </a:lnTo>
                  <a:lnTo>
                    <a:pt x="163" y="90"/>
                  </a:lnTo>
                  <a:lnTo>
                    <a:pt x="163" y="88"/>
                  </a:lnTo>
                  <a:lnTo>
                    <a:pt x="163" y="88"/>
                  </a:lnTo>
                  <a:lnTo>
                    <a:pt x="163" y="85"/>
                  </a:lnTo>
                  <a:lnTo>
                    <a:pt x="163" y="85"/>
                  </a:lnTo>
                  <a:lnTo>
                    <a:pt x="161" y="83"/>
                  </a:lnTo>
                  <a:lnTo>
                    <a:pt x="161" y="81"/>
                  </a:lnTo>
                  <a:lnTo>
                    <a:pt x="161" y="78"/>
                  </a:lnTo>
                  <a:lnTo>
                    <a:pt x="161" y="74"/>
                  </a:lnTo>
                  <a:lnTo>
                    <a:pt x="163" y="71"/>
                  </a:lnTo>
                  <a:lnTo>
                    <a:pt x="163" y="69"/>
                  </a:lnTo>
                  <a:lnTo>
                    <a:pt x="163" y="66"/>
                  </a:lnTo>
                  <a:lnTo>
                    <a:pt x="165" y="64"/>
                  </a:lnTo>
                  <a:lnTo>
                    <a:pt x="168" y="62"/>
                  </a:lnTo>
                  <a:lnTo>
                    <a:pt x="168" y="62"/>
                  </a:lnTo>
                  <a:lnTo>
                    <a:pt x="175" y="59"/>
                  </a:lnTo>
                  <a:lnTo>
                    <a:pt x="180" y="59"/>
                  </a:lnTo>
                  <a:lnTo>
                    <a:pt x="180" y="57"/>
                  </a:lnTo>
                  <a:lnTo>
                    <a:pt x="182" y="50"/>
                  </a:lnTo>
                  <a:lnTo>
                    <a:pt x="187" y="43"/>
                  </a:lnTo>
                  <a:lnTo>
                    <a:pt x="189" y="38"/>
                  </a:lnTo>
                  <a:lnTo>
                    <a:pt x="191" y="36"/>
                  </a:lnTo>
                  <a:lnTo>
                    <a:pt x="194" y="33"/>
                  </a:lnTo>
                  <a:lnTo>
                    <a:pt x="196" y="33"/>
                  </a:lnTo>
                  <a:lnTo>
                    <a:pt x="196" y="31"/>
                  </a:lnTo>
                  <a:lnTo>
                    <a:pt x="196" y="31"/>
                  </a:lnTo>
                  <a:lnTo>
                    <a:pt x="196" y="29"/>
                  </a:lnTo>
                  <a:lnTo>
                    <a:pt x="196" y="29"/>
                  </a:lnTo>
                  <a:lnTo>
                    <a:pt x="196" y="29"/>
                  </a:lnTo>
                  <a:lnTo>
                    <a:pt x="194" y="29"/>
                  </a:lnTo>
                  <a:lnTo>
                    <a:pt x="194" y="29"/>
                  </a:lnTo>
                  <a:lnTo>
                    <a:pt x="194" y="29"/>
                  </a:lnTo>
                  <a:lnTo>
                    <a:pt x="194" y="26"/>
                  </a:lnTo>
                  <a:lnTo>
                    <a:pt x="194" y="26"/>
                  </a:lnTo>
                  <a:lnTo>
                    <a:pt x="194" y="24"/>
                  </a:lnTo>
                  <a:lnTo>
                    <a:pt x="194" y="24"/>
                  </a:lnTo>
                  <a:lnTo>
                    <a:pt x="191" y="24"/>
                  </a:lnTo>
                  <a:lnTo>
                    <a:pt x="191" y="21"/>
                  </a:lnTo>
                  <a:lnTo>
                    <a:pt x="191" y="21"/>
                  </a:lnTo>
                  <a:lnTo>
                    <a:pt x="191" y="21"/>
                  </a:lnTo>
                  <a:lnTo>
                    <a:pt x="191" y="19"/>
                  </a:lnTo>
                  <a:lnTo>
                    <a:pt x="191" y="19"/>
                  </a:lnTo>
                  <a:lnTo>
                    <a:pt x="191" y="19"/>
                  </a:lnTo>
                  <a:lnTo>
                    <a:pt x="191" y="17"/>
                  </a:lnTo>
                  <a:lnTo>
                    <a:pt x="191" y="17"/>
                  </a:lnTo>
                  <a:lnTo>
                    <a:pt x="191" y="17"/>
                  </a:lnTo>
                  <a:lnTo>
                    <a:pt x="189" y="17"/>
                  </a:lnTo>
                  <a:lnTo>
                    <a:pt x="187" y="19"/>
                  </a:lnTo>
                  <a:lnTo>
                    <a:pt x="184" y="19"/>
                  </a:lnTo>
                  <a:lnTo>
                    <a:pt x="184" y="19"/>
                  </a:lnTo>
                  <a:lnTo>
                    <a:pt x="184" y="19"/>
                  </a:lnTo>
                  <a:lnTo>
                    <a:pt x="184" y="19"/>
                  </a:lnTo>
                  <a:lnTo>
                    <a:pt x="184" y="21"/>
                  </a:lnTo>
                  <a:lnTo>
                    <a:pt x="184" y="21"/>
                  </a:lnTo>
                  <a:lnTo>
                    <a:pt x="184" y="21"/>
                  </a:lnTo>
                  <a:lnTo>
                    <a:pt x="180" y="24"/>
                  </a:lnTo>
                  <a:lnTo>
                    <a:pt x="180" y="24"/>
                  </a:lnTo>
                  <a:lnTo>
                    <a:pt x="180" y="26"/>
                  </a:lnTo>
                  <a:lnTo>
                    <a:pt x="180" y="26"/>
                  </a:lnTo>
                  <a:lnTo>
                    <a:pt x="177" y="26"/>
                  </a:lnTo>
                  <a:lnTo>
                    <a:pt x="175" y="29"/>
                  </a:lnTo>
                  <a:lnTo>
                    <a:pt x="172" y="31"/>
                  </a:lnTo>
                  <a:lnTo>
                    <a:pt x="170" y="31"/>
                  </a:lnTo>
                  <a:lnTo>
                    <a:pt x="168" y="31"/>
                  </a:lnTo>
                  <a:lnTo>
                    <a:pt x="168" y="31"/>
                  </a:lnTo>
                  <a:lnTo>
                    <a:pt x="165" y="31"/>
                  </a:lnTo>
                  <a:lnTo>
                    <a:pt x="165" y="33"/>
                  </a:lnTo>
                  <a:lnTo>
                    <a:pt x="165" y="36"/>
                  </a:lnTo>
                  <a:lnTo>
                    <a:pt x="165" y="38"/>
                  </a:lnTo>
                  <a:lnTo>
                    <a:pt x="163" y="38"/>
                  </a:lnTo>
                  <a:lnTo>
                    <a:pt x="161" y="38"/>
                  </a:lnTo>
                  <a:lnTo>
                    <a:pt x="158" y="40"/>
                  </a:lnTo>
                  <a:lnTo>
                    <a:pt x="158" y="40"/>
                  </a:lnTo>
                  <a:lnTo>
                    <a:pt x="158" y="40"/>
                  </a:lnTo>
                  <a:lnTo>
                    <a:pt x="154" y="40"/>
                  </a:lnTo>
                  <a:lnTo>
                    <a:pt x="154" y="38"/>
                  </a:lnTo>
                  <a:lnTo>
                    <a:pt x="151" y="38"/>
                  </a:lnTo>
                  <a:lnTo>
                    <a:pt x="151" y="33"/>
                  </a:lnTo>
                  <a:lnTo>
                    <a:pt x="149" y="36"/>
                  </a:lnTo>
                  <a:lnTo>
                    <a:pt x="149" y="36"/>
                  </a:lnTo>
                  <a:lnTo>
                    <a:pt x="149" y="36"/>
                  </a:lnTo>
                  <a:lnTo>
                    <a:pt x="149" y="36"/>
                  </a:lnTo>
                  <a:lnTo>
                    <a:pt x="146" y="36"/>
                  </a:lnTo>
                  <a:lnTo>
                    <a:pt x="146" y="36"/>
                  </a:lnTo>
                  <a:lnTo>
                    <a:pt x="146" y="36"/>
                  </a:lnTo>
                  <a:lnTo>
                    <a:pt x="146" y="33"/>
                  </a:lnTo>
                  <a:lnTo>
                    <a:pt x="146" y="33"/>
                  </a:lnTo>
                  <a:lnTo>
                    <a:pt x="149" y="33"/>
                  </a:lnTo>
                  <a:lnTo>
                    <a:pt x="151" y="33"/>
                  </a:lnTo>
                  <a:lnTo>
                    <a:pt x="151" y="33"/>
                  </a:lnTo>
                  <a:lnTo>
                    <a:pt x="151" y="33"/>
                  </a:lnTo>
                  <a:lnTo>
                    <a:pt x="151" y="33"/>
                  </a:lnTo>
                  <a:lnTo>
                    <a:pt x="151" y="33"/>
                  </a:lnTo>
                  <a:lnTo>
                    <a:pt x="151" y="33"/>
                  </a:lnTo>
                  <a:lnTo>
                    <a:pt x="154" y="31"/>
                  </a:lnTo>
                  <a:lnTo>
                    <a:pt x="154" y="31"/>
                  </a:lnTo>
                  <a:lnTo>
                    <a:pt x="154" y="31"/>
                  </a:lnTo>
                  <a:lnTo>
                    <a:pt x="154" y="29"/>
                  </a:lnTo>
                  <a:lnTo>
                    <a:pt x="154" y="29"/>
                  </a:lnTo>
                  <a:lnTo>
                    <a:pt x="151" y="26"/>
                  </a:lnTo>
                  <a:lnTo>
                    <a:pt x="149" y="26"/>
                  </a:lnTo>
                  <a:lnTo>
                    <a:pt x="146" y="24"/>
                  </a:lnTo>
                  <a:lnTo>
                    <a:pt x="146" y="19"/>
                  </a:lnTo>
                  <a:lnTo>
                    <a:pt x="144" y="17"/>
                  </a:lnTo>
                  <a:lnTo>
                    <a:pt x="146" y="14"/>
                  </a:lnTo>
                  <a:lnTo>
                    <a:pt x="149" y="17"/>
                  </a:lnTo>
                  <a:lnTo>
                    <a:pt x="149" y="14"/>
                  </a:lnTo>
                  <a:lnTo>
                    <a:pt x="149" y="14"/>
                  </a:lnTo>
                  <a:lnTo>
                    <a:pt x="146" y="14"/>
                  </a:lnTo>
                  <a:lnTo>
                    <a:pt x="146" y="12"/>
                  </a:lnTo>
                  <a:lnTo>
                    <a:pt x="146" y="12"/>
                  </a:lnTo>
                  <a:lnTo>
                    <a:pt x="144" y="12"/>
                  </a:lnTo>
                  <a:lnTo>
                    <a:pt x="144" y="12"/>
                  </a:lnTo>
                  <a:lnTo>
                    <a:pt x="142" y="12"/>
                  </a:lnTo>
                  <a:lnTo>
                    <a:pt x="144" y="10"/>
                  </a:lnTo>
                  <a:lnTo>
                    <a:pt x="144" y="10"/>
                  </a:lnTo>
                  <a:lnTo>
                    <a:pt x="146" y="10"/>
                  </a:lnTo>
                  <a:lnTo>
                    <a:pt x="146" y="12"/>
                  </a:lnTo>
                  <a:lnTo>
                    <a:pt x="149" y="12"/>
                  </a:lnTo>
                  <a:lnTo>
                    <a:pt x="149" y="10"/>
                  </a:lnTo>
                  <a:lnTo>
                    <a:pt x="151" y="10"/>
                  </a:lnTo>
                  <a:lnTo>
                    <a:pt x="149" y="10"/>
                  </a:lnTo>
                  <a:lnTo>
                    <a:pt x="144" y="7"/>
                  </a:lnTo>
                  <a:lnTo>
                    <a:pt x="144" y="7"/>
                  </a:lnTo>
                  <a:lnTo>
                    <a:pt x="139" y="5"/>
                  </a:lnTo>
                  <a:lnTo>
                    <a:pt x="139" y="5"/>
                  </a:lnTo>
                  <a:lnTo>
                    <a:pt x="139" y="5"/>
                  </a:lnTo>
                  <a:lnTo>
                    <a:pt x="135" y="5"/>
                  </a:lnTo>
                  <a:lnTo>
                    <a:pt x="135" y="5"/>
                  </a:lnTo>
                  <a:lnTo>
                    <a:pt x="130" y="5"/>
                  </a:lnTo>
                  <a:lnTo>
                    <a:pt x="127" y="5"/>
                  </a:lnTo>
                  <a:lnTo>
                    <a:pt x="127" y="5"/>
                  </a:lnTo>
                  <a:lnTo>
                    <a:pt x="127" y="5"/>
                  </a:lnTo>
                  <a:lnTo>
                    <a:pt x="127" y="5"/>
                  </a:lnTo>
                  <a:lnTo>
                    <a:pt x="127" y="5"/>
                  </a:lnTo>
                  <a:lnTo>
                    <a:pt x="125" y="7"/>
                  </a:lnTo>
                  <a:lnTo>
                    <a:pt x="125" y="7"/>
                  </a:lnTo>
                  <a:lnTo>
                    <a:pt x="127" y="7"/>
                  </a:lnTo>
                  <a:lnTo>
                    <a:pt x="127" y="7"/>
                  </a:lnTo>
                  <a:lnTo>
                    <a:pt x="127" y="7"/>
                  </a:lnTo>
                  <a:lnTo>
                    <a:pt x="132" y="7"/>
                  </a:lnTo>
                  <a:lnTo>
                    <a:pt x="132" y="10"/>
                  </a:lnTo>
                  <a:lnTo>
                    <a:pt x="132" y="10"/>
                  </a:lnTo>
                  <a:lnTo>
                    <a:pt x="130" y="12"/>
                  </a:lnTo>
                  <a:lnTo>
                    <a:pt x="130" y="12"/>
                  </a:lnTo>
                  <a:lnTo>
                    <a:pt x="127" y="12"/>
                  </a:lnTo>
                  <a:lnTo>
                    <a:pt x="125" y="12"/>
                  </a:lnTo>
                  <a:lnTo>
                    <a:pt x="125" y="12"/>
                  </a:lnTo>
                  <a:lnTo>
                    <a:pt x="125" y="10"/>
                  </a:lnTo>
                  <a:lnTo>
                    <a:pt x="125" y="10"/>
                  </a:lnTo>
                  <a:lnTo>
                    <a:pt x="125" y="10"/>
                  </a:lnTo>
                  <a:lnTo>
                    <a:pt x="123" y="7"/>
                  </a:lnTo>
                  <a:lnTo>
                    <a:pt x="123" y="7"/>
                  </a:lnTo>
                  <a:lnTo>
                    <a:pt x="125" y="7"/>
                  </a:lnTo>
                  <a:lnTo>
                    <a:pt x="127" y="5"/>
                  </a:lnTo>
                  <a:lnTo>
                    <a:pt x="127" y="5"/>
                  </a:lnTo>
                  <a:lnTo>
                    <a:pt x="127" y="0"/>
                  </a:lnTo>
                  <a:lnTo>
                    <a:pt x="127" y="0"/>
                  </a:lnTo>
                  <a:lnTo>
                    <a:pt x="127" y="0"/>
                  </a:lnTo>
                  <a:lnTo>
                    <a:pt x="123" y="0"/>
                  </a:lnTo>
                  <a:lnTo>
                    <a:pt x="123" y="0"/>
                  </a:lnTo>
                  <a:lnTo>
                    <a:pt x="123" y="0"/>
                  </a:lnTo>
                  <a:lnTo>
                    <a:pt x="123" y="0"/>
                  </a:lnTo>
                  <a:lnTo>
                    <a:pt x="120" y="0"/>
                  </a:lnTo>
                  <a:lnTo>
                    <a:pt x="120" y="0"/>
                  </a:lnTo>
                  <a:lnTo>
                    <a:pt x="118" y="0"/>
                  </a:lnTo>
                  <a:lnTo>
                    <a:pt x="118" y="0"/>
                  </a:lnTo>
                  <a:lnTo>
                    <a:pt x="116" y="0"/>
                  </a:lnTo>
                  <a:lnTo>
                    <a:pt x="113" y="3"/>
                  </a:lnTo>
                  <a:lnTo>
                    <a:pt x="113" y="3"/>
                  </a:lnTo>
                  <a:lnTo>
                    <a:pt x="111" y="3"/>
                  </a:lnTo>
                  <a:lnTo>
                    <a:pt x="111" y="3"/>
                  </a:lnTo>
                  <a:lnTo>
                    <a:pt x="111" y="3"/>
                  </a:lnTo>
                  <a:lnTo>
                    <a:pt x="109" y="3"/>
                  </a:lnTo>
                  <a:lnTo>
                    <a:pt x="106" y="5"/>
                  </a:lnTo>
                  <a:lnTo>
                    <a:pt x="106" y="5"/>
                  </a:lnTo>
                  <a:lnTo>
                    <a:pt x="106" y="5"/>
                  </a:lnTo>
                  <a:lnTo>
                    <a:pt x="106" y="5"/>
                  </a:lnTo>
                  <a:lnTo>
                    <a:pt x="104" y="3"/>
                  </a:lnTo>
                  <a:lnTo>
                    <a:pt x="104" y="5"/>
                  </a:lnTo>
                  <a:lnTo>
                    <a:pt x="101" y="5"/>
                  </a:lnTo>
                  <a:lnTo>
                    <a:pt x="101" y="7"/>
                  </a:lnTo>
                  <a:lnTo>
                    <a:pt x="94" y="7"/>
                  </a:lnTo>
                  <a:lnTo>
                    <a:pt x="92" y="7"/>
                  </a:lnTo>
                  <a:lnTo>
                    <a:pt x="92" y="10"/>
                  </a:lnTo>
                  <a:lnTo>
                    <a:pt x="90" y="10"/>
                  </a:lnTo>
                  <a:lnTo>
                    <a:pt x="87" y="12"/>
                  </a:lnTo>
                  <a:lnTo>
                    <a:pt x="85" y="12"/>
                  </a:lnTo>
                  <a:lnTo>
                    <a:pt x="85" y="12"/>
                  </a:lnTo>
                  <a:lnTo>
                    <a:pt x="83" y="14"/>
                  </a:lnTo>
                  <a:lnTo>
                    <a:pt x="83" y="14"/>
                  </a:lnTo>
                  <a:lnTo>
                    <a:pt x="83" y="14"/>
                  </a:lnTo>
                  <a:lnTo>
                    <a:pt x="80" y="17"/>
                  </a:lnTo>
                  <a:lnTo>
                    <a:pt x="78" y="19"/>
                  </a:lnTo>
                  <a:lnTo>
                    <a:pt x="78" y="21"/>
                  </a:lnTo>
                  <a:lnTo>
                    <a:pt x="75" y="21"/>
                  </a:lnTo>
                  <a:lnTo>
                    <a:pt x="75" y="21"/>
                  </a:lnTo>
                  <a:lnTo>
                    <a:pt x="73" y="24"/>
                  </a:lnTo>
                  <a:lnTo>
                    <a:pt x="71" y="24"/>
                  </a:lnTo>
                  <a:lnTo>
                    <a:pt x="66" y="24"/>
                  </a:lnTo>
                  <a:lnTo>
                    <a:pt x="66" y="24"/>
                  </a:lnTo>
                  <a:lnTo>
                    <a:pt x="61" y="26"/>
                  </a:lnTo>
                  <a:lnTo>
                    <a:pt x="61" y="26"/>
                  </a:lnTo>
                  <a:lnTo>
                    <a:pt x="61" y="26"/>
                  </a:lnTo>
                  <a:lnTo>
                    <a:pt x="61" y="29"/>
                  </a:lnTo>
                  <a:lnTo>
                    <a:pt x="61" y="29"/>
                  </a:lnTo>
                  <a:lnTo>
                    <a:pt x="61" y="29"/>
                  </a:lnTo>
                  <a:lnTo>
                    <a:pt x="64" y="33"/>
                  </a:lnTo>
                  <a:lnTo>
                    <a:pt x="64" y="33"/>
                  </a:lnTo>
                  <a:lnTo>
                    <a:pt x="61" y="33"/>
                  </a:lnTo>
                  <a:lnTo>
                    <a:pt x="59" y="36"/>
                  </a:lnTo>
                  <a:lnTo>
                    <a:pt x="57" y="36"/>
                  </a:lnTo>
                  <a:lnTo>
                    <a:pt x="54" y="36"/>
                  </a:lnTo>
                  <a:lnTo>
                    <a:pt x="52" y="36"/>
                  </a:lnTo>
                  <a:lnTo>
                    <a:pt x="52" y="36"/>
                  </a:lnTo>
                  <a:lnTo>
                    <a:pt x="49" y="38"/>
                  </a:lnTo>
                  <a:lnTo>
                    <a:pt x="52" y="38"/>
                  </a:lnTo>
                  <a:lnTo>
                    <a:pt x="54" y="40"/>
                  </a:lnTo>
                  <a:lnTo>
                    <a:pt x="52" y="43"/>
                  </a:lnTo>
                  <a:lnTo>
                    <a:pt x="52" y="45"/>
                  </a:lnTo>
                  <a:lnTo>
                    <a:pt x="49" y="45"/>
                  </a:lnTo>
                  <a:lnTo>
                    <a:pt x="45" y="50"/>
                  </a:lnTo>
                  <a:lnTo>
                    <a:pt x="40" y="52"/>
                  </a:lnTo>
                  <a:lnTo>
                    <a:pt x="40" y="52"/>
                  </a:lnTo>
                  <a:lnTo>
                    <a:pt x="38" y="55"/>
                  </a:lnTo>
                  <a:lnTo>
                    <a:pt x="38" y="57"/>
                  </a:lnTo>
                  <a:lnTo>
                    <a:pt x="38" y="57"/>
                  </a:lnTo>
                  <a:lnTo>
                    <a:pt x="40" y="57"/>
                  </a:lnTo>
                  <a:lnTo>
                    <a:pt x="45" y="57"/>
                  </a:lnTo>
                  <a:lnTo>
                    <a:pt x="45" y="57"/>
                  </a:lnTo>
                  <a:lnTo>
                    <a:pt x="47" y="59"/>
                  </a:lnTo>
                  <a:lnTo>
                    <a:pt x="47" y="59"/>
                  </a:lnTo>
                  <a:lnTo>
                    <a:pt x="47" y="59"/>
                  </a:lnTo>
                  <a:lnTo>
                    <a:pt x="47" y="62"/>
                  </a:lnTo>
                  <a:lnTo>
                    <a:pt x="47" y="64"/>
                  </a:lnTo>
                  <a:lnTo>
                    <a:pt x="47" y="64"/>
                  </a:lnTo>
                  <a:lnTo>
                    <a:pt x="47" y="64"/>
                  </a:lnTo>
                  <a:lnTo>
                    <a:pt x="45" y="71"/>
                  </a:lnTo>
                  <a:lnTo>
                    <a:pt x="45" y="76"/>
                  </a:lnTo>
                  <a:lnTo>
                    <a:pt x="45" y="76"/>
                  </a:lnTo>
                  <a:lnTo>
                    <a:pt x="45" y="78"/>
                  </a:lnTo>
                  <a:lnTo>
                    <a:pt x="45" y="78"/>
                  </a:lnTo>
                  <a:lnTo>
                    <a:pt x="45" y="81"/>
                  </a:lnTo>
                  <a:lnTo>
                    <a:pt x="45" y="81"/>
                  </a:lnTo>
                  <a:lnTo>
                    <a:pt x="42" y="85"/>
                  </a:lnTo>
                  <a:lnTo>
                    <a:pt x="42" y="90"/>
                  </a:lnTo>
                  <a:lnTo>
                    <a:pt x="42" y="90"/>
                  </a:lnTo>
                  <a:lnTo>
                    <a:pt x="42" y="95"/>
                  </a:lnTo>
                  <a:lnTo>
                    <a:pt x="42" y="100"/>
                  </a:lnTo>
                  <a:lnTo>
                    <a:pt x="42" y="102"/>
                  </a:lnTo>
                  <a:lnTo>
                    <a:pt x="42" y="104"/>
                  </a:lnTo>
                  <a:lnTo>
                    <a:pt x="45" y="109"/>
                  </a:lnTo>
                  <a:lnTo>
                    <a:pt x="47" y="111"/>
                  </a:lnTo>
                  <a:lnTo>
                    <a:pt x="47" y="114"/>
                  </a:lnTo>
                  <a:lnTo>
                    <a:pt x="47" y="119"/>
                  </a:lnTo>
                  <a:lnTo>
                    <a:pt x="47" y="121"/>
                  </a:lnTo>
                  <a:lnTo>
                    <a:pt x="45" y="126"/>
                  </a:lnTo>
                  <a:lnTo>
                    <a:pt x="45" y="128"/>
                  </a:lnTo>
                  <a:lnTo>
                    <a:pt x="45" y="130"/>
                  </a:lnTo>
                  <a:lnTo>
                    <a:pt x="45" y="133"/>
                  </a:lnTo>
                  <a:lnTo>
                    <a:pt x="45" y="135"/>
                  </a:lnTo>
                  <a:lnTo>
                    <a:pt x="47" y="135"/>
                  </a:lnTo>
                  <a:lnTo>
                    <a:pt x="49" y="137"/>
                  </a:lnTo>
                  <a:lnTo>
                    <a:pt x="52" y="137"/>
                  </a:lnTo>
                  <a:lnTo>
                    <a:pt x="52" y="140"/>
                  </a:lnTo>
                  <a:lnTo>
                    <a:pt x="47" y="145"/>
                  </a:lnTo>
                  <a:lnTo>
                    <a:pt x="45" y="147"/>
                  </a:lnTo>
                  <a:lnTo>
                    <a:pt x="45" y="149"/>
                  </a:lnTo>
                  <a:lnTo>
                    <a:pt x="45" y="154"/>
                  </a:lnTo>
                  <a:lnTo>
                    <a:pt x="42" y="159"/>
                  </a:lnTo>
                  <a:lnTo>
                    <a:pt x="42" y="161"/>
                  </a:lnTo>
                  <a:lnTo>
                    <a:pt x="42" y="163"/>
                  </a:lnTo>
                  <a:lnTo>
                    <a:pt x="42" y="168"/>
                  </a:lnTo>
                  <a:lnTo>
                    <a:pt x="42" y="171"/>
                  </a:lnTo>
                  <a:lnTo>
                    <a:pt x="42" y="171"/>
                  </a:lnTo>
                  <a:lnTo>
                    <a:pt x="42" y="171"/>
                  </a:lnTo>
                  <a:lnTo>
                    <a:pt x="40" y="173"/>
                  </a:lnTo>
                  <a:lnTo>
                    <a:pt x="40" y="173"/>
                  </a:lnTo>
                  <a:lnTo>
                    <a:pt x="40" y="175"/>
                  </a:lnTo>
                  <a:lnTo>
                    <a:pt x="42" y="178"/>
                  </a:lnTo>
                  <a:lnTo>
                    <a:pt x="40" y="178"/>
                  </a:lnTo>
                  <a:lnTo>
                    <a:pt x="40" y="178"/>
                  </a:lnTo>
                  <a:lnTo>
                    <a:pt x="38" y="180"/>
                  </a:lnTo>
                  <a:lnTo>
                    <a:pt x="38" y="180"/>
                  </a:lnTo>
                  <a:lnTo>
                    <a:pt x="38" y="180"/>
                  </a:lnTo>
                  <a:lnTo>
                    <a:pt x="38" y="180"/>
                  </a:lnTo>
                  <a:lnTo>
                    <a:pt x="35" y="182"/>
                  </a:lnTo>
                  <a:lnTo>
                    <a:pt x="35" y="185"/>
                  </a:lnTo>
                  <a:lnTo>
                    <a:pt x="33" y="185"/>
                  </a:lnTo>
                  <a:lnTo>
                    <a:pt x="28" y="187"/>
                  </a:lnTo>
                  <a:lnTo>
                    <a:pt x="26" y="187"/>
                  </a:lnTo>
                  <a:lnTo>
                    <a:pt x="21" y="190"/>
                  </a:lnTo>
                  <a:lnTo>
                    <a:pt x="19" y="192"/>
                  </a:lnTo>
                  <a:lnTo>
                    <a:pt x="19" y="194"/>
                  </a:lnTo>
                  <a:lnTo>
                    <a:pt x="16" y="201"/>
                  </a:lnTo>
                  <a:lnTo>
                    <a:pt x="16" y="204"/>
                  </a:lnTo>
                  <a:lnTo>
                    <a:pt x="16" y="204"/>
                  </a:lnTo>
                  <a:lnTo>
                    <a:pt x="14" y="204"/>
                  </a:lnTo>
                  <a:lnTo>
                    <a:pt x="12" y="204"/>
                  </a:lnTo>
                  <a:lnTo>
                    <a:pt x="9" y="206"/>
                  </a:lnTo>
                  <a:lnTo>
                    <a:pt x="7" y="206"/>
                  </a:lnTo>
                  <a:lnTo>
                    <a:pt x="7" y="208"/>
                  </a:lnTo>
                  <a:lnTo>
                    <a:pt x="4" y="211"/>
                  </a:lnTo>
                  <a:lnTo>
                    <a:pt x="2" y="213"/>
                  </a:lnTo>
                  <a:lnTo>
                    <a:pt x="2" y="213"/>
                  </a:lnTo>
                  <a:lnTo>
                    <a:pt x="2" y="218"/>
                  </a:lnTo>
                  <a:lnTo>
                    <a:pt x="0" y="225"/>
                  </a:lnTo>
                  <a:lnTo>
                    <a:pt x="2" y="227"/>
                  </a:lnTo>
                  <a:lnTo>
                    <a:pt x="2" y="232"/>
                  </a:lnTo>
                  <a:lnTo>
                    <a:pt x="2" y="232"/>
                  </a:lnTo>
                  <a:lnTo>
                    <a:pt x="4" y="234"/>
                  </a:lnTo>
                  <a:lnTo>
                    <a:pt x="4" y="239"/>
                  </a:lnTo>
                  <a:lnTo>
                    <a:pt x="4" y="239"/>
                  </a:lnTo>
                  <a:lnTo>
                    <a:pt x="9" y="246"/>
                  </a:lnTo>
                  <a:lnTo>
                    <a:pt x="12" y="253"/>
                  </a:lnTo>
                  <a:lnTo>
                    <a:pt x="14" y="256"/>
                  </a:lnTo>
                  <a:lnTo>
                    <a:pt x="14" y="256"/>
                  </a:lnTo>
                  <a:lnTo>
                    <a:pt x="14" y="265"/>
                  </a:lnTo>
                  <a:lnTo>
                    <a:pt x="14" y="268"/>
                  </a:lnTo>
                  <a:lnTo>
                    <a:pt x="16" y="270"/>
                  </a:lnTo>
                  <a:lnTo>
                    <a:pt x="16" y="270"/>
                  </a:lnTo>
                  <a:lnTo>
                    <a:pt x="21" y="270"/>
                  </a:lnTo>
                  <a:lnTo>
                    <a:pt x="21" y="270"/>
                  </a:lnTo>
                  <a:lnTo>
                    <a:pt x="28" y="275"/>
                  </a:lnTo>
                  <a:lnTo>
                    <a:pt x="28" y="275"/>
                  </a:lnTo>
                  <a:lnTo>
                    <a:pt x="30" y="275"/>
                  </a:lnTo>
                  <a:lnTo>
                    <a:pt x="30" y="275"/>
                  </a:lnTo>
                  <a:lnTo>
                    <a:pt x="33" y="275"/>
                  </a:lnTo>
                  <a:lnTo>
                    <a:pt x="33" y="277"/>
                  </a:lnTo>
                  <a:lnTo>
                    <a:pt x="38" y="284"/>
                  </a:lnTo>
                  <a:lnTo>
                    <a:pt x="45" y="294"/>
                  </a:lnTo>
                  <a:lnTo>
                    <a:pt x="45" y="294"/>
                  </a:lnTo>
                  <a:lnTo>
                    <a:pt x="45" y="303"/>
                  </a:lnTo>
                  <a:lnTo>
                    <a:pt x="45" y="310"/>
                  </a:lnTo>
                  <a:lnTo>
                    <a:pt x="47" y="313"/>
                  </a:lnTo>
                  <a:lnTo>
                    <a:pt x="47" y="313"/>
                  </a:lnTo>
                  <a:lnTo>
                    <a:pt x="47" y="313"/>
                  </a:lnTo>
                  <a:lnTo>
                    <a:pt x="54" y="317"/>
                  </a:lnTo>
                  <a:lnTo>
                    <a:pt x="64" y="324"/>
                  </a:lnTo>
                  <a:lnTo>
                    <a:pt x="73" y="332"/>
                  </a:lnTo>
                  <a:lnTo>
                    <a:pt x="83" y="339"/>
                  </a:lnTo>
                  <a:lnTo>
                    <a:pt x="85" y="339"/>
                  </a:lnTo>
                  <a:lnTo>
                    <a:pt x="85" y="341"/>
                  </a:lnTo>
                  <a:lnTo>
                    <a:pt x="85" y="346"/>
                  </a:lnTo>
                  <a:lnTo>
                    <a:pt x="85" y="346"/>
                  </a:lnTo>
                  <a:lnTo>
                    <a:pt x="87" y="353"/>
                  </a:lnTo>
                  <a:lnTo>
                    <a:pt x="90" y="360"/>
                  </a:lnTo>
                  <a:lnTo>
                    <a:pt x="90" y="367"/>
                  </a:lnTo>
                  <a:lnTo>
                    <a:pt x="92" y="374"/>
                  </a:lnTo>
                  <a:lnTo>
                    <a:pt x="94" y="381"/>
                  </a:lnTo>
                  <a:lnTo>
                    <a:pt x="94" y="388"/>
                  </a:lnTo>
                  <a:lnTo>
                    <a:pt x="97" y="393"/>
                  </a:lnTo>
                  <a:lnTo>
                    <a:pt x="97" y="400"/>
                  </a:lnTo>
                  <a:lnTo>
                    <a:pt x="99" y="407"/>
                  </a:lnTo>
                  <a:lnTo>
                    <a:pt x="101" y="414"/>
                  </a:lnTo>
                  <a:lnTo>
                    <a:pt x="101" y="421"/>
                  </a:lnTo>
                  <a:lnTo>
                    <a:pt x="104" y="429"/>
                  </a:lnTo>
                  <a:lnTo>
                    <a:pt x="106" y="436"/>
                  </a:lnTo>
                  <a:lnTo>
                    <a:pt x="106" y="443"/>
                  </a:lnTo>
                  <a:lnTo>
                    <a:pt x="109" y="447"/>
                  </a:lnTo>
                  <a:lnTo>
                    <a:pt x="111" y="455"/>
                  </a:lnTo>
                  <a:lnTo>
                    <a:pt x="123" y="450"/>
                  </a:lnTo>
                  <a:lnTo>
                    <a:pt x="123" y="447"/>
                  </a:lnTo>
                  <a:lnTo>
                    <a:pt x="127" y="447"/>
                  </a:lnTo>
                  <a:lnTo>
                    <a:pt x="130" y="447"/>
                  </a:lnTo>
                  <a:lnTo>
                    <a:pt x="135" y="438"/>
                  </a:lnTo>
                  <a:lnTo>
                    <a:pt x="142" y="431"/>
                  </a:lnTo>
                  <a:lnTo>
                    <a:pt x="146" y="424"/>
                  </a:lnTo>
                  <a:lnTo>
                    <a:pt x="149" y="417"/>
                  </a:lnTo>
                  <a:lnTo>
                    <a:pt x="151" y="414"/>
                  </a:lnTo>
                  <a:lnTo>
                    <a:pt x="151" y="412"/>
                  </a:lnTo>
                  <a:lnTo>
                    <a:pt x="149" y="410"/>
                  </a:lnTo>
                  <a:lnTo>
                    <a:pt x="149" y="407"/>
                  </a:lnTo>
                  <a:lnTo>
                    <a:pt x="149" y="405"/>
                  </a:lnTo>
                  <a:lnTo>
                    <a:pt x="149" y="403"/>
                  </a:lnTo>
                  <a:lnTo>
                    <a:pt x="146" y="400"/>
                  </a:lnTo>
                  <a:lnTo>
                    <a:pt x="146" y="393"/>
                  </a:lnTo>
                  <a:lnTo>
                    <a:pt x="142" y="381"/>
                  </a:lnTo>
                  <a:lnTo>
                    <a:pt x="142" y="381"/>
                  </a:lnTo>
                  <a:lnTo>
                    <a:pt x="142" y="376"/>
                  </a:lnTo>
                  <a:lnTo>
                    <a:pt x="142" y="376"/>
                  </a:lnTo>
                  <a:lnTo>
                    <a:pt x="146" y="372"/>
                  </a:lnTo>
                  <a:lnTo>
                    <a:pt x="149" y="365"/>
                  </a:lnTo>
                  <a:lnTo>
                    <a:pt x="154" y="362"/>
                  </a:lnTo>
                  <a:lnTo>
                    <a:pt x="158" y="362"/>
                  </a:lnTo>
                  <a:lnTo>
                    <a:pt x="161" y="362"/>
                  </a:lnTo>
                  <a:lnTo>
                    <a:pt x="163" y="362"/>
                  </a:lnTo>
                  <a:lnTo>
                    <a:pt x="163" y="360"/>
                  </a:lnTo>
                  <a:lnTo>
                    <a:pt x="163" y="360"/>
                  </a:lnTo>
                  <a:lnTo>
                    <a:pt x="165" y="358"/>
                  </a:lnTo>
                  <a:lnTo>
                    <a:pt x="168" y="355"/>
                  </a:lnTo>
                  <a:lnTo>
                    <a:pt x="168" y="353"/>
                  </a:lnTo>
                  <a:lnTo>
                    <a:pt x="168" y="348"/>
                  </a:lnTo>
                  <a:lnTo>
                    <a:pt x="170" y="348"/>
                  </a:lnTo>
                  <a:lnTo>
                    <a:pt x="170" y="348"/>
                  </a:lnTo>
                  <a:lnTo>
                    <a:pt x="170" y="348"/>
                  </a:lnTo>
                  <a:lnTo>
                    <a:pt x="172" y="348"/>
                  </a:lnTo>
                  <a:lnTo>
                    <a:pt x="172" y="348"/>
                  </a:lnTo>
                  <a:lnTo>
                    <a:pt x="175" y="346"/>
                  </a:lnTo>
                  <a:lnTo>
                    <a:pt x="177" y="346"/>
                  </a:lnTo>
                  <a:lnTo>
                    <a:pt x="180" y="343"/>
                  </a:lnTo>
                  <a:lnTo>
                    <a:pt x="182" y="339"/>
                  </a:lnTo>
                  <a:lnTo>
                    <a:pt x="182" y="336"/>
                  </a:lnTo>
                  <a:lnTo>
                    <a:pt x="198" y="329"/>
                  </a:lnTo>
                  <a:lnTo>
                    <a:pt x="213" y="322"/>
                  </a:lnTo>
                  <a:lnTo>
                    <a:pt x="217" y="320"/>
                  </a:lnTo>
                  <a:lnTo>
                    <a:pt x="217" y="320"/>
                  </a:lnTo>
                  <a:lnTo>
                    <a:pt x="217" y="317"/>
                  </a:lnTo>
                  <a:lnTo>
                    <a:pt x="220" y="315"/>
                  </a:lnTo>
                  <a:lnTo>
                    <a:pt x="220" y="313"/>
                  </a:lnTo>
                  <a:close/>
                  <a:moveTo>
                    <a:pt x="196" y="173"/>
                  </a:moveTo>
                  <a:lnTo>
                    <a:pt x="196" y="173"/>
                  </a:lnTo>
                  <a:lnTo>
                    <a:pt x="196" y="175"/>
                  </a:lnTo>
                  <a:lnTo>
                    <a:pt x="196" y="175"/>
                  </a:lnTo>
                  <a:lnTo>
                    <a:pt x="196" y="175"/>
                  </a:lnTo>
                  <a:lnTo>
                    <a:pt x="201" y="173"/>
                  </a:lnTo>
                  <a:lnTo>
                    <a:pt x="206" y="171"/>
                  </a:lnTo>
                  <a:lnTo>
                    <a:pt x="206" y="171"/>
                  </a:lnTo>
                  <a:lnTo>
                    <a:pt x="203" y="168"/>
                  </a:lnTo>
                  <a:lnTo>
                    <a:pt x="203" y="168"/>
                  </a:lnTo>
                  <a:lnTo>
                    <a:pt x="203" y="168"/>
                  </a:lnTo>
                  <a:lnTo>
                    <a:pt x="203" y="168"/>
                  </a:lnTo>
                  <a:lnTo>
                    <a:pt x="203" y="168"/>
                  </a:lnTo>
                  <a:lnTo>
                    <a:pt x="203" y="166"/>
                  </a:lnTo>
                  <a:lnTo>
                    <a:pt x="206" y="166"/>
                  </a:lnTo>
                  <a:lnTo>
                    <a:pt x="206" y="166"/>
                  </a:lnTo>
                  <a:lnTo>
                    <a:pt x="203" y="166"/>
                  </a:lnTo>
                  <a:lnTo>
                    <a:pt x="203" y="166"/>
                  </a:lnTo>
                  <a:lnTo>
                    <a:pt x="203" y="166"/>
                  </a:lnTo>
                  <a:lnTo>
                    <a:pt x="201" y="166"/>
                  </a:lnTo>
                  <a:lnTo>
                    <a:pt x="201" y="166"/>
                  </a:lnTo>
                  <a:lnTo>
                    <a:pt x="201" y="168"/>
                  </a:lnTo>
                  <a:lnTo>
                    <a:pt x="201" y="168"/>
                  </a:lnTo>
                  <a:lnTo>
                    <a:pt x="201" y="171"/>
                  </a:lnTo>
                  <a:lnTo>
                    <a:pt x="201" y="171"/>
                  </a:lnTo>
                  <a:lnTo>
                    <a:pt x="198" y="171"/>
                  </a:lnTo>
                  <a:lnTo>
                    <a:pt x="198" y="168"/>
                  </a:lnTo>
                  <a:lnTo>
                    <a:pt x="198" y="171"/>
                  </a:lnTo>
                  <a:lnTo>
                    <a:pt x="198" y="171"/>
                  </a:lnTo>
                  <a:lnTo>
                    <a:pt x="198" y="171"/>
                  </a:lnTo>
                  <a:lnTo>
                    <a:pt x="198" y="171"/>
                  </a:lnTo>
                  <a:lnTo>
                    <a:pt x="196" y="173"/>
                  </a:lnTo>
                  <a:close/>
                  <a:moveTo>
                    <a:pt x="187" y="237"/>
                  </a:moveTo>
                  <a:lnTo>
                    <a:pt x="187" y="237"/>
                  </a:lnTo>
                  <a:lnTo>
                    <a:pt x="187" y="234"/>
                  </a:lnTo>
                  <a:lnTo>
                    <a:pt x="187" y="234"/>
                  </a:lnTo>
                  <a:lnTo>
                    <a:pt x="189" y="234"/>
                  </a:lnTo>
                  <a:lnTo>
                    <a:pt x="189" y="234"/>
                  </a:lnTo>
                  <a:lnTo>
                    <a:pt x="191" y="232"/>
                  </a:lnTo>
                  <a:lnTo>
                    <a:pt x="191" y="230"/>
                  </a:lnTo>
                  <a:lnTo>
                    <a:pt x="191" y="230"/>
                  </a:lnTo>
                  <a:lnTo>
                    <a:pt x="189" y="230"/>
                  </a:lnTo>
                  <a:lnTo>
                    <a:pt x="189" y="227"/>
                  </a:lnTo>
                  <a:lnTo>
                    <a:pt x="187" y="227"/>
                  </a:lnTo>
                  <a:lnTo>
                    <a:pt x="184" y="225"/>
                  </a:lnTo>
                  <a:lnTo>
                    <a:pt x="184" y="225"/>
                  </a:lnTo>
                  <a:lnTo>
                    <a:pt x="182" y="225"/>
                  </a:lnTo>
                  <a:lnTo>
                    <a:pt x="177" y="225"/>
                  </a:lnTo>
                  <a:lnTo>
                    <a:pt x="175" y="225"/>
                  </a:lnTo>
                  <a:lnTo>
                    <a:pt x="175" y="227"/>
                  </a:lnTo>
                  <a:lnTo>
                    <a:pt x="175" y="230"/>
                  </a:lnTo>
                  <a:lnTo>
                    <a:pt x="175" y="232"/>
                  </a:lnTo>
                  <a:lnTo>
                    <a:pt x="175" y="234"/>
                  </a:lnTo>
                  <a:lnTo>
                    <a:pt x="175" y="234"/>
                  </a:lnTo>
                  <a:lnTo>
                    <a:pt x="175" y="237"/>
                  </a:lnTo>
                  <a:lnTo>
                    <a:pt x="177" y="237"/>
                  </a:lnTo>
                  <a:lnTo>
                    <a:pt x="177" y="237"/>
                  </a:lnTo>
                  <a:lnTo>
                    <a:pt x="177" y="237"/>
                  </a:lnTo>
                  <a:lnTo>
                    <a:pt x="180" y="234"/>
                  </a:lnTo>
                  <a:lnTo>
                    <a:pt x="180" y="234"/>
                  </a:lnTo>
                  <a:lnTo>
                    <a:pt x="180" y="237"/>
                  </a:lnTo>
                  <a:lnTo>
                    <a:pt x="182" y="237"/>
                  </a:lnTo>
                  <a:lnTo>
                    <a:pt x="182" y="239"/>
                  </a:lnTo>
                  <a:lnTo>
                    <a:pt x="182" y="239"/>
                  </a:lnTo>
                  <a:lnTo>
                    <a:pt x="182" y="242"/>
                  </a:lnTo>
                  <a:lnTo>
                    <a:pt x="184" y="242"/>
                  </a:lnTo>
                  <a:lnTo>
                    <a:pt x="184" y="239"/>
                  </a:lnTo>
                  <a:lnTo>
                    <a:pt x="184" y="239"/>
                  </a:lnTo>
                  <a:lnTo>
                    <a:pt x="184" y="237"/>
                  </a:lnTo>
                  <a:lnTo>
                    <a:pt x="187" y="237"/>
                  </a:lnTo>
                  <a:lnTo>
                    <a:pt x="187" y="234"/>
                  </a:lnTo>
                  <a:lnTo>
                    <a:pt x="187" y="237"/>
                  </a:lnTo>
                  <a:lnTo>
                    <a:pt x="187" y="237"/>
                  </a:lnTo>
                  <a:close/>
                  <a:moveTo>
                    <a:pt x="196" y="175"/>
                  </a:moveTo>
                  <a:lnTo>
                    <a:pt x="194" y="175"/>
                  </a:lnTo>
                  <a:lnTo>
                    <a:pt x="189" y="175"/>
                  </a:lnTo>
                  <a:lnTo>
                    <a:pt x="187" y="175"/>
                  </a:lnTo>
                  <a:lnTo>
                    <a:pt x="187" y="175"/>
                  </a:lnTo>
                  <a:lnTo>
                    <a:pt x="189" y="178"/>
                  </a:lnTo>
                  <a:lnTo>
                    <a:pt x="189" y="178"/>
                  </a:lnTo>
                  <a:lnTo>
                    <a:pt x="191" y="178"/>
                  </a:lnTo>
                  <a:lnTo>
                    <a:pt x="191" y="178"/>
                  </a:lnTo>
                  <a:lnTo>
                    <a:pt x="194" y="178"/>
                  </a:lnTo>
                  <a:lnTo>
                    <a:pt x="196" y="17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37" name="Freeform 65">
              <a:extLst>
                <a:ext uri="{FF2B5EF4-FFF2-40B4-BE49-F238E27FC236}">
                  <a16:creationId xmlns:a16="http://schemas.microsoft.com/office/drawing/2014/main" id="{C097DE01-A63D-7112-4760-19AB3806285B}"/>
                </a:ext>
              </a:extLst>
            </p:cNvPr>
            <p:cNvSpPr>
              <a:spLocks/>
            </p:cNvSpPr>
            <p:nvPr/>
          </p:nvSpPr>
          <p:spPr bwMode="auto">
            <a:xfrm>
              <a:off x="7205662" y="2634816"/>
              <a:ext cx="165100" cy="428625"/>
            </a:xfrm>
            <a:custGeom>
              <a:avLst/>
              <a:gdLst>
                <a:gd name="T0" fmla="*/ 97 w 104"/>
                <a:gd name="T1" fmla="*/ 248 h 270"/>
                <a:gd name="T2" fmla="*/ 94 w 104"/>
                <a:gd name="T3" fmla="*/ 244 h 270"/>
                <a:gd name="T4" fmla="*/ 94 w 104"/>
                <a:gd name="T5" fmla="*/ 241 h 270"/>
                <a:gd name="T6" fmla="*/ 94 w 104"/>
                <a:gd name="T7" fmla="*/ 234 h 270"/>
                <a:gd name="T8" fmla="*/ 92 w 104"/>
                <a:gd name="T9" fmla="*/ 227 h 270"/>
                <a:gd name="T10" fmla="*/ 94 w 104"/>
                <a:gd name="T11" fmla="*/ 194 h 270"/>
                <a:gd name="T12" fmla="*/ 94 w 104"/>
                <a:gd name="T13" fmla="*/ 149 h 270"/>
                <a:gd name="T14" fmla="*/ 97 w 104"/>
                <a:gd name="T15" fmla="*/ 142 h 270"/>
                <a:gd name="T16" fmla="*/ 94 w 104"/>
                <a:gd name="T17" fmla="*/ 118 h 270"/>
                <a:gd name="T18" fmla="*/ 83 w 104"/>
                <a:gd name="T19" fmla="*/ 97 h 270"/>
                <a:gd name="T20" fmla="*/ 78 w 104"/>
                <a:gd name="T21" fmla="*/ 85 h 270"/>
                <a:gd name="T22" fmla="*/ 80 w 104"/>
                <a:gd name="T23" fmla="*/ 73 h 270"/>
                <a:gd name="T24" fmla="*/ 59 w 104"/>
                <a:gd name="T25" fmla="*/ 47 h 270"/>
                <a:gd name="T26" fmla="*/ 49 w 104"/>
                <a:gd name="T27" fmla="*/ 24 h 270"/>
                <a:gd name="T28" fmla="*/ 54 w 104"/>
                <a:gd name="T29" fmla="*/ 12 h 270"/>
                <a:gd name="T30" fmla="*/ 33 w 104"/>
                <a:gd name="T31" fmla="*/ 9 h 270"/>
                <a:gd name="T32" fmla="*/ 35 w 104"/>
                <a:gd name="T33" fmla="*/ 7 h 270"/>
                <a:gd name="T34" fmla="*/ 0 w 104"/>
                <a:gd name="T35" fmla="*/ 0 h 270"/>
                <a:gd name="T36" fmla="*/ 9 w 104"/>
                <a:gd name="T37" fmla="*/ 2 h 270"/>
                <a:gd name="T38" fmla="*/ 7 w 104"/>
                <a:gd name="T39" fmla="*/ 14 h 270"/>
                <a:gd name="T40" fmla="*/ 2 w 104"/>
                <a:gd name="T41" fmla="*/ 21 h 270"/>
                <a:gd name="T42" fmla="*/ 7 w 104"/>
                <a:gd name="T43" fmla="*/ 28 h 270"/>
                <a:gd name="T44" fmla="*/ 12 w 104"/>
                <a:gd name="T45" fmla="*/ 31 h 270"/>
                <a:gd name="T46" fmla="*/ 19 w 104"/>
                <a:gd name="T47" fmla="*/ 38 h 270"/>
                <a:gd name="T48" fmla="*/ 23 w 104"/>
                <a:gd name="T49" fmla="*/ 40 h 270"/>
                <a:gd name="T50" fmla="*/ 28 w 104"/>
                <a:gd name="T51" fmla="*/ 45 h 270"/>
                <a:gd name="T52" fmla="*/ 26 w 104"/>
                <a:gd name="T53" fmla="*/ 54 h 270"/>
                <a:gd name="T54" fmla="*/ 28 w 104"/>
                <a:gd name="T55" fmla="*/ 59 h 270"/>
                <a:gd name="T56" fmla="*/ 28 w 104"/>
                <a:gd name="T57" fmla="*/ 62 h 270"/>
                <a:gd name="T58" fmla="*/ 26 w 104"/>
                <a:gd name="T59" fmla="*/ 69 h 270"/>
                <a:gd name="T60" fmla="*/ 26 w 104"/>
                <a:gd name="T61" fmla="*/ 78 h 270"/>
                <a:gd name="T62" fmla="*/ 23 w 104"/>
                <a:gd name="T63" fmla="*/ 83 h 270"/>
                <a:gd name="T64" fmla="*/ 23 w 104"/>
                <a:gd name="T65" fmla="*/ 83 h 270"/>
                <a:gd name="T66" fmla="*/ 21 w 104"/>
                <a:gd name="T67" fmla="*/ 88 h 270"/>
                <a:gd name="T68" fmla="*/ 21 w 104"/>
                <a:gd name="T69" fmla="*/ 90 h 270"/>
                <a:gd name="T70" fmla="*/ 26 w 104"/>
                <a:gd name="T71" fmla="*/ 90 h 270"/>
                <a:gd name="T72" fmla="*/ 33 w 104"/>
                <a:gd name="T73" fmla="*/ 90 h 270"/>
                <a:gd name="T74" fmla="*/ 35 w 104"/>
                <a:gd name="T75" fmla="*/ 92 h 270"/>
                <a:gd name="T76" fmla="*/ 35 w 104"/>
                <a:gd name="T77" fmla="*/ 99 h 270"/>
                <a:gd name="T78" fmla="*/ 33 w 104"/>
                <a:gd name="T79" fmla="*/ 109 h 270"/>
                <a:gd name="T80" fmla="*/ 33 w 104"/>
                <a:gd name="T81" fmla="*/ 123 h 270"/>
                <a:gd name="T82" fmla="*/ 31 w 104"/>
                <a:gd name="T83" fmla="*/ 125 h 270"/>
                <a:gd name="T84" fmla="*/ 28 w 104"/>
                <a:gd name="T85" fmla="*/ 125 h 270"/>
                <a:gd name="T86" fmla="*/ 38 w 104"/>
                <a:gd name="T87" fmla="*/ 140 h 270"/>
                <a:gd name="T88" fmla="*/ 45 w 104"/>
                <a:gd name="T89" fmla="*/ 149 h 270"/>
                <a:gd name="T90" fmla="*/ 42 w 104"/>
                <a:gd name="T91" fmla="*/ 154 h 270"/>
                <a:gd name="T92" fmla="*/ 40 w 104"/>
                <a:gd name="T93" fmla="*/ 159 h 270"/>
                <a:gd name="T94" fmla="*/ 40 w 104"/>
                <a:gd name="T95" fmla="*/ 168 h 270"/>
                <a:gd name="T96" fmla="*/ 40 w 104"/>
                <a:gd name="T97" fmla="*/ 185 h 270"/>
                <a:gd name="T98" fmla="*/ 35 w 104"/>
                <a:gd name="T99" fmla="*/ 189 h 270"/>
                <a:gd name="T100" fmla="*/ 38 w 104"/>
                <a:gd name="T101" fmla="*/ 201 h 270"/>
                <a:gd name="T102" fmla="*/ 40 w 104"/>
                <a:gd name="T103" fmla="*/ 213 h 270"/>
                <a:gd name="T104" fmla="*/ 35 w 104"/>
                <a:gd name="T105" fmla="*/ 222 h 270"/>
                <a:gd name="T106" fmla="*/ 35 w 104"/>
                <a:gd name="T107" fmla="*/ 232 h 270"/>
                <a:gd name="T108" fmla="*/ 42 w 104"/>
                <a:gd name="T109" fmla="*/ 239 h 270"/>
                <a:gd name="T110" fmla="*/ 47 w 104"/>
                <a:gd name="T111" fmla="*/ 244 h 270"/>
                <a:gd name="T112" fmla="*/ 47 w 104"/>
                <a:gd name="T113" fmla="*/ 251 h 270"/>
                <a:gd name="T114" fmla="*/ 61 w 104"/>
                <a:gd name="T115" fmla="*/ 258 h 270"/>
                <a:gd name="T116" fmla="*/ 66 w 104"/>
                <a:gd name="T117" fmla="*/ 265 h 270"/>
                <a:gd name="T118" fmla="*/ 85 w 104"/>
                <a:gd name="T119" fmla="*/ 265 h 270"/>
                <a:gd name="T120" fmla="*/ 101 w 104"/>
                <a:gd name="T121" fmla="*/ 25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270">
                  <a:moveTo>
                    <a:pt x="101" y="256"/>
                  </a:moveTo>
                  <a:lnTo>
                    <a:pt x="101" y="253"/>
                  </a:lnTo>
                  <a:lnTo>
                    <a:pt x="99" y="251"/>
                  </a:lnTo>
                  <a:lnTo>
                    <a:pt x="99" y="251"/>
                  </a:lnTo>
                  <a:lnTo>
                    <a:pt x="99" y="248"/>
                  </a:lnTo>
                  <a:lnTo>
                    <a:pt x="97" y="248"/>
                  </a:lnTo>
                  <a:lnTo>
                    <a:pt x="97" y="248"/>
                  </a:lnTo>
                  <a:lnTo>
                    <a:pt x="97" y="248"/>
                  </a:lnTo>
                  <a:lnTo>
                    <a:pt x="97" y="246"/>
                  </a:lnTo>
                  <a:lnTo>
                    <a:pt x="97" y="246"/>
                  </a:lnTo>
                  <a:lnTo>
                    <a:pt x="97" y="246"/>
                  </a:lnTo>
                  <a:lnTo>
                    <a:pt x="97" y="246"/>
                  </a:lnTo>
                  <a:lnTo>
                    <a:pt x="97" y="244"/>
                  </a:lnTo>
                  <a:lnTo>
                    <a:pt x="97" y="244"/>
                  </a:lnTo>
                  <a:lnTo>
                    <a:pt x="94" y="244"/>
                  </a:lnTo>
                  <a:lnTo>
                    <a:pt x="94" y="244"/>
                  </a:lnTo>
                  <a:lnTo>
                    <a:pt x="94" y="244"/>
                  </a:lnTo>
                  <a:lnTo>
                    <a:pt x="94" y="244"/>
                  </a:lnTo>
                  <a:lnTo>
                    <a:pt x="94" y="244"/>
                  </a:lnTo>
                  <a:lnTo>
                    <a:pt x="94" y="244"/>
                  </a:lnTo>
                  <a:lnTo>
                    <a:pt x="92" y="241"/>
                  </a:lnTo>
                  <a:lnTo>
                    <a:pt x="94" y="241"/>
                  </a:lnTo>
                  <a:lnTo>
                    <a:pt x="94" y="241"/>
                  </a:lnTo>
                  <a:lnTo>
                    <a:pt x="94" y="241"/>
                  </a:lnTo>
                  <a:lnTo>
                    <a:pt x="92" y="239"/>
                  </a:lnTo>
                  <a:lnTo>
                    <a:pt x="92" y="239"/>
                  </a:lnTo>
                  <a:lnTo>
                    <a:pt x="92" y="239"/>
                  </a:lnTo>
                  <a:lnTo>
                    <a:pt x="92" y="237"/>
                  </a:lnTo>
                  <a:lnTo>
                    <a:pt x="92" y="237"/>
                  </a:lnTo>
                  <a:lnTo>
                    <a:pt x="94" y="237"/>
                  </a:lnTo>
                  <a:lnTo>
                    <a:pt x="94" y="234"/>
                  </a:lnTo>
                  <a:lnTo>
                    <a:pt x="94" y="234"/>
                  </a:lnTo>
                  <a:lnTo>
                    <a:pt x="92" y="232"/>
                  </a:lnTo>
                  <a:lnTo>
                    <a:pt x="92" y="232"/>
                  </a:lnTo>
                  <a:lnTo>
                    <a:pt x="92" y="232"/>
                  </a:lnTo>
                  <a:lnTo>
                    <a:pt x="92" y="230"/>
                  </a:lnTo>
                  <a:lnTo>
                    <a:pt x="92" y="227"/>
                  </a:lnTo>
                  <a:lnTo>
                    <a:pt x="92" y="227"/>
                  </a:lnTo>
                  <a:lnTo>
                    <a:pt x="92" y="227"/>
                  </a:lnTo>
                  <a:lnTo>
                    <a:pt x="92" y="227"/>
                  </a:lnTo>
                  <a:lnTo>
                    <a:pt x="92" y="225"/>
                  </a:lnTo>
                  <a:lnTo>
                    <a:pt x="90" y="222"/>
                  </a:lnTo>
                  <a:lnTo>
                    <a:pt x="94" y="222"/>
                  </a:lnTo>
                  <a:lnTo>
                    <a:pt x="94" y="222"/>
                  </a:lnTo>
                  <a:lnTo>
                    <a:pt x="94" y="213"/>
                  </a:lnTo>
                  <a:lnTo>
                    <a:pt x="94" y="206"/>
                  </a:lnTo>
                  <a:lnTo>
                    <a:pt x="94" y="199"/>
                  </a:lnTo>
                  <a:lnTo>
                    <a:pt x="94" y="194"/>
                  </a:lnTo>
                  <a:lnTo>
                    <a:pt x="94" y="189"/>
                  </a:lnTo>
                  <a:lnTo>
                    <a:pt x="94" y="187"/>
                  </a:lnTo>
                  <a:lnTo>
                    <a:pt x="94" y="177"/>
                  </a:lnTo>
                  <a:lnTo>
                    <a:pt x="94" y="168"/>
                  </a:lnTo>
                  <a:lnTo>
                    <a:pt x="94" y="159"/>
                  </a:lnTo>
                  <a:lnTo>
                    <a:pt x="94" y="154"/>
                  </a:lnTo>
                  <a:lnTo>
                    <a:pt x="94" y="149"/>
                  </a:lnTo>
                  <a:lnTo>
                    <a:pt x="94" y="149"/>
                  </a:lnTo>
                  <a:lnTo>
                    <a:pt x="94" y="149"/>
                  </a:lnTo>
                  <a:lnTo>
                    <a:pt x="94" y="149"/>
                  </a:lnTo>
                  <a:lnTo>
                    <a:pt x="94" y="149"/>
                  </a:lnTo>
                  <a:lnTo>
                    <a:pt x="94" y="147"/>
                  </a:lnTo>
                  <a:lnTo>
                    <a:pt x="94" y="147"/>
                  </a:lnTo>
                  <a:lnTo>
                    <a:pt x="94" y="144"/>
                  </a:lnTo>
                  <a:lnTo>
                    <a:pt x="97" y="142"/>
                  </a:lnTo>
                  <a:lnTo>
                    <a:pt x="97" y="142"/>
                  </a:lnTo>
                  <a:lnTo>
                    <a:pt x="97" y="142"/>
                  </a:lnTo>
                  <a:lnTo>
                    <a:pt x="94" y="140"/>
                  </a:lnTo>
                  <a:lnTo>
                    <a:pt x="94" y="140"/>
                  </a:lnTo>
                  <a:lnTo>
                    <a:pt x="94" y="137"/>
                  </a:lnTo>
                  <a:lnTo>
                    <a:pt x="94" y="137"/>
                  </a:lnTo>
                  <a:lnTo>
                    <a:pt x="94" y="130"/>
                  </a:lnTo>
                  <a:lnTo>
                    <a:pt x="94" y="125"/>
                  </a:lnTo>
                  <a:lnTo>
                    <a:pt x="94" y="118"/>
                  </a:lnTo>
                  <a:lnTo>
                    <a:pt x="94" y="111"/>
                  </a:lnTo>
                  <a:lnTo>
                    <a:pt x="94" y="111"/>
                  </a:lnTo>
                  <a:lnTo>
                    <a:pt x="92" y="109"/>
                  </a:lnTo>
                  <a:lnTo>
                    <a:pt x="92" y="106"/>
                  </a:lnTo>
                  <a:lnTo>
                    <a:pt x="87" y="104"/>
                  </a:lnTo>
                  <a:lnTo>
                    <a:pt x="85" y="99"/>
                  </a:lnTo>
                  <a:lnTo>
                    <a:pt x="85" y="99"/>
                  </a:lnTo>
                  <a:lnTo>
                    <a:pt x="83" y="97"/>
                  </a:lnTo>
                  <a:lnTo>
                    <a:pt x="83" y="95"/>
                  </a:lnTo>
                  <a:lnTo>
                    <a:pt x="83" y="90"/>
                  </a:lnTo>
                  <a:lnTo>
                    <a:pt x="80" y="88"/>
                  </a:lnTo>
                  <a:lnTo>
                    <a:pt x="80" y="88"/>
                  </a:lnTo>
                  <a:lnTo>
                    <a:pt x="80" y="88"/>
                  </a:lnTo>
                  <a:lnTo>
                    <a:pt x="78" y="85"/>
                  </a:lnTo>
                  <a:lnTo>
                    <a:pt x="78" y="85"/>
                  </a:lnTo>
                  <a:lnTo>
                    <a:pt x="78" y="85"/>
                  </a:lnTo>
                  <a:lnTo>
                    <a:pt x="80" y="83"/>
                  </a:lnTo>
                  <a:lnTo>
                    <a:pt x="80" y="83"/>
                  </a:lnTo>
                  <a:lnTo>
                    <a:pt x="80" y="83"/>
                  </a:lnTo>
                  <a:lnTo>
                    <a:pt x="80" y="80"/>
                  </a:lnTo>
                  <a:lnTo>
                    <a:pt x="80" y="80"/>
                  </a:lnTo>
                  <a:lnTo>
                    <a:pt x="80" y="80"/>
                  </a:lnTo>
                  <a:lnTo>
                    <a:pt x="80" y="78"/>
                  </a:lnTo>
                  <a:lnTo>
                    <a:pt x="80" y="73"/>
                  </a:lnTo>
                  <a:lnTo>
                    <a:pt x="80" y="66"/>
                  </a:lnTo>
                  <a:lnTo>
                    <a:pt x="80" y="64"/>
                  </a:lnTo>
                  <a:lnTo>
                    <a:pt x="80" y="62"/>
                  </a:lnTo>
                  <a:lnTo>
                    <a:pt x="80" y="62"/>
                  </a:lnTo>
                  <a:lnTo>
                    <a:pt x="73" y="57"/>
                  </a:lnTo>
                  <a:lnTo>
                    <a:pt x="66" y="52"/>
                  </a:lnTo>
                  <a:lnTo>
                    <a:pt x="61" y="50"/>
                  </a:lnTo>
                  <a:lnTo>
                    <a:pt x="59" y="47"/>
                  </a:lnTo>
                  <a:lnTo>
                    <a:pt x="54" y="43"/>
                  </a:lnTo>
                  <a:lnTo>
                    <a:pt x="49" y="40"/>
                  </a:lnTo>
                  <a:lnTo>
                    <a:pt x="49" y="40"/>
                  </a:lnTo>
                  <a:lnTo>
                    <a:pt x="49" y="38"/>
                  </a:lnTo>
                  <a:lnTo>
                    <a:pt x="49" y="33"/>
                  </a:lnTo>
                  <a:lnTo>
                    <a:pt x="49" y="31"/>
                  </a:lnTo>
                  <a:lnTo>
                    <a:pt x="49" y="28"/>
                  </a:lnTo>
                  <a:lnTo>
                    <a:pt x="49" y="24"/>
                  </a:lnTo>
                  <a:lnTo>
                    <a:pt x="49" y="21"/>
                  </a:lnTo>
                  <a:lnTo>
                    <a:pt x="54" y="19"/>
                  </a:lnTo>
                  <a:lnTo>
                    <a:pt x="54" y="17"/>
                  </a:lnTo>
                  <a:lnTo>
                    <a:pt x="54" y="17"/>
                  </a:lnTo>
                  <a:lnTo>
                    <a:pt x="54" y="17"/>
                  </a:lnTo>
                  <a:lnTo>
                    <a:pt x="54" y="14"/>
                  </a:lnTo>
                  <a:lnTo>
                    <a:pt x="54" y="14"/>
                  </a:lnTo>
                  <a:lnTo>
                    <a:pt x="54" y="12"/>
                  </a:lnTo>
                  <a:lnTo>
                    <a:pt x="54" y="12"/>
                  </a:lnTo>
                  <a:lnTo>
                    <a:pt x="54" y="12"/>
                  </a:lnTo>
                  <a:lnTo>
                    <a:pt x="54" y="9"/>
                  </a:lnTo>
                  <a:lnTo>
                    <a:pt x="57" y="7"/>
                  </a:lnTo>
                  <a:lnTo>
                    <a:pt x="49" y="7"/>
                  </a:lnTo>
                  <a:lnTo>
                    <a:pt x="45" y="7"/>
                  </a:lnTo>
                  <a:lnTo>
                    <a:pt x="40" y="7"/>
                  </a:lnTo>
                  <a:lnTo>
                    <a:pt x="33" y="9"/>
                  </a:lnTo>
                  <a:lnTo>
                    <a:pt x="35" y="7"/>
                  </a:lnTo>
                  <a:lnTo>
                    <a:pt x="33" y="7"/>
                  </a:lnTo>
                  <a:lnTo>
                    <a:pt x="33" y="7"/>
                  </a:lnTo>
                  <a:lnTo>
                    <a:pt x="35" y="7"/>
                  </a:lnTo>
                  <a:lnTo>
                    <a:pt x="35" y="7"/>
                  </a:lnTo>
                  <a:lnTo>
                    <a:pt x="35" y="7"/>
                  </a:lnTo>
                  <a:lnTo>
                    <a:pt x="35" y="7"/>
                  </a:lnTo>
                  <a:lnTo>
                    <a:pt x="35" y="7"/>
                  </a:lnTo>
                  <a:lnTo>
                    <a:pt x="33" y="7"/>
                  </a:lnTo>
                  <a:lnTo>
                    <a:pt x="28" y="5"/>
                  </a:lnTo>
                  <a:lnTo>
                    <a:pt x="23" y="5"/>
                  </a:lnTo>
                  <a:lnTo>
                    <a:pt x="12" y="2"/>
                  </a:lnTo>
                  <a:lnTo>
                    <a:pt x="4" y="0"/>
                  </a:lnTo>
                  <a:lnTo>
                    <a:pt x="2" y="0"/>
                  </a:lnTo>
                  <a:lnTo>
                    <a:pt x="0" y="0"/>
                  </a:lnTo>
                  <a:lnTo>
                    <a:pt x="0" y="0"/>
                  </a:lnTo>
                  <a:lnTo>
                    <a:pt x="0" y="0"/>
                  </a:lnTo>
                  <a:lnTo>
                    <a:pt x="2" y="2"/>
                  </a:lnTo>
                  <a:lnTo>
                    <a:pt x="2" y="2"/>
                  </a:lnTo>
                  <a:lnTo>
                    <a:pt x="4" y="2"/>
                  </a:lnTo>
                  <a:lnTo>
                    <a:pt x="4" y="0"/>
                  </a:lnTo>
                  <a:lnTo>
                    <a:pt x="7" y="0"/>
                  </a:lnTo>
                  <a:lnTo>
                    <a:pt x="7" y="2"/>
                  </a:lnTo>
                  <a:lnTo>
                    <a:pt x="9" y="2"/>
                  </a:lnTo>
                  <a:lnTo>
                    <a:pt x="9" y="5"/>
                  </a:lnTo>
                  <a:lnTo>
                    <a:pt x="9" y="7"/>
                  </a:lnTo>
                  <a:lnTo>
                    <a:pt x="9" y="7"/>
                  </a:lnTo>
                  <a:lnTo>
                    <a:pt x="9" y="7"/>
                  </a:lnTo>
                  <a:lnTo>
                    <a:pt x="7" y="7"/>
                  </a:lnTo>
                  <a:lnTo>
                    <a:pt x="7" y="9"/>
                  </a:lnTo>
                  <a:lnTo>
                    <a:pt x="7" y="9"/>
                  </a:lnTo>
                  <a:lnTo>
                    <a:pt x="7" y="14"/>
                  </a:lnTo>
                  <a:lnTo>
                    <a:pt x="7" y="14"/>
                  </a:lnTo>
                  <a:lnTo>
                    <a:pt x="7" y="17"/>
                  </a:lnTo>
                  <a:lnTo>
                    <a:pt x="7" y="17"/>
                  </a:lnTo>
                  <a:lnTo>
                    <a:pt x="7" y="17"/>
                  </a:lnTo>
                  <a:lnTo>
                    <a:pt x="4" y="17"/>
                  </a:lnTo>
                  <a:lnTo>
                    <a:pt x="4" y="19"/>
                  </a:lnTo>
                  <a:lnTo>
                    <a:pt x="4" y="19"/>
                  </a:lnTo>
                  <a:lnTo>
                    <a:pt x="2" y="21"/>
                  </a:lnTo>
                  <a:lnTo>
                    <a:pt x="2" y="24"/>
                  </a:lnTo>
                  <a:lnTo>
                    <a:pt x="2" y="24"/>
                  </a:lnTo>
                  <a:lnTo>
                    <a:pt x="2" y="26"/>
                  </a:lnTo>
                  <a:lnTo>
                    <a:pt x="2" y="26"/>
                  </a:lnTo>
                  <a:lnTo>
                    <a:pt x="4" y="26"/>
                  </a:lnTo>
                  <a:lnTo>
                    <a:pt x="4" y="26"/>
                  </a:lnTo>
                  <a:lnTo>
                    <a:pt x="4" y="26"/>
                  </a:lnTo>
                  <a:lnTo>
                    <a:pt x="7" y="28"/>
                  </a:lnTo>
                  <a:lnTo>
                    <a:pt x="7" y="28"/>
                  </a:lnTo>
                  <a:lnTo>
                    <a:pt x="7" y="28"/>
                  </a:lnTo>
                  <a:lnTo>
                    <a:pt x="7" y="28"/>
                  </a:lnTo>
                  <a:lnTo>
                    <a:pt x="9" y="28"/>
                  </a:lnTo>
                  <a:lnTo>
                    <a:pt x="9" y="28"/>
                  </a:lnTo>
                  <a:lnTo>
                    <a:pt x="9" y="28"/>
                  </a:lnTo>
                  <a:lnTo>
                    <a:pt x="12" y="31"/>
                  </a:lnTo>
                  <a:lnTo>
                    <a:pt x="12" y="31"/>
                  </a:lnTo>
                  <a:lnTo>
                    <a:pt x="14" y="33"/>
                  </a:lnTo>
                  <a:lnTo>
                    <a:pt x="14" y="33"/>
                  </a:lnTo>
                  <a:lnTo>
                    <a:pt x="16" y="38"/>
                  </a:lnTo>
                  <a:lnTo>
                    <a:pt x="19" y="40"/>
                  </a:lnTo>
                  <a:lnTo>
                    <a:pt x="19" y="40"/>
                  </a:lnTo>
                  <a:lnTo>
                    <a:pt x="19" y="38"/>
                  </a:lnTo>
                  <a:lnTo>
                    <a:pt x="19" y="38"/>
                  </a:lnTo>
                  <a:lnTo>
                    <a:pt x="19" y="38"/>
                  </a:lnTo>
                  <a:lnTo>
                    <a:pt x="21" y="38"/>
                  </a:lnTo>
                  <a:lnTo>
                    <a:pt x="21" y="38"/>
                  </a:lnTo>
                  <a:lnTo>
                    <a:pt x="21" y="38"/>
                  </a:lnTo>
                  <a:lnTo>
                    <a:pt x="21" y="38"/>
                  </a:lnTo>
                  <a:lnTo>
                    <a:pt x="21" y="38"/>
                  </a:lnTo>
                  <a:lnTo>
                    <a:pt x="23" y="38"/>
                  </a:lnTo>
                  <a:lnTo>
                    <a:pt x="23" y="40"/>
                  </a:lnTo>
                  <a:lnTo>
                    <a:pt x="23" y="40"/>
                  </a:lnTo>
                  <a:lnTo>
                    <a:pt x="23" y="40"/>
                  </a:lnTo>
                  <a:lnTo>
                    <a:pt x="23" y="40"/>
                  </a:lnTo>
                  <a:lnTo>
                    <a:pt x="23" y="43"/>
                  </a:lnTo>
                  <a:lnTo>
                    <a:pt x="23" y="43"/>
                  </a:lnTo>
                  <a:lnTo>
                    <a:pt x="26" y="43"/>
                  </a:lnTo>
                  <a:lnTo>
                    <a:pt x="23" y="45"/>
                  </a:lnTo>
                  <a:lnTo>
                    <a:pt x="26" y="45"/>
                  </a:lnTo>
                  <a:lnTo>
                    <a:pt x="28" y="45"/>
                  </a:lnTo>
                  <a:lnTo>
                    <a:pt x="28" y="45"/>
                  </a:lnTo>
                  <a:lnTo>
                    <a:pt x="28" y="45"/>
                  </a:lnTo>
                  <a:lnTo>
                    <a:pt x="28" y="47"/>
                  </a:lnTo>
                  <a:lnTo>
                    <a:pt x="28" y="47"/>
                  </a:lnTo>
                  <a:lnTo>
                    <a:pt x="28" y="47"/>
                  </a:lnTo>
                  <a:lnTo>
                    <a:pt x="28" y="50"/>
                  </a:lnTo>
                  <a:lnTo>
                    <a:pt x="28" y="50"/>
                  </a:lnTo>
                  <a:lnTo>
                    <a:pt x="26" y="54"/>
                  </a:lnTo>
                  <a:lnTo>
                    <a:pt x="28" y="57"/>
                  </a:lnTo>
                  <a:lnTo>
                    <a:pt x="28" y="57"/>
                  </a:lnTo>
                  <a:lnTo>
                    <a:pt x="28" y="57"/>
                  </a:lnTo>
                  <a:lnTo>
                    <a:pt x="28" y="57"/>
                  </a:lnTo>
                  <a:lnTo>
                    <a:pt x="28" y="57"/>
                  </a:lnTo>
                  <a:lnTo>
                    <a:pt x="28" y="59"/>
                  </a:lnTo>
                  <a:lnTo>
                    <a:pt x="28" y="59"/>
                  </a:lnTo>
                  <a:lnTo>
                    <a:pt x="28" y="59"/>
                  </a:lnTo>
                  <a:lnTo>
                    <a:pt x="28" y="59"/>
                  </a:lnTo>
                  <a:lnTo>
                    <a:pt x="26" y="59"/>
                  </a:lnTo>
                  <a:lnTo>
                    <a:pt x="26" y="59"/>
                  </a:lnTo>
                  <a:lnTo>
                    <a:pt x="26" y="59"/>
                  </a:lnTo>
                  <a:lnTo>
                    <a:pt x="26" y="59"/>
                  </a:lnTo>
                  <a:lnTo>
                    <a:pt x="26" y="62"/>
                  </a:lnTo>
                  <a:lnTo>
                    <a:pt x="26" y="62"/>
                  </a:lnTo>
                  <a:lnTo>
                    <a:pt x="28" y="62"/>
                  </a:lnTo>
                  <a:lnTo>
                    <a:pt x="28" y="64"/>
                  </a:lnTo>
                  <a:lnTo>
                    <a:pt x="28" y="64"/>
                  </a:lnTo>
                  <a:lnTo>
                    <a:pt x="28" y="64"/>
                  </a:lnTo>
                  <a:lnTo>
                    <a:pt x="26" y="64"/>
                  </a:lnTo>
                  <a:lnTo>
                    <a:pt x="26" y="66"/>
                  </a:lnTo>
                  <a:lnTo>
                    <a:pt x="26" y="66"/>
                  </a:lnTo>
                  <a:lnTo>
                    <a:pt x="26" y="69"/>
                  </a:lnTo>
                  <a:lnTo>
                    <a:pt x="26" y="69"/>
                  </a:lnTo>
                  <a:lnTo>
                    <a:pt x="26" y="73"/>
                  </a:lnTo>
                  <a:lnTo>
                    <a:pt x="26" y="73"/>
                  </a:lnTo>
                  <a:lnTo>
                    <a:pt x="26" y="76"/>
                  </a:lnTo>
                  <a:lnTo>
                    <a:pt x="26" y="76"/>
                  </a:lnTo>
                  <a:lnTo>
                    <a:pt x="26" y="76"/>
                  </a:lnTo>
                  <a:lnTo>
                    <a:pt x="26" y="76"/>
                  </a:lnTo>
                  <a:lnTo>
                    <a:pt x="26" y="78"/>
                  </a:lnTo>
                  <a:lnTo>
                    <a:pt x="26" y="78"/>
                  </a:lnTo>
                  <a:lnTo>
                    <a:pt x="26" y="80"/>
                  </a:lnTo>
                  <a:lnTo>
                    <a:pt x="26" y="80"/>
                  </a:lnTo>
                  <a:lnTo>
                    <a:pt x="23" y="78"/>
                  </a:lnTo>
                  <a:lnTo>
                    <a:pt x="23" y="78"/>
                  </a:lnTo>
                  <a:lnTo>
                    <a:pt x="21" y="78"/>
                  </a:lnTo>
                  <a:lnTo>
                    <a:pt x="21" y="80"/>
                  </a:lnTo>
                  <a:lnTo>
                    <a:pt x="23" y="83"/>
                  </a:lnTo>
                  <a:lnTo>
                    <a:pt x="23" y="83"/>
                  </a:lnTo>
                  <a:lnTo>
                    <a:pt x="26" y="80"/>
                  </a:lnTo>
                  <a:lnTo>
                    <a:pt x="28" y="80"/>
                  </a:lnTo>
                  <a:lnTo>
                    <a:pt x="28" y="83"/>
                  </a:lnTo>
                  <a:lnTo>
                    <a:pt x="28" y="83"/>
                  </a:lnTo>
                  <a:lnTo>
                    <a:pt x="26" y="83"/>
                  </a:lnTo>
                  <a:lnTo>
                    <a:pt x="26" y="83"/>
                  </a:lnTo>
                  <a:lnTo>
                    <a:pt x="26" y="83"/>
                  </a:lnTo>
                  <a:lnTo>
                    <a:pt x="23" y="83"/>
                  </a:lnTo>
                  <a:lnTo>
                    <a:pt x="23" y="83"/>
                  </a:lnTo>
                  <a:lnTo>
                    <a:pt x="21" y="83"/>
                  </a:lnTo>
                  <a:lnTo>
                    <a:pt x="21" y="83"/>
                  </a:lnTo>
                  <a:lnTo>
                    <a:pt x="21" y="85"/>
                  </a:lnTo>
                  <a:lnTo>
                    <a:pt x="21" y="85"/>
                  </a:lnTo>
                  <a:lnTo>
                    <a:pt x="21" y="85"/>
                  </a:lnTo>
                  <a:lnTo>
                    <a:pt x="21" y="85"/>
                  </a:lnTo>
                  <a:lnTo>
                    <a:pt x="21" y="88"/>
                  </a:lnTo>
                  <a:lnTo>
                    <a:pt x="21" y="88"/>
                  </a:lnTo>
                  <a:lnTo>
                    <a:pt x="23" y="88"/>
                  </a:lnTo>
                  <a:lnTo>
                    <a:pt x="23" y="88"/>
                  </a:lnTo>
                  <a:lnTo>
                    <a:pt x="23" y="88"/>
                  </a:lnTo>
                  <a:lnTo>
                    <a:pt x="23" y="88"/>
                  </a:lnTo>
                  <a:lnTo>
                    <a:pt x="23" y="88"/>
                  </a:lnTo>
                  <a:lnTo>
                    <a:pt x="23" y="88"/>
                  </a:lnTo>
                  <a:lnTo>
                    <a:pt x="21" y="90"/>
                  </a:lnTo>
                  <a:lnTo>
                    <a:pt x="21" y="90"/>
                  </a:lnTo>
                  <a:lnTo>
                    <a:pt x="21" y="90"/>
                  </a:lnTo>
                  <a:lnTo>
                    <a:pt x="21" y="90"/>
                  </a:lnTo>
                  <a:lnTo>
                    <a:pt x="21" y="92"/>
                  </a:lnTo>
                  <a:lnTo>
                    <a:pt x="21" y="92"/>
                  </a:lnTo>
                  <a:lnTo>
                    <a:pt x="23" y="92"/>
                  </a:lnTo>
                  <a:lnTo>
                    <a:pt x="26" y="90"/>
                  </a:lnTo>
                  <a:lnTo>
                    <a:pt x="26" y="90"/>
                  </a:lnTo>
                  <a:lnTo>
                    <a:pt x="26" y="90"/>
                  </a:lnTo>
                  <a:lnTo>
                    <a:pt x="26" y="90"/>
                  </a:lnTo>
                  <a:lnTo>
                    <a:pt x="26" y="88"/>
                  </a:lnTo>
                  <a:lnTo>
                    <a:pt x="26" y="88"/>
                  </a:lnTo>
                  <a:lnTo>
                    <a:pt x="28" y="88"/>
                  </a:lnTo>
                  <a:lnTo>
                    <a:pt x="31" y="88"/>
                  </a:lnTo>
                  <a:lnTo>
                    <a:pt x="31" y="88"/>
                  </a:lnTo>
                  <a:lnTo>
                    <a:pt x="33" y="90"/>
                  </a:lnTo>
                  <a:lnTo>
                    <a:pt x="35" y="90"/>
                  </a:lnTo>
                  <a:lnTo>
                    <a:pt x="35" y="90"/>
                  </a:lnTo>
                  <a:lnTo>
                    <a:pt x="35" y="90"/>
                  </a:lnTo>
                  <a:lnTo>
                    <a:pt x="33" y="92"/>
                  </a:lnTo>
                  <a:lnTo>
                    <a:pt x="33" y="92"/>
                  </a:lnTo>
                  <a:lnTo>
                    <a:pt x="33" y="92"/>
                  </a:lnTo>
                  <a:lnTo>
                    <a:pt x="33" y="92"/>
                  </a:lnTo>
                  <a:lnTo>
                    <a:pt x="35" y="92"/>
                  </a:lnTo>
                  <a:lnTo>
                    <a:pt x="35" y="92"/>
                  </a:lnTo>
                  <a:lnTo>
                    <a:pt x="38" y="95"/>
                  </a:lnTo>
                  <a:lnTo>
                    <a:pt x="35" y="97"/>
                  </a:lnTo>
                  <a:lnTo>
                    <a:pt x="35" y="99"/>
                  </a:lnTo>
                  <a:lnTo>
                    <a:pt x="35" y="99"/>
                  </a:lnTo>
                  <a:lnTo>
                    <a:pt x="35" y="99"/>
                  </a:lnTo>
                  <a:lnTo>
                    <a:pt x="35" y="99"/>
                  </a:lnTo>
                  <a:lnTo>
                    <a:pt x="35" y="99"/>
                  </a:lnTo>
                  <a:lnTo>
                    <a:pt x="35" y="102"/>
                  </a:lnTo>
                  <a:lnTo>
                    <a:pt x="35" y="104"/>
                  </a:lnTo>
                  <a:lnTo>
                    <a:pt x="35" y="104"/>
                  </a:lnTo>
                  <a:lnTo>
                    <a:pt x="35" y="106"/>
                  </a:lnTo>
                  <a:lnTo>
                    <a:pt x="33" y="106"/>
                  </a:lnTo>
                  <a:lnTo>
                    <a:pt x="33" y="106"/>
                  </a:lnTo>
                  <a:lnTo>
                    <a:pt x="33" y="109"/>
                  </a:lnTo>
                  <a:lnTo>
                    <a:pt x="33" y="109"/>
                  </a:lnTo>
                  <a:lnTo>
                    <a:pt x="31" y="111"/>
                  </a:lnTo>
                  <a:lnTo>
                    <a:pt x="31" y="114"/>
                  </a:lnTo>
                  <a:lnTo>
                    <a:pt x="33" y="114"/>
                  </a:lnTo>
                  <a:lnTo>
                    <a:pt x="33" y="114"/>
                  </a:lnTo>
                  <a:lnTo>
                    <a:pt x="33" y="114"/>
                  </a:lnTo>
                  <a:lnTo>
                    <a:pt x="35" y="118"/>
                  </a:lnTo>
                  <a:lnTo>
                    <a:pt x="35" y="121"/>
                  </a:lnTo>
                  <a:lnTo>
                    <a:pt x="33" y="123"/>
                  </a:lnTo>
                  <a:lnTo>
                    <a:pt x="33" y="123"/>
                  </a:lnTo>
                  <a:lnTo>
                    <a:pt x="33" y="123"/>
                  </a:lnTo>
                  <a:lnTo>
                    <a:pt x="33" y="125"/>
                  </a:lnTo>
                  <a:lnTo>
                    <a:pt x="33" y="125"/>
                  </a:lnTo>
                  <a:lnTo>
                    <a:pt x="33" y="125"/>
                  </a:lnTo>
                  <a:lnTo>
                    <a:pt x="33" y="125"/>
                  </a:lnTo>
                  <a:lnTo>
                    <a:pt x="31" y="125"/>
                  </a:lnTo>
                  <a:lnTo>
                    <a:pt x="31" y="125"/>
                  </a:lnTo>
                  <a:lnTo>
                    <a:pt x="31" y="125"/>
                  </a:lnTo>
                  <a:lnTo>
                    <a:pt x="31" y="125"/>
                  </a:lnTo>
                  <a:lnTo>
                    <a:pt x="31" y="128"/>
                  </a:lnTo>
                  <a:lnTo>
                    <a:pt x="31" y="128"/>
                  </a:lnTo>
                  <a:lnTo>
                    <a:pt x="28" y="125"/>
                  </a:lnTo>
                  <a:lnTo>
                    <a:pt x="28" y="125"/>
                  </a:lnTo>
                  <a:lnTo>
                    <a:pt x="28" y="125"/>
                  </a:lnTo>
                  <a:lnTo>
                    <a:pt x="28" y="125"/>
                  </a:lnTo>
                  <a:lnTo>
                    <a:pt x="28" y="128"/>
                  </a:lnTo>
                  <a:lnTo>
                    <a:pt x="28" y="130"/>
                  </a:lnTo>
                  <a:lnTo>
                    <a:pt x="31" y="133"/>
                  </a:lnTo>
                  <a:lnTo>
                    <a:pt x="31" y="135"/>
                  </a:lnTo>
                  <a:lnTo>
                    <a:pt x="33" y="137"/>
                  </a:lnTo>
                  <a:lnTo>
                    <a:pt x="35" y="137"/>
                  </a:lnTo>
                  <a:lnTo>
                    <a:pt x="35" y="140"/>
                  </a:lnTo>
                  <a:lnTo>
                    <a:pt x="38" y="140"/>
                  </a:lnTo>
                  <a:lnTo>
                    <a:pt x="40" y="142"/>
                  </a:lnTo>
                  <a:lnTo>
                    <a:pt x="42" y="144"/>
                  </a:lnTo>
                  <a:lnTo>
                    <a:pt x="42" y="147"/>
                  </a:lnTo>
                  <a:lnTo>
                    <a:pt x="45" y="147"/>
                  </a:lnTo>
                  <a:lnTo>
                    <a:pt x="45" y="149"/>
                  </a:lnTo>
                  <a:lnTo>
                    <a:pt x="45" y="149"/>
                  </a:lnTo>
                  <a:lnTo>
                    <a:pt x="45" y="149"/>
                  </a:lnTo>
                  <a:lnTo>
                    <a:pt x="45" y="149"/>
                  </a:lnTo>
                  <a:lnTo>
                    <a:pt x="45" y="151"/>
                  </a:lnTo>
                  <a:lnTo>
                    <a:pt x="45" y="151"/>
                  </a:lnTo>
                  <a:lnTo>
                    <a:pt x="45" y="151"/>
                  </a:lnTo>
                  <a:lnTo>
                    <a:pt x="45" y="151"/>
                  </a:lnTo>
                  <a:lnTo>
                    <a:pt x="47" y="151"/>
                  </a:lnTo>
                  <a:lnTo>
                    <a:pt x="45" y="154"/>
                  </a:lnTo>
                  <a:lnTo>
                    <a:pt x="45" y="154"/>
                  </a:lnTo>
                  <a:lnTo>
                    <a:pt x="42" y="154"/>
                  </a:lnTo>
                  <a:lnTo>
                    <a:pt x="42" y="156"/>
                  </a:lnTo>
                  <a:lnTo>
                    <a:pt x="40" y="156"/>
                  </a:lnTo>
                  <a:lnTo>
                    <a:pt x="40" y="156"/>
                  </a:lnTo>
                  <a:lnTo>
                    <a:pt x="40" y="156"/>
                  </a:lnTo>
                  <a:lnTo>
                    <a:pt x="38" y="156"/>
                  </a:lnTo>
                  <a:lnTo>
                    <a:pt x="38" y="159"/>
                  </a:lnTo>
                  <a:lnTo>
                    <a:pt x="38" y="159"/>
                  </a:lnTo>
                  <a:lnTo>
                    <a:pt x="40" y="159"/>
                  </a:lnTo>
                  <a:lnTo>
                    <a:pt x="40" y="159"/>
                  </a:lnTo>
                  <a:lnTo>
                    <a:pt x="40" y="161"/>
                  </a:lnTo>
                  <a:lnTo>
                    <a:pt x="40" y="161"/>
                  </a:lnTo>
                  <a:lnTo>
                    <a:pt x="40" y="161"/>
                  </a:lnTo>
                  <a:lnTo>
                    <a:pt x="38" y="161"/>
                  </a:lnTo>
                  <a:lnTo>
                    <a:pt x="40" y="163"/>
                  </a:lnTo>
                  <a:lnTo>
                    <a:pt x="40" y="166"/>
                  </a:lnTo>
                  <a:lnTo>
                    <a:pt x="40" y="168"/>
                  </a:lnTo>
                  <a:lnTo>
                    <a:pt x="40" y="168"/>
                  </a:lnTo>
                  <a:lnTo>
                    <a:pt x="40" y="170"/>
                  </a:lnTo>
                  <a:lnTo>
                    <a:pt x="40" y="173"/>
                  </a:lnTo>
                  <a:lnTo>
                    <a:pt x="40" y="175"/>
                  </a:lnTo>
                  <a:lnTo>
                    <a:pt x="40" y="177"/>
                  </a:lnTo>
                  <a:lnTo>
                    <a:pt x="40" y="180"/>
                  </a:lnTo>
                  <a:lnTo>
                    <a:pt x="40" y="182"/>
                  </a:lnTo>
                  <a:lnTo>
                    <a:pt x="40" y="185"/>
                  </a:lnTo>
                  <a:lnTo>
                    <a:pt x="40" y="185"/>
                  </a:lnTo>
                  <a:lnTo>
                    <a:pt x="38" y="185"/>
                  </a:lnTo>
                  <a:lnTo>
                    <a:pt x="38" y="187"/>
                  </a:lnTo>
                  <a:lnTo>
                    <a:pt x="38" y="189"/>
                  </a:lnTo>
                  <a:lnTo>
                    <a:pt x="38" y="189"/>
                  </a:lnTo>
                  <a:lnTo>
                    <a:pt x="38" y="189"/>
                  </a:lnTo>
                  <a:lnTo>
                    <a:pt x="35" y="189"/>
                  </a:lnTo>
                  <a:lnTo>
                    <a:pt x="35" y="189"/>
                  </a:lnTo>
                  <a:lnTo>
                    <a:pt x="35" y="189"/>
                  </a:lnTo>
                  <a:lnTo>
                    <a:pt x="35" y="192"/>
                  </a:lnTo>
                  <a:lnTo>
                    <a:pt x="35" y="192"/>
                  </a:lnTo>
                  <a:lnTo>
                    <a:pt x="35" y="194"/>
                  </a:lnTo>
                  <a:lnTo>
                    <a:pt x="35" y="196"/>
                  </a:lnTo>
                  <a:lnTo>
                    <a:pt x="35" y="199"/>
                  </a:lnTo>
                  <a:lnTo>
                    <a:pt x="38" y="201"/>
                  </a:lnTo>
                  <a:lnTo>
                    <a:pt x="38" y="201"/>
                  </a:lnTo>
                  <a:lnTo>
                    <a:pt x="40" y="201"/>
                  </a:lnTo>
                  <a:lnTo>
                    <a:pt x="42" y="201"/>
                  </a:lnTo>
                  <a:lnTo>
                    <a:pt x="42" y="201"/>
                  </a:lnTo>
                  <a:lnTo>
                    <a:pt x="42" y="204"/>
                  </a:lnTo>
                  <a:lnTo>
                    <a:pt x="42" y="206"/>
                  </a:lnTo>
                  <a:lnTo>
                    <a:pt x="42" y="208"/>
                  </a:lnTo>
                  <a:lnTo>
                    <a:pt x="42" y="211"/>
                  </a:lnTo>
                  <a:lnTo>
                    <a:pt x="40" y="213"/>
                  </a:lnTo>
                  <a:lnTo>
                    <a:pt x="40" y="215"/>
                  </a:lnTo>
                  <a:lnTo>
                    <a:pt x="40" y="218"/>
                  </a:lnTo>
                  <a:lnTo>
                    <a:pt x="40" y="220"/>
                  </a:lnTo>
                  <a:lnTo>
                    <a:pt x="40" y="222"/>
                  </a:lnTo>
                  <a:lnTo>
                    <a:pt x="38" y="222"/>
                  </a:lnTo>
                  <a:lnTo>
                    <a:pt x="35" y="222"/>
                  </a:lnTo>
                  <a:lnTo>
                    <a:pt x="35" y="222"/>
                  </a:lnTo>
                  <a:lnTo>
                    <a:pt x="35" y="222"/>
                  </a:lnTo>
                  <a:lnTo>
                    <a:pt x="35" y="225"/>
                  </a:lnTo>
                  <a:lnTo>
                    <a:pt x="38" y="225"/>
                  </a:lnTo>
                  <a:lnTo>
                    <a:pt x="38" y="227"/>
                  </a:lnTo>
                  <a:lnTo>
                    <a:pt x="38" y="227"/>
                  </a:lnTo>
                  <a:lnTo>
                    <a:pt x="35" y="230"/>
                  </a:lnTo>
                  <a:lnTo>
                    <a:pt x="35" y="230"/>
                  </a:lnTo>
                  <a:lnTo>
                    <a:pt x="35" y="230"/>
                  </a:lnTo>
                  <a:lnTo>
                    <a:pt x="35" y="232"/>
                  </a:lnTo>
                  <a:lnTo>
                    <a:pt x="38" y="232"/>
                  </a:lnTo>
                  <a:lnTo>
                    <a:pt x="38" y="234"/>
                  </a:lnTo>
                  <a:lnTo>
                    <a:pt x="38" y="234"/>
                  </a:lnTo>
                  <a:lnTo>
                    <a:pt x="40" y="234"/>
                  </a:lnTo>
                  <a:lnTo>
                    <a:pt x="40" y="237"/>
                  </a:lnTo>
                  <a:lnTo>
                    <a:pt x="42" y="237"/>
                  </a:lnTo>
                  <a:lnTo>
                    <a:pt x="42" y="237"/>
                  </a:lnTo>
                  <a:lnTo>
                    <a:pt x="42" y="239"/>
                  </a:lnTo>
                  <a:lnTo>
                    <a:pt x="42" y="241"/>
                  </a:lnTo>
                  <a:lnTo>
                    <a:pt x="42" y="241"/>
                  </a:lnTo>
                  <a:lnTo>
                    <a:pt x="42" y="241"/>
                  </a:lnTo>
                  <a:lnTo>
                    <a:pt x="42" y="244"/>
                  </a:lnTo>
                  <a:lnTo>
                    <a:pt x="45" y="244"/>
                  </a:lnTo>
                  <a:lnTo>
                    <a:pt x="45" y="244"/>
                  </a:lnTo>
                  <a:lnTo>
                    <a:pt x="45" y="244"/>
                  </a:lnTo>
                  <a:lnTo>
                    <a:pt x="47" y="244"/>
                  </a:lnTo>
                  <a:lnTo>
                    <a:pt x="47" y="244"/>
                  </a:lnTo>
                  <a:lnTo>
                    <a:pt x="47" y="246"/>
                  </a:lnTo>
                  <a:lnTo>
                    <a:pt x="47" y="246"/>
                  </a:lnTo>
                  <a:lnTo>
                    <a:pt x="47" y="246"/>
                  </a:lnTo>
                  <a:lnTo>
                    <a:pt x="47" y="246"/>
                  </a:lnTo>
                  <a:lnTo>
                    <a:pt x="47" y="248"/>
                  </a:lnTo>
                  <a:lnTo>
                    <a:pt x="47" y="248"/>
                  </a:lnTo>
                  <a:lnTo>
                    <a:pt x="47" y="251"/>
                  </a:lnTo>
                  <a:lnTo>
                    <a:pt x="47" y="251"/>
                  </a:lnTo>
                  <a:lnTo>
                    <a:pt x="49" y="253"/>
                  </a:lnTo>
                  <a:lnTo>
                    <a:pt x="52" y="253"/>
                  </a:lnTo>
                  <a:lnTo>
                    <a:pt x="52" y="256"/>
                  </a:lnTo>
                  <a:lnTo>
                    <a:pt x="54" y="258"/>
                  </a:lnTo>
                  <a:lnTo>
                    <a:pt x="57" y="258"/>
                  </a:lnTo>
                  <a:lnTo>
                    <a:pt x="57" y="258"/>
                  </a:lnTo>
                  <a:lnTo>
                    <a:pt x="61" y="258"/>
                  </a:lnTo>
                  <a:lnTo>
                    <a:pt x="61" y="263"/>
                  </a:lnTo>
                  <a:lnTo>
                    <a:pt x="64" y="263"/>
                  </a:lnTo>
                  <a:lnTo>
                    <a:pt x="64" y="263"/>
                  </a:lnTo>
                  <a:lnTo>
                    <a:pt x="64" y="263"/>
                  </a:lnTo>
                  <a:lnTo>
                    <a:pt x="64" y="265"/>
                  </a:lnTo>
                  <a:lnTo>
                    <a:pt x="64" y="265"/>
                  </a:lnTo>
                  <a:lnTo>
                    <a:pt x="66" y="265"/>
                  </a:lnTo>
                  <a:lnTo>
                    <a:pt x="66" y="265"/>
                  </a:lnTo>
                  <a:lnTo>
                    <a:pt x="66" y="267"/>
                  </a:lnTo>
                  <a:lnTo>
                    <a:pt x="71" y="267"/>
                  </a:lnTo>
                  <a:lnTo>
                    <a:pt x="71" y="267"/>
                  </a:lnTo>
                  <a:lnTo>
                    <a:pt x="71" y="270"/>
                  </a:lnTo>
                  <a:lnTo>
                    <a:pt x="71" y="270"/>
                  </a:lnTo>
                  <a:lnTo>
                    <a:pt x="73" y="270"/>
                  </a:lnTo>
                  <a:lnTo>
                    <a:pt x="75" y="267"/>
                  </a:lnTo>
                  <a:lnTo>
                    <a:pt x="85" y="265"/>
                  </a:lnTo>
                  <a:lnTo>
                    <a:pt x="94" y="263"/>
                  </a:lnTo>
                  <a:lnTo>
                    <a:pt x="94" y="263"/>
                  </a:lnTo>
                  <a:lnTo>
                    <a:pt x="94" y="263"/>
                  </a:lnTo>
                  <a:lnTo>
                    <a:pt x="94" y="263"/>
                  </a:lnTo>
                  <a:lnTo>
                    <a:pt x="94" y="263"/>
                  </a:lnTo>
                  <a:lnTo>
                    <a:pt x="101" y="260"/>
                  </a:lnTo>
                  <a:lnTo>
                    <a:pt x="104" y="260"/>
                  </a:lnTo>
                  <a:lnTo>
                    <a:pt x="101" y="256"/>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39" name="Freeform 66">
              <a:extLst>
                <a:ext uri="{FF2B5EF4-FFF2-40B4-BE49-F238E27FC236}">
                  <a16:creationId xmlns:a16="http://schemas.microsoft.com/office/drawing/2014/main" id="{52F80DCA-0334-FFF6-2421-3E8A6A25BFB7}"/>
                </a:ext>
              </a:extLst>
            </p:cNvPr>
            <p:cNvSpPr>
              <a:spLocks noEditPoints="1"/>
            </p:cNvSpPr>
            <p:nvPr/>
          </p:nvSpPr>
          <p:spPr bwMode="auto">
            <a:xfrm>
              <a:off x="9707562" y="3660341"/>
              <a:ext cx="946150" cy="912813"/>
            </a:xfrm>
            <a:custGeom>
              <a:avLst/>
              <a:gdLst>
                <a:gd name="T0" fmla="*/ 558 w 596"/>
                <a:gd name="T1" fmla="*/ 239 h 575"/>
                <a:gd name="T2" fmla="*/ 563 w 596"/>
                <a:gd name="T3" fmla="*/ 223 h 575"/>
                <a:gd name="T4" fmla="*/ 560 w 596"/>
                <a:gd name="T5" fmla="*/ 213 h 575"/>
                <a:gd name="T6" fmla="*/ 556 w 596"/>
                <a:gd name="T7" fmla="*/ 215 h 575"/>
                <a:gd name="T8" fmla="*/ 556 w 596"/>
                <a:gd name="T9" fmla="*/ 225 h 575"/>
                <a:gd name="T10" fmla="*/ 553 w 596"/>
                <a:gd name="T11" fmla="*/ 230 h 575"/>
                <a:gd name="T12" fmla="*/ 560 w 596"/>
                <a:gd name="T13" fmla="*/ 362 h 575"/>
                <a:gd name="T14" fmla="*/ 549 w 596"/>
                <a:gd name="T15" fmla="*/ 372 h 575"/>
                <a:gd name="T16" fmla="*/ 563 w 596"/>
                <a:gd name="T17" fmla="*/ 357 h 575"/>
                <a:gd name="T18" fmla="*/ 584 w 596"/>
                <a:gd name="T19" fmla="*/ 492 h 575"/>
                <a:gd name="T20" fmla="*/ 577 w 596"/>
                <a:gd name="T21" fmla="*/ 497 h 575"/>
                <a:gd name="T22" fmla="*/ 563 w 596"/>
                <a:gd name="T23" fmla="*/ 483 h 575"/>
                <a:gd name="T24" fmla="*/ 558 w 596"/>
                <a:gd name="T25" fmla="*/ 469 h 575"/>
                <a:gd name="T26" fmla="*/ 551 w 596"/>
                <a:gd name="T27" fmla="*/ 452 h 575"/>
                <a:gd name="T28" fmla="*/ 551 w 596"/>
                <a:gd name="T29" fmla="*/ 438 h 575"/>
                <a:gd name="T30" fmla="*/ 544 w 596"/>
                <a:gd name="T31" fmla="*/ 426 h 575"/>
                <a:gd name="T32" fmla="*/ 541 w 596"/>
                <a:gd name="T33" fmla="*/ 419 h 575"/>
                <a:gd name="T34" fmla="*/ 534 w 596"/>
                <a:gd name="T35" fmla="*/ 391 h 575"/>
                <a:gd name="T36" fmla="*/ 537 w 596"/>
                <a:gd name="T37" fmla="*/ 362 h 575"/>
                <a:gd name="T38" fmla="*/ 534 w 596"/>
                <a:gd name="T39" fmla="*/ 339 h 575"/>
                <a:gd name="T40" fmla="*/ 546 w 596"/>
                <a:gd name="T41" fmla="*/ 322 h 575"/>
                <a:gd name="T42" fmla="*/ 530 w 596"/>
                <a:gd name="T43" fmla="*/ 305 h 575"/>
                <a:gd name="T44" fmla="*/ 513 w 596"/>
                <a:gd name="T45" fmla="*/ 291 h 575"/>
                <a:gd name="T46" fmla="*/ 506 w 596"/>
                <a:gd name="T47" fmla="*/ 268 h 575"/>
                <a:gd name="T48" fmla="*/ 518 w 596"/>
                <a:gd name="T49" fmla="*/ 237 h 575"/>
                <a:gd name="T50" fmla="*/ 525 w 596"/>
                <a:gd name="T51" fmla="*/ 211 h 575"/>
                <a:gd name="T52" fmla="*/ 508 w 596"/>
                <a:gd name="T53" fmla="*/ 185 h 575"/>
                <a:gd name="T54" fmla="*/ 442 w 596"/>
                <a:gd name="T55" fmla="*/ 133 h 575"/>
                <a:gd name="T56" fmla="*/ 338 w 596"/>
                <a:gd name="T57" fmla="*/ 50 h 575"/>
                <a:gd name="T58" fmla="*/ 63 w 596"/>
                <a:gd name="T59" fmla="*/ 5 h 575"/>
                <a:gd name="T60" fmla="*/ 66 w 596"/>
                <a:gd name="T61" fmla="*/ 17 h 575"/>
                <a:gd name="T62" fmla="*/ 80 w 596"/>
                <a:gd name="T63" fmla="*/ 40 h 575"/>
                <a:gd name="T64" fmla="*/ 80 w 596"/>
                <a:gd name="T65" fmla="*/ 73 h 575"/>
                <a:gd name="T66" fmla="*/ 61 w 596"/>
                <a:gd name="T67" fmla="*/ 90 h 575"/>
                <a:gd name="T68" fmla="*/ 71 w 596"/>
                <a:gd name="T69" fmla="*/ 107 h 575"/>
                <a:gd name="T70" fmla="*/ 80 w 596"/>
                <a:gd name="T71" fmla="*/ 118 h 575"/>
                <a:gd name="T72" fmla="*/ 61 w 596"/>
                <a:gd name="T73" fmla="*/ 135 h 575"/>
                <a:gd name="T74" fmla="*/ 45 w 596"/>
                <a:gd name="T75" fmla="*/ 166 h 575"/>
                <a:gd name="T76" fmla="*/ 4 w 596"/>
                <a:gd name="T77" fmla="*/ 185 h 575"/>
                <a:gd name="T78" fmla="*/ 35 w 596"/>
                <a:gd name="T79" fmla="*/ 310 h 575"/>
                <a:gd name="T80" fmla="*/ 104 w 596"/>
                <a:gd name="T81" fmla="*/ 407 h 575"/>
                <a:gd name="T82" fmla="*/ 130 w 596"/>
                <a:gd name="T83" fmla="*/ 424 h 575"/>
                <a:gd name="T84" fmla="*/ 170 w 596"/>
                <a:gd name="T85" fmla="*/ 443 h 575"/>
                <a:gd name="T86" fmla="*/ 208 w 596"/>
                <a:gd name="T87" fmla="*/ 454 h 575"/>
                <a:gd name="T88" fmla="*/ 243 w 596"/>
                <a:gd name="T89" fmla="*/ 464 h 575"/>
                <a:gd name="T90" fmla="*/ 267 w 596"/>
                <a:gd name="T91" fmla="*/ 469 h 575"/>
                <a:gd name="T92" fmla="*/ 281 w 596"/>
                <a:gd name="T93" fmla="*/ 511 h 575"/>
                <a:gd name="T94" fmla="*/ 284 w 596"/>
                <a:gd name="T95" fmla="*/ 533 h 575"/>
                <a:gd name="T96" fmla="*/ 293 w 596"/>
                <a:gd name="T97" fmla="*/ 554 h 575"/>
                <a:gd name="T98" fmla="*/ 328 w 596"/>
                <a:gd name="T99" fmla="*/ 568 h 575"/>
                <a:gd name="T100" fmla="*/ 352 w 596"/>
                <a:gd name="T101" fmla="*/ 561 h 575"/>
                <a:gd name="T102" fmla="*/ 371 w 596"/>
                <a:gd name="T103" fmla="*/ 575 h 575"/>
                <a:gd name="T104" fmla="*/ 404 w 596"/>
                <a:gd name="T105" fmla="*/ 568 h 575"/>
                <a:gd name="T106" fmla="*/ 437 w 596"/>
                <a:gd name="T107" fmla="*/ 573 h 575"/>
                <a:gd name="T108" fmla="*/ 468 w 596"/>
                <a:gd name="T109" fmla="*/ 552 h 575"/>
                <a:gd name="T110" fmla="*/ 501 w 596"/>
                <a:gd name="T111" fmla="*/ 552 h 575"/>
                <a:gd name="T112" fmla="*/ 570 w 596"/>
                <a:gd name="T113" fmla="*/ 528 h 575"/>
                <a:gd name="T114" fmla="*/ 530 w 596"/>
                <a:gd name="T115" fmla="*/ 260 h 575"/>
                <a:gd name="T116" fmla="*/ 532 w 596"/>
                <a:gd name="T117" fmla="*/ 284 h 575"/>
                <a:gd name="T118" fmla="*/ 541 w 596"/>
                <a:gd name="T119" fmla="*/ 289 h 575"/>
                <a:gd name="T120" fmla="*/ 539 w 596"/>
                <a:gd name="T121" fmla="*/ 277 h 575"/>
                <a:gd name="T122" fmla="*/ 532 w 596"/>
                <a:gd name="T123" fmla="*/ 2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575">
                  <a:moveTo>
                    <a:pt x="549" y="237"/>
                  </a:moveTo>
                  <a:lnTo>
                    <a:pt x="549" y="239"/>
                  </a:lnTo>
                  <a:lnTo>
                    <a:pt x="551" y="239"/>
                  </a:lnTo>
                  <a:lnTo>
                    <a:pt x="551" y="239"/>
                  </a:lnTo>
                  <a:lnTo>
                    <a:pt x="553" y="239"/>
                  </a:lnTo>
                  <a:lnTo>
                    <a:pt x="553" y="239"/>
                  </a:lnTo>
                  <a:lnTo>
                    <a:pt x="553" y="239"/>
                  </a:lnTo>
                  <a:lnTo>
                    <a:pt x="551" y="239"/>
                  </a:lnTo>
                  <a:lnTo>
                    <a:pt x="551" y="239"/>
                  </a:lnTo>
                  <a:lnTo>
                    <a:pt x="551" y="237"/>
                  </a:lnTo>
                  <a:lnTo>
                    <a:pt x="549" y="237"/>
                  </a:lnTo>
                  <a:lnTo>
                    <a:pt x="549" y="237"/>
                  </a:lnTo>
                  <a:lnTo>
                    <a:pt x="549" y="234"/>
                  </a:lnTo>
                  <a:lnTo>
                    <a:pt x="549" y="237"/>
                  </a:lnTo>
                  <a:lnTo>
                    <a:pt x="549" y="237"/>
                  </a:lnTo>
                  <a:lnTo>
                    <a:pt x="549" y="237"/>
                  </a:lnTo>
                  <a:close/>
                  <a:moveTo>
                    <a:pt x="553" y="237"/>
                  </a:moveTo>
                  <a:lnTo>
                    <a:pt x="556" y="237"/>
                  </a:lnTo>
                  <a:lnTo>
                    <a:pt x="556" y="239"/>
                  </a:lnTo>
                  <a:lnTo>
                    <a:pt x="556" y="239"/>
                  </a:lnTo>
                  <a:lnTo>
                    <a:pt x="556" y="237"/>
                  </a:lnTo>
                  <a:lnTo>
                    <a:pt x="556" y="237"/>
                  </a:lnTo>
                  <a:lnTo>
                    <a:pt x="556" y="237"/>
                  </a:lnTo>
                  <a:lnTo>
                    <a:pt x="556" y="239"/>
                  </a:lnTo>
                  <a:lnTo>
                    <a:pt x="556" y="239"/>
                  </a:lnTo>
                  <a:lnTo>
                    <a:pt x="556" y="239"/>
                  </a:lnTo>
                  <a:lnTo>
                    <a:pt x="556" y="239"/>
                  </a:lnTo>
                  <a:lnTo>
                    <a:pt x="558" y="239"/>
                  </a:lnTo>
                  <a:lnTo>
                    <a:pt x="558" y="237"/>
                  </a:lnTo>
                  <a:lnTo>
                    <a:pt x="558" y="237"/>
                  </a:lnTo>
                  <a:lnTo>
                    <a:pt x="558" y="237"/>
                  </a:lnTo>
                  <a:lnTo>
                    <a:pt x="558" y="237"/>
                  </a:lnTo>
                  <a:lnTo>
                    <a:pt x="558" y="237"/>
                  </a:lnTo>
                  <a:lnTo>
                    <a:pt x="558" y="234"/>
                  </a:lnTo>
                  <a:lnTo>
                    <a:pt x="560" y="234"/>
                  </a:lnTo>
                  <a:lnTo>
                    <a:pt x="558" y="237"/>
                  </a:lnTo>
                  <a:lnTo>
                    <a:pt x="560" y="237"/>
                  </a:lnTo>
                  <a:lnTo>
                    <a:pt x="560" y="237"/>
                  </a:lnTo>
                  <a:lnTo>
                    <a:pt x="560" y="234"/>
                  </a:lnTo>
                  <a:lnTo>
                    <a:pt x="560" y="234"/>
                  </a:lnTo>
                  <a:lnTo>
                    <a:pt x="560" y="234"/>
                  </a:lnTo>
                  <a:lnTo>
                    <a:pt x="560" y="234"/>
                  </a:lnTo>
                  <a:lnTo>
                    <a:pt x="560" y="234"/>
                  </a:lnTo>
                  <a:lnTo>
                    <a:pt x="563" y="230"/>
                  </a:lnTo>
                  <a:lnTo>
                    <a:pt x="563" y="227"/>
                  </a:lnTo>
                  <a:lnTo>
                    <a:pt x="563" y="227"/>
                  </a:lnTo>
                  <a:lnTo>
                    <a:pt x="563" y="227"/>
                  </a:lnTo>
                  <a:lnTo>
                    <a:pt x="563" y="223"/>
                  </a:lnTo>
                  <a:lnTo>
                    <a:pt x="563" y="223"/>
                  </a:lnTo>
                  <a:lnTo>
                    <a:pt x="563" y="220"/>
                  </a:lnTo>
                  <a:lnTo>
                    <a:pt x="563" y="220"/>
                  </a:lnTo>
                  <a:lnTo>
                    <a:pt x="563" y="220"/>
                  </a:lnTo>
                  <a:lnTo>
                    <a:pt x="563" y="220"/>
                  </a:lnTo>
                  <a:lnTo>
                    <a:pt x="563" y="223"/>
                  </a:lnTo>
                  <a:lnTo>
                    <a:pt x="563" y="223"/>
                  </a:lnTo>
                  <a:lnTo>
                    <a:pt x="563" y="223"/>
                  </a:lnTo>
                  <a:lnTo>
                    <a:pt x="563" y="220"/>
                  </a:lnTo>
                  <a:lnTo>
                    <a:pt x="563" y="218"/>
                  </a:lnTo>
                  <a:lnTo>
                    <a:pt x="563" y="218"/>
                  </a:lnTo>
                  <a:lnTo>
                    <a:pt x="563" y="218"/>
                  </a:lnTo>
                  <a:lnTo>
                    <a:pt x="563" y="215"/>
                  </a:lnTo>
                  <a:lnTo>
                    <a:pt x="563" y="215"/>
                  </a:lnTo>
                  <a:lnTo>
                    <a:pt x="563" y="215"/>
                  </a:lnTo>
                  <a:lnTo>
                    <a:pt x="565" y="213"/>
                  </a:lnTo>
                  <a:lnTo>
                    <a:pt x="563" y="211"/>
                  </a:lnTo>
                  <a:lnTo>
                    <a:pt x="563" y="211"/>
                  </a:lnTo>
                  <a:lnTo>
                    <a:pt x="563" y="208"/>
                  </a:lnTo>
                  <a:lnTo>
                    <a:pt x="563" y="208"/>
                  </a:lnTo>
                  <a:lnTo>
                    <a:pt x="563" y="211"/>
                  </a:lnTo>
                  <a:lnTo>
                    <a:pt x="563" y="211"/>
                  </a:lnTo>
                  <a:lnTo>
                    <a:pt x="563" y="211"/>
                  </a:lnTo>
                  <a:lnTo>
                    <a:pt x="563" y="213"/>
                  </a:lnTo>
                  <a:lnTo>
                    <a:pt x="563" y="213"/>
                  </a:lnTo>
                  <a:lnTo>
                    <a:pt x="563" y="211"/>
                  </a:lnTo>
                  <a:lnTo>
                    <a:pt x="563" y="211"/>
                  </a:lnTo>
                  <a:lnTo>
                    <a:pt x="560" y="213"/>
                  </a:lnTo>
                  <a:lnTo>
                    <a:pt x="560" y="213"/>
                  </a:lnTo>
                  <a:lnTo>
                    <a:pt x="560" y="213"/>
                  </a:lnTo>
                  <a:lnTo>
                    <a:pt x="563" y="213"/>
                  </a:lnTo>
                  <a:lnTo>
                    <a:pt x="560" y="213"/>
                  </a:lnTo>
                  <a:lnTo>
                    <a:pt x="560" y="213"/>
                  </a:lnTo>
                  <a:lnTo>
                    <a:pt x="560" y="213"/>
                  </a:lnTo>
                  <a:lnTo>
                    <a:pt x="560" y="213"/>
                  </a:lnTo>
                  <a:lnTo>
                    <a:pt x="560" y="213"/>
                  </a:lnTo>
                  <a:lnTo>
                    <a:pt x="558" y="211"/>
                  </a:lnTo>
                  <a:lnTo>
                    <a:pt x="558" y="211"/>
                  </a:lnTo>
                  <a:lnTo>
                    <a:pt x="558" y="211"/>
                  </a:lnTo>
                  <a:lnTo>
                    <a:pt x="556" y="211"/>
                  </a:lnTo>
                  <a:lnTo>
                    <a:pt x="556" y="211"/>
                  </a:lnTo>
                  <a:lnTo>
                    <a:pt x="556" y="211"/>
                  </a:lnTo>
                  <a:lnTo>
                    <a:pt x="556" y="211"/>
                  </a:lnTo>
                  <a:lnTo>
                    <a:pt x="556" y="211"/>
                  </a:lnTo>
                  <a:lnTo>
                    <a:pt x="556" y="211"/>
                  </a:lnTo>
                  <a:lnTo>
                    <a:pt x="556" y="211"/>
                  </a:lnTo>
                  <a:lnTo>
                    <a:pt x="556" y="208"/>
                  </a:lnTo>
                  <a:lnTo>
                    <a:pt x="553" y="208"/>
                  </a:lnTo>
                  <a:lnTo>
                    <a:pt x="553" y="208"/>
                  </a:lnTo>
                  <a:lnTo>
                    <a:pt x="553" y="208"/>
                  </a:lnTo>
                  <a:lnTo>
                    <a:pt x="553" y="208"/>
                  </a:lnTo>
                  <a:lnTo>
                    <a:pt x="553" y="208"/>
                  </a:lnTo>
                  <a:lnTo>
                    <a:pt x="553" y="208"/>
                  </a:lnTo>
                  <a:lnTo>
                    <a:pt x="553" y="211"/>
                  </a:lnTo>
                  <a:lnTo>
                    <a:pt x="553" y="211"/>
                  </a:lnTo>
                  <a:lnTo>
                    <a:pt x="553" y="213"/>
                  </a:lnTo>
                  <a:lnTo>
                    <a:pt x="556" y="213"/>
                  </a:lnTo>
                  <a:lnTo>
                    <a:pt x="556" y="213"/>
                  </a:lnTo>
                  <a:lnTo>
                    <a:pt x="556" y="213"/>
                  </a:lnTo>
                  <a:lnTo>
                    <a:pt x="556" y="213"/>
                  </a:lnTo>
                  <a:lnTo>
                    <a:pt x="553" y="213"/>
                  </a:lnTo>
                  <a:lnTo>
                    <a:pt x="553" y="215"/>
                  </a:lnTo>
                  <a:lnTo>
                    <a:pt x="553" y="215"/>
                  </a:lnTo>
                  <a:lnTo>
                    <a:pt x="556" y="215"/>
                  </a:lnTo>
                  <a:lnTo>
                    <a:pt x="553" y="215"/>
                  </a:lnTo>
                  <a:lnTo>
                    <a:pt x="553" y="215"/>
                  </a:lnTo>
                  <a:lnTo>
                    <a:pt x="553" y="218"/>
                  </a:lnTo>
                  <a:lnTo>
                    <a:pt x="556" y="218"/>
                  </a:lnTo>
                  <a:lnTo>
                    <a:pt x="556" y="218"/>
                  </a:lnTo>
                  <a:lnTo>
                    <a:pt x="556" y="218"/>
                  </a:lnTo>
                  <a:lnTo>
                    <a:pt x="556" y="218"/>
                  </a:lnTo>
                  <a:lnTo>
                    <a:pt x="556" y="218"/>
                  </a:lnTo>
                  <a:lnTo>
                    <a:pt x="556" y="218"/>
                  </a:lnTo>
                  <a:lnTo>
                    <a:pt x="556" y="218"/>
                  </a:lnTo>
                  <a:lnTo>
                    <a:pt x="556" y="220"/>
                  </a:lnTo>
                  <a:lnTo>
                    <a:pt x="553" y="220"/>
                  </a:lnTo>
                  <a:lnTo>
                    <a:pt x="556" y="220"/>
                  </a:lnTo>
                  <a:lnTo>
                    <a:pt x="553" y="220"/>
                  </a:lnTo>
                  <a:lnTo>
                    <a:pt x="553" y="220"/>
                  </a:lnTo>
                  <a:lnTo>
                    <a:pt x="553" y="223"/>
                  </a:lnTo>
                  <a:lnTo>
                    <a:pt x="556" y="223"/>
                  </a:lnTo>
                  <a:lnTo>
                    <a:pt x="556" y="223"/>
                  </a:lnTo>
                  <a:lnTo>
                    <a:pt x="556" y="223"/>
                  </a:lnTo>
                  <a:lnTo>
                    <a:pt x="556" y="223"/>
                  </a:lnTo>
                  <a:lnTo>
                    <a:pt x="556" y="223"/>
                  </a:lnTo>
                  <a:lnTo>
                    <a:pt x="556" y="223"/>
                  </a:lnTo>
                  <a:lnTo>
                    <a:pt x="556" y="223"/>
                  </a:lnTo>
                  <a:lnTo>
                    <a:pt x="558" y="223"/>
                  </a:lnTo>
                  <a:lnTo>
                    <a:pt x="558" y="225"/>
                  </a:lnTo>
                  <a:lnTo>
                    <a:pt x="556" y="225"/>
                  </a:lnTo>
                  <a:lnTo>
                    <a:pt x="558" y="225"/>
                  </a:lnTo>
                  <a:lnTo>
                    <a:pt x="556" y="225"/>
                  </a:lnTo>
                  <a:lnTo>
                    <a:pt x="553" y="225"/>
                  </a:lnTo>
                  <a:lnTo>
                    <a:pt x="553" y="225"/>
                  </a:lnTo>
                  <a:lnTo>
                    <a:pt x="553" y="225"/>
                  </a:lnTo>
                  <a:lnTo>
                    <a:pt x="553" y="225"/>
                  </a:lnTo>
                  <a:lnTo>
                    <a:pt x="553" y="225"/>
                  </a:lnTo>
                  <a:lnTo>
                    <a:pt x="551" y="225"/>
                  </a:lnTo>
                  <a:lnTo>
                    <a:pt x="553" y="225"/>
                  </a:lnTo>
                  <a:lnTo>
                    <a:pt x="553" y="225"/>
                  </a:lnTo>
                  <a:lnTo>
                    <a:pt x="553" y="225"/>
                  </a:lnTo>
                  <a:lnTo>
                    <a:pt x="553" y="225"/>
                  </a:lnTo>
                  <a:lnTo>
                    <a:pt x="556" y="227"/>
                  </a:lnTo>
                  <a:lnTo>
                    <a:pt x="558" y="227"/>
                  </a:lnTo>
                  <a:lnTo>
                    <a:pt x="558" y="227"/>
                  </a:lnTo>
                  <a:lnTo>
                    <a:pt x="558" y="227"/>
                  </a:lnTo>
                  <a:lnTo>
                    <a:pt x="558" y="227"/>
                  </a:lnTo>
                  <a:lnTo>
                    <a:pt x="558" y="227"/>
                  </a:lnTo>
                  <a:lnTo>
                    <a:pt x="556" y="227"/>
                  </a:lnTo>
                  <a:lnTo>
                    <a:pt x="556" y="227"/>
                  </a:lnTo>
                  <a:lnTo>
                    <a:pt x="553" y="227"/>
                  </a:lnTo>
                  <a:lnTo>
                    <a:pt x="556" y="230"/>
                  </a:lnTo>
                  <a:lnTo>
                    <a:pt x="556" y="230"/>
                  </a:lnTo>
                  <a:lnTo>
                    <a:pt x="556" y="230"/>
                  </a:lnTo>
                  <a:lnTo>
                    <a:pt x="556" y="230"/>
                  </a:lnTo>
                  <a:lnTo>
                    <a:pt x="556" y="230"/>
                  </a:lnTo>
                  <a:lnTo>
                    <a:pt x="556" y="230"/>
                  </a:lnTo>
                  <a:lnTo>
                    <a:pt x="553" y="230"/>
                  </a:lnTo>
                  <a:lnTo>
                    <a:pt x="553" y="230"/>
                  </a:lnTo>
                  <a:lnTo>
                    <a:pt x="553" y="230"/>
                  </a:lnTo>
                  <a:lnTo>
                    <a:pt x="553" y="232"/>
                  </a:lnTo>
                  <a:lnTo>
                    <a:pt x="556" y="232"/>
                  </a:lnTo>
                  <a:lnTo>
                    <a:pt x="553" y="232"/>
                  </a:lnTo>
                  <a:lnTo>
                    <a:pt x="553" y="232"/>
                  </a:lnTo>
                  <a:lnTo>
                    <a:pt x="553" y="232"/>
                  </a:lnTo>
                  <a:lnTo>
                    <a:pt x="551" y="234"/>
                  </a:lnTo>
                  <a:lnTo>
                    <a:pt x="551" y="234"/>
                  </a:lnTo>
                  <a:lnTo>
                    <a:pt x="551" y="237"/>
                  </a:lnTo>
                  <a:lnTo>
                    <a:pt x="551" y="237"/>
                  </a:lnTo>
                  <a:lnTo>
                    <a:pt x="553" y="237"/>
                  </a:lnTo>
                  <a:close/>
                  <a:moveTo>
                    <a:pt x="558" y="374"/>
                  </a:moveTo>
                  <a:lnTo>
                    <a:pt x="556" y="376"/>
                  </a:lnTo>
                  <a:lnTo>
                    <a:pt x="556" y="376"/>
                  </a:lnTo>
                  <a:lnTo>
                    <a:pt x="556" y="379"/>
                  </a:lnTo>
                  <a:lnTo>
                    <a:pt x="556" y="379"/>
                  </a:lnTo>
                  <a:lnTo>
                    <a:pt x="556" y="379"/>
                  </a:lnTo>
                  <a:lnTo>
                    <a:pt x="558" y="379"/>
                  </a:lnTo>
                  <a:lnTo>
                    <a:pt x="560" y="376"/>
                  </a:lnTo>
                  <a:lnTo>
                    <a:pt x="560" y="376"/>
                  </a:lnTo>
                  <a:lnTo>
                    <a:pt x="560" y="374"/>
                  </a:lnTo>
                  <a:lnTo>
                    <a:pt x="558" y="374"/>
                  </a:lnTo>
                  <a:lnTo>
                    <a:pt x="558" y="374"/>
                  </a:lnTo>
                  <a:close/>
                  <a:moveTo>
                    <a:pt x="563" y="360"/>
                  </a:moveTo>
                  <a:lnTo>
                    <a:pt x="563" y="360"/>
                  </a:lnTo>
                  <a:lnTo>
                    <a:pt x="563" y="360"/>
                  </a:lnTo>
                  <a:lnTo>
                    <a:pt x="563" y="362"/>
                  </a:lnTo>
                  <a:lnTo>
                    <a:pt x="560" y="362"/>
                  </a:lnTo>
                  <a:lnTo>
                    <a:pt x="560" y="362"/>
                  </a:lnTo>
                  <a:lnTo>
                    <a:pt x="560" y="362"/>
                  </a:lnTo>
                  <a:lnTo>
                    <a:pt x="558" y="362"/>
                  </a:lnTo>
                  <a:lnTo>
                    <a:pt x="558" y="362"/>
                  </a:lnTo>
                  <a:lnTo>
                    <a:pt x="560" y="362"/>
                  </a:lnTo>
                  <a:lnTo>
                    <a:pt x="560" y="362"/>
                  </a:lnTo>
                  <a:lnTo>
                    <a:pt x="560" y="365"/>
                  </a:lnTo>
                  <a:lnTo>
                    <a:pt x="560" y="365"/>
                  </a:lnTo>
                  <a:lnTo>
                    <a:pt x="558" y="365"/>
                  </a:lnTo>
                  <a:lnTo>
                    <a:pt x="558" y="365"/>
                  </a:lnTo>
                  <a:lnTo>
                    <a:pt x="556" y="365"/>
                  </a:lnTo>
                  <a:lnTo>
                    <a:pt x="556" y="365"/>
                  </a:lnTo>
                  <a:lnTo>
                    <a:pt x="556" y="365"/>
                  </a:lnTo>
                  <a:lnTo>
                    <a:pt x="556" y="367"/>
                  </a:lnTo>
                  <a:lnTo>
                    <a:pt x="556" y="367"/>
                  </a:lnTo>
                  <a:lnTo>
                    <a:pt x="553" y="367"/>
                  </a:lnTo>
                  <a:lnTo>
                    <a:pt x="551" y="369"/>
                  </a:lnTo>
                  <a:lnTo>
                    <a:pt x="551" y="369"/>
                  </a:lnTo>
                  <a:lnTo>
                    <a:pt x="551" y="369"/>
                  </a:lnTo>
                  <a:lnTo>
                    <a:pt x="551" y="369"/>
                  </a:lnTo>
                  <a:lnTo>
                    <a:pt x="551" y="372"/>
                  </a:lnTo>
                  <a:lnTo>
                    <a:pt x="551" y="372"/>
                  </a:lnTo>
                  <a:lnTo>
                    <a:pt x="551" y="372"/>
                  </a:lnTo>
                  <a:lnTo>
                    <a:pt x="551" y="372"/>
                  </a:lnTo>
                  <a:lnTo>
                    <a:pt x="551" y="372"/>
                  </a:lnTo>
                  <a:lnTo>
                    <a:pt x="551" y="372"/>
                  </a:lnTo>
                  <a:lnTo>
                    <a:pt x="549" y="372"/>
                  </a:lnTo>
                  <a:lnTo>
                    <a:pt x="549" y="372"/>
                  </a:lnTo>
                  <a:lnTo>
                    <a:pt x="549" y="372"/>
                  </a:lnTo>
                  <a:lnTo>
                    <a:pt x="551" y="374"/>
                  </a:lnTo>
                  <a:lnTo>
                    <a:pt x="551" y="374"/>
                  </a:lnTo>
                  <a:lnTo>
                    <a:pt x="553" y="374"/>
                  </a:lnTo>
                  <a:lnTo>
                    <a:pt x="553" y="374"/>
                  </a:lnTo>
                  <a:lnTo>
                    <a:pt x="556" y="374"/>
                  </a:lnTo>
                  <a:lnTo>
                    <a:pt x="556" y="372"/>
                  </a:lnTo>
                  <a:lnTo>
                    <a:pt x="558" y="372"/>
                  </a:lnTo>
                  <a:lnTo>
                    <a:pt x="558" y="369"/>
                  </a:lnTo>
                  <a:lnTo>
                    <a:pt x="560" y="369"/>
                  </a:lnTo>
                  <a:lnTo>
                    <a:pt x="560" y="369"/>
                  </a:lnTo>
                  <a:lnTo>
                    <a:pt x="560" y="369"/>
                  </a:lnTo>
                  <a:lnTo>
                    <a:pt x="563" y="369"/>
                  </a:lnTo>
                  <a:lnTo>
                    <a:pt x="563" y="369"/>
                  </a:lnTo>
                  <a:lnTo>
                    <a:pt x="563" y="369"/>
                  </a:lnTo>
                  <a:lnTo>
                    <a:pt x="563" y="369"/>
                  </a:lnTo>
                  <a:lnTo>
                    <a:pt x="563" y="367"/>
                  </a:lnTo>
                  <a:lnTo>
                    <a:pt x="563" y="367"/>
                  </a:lnTo>
                  <a:lnTo>
                    <a:pt x="563" y="367"/>
                  </a:lnTo>
                  <a:lnTo>
                    <a:pt x="563" y="367"/>
                  </a:lnTo>
                  <a:lnTo>
                    <a:pt x="563" y="365"/>
                  </a:lnTo>
                  <a:lnTo>
                    <a:pt x="565" y="362"/>
                  </a:lnTo>
                  <a:lnTo>
                    <a:pt x="565" y="357"/>
                  </a:lnTo>
                  <a:lnTo>
                    <a:pt x="565" y="357"/>
                  </a:lnTo>
                  <a:lnTo>
                    <a:pt x="565" y="355"/>
                  </a:lnTo>
                  <a:lnTo>
                    <a:pt x="565" y="355"/>
                  </a:lnTo>
                  <a:lnTo>
                    <a:pt x="565" y="357"/>
                  </a:lnTo>
                  <a:lnTo>
                    <a:pt x="565" y="357"/>
                  </a:lnTo>
                  <a:lnTo>
                    <a:pt x="563" y="357"/>
                  </a:lnTo>
                  <a:lnTo>
                    <a:pt x="563" y="360"/>
                  </a:lnTo>
                  <a:close/>
                  <a:moveTo>
                    <a:pt x="593" y="502"/>
                  </a:moveTo>
                  <a:lnTo>
                    <a:pt x="596" y="502"/>
                  </a:lnTo>
                  <a:lnTo>
                    <a:pt x="593" y="499"/>
                  </a:lnTo>
                  <a:lnTo>
                    <a:pt x="593" y="499"/>
                  </a:lnTo>
                  <a:lnTo>
                    <a:pt x="593" y="499"/>
                  </a:lnTo>
                  <a:lnTo>
                    <a:pt x="593" y="499"/>
                  </a:lnTo>
                  <a:lnTo>
                    <a:pt x="593" y="499"/>
                  </a:lnTo>
                  <a:lnTo>
                    <a:pt x="593" y="499"/>
                  </a:lnTo>
                  <a:lnTo>
                    <a:pt x="591" y="499"/>
                  </a:lnTo>
                  <a:lnTo>
                    <a:pt x="591" y="499"/>
                  </a:lnTo>
                  <a:lnTo>
                    <a:pt x="591" y="499"/>
                  </a:lnTo>
                  <a:lnTo>
                    <a:pt x="593" y="499"/>
                  </a:lnTo>
                  <a:lnTo>
                    <a:pt x="593" y="499"/>
                  </a:lnTo>
                  <a:lnTo>
                    <a:pt x="593" y="502"/>
                  </a:lnTo>
                  <a:lnTo>
                    <a:pt x="591" y="502"/>
                  </a:lnTo>
                  <a:lnTo>
                    <a:pt x="591" y="502"/>
                  </a:lnTo>
                  <a:lnTo>
                    <a:pt x="589" y="502"/>
                  </a:lnTo>
                  <a:lnTo>
                    <a:pt x="589" y="502"/>
                  </a:lnTo>
                  <a:lnTo>
                    <a:pt x="589" y="502"/>
                  </a:lnTo>
                  <a:lnTo>
                    <a:pt x="586" y="497"/>
                  </a:lnTo>
                  <a:lnTo>
                    <a:pt x="586" y="497"/>
                  </a:lnTo>
                  <a:lnTo>
                    <a:pt x="586" y="497"/>
                  </a:lnTo>
                  <a:lnTo>
                    <a:pt x="584" y="497"/>
                  </a:lnTo>
                  <a:lnTo>
                    <a:pt x="584" y="495"/>
                  </a:lnTo>
                  <a:lnTo>
                    <a:pt x="584" y="495"/>
                  </a:lnTo>
                  <a:lnTo>
                    <a:pt x="584" y="495"/>
                  </a:lnTo>
                  <a:lnTo>
                    <a:pt x="584" y="492"/>
                  </a:lnTo>
                  <a:lnTo>
                    <a:pt x="584" y="492"/>
                  </a:lnTo>
                  <a:lnTo>
                    <a:pt x="582" y="495"/>
                  </a:lnTo>
                  <a:lnTo>
                    <a:pt x="584" y="497"/>
                  </a:lnTo>
                  <a:lnTo>
                    <a:pt x="584" y="497"/>
                  </a:lnTo>
                  <a:lnTo>
                    <a:pt x="584" y="497"/>
                  </a:lnTo>
                  <a:lnTo>
                    <a:pt x="584" y="497"/>
                  </a:lnTo>
                  <a:lnTo>
                    <a:pt x="584" y="497"/>
                  </a:lnTo>
                  <a:lnTo>
                    <a:pt x="584" y="497"/>
                  </a:lnTo>
                  <a:lnTo>
                    <a:pt x="584" y="497"/>
                  </a:lnTo>
                  <a:lnTo>
                    <a:pt x="584" y="497"/>
                  </a:lnTo>
                  <a:lnTo>
                    <a:pt x="584" y="497"/>
                  </a:lnTo>
                  <a:lnTo>
                    <a:pt x="584" y="499"/>
                  </a:lnTo>
                  <a:lnTo>
                    <a:pt x="582" y="497"/>
                  </a:lnTo>
                  <a:lnTo>
                    <a:pt x="582" y="497"/>
                  </a:lnTo>
                  <a:lnTo>
                    <a:pt x="582" y="497"/>
                  </a:lnTo>
                  <a:lnTo>
                    <a:pt x="579" y="497"/>
                  </a:lnTo>
                  <a:lnTo>
                    <a:pt x="579" y="497"/>
                  </a:lnTo>
                  <a:lnTo>
                    <a:pt x="579" y="497"/>
                  </a:lnTo>
                  <a:lnTo>
                    <a:pt x="579" y="497"/>
                  </a:lnTo>
                  <a:lnTo>
                    <a:pt x="579" y="497"/>
                  </a:lnTo>
                  <a:lnTo>
                    <a:pt x="579" y="497"/>
                  </a:lnTo>
                  <a:lnTo>
                    <a:pt x="577" y="497"/>
                  </a:lnTo>
                  <a:lnTo>
                    <a:pt x="577" y="497"/>
                  </a:lnTo>
                  <a:lnTo>
                    <a:pt x="577" y="497"/>
                  </a:lnTo>
                  <a:lnTo>
                    <a:pt x="577" y="497"/>
                  </a:lnTo>
                  <a:lnTo>
                    <a:pt x="577" y="497"/>
                  </a:lnTo>
                  <a:lnTo>
                    <a:pt x="577" y="497"/>
                  </a:lnTo>
                  <a:lnTo>
                    <a:pt x="577" y="497"/>
                  </a:lnTo>
                  <a:lnTo>
                    <a:pt x="577" y="495"/>
                  </a:lnTo>
                  <a:lnTo>
                    <a:pt x="577" y="495"/>
                  </a:lnTo>
                  <a:lnTo>
                    <a:pt x="577" y="495"/>
                  </a:lnTo>
                  <a:lnTo>
                    <a:pt x="577" y="495"/>
                  </a:lnTo>
                  <a:lnTo>
                    <a:pt x="577" y="492"/>
                  </a:lnTo>
                  <a:lnTo>
                    <a:pt x="577" y="492"/>
                  </a:lnTo>
                  <a:lnTo>
                    <a:pt x="577" y="492"/>
                  </a:lnTo>
                  <a:lnTo>
                    <a:pt x="577" y="492"/>
                  </a:lnTo>
                  <a:lnTo>
                    <a:pt x="577" y="492"/>
                  </a:lnTo>
                  <a:lnTo>
                    <a:pt x="575" y="490"/>
                  </a:lnTo>
                  <a:lnTo>
                    <a:pt x="575" y="490"/>
                  </a:lnTo>
                  <a:lnTo>
                    <a:pt x="572" y="490"/>
                  </a:lnTo>
                  <a:lnTo>
                    <a:pt x="572" y="490"/>
                  </a:lnTo>
                  <a:lnTo>
                    <a:pt x="570" y="490"/>
                  </a:lnTo>
                  <a:lnTo>
                    <a:pt x="570" y="490"/>
                  </a:lnTo>
                  <a:lnTo>
                    <a:pt x="570" y="490"/>
                  </a:lnTo>
                  <a:lnTo>
                    <a:pt x="570" y="490"/>
                  </a:lnTo>
                  <a:lnTo>
                    <a:pt x="570" y="492"/>
                  </a:lnTo>
                  <a:lnTo>
                    <a:pt x="570" y="492"/>
                  </a:lnTo>
                  <a:lnTo>
                    <a:pt x="570" y="495"/>
                  </a:lnTo>
                  <a:lnTo>
                    <a:pt x="570" y="495"/>
                  </a:lnTo>
                  <a:lnTo>
                    <a:pt x="570" y="492"/>
                  </a:lnTo>
                  <a:lnTo>
                    <a:pt x="570" y="490"/>
                  </a:lnTo>
                  <a:lnTo>
                    <a:pt x="565" y="485"/>
                  </a:lnTo>
                  <a:lnTo>
                    <a:pt x="565" y="483"/>
                  </a:lnTo>
                  <a:lnTo>
                    <a:pt x="565" y="483"/>
                  </a:lnTo>
                  <a:lnTo>
                    <a:pt x="563" y="483"/>
                  </a:lnTo>
                  <a:lnTo>
                    <a:pt x="563" y="483"/>
                  </a:lnTo>
                  <a:lnTo>
                    <a:pt x="560" y="483"/>
                  </a:lnTo>
                  <a:lnTo>
                    <a:pt x="560" y="483"/>
                  </a:lnTo>
                  <a:lnTo>
                    <a:pt x="560" y="481"/>
                  </a:lnTo>
                  <a:lnTo>
                    <a:pt x="558" y="481"/>
                  </a:lnTo>
                  <a:lnTo>
                    <a:pt x="556" y="485"/>
                  </a:lnTo>
                  <a:lnTo>
                    <a:pt x="553" y="485"/>
                  </a:lnTo>
                  <a:lnTo>
                    <a:pt x="556" y="485"/>
                  </a:lnTo>
                  <a:lnTo>
                    <a:pt x="556" y="483"/>
                  </a:lnTo>
                  <a:lnTo>
                    <a:pt x="556" y="483"/>
                  </a:lnTo>
                  <a:lnTo>
                    <a:pt x="556" y="483"/>
                  </a:lnTo>
                  <a:lnTo>
                    <a:pt x="556" y="481"/>
                  </a:lnTo>
                  <a:lnTo>
                    <a:pt x="556" y="481"/>
                  </a:lnTo>
                  <a:lnTo>
                    <a:pt x="558" y="481"/>
                  </a:lnTo>
                  <a:lnTo>
                    <a:pt x="558" y="478"/>
                  </a:lnTo>
                  <a:lnTo>
                    <a:pt x="560" y="478"/>
                  </a:lnTo>
                  <a:lnTo>
                    <a:pt x="560" y="478"/>
                  </a:lnTo>
                  <a:lnTo>
                    <a:pt x="558" y="476"/>
                  </a:lnTo>
                  <a:lnTo>
                    <a:pt x="558" y="476"/>
                  </a:lnTo>
                  <a:lnTo>
                    <a:pt x="558" y="476"/>
                  </a:lnTo>
                  <a:lnTo>
                    <a:pt x="560" y="476"/>
                  </a:lnTo>
                  <a:lnTo>
                    <a:pt x="560" y="473"/>
                  </a:lnTo>
                  <a:lnTo>
                    <a:pt x="560" y="473"/>
                  </a:lnTo>
                  <a:lnTo>
                    <a:pt x="560" y="473"/>
                  </a:lnTo>
                  <a:lnTo>
                    <a:pt x="560" y="471"/>
                  </a:lnTo>
                  <a:lnTo>
                    <a:pt x="558" y="471"/>
                  </a:lnTo>
                  <a:lnTo>
                    <a:pt x="558" y="471"/>
                  </a:lnTo>
                  <a:lnTo>
                    <a:pt x="558" y="469"/>
                  </a:lnTo>
                  <a:lnTo>
                    <a:pt x="558" y="469"/>
                  </a:lnTo>
                  <a:lnTo>
                    <a:pt x="558" y="469"/>
                  </a:lnTo>
                  <a:lnTo>
                    <a:pt x="556" y="469"/>
                  </a:lnTo>
                  <a:lnTo>
                    <a:pt x="556" y="469"/>
                  </a:lnTo>
                  <a:lnTo>
                    <a:pt x="556" y="469"/>
                  </a:lnTo>
                  <a:lnTo>
                    <a:pt x="556" y="466"/>
                  </a:lnTo>
                  <a:lnTo>
                    <a:pt x="556" y="466"/>
                  </a:lnTo>
                  <a:lnTo>
                    <a:pt x="558" y="466"/>
                  </a:lnTo>
                  <a:lnTo>
                    <a:pt x="556" y="466"/>
                  </a:lnTo>
                  <a:lnTo>
                    <a:pt x="558" y="464"/>
                  </a:lnTo>
                  <a:lnTo>
                    <a:pt x="556" y="464"/>
                  </a:lnTo>
                  <a:lnTo>
                    <a:pt x="556" y="464"/>
                  </a:lnTo>
                  <a:lnTo>
                    <a:pt x="556" y="464"/>
                  </a:lnTo>
                  <a:lnTo>
                    <a:pt x="556" y="462"/>
                  </a:lnTo>
                  <a:lnTo>
                    <a:pt x="556" y="462"/>
                  </a:lnTo>
                  <a:lnTo>
                    <a:pt x="556" y="462"/>
                  </a:lnTo>
                  <a:lnTo>
                    <a:pt x="556" y="462"/>
                  </a:lnTo>
                  <a:lnTo>
                    <a:pt x="556" y="462"/>
                  </a:lnTo>
                  <a:lnTo>
                    <a:pt x="556" y="459"/>
                  </a:lnTo>
                  <a:lnTo>
                    <a:pt x="553" y="457"/>
                  </a:lnTo>
                  <a:lnTo>
                    <a:pt x="553" y="457"/>
                  </a:lnTo>
                  <a:lnTo>
                    <a:pt x="553" y="454"/>
                  </a:lnTo>
                  <a:lnTo>
                    <a:pt x="551" y="454"/>
                  </a:lnTo>
                  <a:lnTo>
                    <a:pt x="551" y="454"/>
                  </a:lnTo>
                  <a:lnTo>
                    <a:pt x="553" y="452"/>
                  </a:lnTo>
                  <a:lnTo>
                    <a:pt x="553" y="452"/>
                  </a:lnTo>
                  <a:lnTo>
                    <a:pt x="551" y="452"/>
                  </a:lnTo>
                  <a:lnTo>
                    <a:pt x="551" y="452"/>
                  </a:lnTo>
                  <a:lnTo>
                    <a:pt x="551" y="452"/>
                  </a:lnTo>
                  <a:lnTo>
                    <a:pt x="551" y="452"/>
                  </a:lnTo>
                  <a:lnTo>
                    <a:pt x="551" y="452"/>
                  </a:lnTo>
                  <a:lnTo>
                    <a:pt x="551" y="452"/>
                  </a:lnTo>
                  <a:lnTo>
                    <a:pt x="551" y="452"/>
                  </a:lnTo>
                  <a:lnTo>
                    <a:pt x="549" y="452"/>
                  </a:lnTo>
                  <a:lnTo>
                    <a:pt x="549" y="452"/>
                  </a:lnTo>
                  <a:lnTo>
                    <a:pt x="549" y="452"/>
                  </a:lnTo>
                  <a:lnTo>
                    <a:pt x="549" y="452"/>
                  </a:lnTo>
                  <a:lnTo>
                    <a:pt x="549" y="450"/>
                  </a:lnTo>
                  <a:lnTo>
                    <a:pt x="549" y="450"/>
                  </a:lnTo>
                  <a:lnTo>
                    <a:pt x="549" y="450"/>
                  </a:lnTo>
                  <a:lnTo>
                    <a:pt x="549" y="450"/>
                  </a:lnTo>
                  <a:lnTo>
                    <a:pt x="551" y="450"/>
                  </a:lnTo>
                  <a:lnTo>
                    <a:pt x="551" y="450"/>
                  </a:lnTo>
                  <a:lnTo>
                    <a:pt x="551" y="450"/>
                  </a:lnTo>
                  <a:lnTo>
                    <a:pt x="551" y="447"/>
                  </a:lnTo>
                  <a:lnTo>
                    <a:pt x="551" y="447"/>
                  </a:lnTo>
                  <a:lnTo>
                    <a:pt x="551" y="445"/>
                  </a:lnTo>
                  <a:lnTo>
                    <a:pt x="551" y="445"/>
                  </a:lnTo>
                  <a:lnTo>
                    <a:pt x="551" y="445"/>
                  </a:lnTo>
                  <a:lnTo>
                    <a:pt x="551" y="443"/>
                  </a:lnTo>
                  <a:lnTo>
                    <a:pt x="551" y="443"/>
                  </a:lnTo>
                  <a:lnTo>
                    <a:pt x="551" y="443"/>
                  </a:lnTo>
                  <a:lnTo>
                    <a:pt x="551" y="443"/>
                  </a:lnTo>
                  <a:lnTo>
                    <a:pt x="551" y="443"/>
                  </a:lnTo>
                  <a:lnTo>
                    <a:pt x="551" y="440"/>
                  </a:lnTo>
                  <a:lnTo>
                    <a:pt x="551" y="438"/>
                  </a:lnTo>
                  <a:lnTo>
                    <a:pt x="551" y="438"/>
                  </a:lnTo>
                  <a:lnTo>
                    <a:pt x="549" y="433"/>
                  </a:lnTo>
                  <a:lnTo>
                    <a:pt x="549" y="433"/>
                  </a:lnTo>
                  <a:lnTo>
                    <a:pt x="546" y="433"/>
                  </a:lnTo>
                  <a:lnTo>
                    <a:pt x="546" y="433"/>
                  </a:lnTo>
                  <a:lnTo>
                    <a:pt x="546" y="436"/>
                  </a:lnTo>
                  <a:lnTo>
                    <a:pt x="544" y="436"/>
                  </a:lnTo>
                  <a:lnTo>
                    <a:pt x="544" y="436"/>
                  </a:lnTo>
                  <a:lnTo>
                    <a:pt x="544" y="436"/>
                  </a:lnTo>
                  <a:lnTo>
                    <a:pt x="544" y="433"/>
                  </a:lnTo>
                  <a:lnTo>
                    <a:pt x="544" y="433"/>
                  </a:lnTo>
                  <a:lnTo>
                    <a:pt x="544" y="433"/>
                  </a:lnTo>
                  <a:lnTo>
                    <a:pt x="544" y="433"/>
                  </a:lnTo>
                  <a:lnTo>
                    <a:pt x="544" y="433"/>
                  </a:lnTo>
                  <a:lnTo>
                    <a:pt x="544" y="431"/>
                  </a:lnTo>
                  <a:lnTo>
                    <a:pt x="544" y="431"/>
                  </a:lnTo>
                  <a:lnTo>
                    <a:pt x="544" y="431"/>
                  </a:lnTo>
                  <a:lnTo>
                    <a:pt x="544" y="431"/>
                  </a:lnTo>
                  <a:lnTo>
                    <a:pt x="544" y="431"/>
                  </a:lnTo>
                  <a:lnTo>
                    <a:pt x="544" y="431"/>
                  </a:lnTo>
                  <a:lnTo>
                    <a:pt x="544" y="431"/>
                  </a:lnTo>
                  <a:lnTo>
                    <a:pt x="544" y="431"/>
                  </a:lnTo>
                  <a:lnTo>
                    <a:pt x="544" y="428"/>
                  </a:lnTo>
                  <a:lnTo>
                    <a:pt x="544" y="428"/>
                  </a:lnTo>
                  <a:lnTo>
                    <a:pt x="544" y="428"/>
                  </a:lnTo>
                  <a:lnTo>
                    <a:pt x="544" y="428"/>
                  </a:lnTo>
                  <a:lnTo>
                    <a:pt x="544" y="426"/>
                  </a:lnTo>
                  <a:lnTo>
                    <a:pt x="544" y="426"/>
                  </a:lnTo>
                  <a:lnTo>
                    <a:pt x="544" y="426"/>
                  </a:lnTo>
                  <a:lnTo>
                    <a:pt x="544" y="426"/>
                  </a:lnTo>
                  <a:lnTo>
                    <a:pt x="541" y="426"/>
                  </a:lnTo>
                  <a:lnTo>
                    <a:pt x="541" y="424"/>
                  </a:lnTo>
                  <a:lnTo>
                    <a:pt x="541" y="424"/>
                  </a:lnTo>
                  <a:lnTo>
                    <a:pt x="541" y="424"/>
                  </a:lnTo>
                  <a:lnTo>
                    <a:pt x="539" y="424"/>
                  </a:lnTo>
                  <a:lnTo>
                    <a:pt x="539" y="424"/>
                  </a:lnTo>
                  <a:lnTo>
                    <a:pt x="539" y="421"/>
                  </a:lnTo>
                  <a:lnTo>
                    <a:pt x="539" y="421"/>
                  </a:lnTo>
                  <a:lnTo>
                    <a:pt x="539" y="421"/>
                  </a:lnTo>
                  <a:lnTo>
                    <a:pt x="541" y="421"/>
                  </a:lnTo>
                  <a:lnTo>
                    <a:pt x="541" y="421"/>
                  </a:lnTo>
                  <a:lnTo>
                    <a:pt x="541" y="421"/>
                  </a:lnTo>
                  <a:lnTo>
                    <a:pt x="544" y="424"/>
                  </a:lnTo>
                  <a:lnTo>
                    <a:pt x="544" y="424"/>
                  </a:lnTo>
                  <a:lnTo>
                    <a:pt x="544" y="424"/>
                  </a:lnTo>
                  <a:lnTo>
                    <a:pt x="546" y="424"/>
                  </a:lnTo>
                  <a:lnTo>
                    <a:pt x="546" y="424"/>
                  </a:lnTo>
                  <a:lnTo>
                    <a:pt x="546" y="424"/>
                  </a:lnTo>
                  <a:lnTo>
                    <a:pt x="546" y="424"/>
                  </a:lnTo>
                  <a:lnTo>
                    <a:pt x="546" y="424"/>
                  </a:lnTo>
                  <a:lnTo>
                    <a:pt x="546" y="424"/>
                  </a:lnTo>
                  <a:lnTo>
                    <a:pt x="544" y="421"/>
                  </a:lnTo>
                  <a:lnTo>
                    <a:pt x="544" y="419"/>
                  </a:lnTo>
                  <a:lnTo>
                    <a:pt x="544" y="419"/>
                  </a:lnTo>
                  <a:lnTo>
                    <a:pt x="544" y="419"/>
                  </a:lnTo>
                  <a:lnTo>
                    <a:pt x="541" y="419"/>
                  </a:lnTo>
                  <a:lnTo>
                    <a:pt x="541" y="419"/>
                  </a:lnTo>
                  <a:lnTo>
                    <a:pt x="541" y="417"/>
                  </a:lnTo>
                  <a:lnTo>
                    <a:pt x="541" y="417"/>
                  </a:lnTo>
                  <a:lnTo>
                    <a:pt x="541" y="417"/>
                  </a:lnTo>
                  <a:lnTo>
                    <a:pt x="541" y="414"/>
                  </a:lnTo>
                  <a:lnTo>
                    <a:pt x="539" y="414"/>
                  </a:lnTo>
                  <a:lnTo>
                    <a:pt x="539" y="414"/>
                  </a:lnTo>
                  <a:lnTo>
                    <a:pt x="539" y="414"/>
                  </a:lnTo>
                  <a:lnTo>
                    <a:pt x="539" y="414"/>
                  </a:lnTo>
                  <a:lnTo>
                    <a:pt x="539" y="414"/>
                  </a:lnTo>
                  <a:lnTo>
                    <a:pt x="537" y="414"/>
                  </a:lnTo>
                  <a:lnTo>
                    <a:pt x="537" y="412"/>
                  </a:lnTo>
                  <a:lnTo>
                    <a:pt x="537" y="407"/>
                  </a:lnTo>
                  <a:lnTo>
                    <a:pt x="537" y="407"/>
                  </a:lnTo>
                  <a:lnTo>
                    <a:pt x="537" y="405"/>
                  </a:lnTo>
                  <a:lnTo>
                    <a:pt x="534" y="405"/>
                  </a:lnTo>
                  <a:lnTo>
                    <a:pt x="534" y="402"/>
                  </a:lnTo>
                  <a:lnTo>
                    <a:pt x="534" y="400"/>
                  </a:lnTo>
                  <a:lnTo>
                    <a:pt x="534" y="398"/>
                  </a:lnTo>
                  <a:lnTo>
                    <a:pt x="534" y="395"/>
                  </a:lnTo>
                  <a:lnTo>
                    <a:pt x="534" y="395"/>
                  </a:lnTo>
                  <a:lnTo>
                    <a:pt x="532" y="393"/>
                  </a:lnTo>
                  <a:lnTo>
                    <a:pt x="532" y="391"/>
                  </a:lnTo>
                  <a:lnTo>
                    <a:pt x="532" y="391"/>
                  </a:lnTo>
                  <a:lnTo>
                    <a:pt x="534" y="391"/>
                  </a:lnTo>
                  <a:lnTo>
                    <a:pt x="534" y="391"/>
                  </a:lnTo>
                  <a:lnTo>
                    <a:pt x="532" y="388"/>
                  </a:lnTo>
                  <a:lnTo>
                    <a:pt x="534" y="391"/>
                  </a:lnTo>
                  <a:lnTo>
                    <a:pt x="534" y="391"/>
                  </a:lnTo>
                  <a:lnTo>
                    <a:pt x="534" y="391"/>
                  </a:lnTo>
                  <a:lnTo>
                    <a:pt x="534" y="391"/>
                  </a:lnTo>
                  <a:lnTo>
                    <a:pt x="534" y="388"/>
                  </a:lnTo>
                  <a:lnTo>
                    <a:pt x="537" y="391"/>
                  </a:lnTo>
                  <a:lnTo>
                    <a:pt x="537" y="388"/>
                  </a:lnTo>
                  <a:lnTo>
                    <a:pt x="537" y="386"/>
                  </a:lnTo>
                  <a:lnTo>
                    <a:pt x="537" y="386"/>
                  </a:lnTo>
                  <a:lnTo>
                    <a:pt x="537" y="386"/>
                  </a:lnTo>
                  <a:lnTo>
                    <a:pt x="537" y="386"/>
                  </a:lnTo>
                  <a:lnTo>
                    <a:pt x="537" y="386"/>
                  </a:lnTo>
                  <a:lnTo>
                    <a:pt x="537" y="386"/>
                  </a:lnTo>
                  <a:lnTo>
                    <a:pt x="537" y="383"/>
                  </a:lnTo>
                  <a:lnTo>
                    <a:pt x="539" y="379"/>
                  </a:lnTo>
                  <a:lnTo>
                    <a:pt x="541" y="376"/>
                  </a:lnTo>
                  <a:lnTo>
                    <a:pt x="541" y="376"/>
                  </a:lnTo>
                  <a:lnTo>
                    <a:pt x="541" y="374"/>
                  </a:lnTo>
                  <a:lnTo>
                    <a:pt x="541" y="374"/>
                  </a:lnTo>
                  <a:lnTo>
                    <a:pt x="541" y="374"/>
                  </a:lnTo>
                  <a:lnTo>
                    <a:pt x="541" y="374"/>
                  </a:lnTo>
                  <a:lnTo>
                    <a:pt x="541" y="372"/>
                  </a:lnTo>
                  <a:lnTo>
                    <a:pt x="539" y="369"/>
                  </a:lnTo>
                  <a:lnTo>
                    <a:pt x="539" y="369"/>
                  </a:lnTo>
                  <a:lnTo>
                    <a:pt x="541" y="367"/>
                  </a:lnTo>
                  <a:lnTo>
                    <a:pt x="541" y="367"/>
                  </a:lnTo>
                  <a:lnTo>
                    <a:pt x="541" y="365"/>
                  </a:lnTo>
                  <a:lnTo>
                    <a:pt x="539" y="365"/>
                  </a:lnTo>
                  <a:lnTo>
                    <a:pt x="539" y="362"/>
                  </a:lnTo>
                  <a:lnTo>
                    <a:pt x="537" y="362"/>
                  </a:lnTo>
                  <a:lnTo>
                    <a:pt x="537" y="362"/>
                  </a:lnTo>
                  <a:lnTo>
                    <a:pt x="537" y="362"/>
                  </a:lnTo>
                  <a:lnTo>
                    <a:pt x="537" y="362"/>
                  </a:lnTo>
                  <a:lnTo>
                    <a:pt x="537" y="360"/>
                  </a:lnTo>
                  <a:lnTo>
                    <a:pt x="534" y="360"/>
                  </a:lnTo>
                  <a:lnTo>
                    <a:pt x="534" y="362"/>
                  </a:lnTo>
                  <a:lnTo>
                    <a:pt x="534" y="365"/>
                  </a:lnTo>
                  <a:lnTo>
                    <a:pt x="532" y="365"/>
                  </a:lnTo>
                  <a:lnTo>
                    <a:pt x="532" y="365"/>
                  </a:lnTo>
                  <a:lnTo>
                    <a:pt x="534" y="362"/>
                  </a:lnTo>
                  <a:lnTo>
                    <a:pt x="534" y="362"/>
                  </a:lnTo>
                  <a:lnTo>
                    <a:pt x="532" y="360"/>
                  </a:lnTo>
                  <a:lnTo>
                    <a:pt x="532" y="360"/>
                  </a:lnTo>
                  <a:lnTo>
                    <a:pt x="532" y="357"/>
                  </a:lnTo>
                  <a:lnTo>
                    <a:pt x="532" y="357"/>
                  </a:lnTo>
                  <a:lnTo>
                    <a:pt x="532" y="355"/>
                  </a:lnTo>
                  <a:lnTo>
                    <a:pt x="532" y="355"/>
                  </a:lnTo>
                  <a:lnTo>
                    <a:pt x="532" y="353"/>
                  </a:lnTo>
                  <a:lnTo>
                    <a:pt x="532" y="348"/>
                  </a:lnTo>
                  <a:lnTo>
                    <a:pt x="534" y="346"/>
                  </a:lnTo>
                  <a:lnTo>
                    <a:pt x="534" y="343"/>
                  </a:lnTo>
                  <a:lnTo>
                    <a:pt x="537" y="343"/>
                  </a:lnTo>
                  <a:lnTo>
                    <a:pt x="537" y="341"/>
                  </a:lnTo>
                  <a:lnTo>
                    <a:pt x="537" y="341"/>
                  </a:lnTo>
                  <a:lnTo>
                    <a:pt x="537" y="341"/>
                  </a:lnTo>
                  <a:lnTo>
                    <a:pt x="537" y="339"/>
                  </a:lnTo>
                  <a:lnTo>
                    <a:pt x="534" y="339"/>
                  </a:lnTo>
                  <a:lnTo>
                    <a:pt x="534" y="339"/>
                  </a:lnTo>
                  <a:lnTo>
                    <a:pt x="534" y="339"/>
                  </a:lnTo>
                  <a:lnTo>
                    <a:pt x="537" y="339"/>
                  </a:lnTo>
                  <a:lnTo>
                    <a:pt x="537" y="339"/>
                  </a:lnTo>
                  <a:lnTo>
                    <a:pt x="537" y="336"/>
                  </a:lnTo>
                  <a:lnTo>
                    <a:pt x="537" y="336"/>
                  </a:lnTo>
                  <a:lnTo>
                    <a:pt x="537" y="336"/>
                  </a:lnTo>
                  <a:lnTo>
                    <a:pt x="537" y="336"/>
                  </a:lnTo>
                  <a:lnTo>
                    <a:pt x="537" y="336"/>
                  </a:lnTo>
                  <a:lnTo>
                    <a:pt x="537" y="336"/>
                  </a:lnTo>
                  <a:lnTo>
                    <a:pt x="539" y="336"/>
                  </a:lnTo>
                  <a:lnTo>
                    <a:pt x="539" y="334"/>
                  </a:lnTo>
                  <a:lnTo>
                    <a:pt x="539" y="334"/>
                  </a:lnTo>
                  <a:lnTo>
                    <a:pt x="539" y="334"/>
                  </a:lnTo>
                  <a:lnTo>
                    <a:pt x="539" y="331"/>
                  </a:lnTo>
                  <a:lnTo>
                    <a:pt x="539" y="331"/>
                  </a:lnTo>
                  <a:lnTo>
                    <a:pt x="541" y="331"/>
                  </a:lnTo>
                  <a:lnTo>
                    <a:pt x="541" y="331"/>
                  </a:lnTo>
                  <a:lnTo>
                    <a:pt x="544" y="329"/>
                  </a:lnTo>
                  <a:lnTo>
                    <a:pt x="544" y="331"/>
                  </a:lnTo>
                  <a:lnTo>
                    <a:pt x="544" y="331"/>
                  </a:lnTo>
                  <a:lnTo>
                    <a:pt x="544" y="331"/>
                  </a:lnTo>
                  <a:lnTo>
                    <a:pt x="544" y="331"/>
                  </a:lnTo>
                  <a:lnTo>
                    <a:pt x="544" y="329"/>
                  </a:lnTo>
                  <a:lnTo>
                    <a:pt x="546" y="329"/>
                  </a:lnTo>
                  <a:lnTo>
                    <a:pt x="546" y="327"/>
                  </a:lnTo>
                  <a:lnTo>
                    <a:pt x="546" y="327"/>
                  </a:lnTo>
                  <a:lnTo>
                    <a:pt x="546" y="327"/>
                  </a:lnTo>
                  <a:lnTo>
                    <a:pt x="546" y="322"/>
                  </a:lnTo>
                  <a:lnTo>
                    <a:pt x="546" y="322"/>
                  </a:lnTo>
                  <a:lnTo>
                    <a:pt x="546" y="322"/>
                  </a:lnTo>
                  <a:lnTo>
                    <a:pt x="546" y="322"/>
                  </a:lnTo>
                  <a:lnTo>
                    <a:pt x="546" y="322"/>
                  </a:lnTo>
                  <a:lnTo>
                    <a:pt x="546" y="322"/>
                  </a:lnTo>
                  <a:lnTo>
                    <a:pt x="544" y="317"/>
                  </a:lnTo>
                  <a:lnTo>
                    <a:pt x="544" y="315"/>
                  </a:lnTo>
                  <a:lnTo>
                    <a:pt x="544" y="315"/>
                  </a:lnTo>
                  <a:lnTo>
                    <a:pt x="541" y="315"/>
                  </a:lnTo>
                  <a:lnTo>
                    <a:pt x="541" y="315"/>
                  </a:lnTo>
                  <a:lnTo>
                    <a:pt x="539" y="315"/>
                  </a:lnTo>
                  <a:lnTo>
                    <a:pt x="539" y="312"/>
                  </a:lnTo>
                  <a:lnTo>
                    <a:pt x="539" y="312"/>
                  </a:lnTo>
                  <a:lnTo>
                    <a:pt x="537" y="312"/>
                  </a:lnTo>
                  <a:lnTo>
                    <a:pt x="537" y="312"/>
                  </a:lnTo>
                  <a:lnTo>
                    <a:pt x="534" y="312"/>
                  </a:lnTo>
                  <a:lnTo>
                    <a:pt x="534" y="312"/>
                  </a:lnTo>
                  <a:lnTo>
                    <a:pt x="532" y="312"/>
                  </a:lnTo>
                  <a:lnTo>
                    <a:pt x="534" y="312"/>
                  </a:lnTo>
                  <a:lnTo>
                    <a:pt x="534" y="312"/>
                  </a:lnTo>
                  <a:lnTo>
                    <a:pt x="534" y="312"/>
                  </a:lnTo>
                  <a:lnTo>
                    <a:pt x="532" y="312"/>
                  </a:lnTo>
                  <a:lnTo>
                    <a:pt x="532" y="310"/>
                  </a:lnTo>
                  <a:lnTo>
                    <a:pt x="532" y="308"/>
                  </a:lnTo>
                  <a:lnTo>
                    <a:pt x="532" y="308"/>
                  </a:lnTo>
                  <a:lnTo>
                    <a:pt x="532" y="308"/>
                  </a:lnTo>
                  <a:lnTo>
                    <a:pt x="530" y="308"/>
                  </a:lnTo>
                  <a:lnTo>
                    <a:pt x="530" y="305"/>
                  </a:lnTo>
                  <a:lnTo>
                    <a:pt x="530" y="303"/>
                  </a:lnTo>
                  <a:lnTo>
                    <a:pt x="530" y="303"/>
                  </a:lnTo>
                  <a:lnTo>
                    <a:pt x="530" y="303"/>
                  </a:lnTo>
                  <a:lnTo>
                    <a:pt x="530" y="303"/>
                  </a:lnTo>
                  <a:lnTo>
                    <a:pt x="527" y="301"/>
                  </a:lnTo>
                  <a:lnTo>
                    <a:pt x="527" y="301"/>
                  </a:lnTo>
                  <a:lnTo>
                    <a:pt x="527" y="301"/>
                  </a:lnTo>
                  <a:lnTo>
                    <a:pt x="525" y="298"/>
                  </a:lnTo>
                  <a:lnTo>
                    <a:pt x="525" y="298"/>
                  </a:lnTo>
                  <a:lnTo>
                    <a:pt x="525" y="298"/>
                  </a:lnTo>
                  <a:lnTo>
                    <a:pt x="522" y="296"/>
                  </a:lnTo>
                  <a:lnTo>
                    <a:pt x="520" y="294"/>
                  </a:lnTo>
                  <a:lnTo>
                    <a:pt x="518" y="294"/>
                  </a:lnTo>
                  <a:lnTo>
                    <a:pt x="518" y="291"/>
                  </a:lnTo>
                  <a:lnTo>
                    <a:pt x="518" y="294"/>
                  </a:lnTo>
                  <a:lnTo>
                    <a:pt x="518" y="294"/>
                  </a:lnTo>
                  <a:lnTo>
                    <a:pt x="520" y="294"/>
                  </a:lnTo>
                  <a:lnTo>
                    <a:pt x="520" y="294"/>
                  </a:lnTo>
                  <a:lnTo>
                    <a:pt x="518" y="294"/>
                  </a:lnTo>
                  <a:lnTo>
                    <a:pt x="518" y="294"/>
                  </a:lnTo>
                  <a:lnTo>
                    <a:pt x="518" y="294"/>
                  </a:lnTo>
                  <a:lnTo>
                    <a:pt x="515" y="294"/>
                  </a:lnTo>
                  <a:lnTo>
                    <a:pt x="515" y="294"/>
                  </a:lnTo>
                  <a:lnTo>
                    <a:pt x="515" y="294"/>
                  </a:lnTo>
                  <a:lnTo>
                    <a:pt x="515" y="294"/>
                  </a:lnTo>
                  <a:lnTo>
                    <a:pt x="515" y="291"/>
                  </a:lnTo>
                  <a:lnTo>
                    <a:pt x="515" y="291"/>
                  </a:lnTo>
                  <a:lnTo>
                    <a:pt x="513" y="291"/>
                  </a:lnTo>
                  <a:lnTo>
                    <a:pt x="513" y="291"/>
                  </a:lnTo>
                  <a:lnTo>
                    <a:pt x="513" y="291"/>
                  </a:lnTo>
                  <a:lnTo>
                    <a:pt x="513" y="291"/>
                  </a:lnTo>
                  <a:lnTo>
                    <a:pt x="513" y="291"/>
                  </a:lnTo>
                  <a:lnTo>
                    <a:pt x="513" y="289"/>
                  </a:lnTo>
                  <a:lnTo>
                    <a:pt x="513" y="289"/>
                  </a:lnTo>
                  <a:lnTo>
                    <a:pt x="513" y="289"/>
                  </a:lnTo>
                  <a:lnTo>
                    <a:pt x="511" y="289"/>
                  </a:lnTo>
                  <a:lnTo>
                    <a:pt x="511" y="289"/>
                  </a:lnTo>
                  <a:lnTo>
                    <a:pt x="511" y="289"/>
                  </a:lnTo>
                  <a:lnTo>
                    <a:pt x="508" y="286"/>
                  </a:lnTo>
                  <a:lnTo>
                    <a:pt x="508" y="284"/>
                  </a:lnTo>
                  <a:lnTo>
                    <a:pt x="508" y="282"/>
                  </a:lnTo>
                  <a:lnTo>
                    <a:pt x="508" y="282"/>
                  </a:lnTo>
                  <a:lnTo>
                    <a:pt x="511" y="279"/>
                  </a:lnTo>
                  <a:lnTo>
                    <a:pt x="511" y="279"/>
                  </a:lnTo>
                  <a:lnTo>
                    <a:pt x="511" y="277"/>
                  </a:lnTo>
                  <a:lnTo>
                    <a:pt x="511" y="277"/>
                  </a:lnTo>
                  <a:lnTo>
                    <a:pt x="508" y="277"/>
                  </a:lnTo>
                  <a:lnTo>
                    <a:pt x="508" y="275"/>
                  </a:lnTo>
                  <a:lnTo>
                    <a:pt x="508" y="275"/>
                  </a:lnTo>
                  <a:lnTo>
                    <a:pt x="506" y="275"/>
                  </a:lnTo>
                  <a:lnTo>
                    <a:pt x="506" y="272"/>
                  </a:lnTo>
                  <a:lnTo>
                    <a:pt x="506" y="272"/>
                  </a:lnTo>
                  <a:lnTo>
                    <a:pt x="506" y="272"/>
                  </a:lnTo>
                  <a:lnTo>
                    <a:pt x="506" y="270"/>
                  </a:lnTo>
                  <a:lnTo>
                    <a:pt x="506" y="270"/>
                  </a:lnTo>
                  <a:lnTo>
                    <a:pt x="506" y="268"/>
                  </a:lnTo>
                  <a:lnTo>
                    <a:pt x="506" y="268"/>
                  </a:lnTo>
                  <a:lnTo>
                    <a:pt x="506" y="265"/>
                  </a:lnTo>
                  <a:lnTo>
                    <a:pt x="506" y="265"/>
                  </a:lnTo>
                  <a:lnTo>
                    <a:pt x="506" y="265"/>
                  </a:lnTo>
                  <a:lnTo>
                    <a:pt x="508" y="265"/>
                  </a:lnTo>
                  <a:lnTo>
                    <a:pt x="508" y="265"/>
                  </a:lnTo>
                  <a:lnTo>
                    <a:pt x="508" y="263"/>
                  </a:lnTo>
                  <a:lnTo>
                    <a:pt x="508" y="260"/>
                  </a:lnTo>
                  <a:lnTo>
                    <a:pt x="508" y="258"/>
                  </a:lnTo>
                  <a:lnTo>
                    <a:pt x="508" y="258"/>
                  </a:lnTo>
                  <a:lnTo>
                    <a:pt x="511" y="256"/>
                  </a:lnTo>
                  <a:lnTo>
                    <a:pt x="511" y="253"/>
                  </a:lnTo>
                  <a:lnTo>
                    <a:pt x="511" y="253"/>
                  </a:lnTo>
                  <a:lnTo>
                    <a:pt x="511" y="253"/>
                  </a:lnTo>
                  <a:lnTo>
                    <a:pt x="511" y="251"/>
                  </a:lnTo>
                  <a:lnTo>
                    <a:pt x="513" y="249"/>
                  </a:lnTo>
                  <a:lnTo>
                    <a:pt x="511" y="249"/>
                  </a:lnTo>
                  <a:lnTo>
                    <a:pt x="513" y="246"/>
                  </a:lnTo>
                  <a:lnTo>
                    <a:pt x="515" y="244"/>
                  </a:lnTo>
                  <a:lnTo>
                    <a:pt x="515" y="241"/>
                  </a:lnTo>
                  <a:lnTo>
                    <a:pt x="518" y="239"/>
                  </a:lnTo>
                  <a:lnTo>
                    <a:pt x="518" y="239"/>
                  </a:lnTo>
                  <a:lnTo>
                    <a:pt x="518" y="239"/>
                  </a:lnTo>
                  <a:lnTo>
                    <a:pt x="515" y="237"/>
                  </a:lnTo>
                  <a:lnTo>
                    <a:pt x="515" y="237"/>
                  </a:lnTo>
                  <a:lnTo>
                    <a:pt x="515" y="237"/>
                  </a:lnTo>
                  <a:lnTo>
                    <a:pt x="518" y="237"/>
                  </a:lnTo>
                  <a:lnTo>
                    <a:pt x="518" y="237"/>
                  </a:lnTo>
                  <a:lnTo>
                    <a:pt x="518" y="237"/>
                  </a:lnTo>
                  <a:lnTo>
                    <a:pt x="518" y="234"/>
                  </a:lnTo>
                  <a:lnTo>
                    <a:pt x="520" y="234"/>
                  </a:lnTo>
                  <a:lnTo>
                    <a:pt x="522" y="227"/>
                  </a:lnTo>
                  <a:lnTo>
                    <a:pt x="520" y="227"/>
                  </a:lnTo>
                  <a:lnTo>
                    <a:pt x="520" y="227"/>
                  </a:lnTo>
                  <a:lnTo>
                    <a:pt x="520" y="227"/>
                  </a:lnTo>
                  <a:lnTo>
                    <a:pt x="520" y="227"/>
                  </a:lnTo>
                  <a:lnTo>
                    <a:pt x="520" y="227"/>
                  </a:lnTo>
                  <a:lnTo>
                    <a:pt x="520" y="225"/>
                  </a:lnTo>
                  <a:lnTo>
                    <a:pt x="522" y="223"/>
                  </a:lnTo>
                  <a:lnTo>
                    <a:pt x="522" y="223"/>
                  </a:lnTo>
                  <a:lnTo>
                    <a:pt x="525" y="220"/>
                  </a:lnTo>
                  <a:lnTo>
                    <a:pt x="525" y="220"/>
                  </a:lnTo>
                  <a:lnTo>
                    <a:pt x="525" y="220"/>
                  </a:lnTo>
                  <a:lnTo>
                    <a:pt x="525" y="218"/>
                  </a:lnTo>
                  <a:lnTo>
                    <a:pt x="525" y="218"/>
                  </a:lnTo>
                  <a:lnTo>
                    <a:pt x="522" y="218"/>
                  </a:lnTo>
                  <a:lnTo>
                    <a:pt x="522" y="218"/>
                  </a:lnTo>
                  <a:lnTo>
                    <a:pt x="522" y="218"/>
                  </a:lnTo>
                  <a:lnTo>
                    <a:pt x="522" y="215"/>
                  </a:lnTo>
                  <a:lnTo>
                    <a:pt x="522" y="215"/>
                  </a:lnTo>
                  <a:lnTo>
                    <a:pt x="522" y="215"/>
                  </a:lnTo>
                  <a:lnTo>
                    <a:pt x="525" y="215"/>
                  </a:lnTo>
                  <a:lnTo>
                    <a:pt x="525" y="215"/>
                  </a:lnTo>
                  <a:lnTo>
                    <a:pt x="525" y="215"/>
                  </a:lnTo>
                  <a:lnTo>
                    <a:pt x="525" y="213"/>
                  </a:lnTo>
                  <a:lnTo>
                    <a:pt x="525" y="211"/>
                  </a:lnTo>
                  <a:lnTo>
                    <a:pt x="522" y="211"/>
                  </a:lnTo>
                  <a:lnTo>
                    <a:pt x="525" y="211"/>
                  </a:lnTo>
                  <a:lnTo>
                    <a:pt x="525" y="208"/>
                  </a:lnTo>
                  <a:lnTo>
                    <a:pt x="525" y="206"/>
                  </a:lnTo>
                  <a:lnTo>
                    <a:pt x="527" y="208"/>
                  </a:lnTo>
                  <a:lnTo>
                    <a:pt x="527" y="208"/>
                  </a:lnTo>
                  <a:lnTo>
                    <a:pt x="525" y="208"/>
                  </a:lnTo>
                  <a:lnTo>
                    <a:pt x="525" y="211"/>
                  </a:lnTo>
                  <a:lnTo>
                    <a:pt x="525" y="211"/>
                  </a:lnTo>
                  <a:lnTo>
                    <a:pt x="527" y="211"/>
                  </a:lnTo>
                  <a:lnTo>
                    <a:pt x="527" y="208"/>
                  </a:lnTo>
                  <a:lnTo>
                    <a:pt x="530" y="206"/>
                  </a:lnTo>
                  <a:lnTo>
                    <a:pt x="530" y="206"/>
                  </a:lnTo>
                  <a:lnTo>
                    <a:pt x="530" y="204"/>
                  </a:lnTo>
                  <a:lnTo>
                    <a:pt x="530" y="204"/>
                  </a:lnTo>
                  <a:lnTo>
                    <a:pt x="527" y="204"/>
                  </a:lnTo>
                  <a:lnTo>
                    <a:pt x="527" y="204"/>
                  </a:lnTo>
                  <a:lnTo>
                    <a:pt x="527" y="204"/>
                  </a:lnTo>
                  <a:lnTo>
                    <a:pt x="527" y="201"/>
                  </a:lnTo>
                  <a:lnTo>
                    <a:pt x="530" y="201"/>
                  </a:lnTo>
                  <a:lnTo>
                    <a:pt x="530" y="199"/>
                  </a:lnTo>
                  <a:lnTo>
                    <a:pt x="530" y="199"/>
                  </a:lnTo>
                  <a:lnTo>
                    <a:pt x="527" y="197"/>
                  </a:lnTo>
                  <a:lnTo>
                    <a:pt x="527" y="197"/>
                  </a:lnTo>
                  <a:lnTo>
                    <a:pt x="522" y="194"/>
                  </a:lnTo>
                  <a:lnTo>
                    <a:pt x="518" y="192"/>
                  </a:lnTo>
                  <a:lnTo>
                    <a:pt x="513" y="187"/>
                  </a:lnTo>
                  <a:lnTo>
                    <a:pt x="508" y="185"/>
                  </a:lnTo>
                  <a:lnTo>
                    <a:pt x="504" y="180"/>
                  </a:lnTo>
                  <a:lnTo>
                    <a:pt x="501" y="178"/>
                  </a:lnTo>
                  <a:lnTo>
                    <a:pt x="496" y="175"/>
                  </a:lnTo>
                  <a:lnTo>
                    <a:pt x="492" y="170"/>
                  </a:lnTo>
                  <a:lnTo>
                    <a:pt x="487" y="168"/>
                  </a:lnTo>
                  <a:lnTo>
                    <a:pt x="487" y="168"/>
                  </a:lnTo>
                  <a:lnTo>
                    <a:pt x="482" y="163"/>
                  </a:lnTo>
                  <a:lnTo>
                    <a:pt x="478" y="161"/>
                  </a:lnTo>
                  <a:lnTo>
                    <a:pt x="473" y="159"/>
                  </a:lnTo>
                  <a:lnTo>
                    <a:pt x="468" y="154"/>
                  </a:lnTo>
                  <a:lnTo>
                    <a:pt x="463" y="152"/>
                  </a:lnTo>
                  <a:lnTo>
                    <a:pt x="459" y="149"/>
                  </a:lnTo>
                  <a:lnTo>
                    <a:pt x="454" y="144"/>
                  </a:lnTo>
                  <a:lnTo>
                    <a:pt x="452" y="142"/>
                  </a:lnTo>
                  <a:lnTo>
                    <a:pt x="452" y="142"/>
                  </a:lnTo>
                  <a:lnTo>
                    <a:pt x="449" y="140"/>
                  </a:lnTo>
                  <a:lnTo>
                    <a:pt x="449" y="137"/>
                  </a:lnTo>
                  <a:lnTo>
                    <a:pt x="449" y="137"/>
                  </a:lnTo>
                  <a:lnTo>
                    <a:pt x="449" y="135"/>
                  </a:lnTo>
                  <a:lnTo>
                    <a:pt x="447" y="135"/>
                  </a:lnTo>
                  <a:lnTo>
                    <a:pt x="447" y="135"/>
                  </a:lnTo>
                  <a:lnTo>
                    <a:pt x="444" y="135"/>
                  </a:lnTo>
                  <a:lnTo>
                    <a:pt x="442" y="135"/>
                  </a:lnTo>
                  <a:lnTo>
                    <a:pt x="442" y="135"/>
                  </a:lnTo>
                  <a:lnTo>
                    <a:pt x="442" y="133"/>
                  </a:lnTo>
                  <a:lnTo>
                    <a:pt x="442" y="133"/>
                  </a:lnTo>
                  <a:lnTo>
                    <a:pt x="442" y="133"/>
                  </a:lnTo>
                  <a:lnTo>
                    <a:pt x="442" y="133"/>
                  </a:lnTo>
                  <a:lnTo>
                    <a:pt x="442" y="133"/>
                  </a:lnTo>
                  <a:lnTo>
                    <a:pt x="442" y="130"/>
                  </a:lnTo>
                  <a:lnTo>
                    <a:pt x="442" y="130"/>
                  </a:lnTo>
                  <a:lnTo>
                    <a:pt x="442" y="130"/>
                  </a:lnTo>
                  <a:lnTo>
                    <a:pt x="442" y="130"/>
                  </a:lnTo>
                  <a:lnTo>
                    <a:pt x="442" y="128"/>
                  </a:lnTo>
                  <a:lnTo>
                    <a:pt x="444" y="128"/>
                  </a:lnTo>
                  <a:lnTo>
                    <a:pt x="444" y="128"/>
                  </a:lnTo>
                  <a:lnTo>
                    <a:pt x="447" y="128"/>
                  </a:lnTo>
                  <a:lnTo>
                    <a:pt x="447" y="126"/>
                  </a:lnTo>
                  <a:lnTo>
                    <a:pt x="447" y="126"/>
                  </a:lnTo>
                  <a:lnTo>
                    <a:pt x="447" y="126"/>
                  </a:lnTo>
                  <a:lnTo>
                    <a:pt x="447" y="126"/>
                  </a:lnTo>
                  <a:lnTo>
                    <a:pt x="447" y="118"/>
                  </a:lnTo>
                  <a:lnTo>
                    <a:pt x="447" y="118"/>
                  </a:lnTo>
                  <a:lnTo>
                    <a:pt x="447" y="111"/>
                  </a:lnTo>
                  <a:lnTo>
                    <a:pt x="444" y="111"/>
                  </a:lnTo>
                  <a:lnTo>
                    <a:pt x="440" y="109"/>
                  </a:lnTo>
                  <a:lnTo>
                    <a:pt x="433" y="104"/>
                  </a:lnTo>
                  <a:lnTo>
                    <a:pt x="428" y="102"/>
                  </a:lnTo>
                  <a:lnTo>
                    <a:pt x="418" y="95"/>
                  </a:lnTo>
                  <a:lnTo>
                    <a:pt x="407" y="88"/>
                  </a:lnTo>
                  <a:lnTo>
                    <a:pt x="395" y="83"/>
                  </a:lnTo>
                  <a:lnTo>
                    <a:pt x="383" y="76"/>
                  </a:lnTo>
                  <a:lnTo>
                    <a:pt x="371" y="69"/>
                  </a:lnTo>
                  <a:lnTo>
                    <a:pt x="359" y="64"/>
                  </a:lnTo>
                  <a:lnTo>
                    <a:pt x="350" y="57"/>
                  </a:lnTo>
                  <a:lnTo>
                    <a:pt x="338" y="50"/>
                  </a:lnTo>
                  <a:lnTo>
                    <a:pt x="326" y="45"/>
                  </a:lnTo>
                  <a:lnTo>
                    <a:pt x="317" y="40"/>
                  </a:lnTo>
                  <a:lnTo>
                    <a:pt x="314" y="38"/>
                  </a:lnTo>
                  <a:lnTo>
                    <a:pt x="302" y="31"/>
                  </a:lnTo>
                  <a:lnTo>
                    <a:pt x="291" y="26"/>
                  </a:lnTo>
                  <a:lnTo>
                    <a:pt x="288" y="24"/>
                  </a:lnTo>
                  <a:lnTo>
                    <a:pt x="279" y="19"/>
                  </a:lnTo>
                  <a:lnTo>
                    <a:pt x="269" y="12"/>
                  </a:lnTo>
                  <a:lnTo>
                    <a:pt x="257" y="5"/>
                  </a:lnTo>
                  <a:lnTo>
                    <a:pt x="253" y="5"/>
                  </a:lnTo>
                  <a:lnTo>
                    <a:pt x="250" y="2"/>
                  </a:lnTo>
                  <a:lnTo>
                    <a:pt x="250" y="2"/>
                  </a:lnTo>
                  <a:lnTo>
                    <a:pt x="250" y="2"/>
                  </a:lnTo>
                  <a:lnTo>
                    <a:pt x="248" y="2"/>
                  </a:lnTo>
                  <a:lnTo>
                    <a:pt x="248" y="2"/>
                  </a:lnTo>
                  <a:lnTo>
                    <a:pt x="80" y="2"/>
                  </a:lnTo>
                  <a:lnTo>
                    <a:pt x="80" y="2"/>
                  </a:lnTo>
                  <a:lnTo>
                    <a:pt x="78" y="0"/>
                  </a:lnTo>
                  <a:lnTo>
                    <a:pt x="75" y="2"/>
                  </a:lnTo>
                  <a:lnTo>
                    <a:pt x="73" y="2"/>
                  </a:lnTo>
                  <a:lnTo>
                    <a:pt x="73" y="2"/>
                  </a:lnTo>
                  <a:lnTo>
                    <a:pt x="71" y="5"/>
                  </a:lnTo>
                  <a:lnTo>
                    <a:pt x="71" y="5"/>
                  </a:lnTo>
                  <a:lnTo>
                    <a:pt x="68" y="5"/>
                  </a:lnTo>
                  <a:lnTo>
                    <a:pt x="68" y="5"/>
                  </a:lnTo>
                  <a:lnTo>
                    <a:pt x="66" y="5"/>
                  </a:lnTo>
                  <a:lnTo>
                    <a:pt x="63" y="5"/>
                  </a:lnTo>
                  <a:lnTo>
                    <a:pt x="63" y="5"/>
                  </a:lnTo>
                  <a:lnTo>
                    <a:pt x="63" y="5"/>
                  </a:lnTo>
                  <a:lnTo>
                    <a:pt x="63" y="5"/>
                  </a:lnTo>
                  <a:lnTo>
                    <a:pt x="63" y="5"/>
                  </a:lnTo>
                  <a:lnTo>
                    <a:pt x="61" y="5"/>
                  </a:lnTo>
                  <a:lnTo>
                    <a:pt x="61" y="5"/>
                  </a:lnTo>
                  <a:lnTo>
                    <a:pt x="61" y="5"/>
                  </a:lnTo>
                  <a:lnTo>
                    <a:pt x="61" y="5"/>
                  </a:lnTo>
                  <a:lnTo>
                    <a:pt x="61" y="7"/>
                  </a:lnTo>
                  <a:lnTo>
                    <a:pt x="61" y="7"/>
                  </a:lnTo>
                  <a:lnTo>
                    <a:pt x="61" y="7"/>
                  </a:lnTo>
                  <a:lnTo>
                    <a:pt x="61" y="7"/>
                  </a:lnTo>
                  <a:lnTo>
                    <a:pt x="61" y="10"/>
                  </a:lnTo>
                  <a:lnTo>
                    <a:pt x="61" y="10"/>
                  </a:lnTo>
                  <a:lnTo>
                    <a:pt x="61" y="10"/>
                  </a:lnTo>
                  <a:lnTo>
                    <a:pt x="61" y="10"/>
                  </a:lnTo>
                  <a:lnTo>
                    <a:pt x="61" y="10"/>
                  </a:lnTo>
                  <a:lnTo>
                    <a:pt x="61" y="10"/>
                  </a:lnTo>
                  <a:lnTo>
                    <a:pt x="61" y="10"/>
                  </a:lnTo>
                  <a:lnTo>
                    <a:pt x="63" y="10"/>
                  </a:lnTo>
                  <a:lnTo>
                    <a:pt x="63" y="10"/>
                  </a:lnTo>
                  <a:lnTo>
                    <a:pt x="63" y="10"/>
                  </a:lnTo>
                  <a:lnTo>
                    <a:pt x="63" y="10"/>
                  </a:lnTo>
                  <a:lnTo>
                    <a:pt x="63" y="12"/>
                  </a:lnTo>
                  <a:lnTo>
                    <a:pt x="63" y="12"/>
                  </a:lnTo>
                  <a:lnTo>
                    <a:pt x="66" y="14"/>
                  </a:lnTo>
                  <a:lnTo>
                    <a:pt x="66" y="17"/>
                  </a:lnTo>
                  <a:lnTo>
                    <a:pt x="66" y="17"/>
                  </a:lnTo>
                  <a:lnTo>
                    <a:pt x="66" y="17"/>
                  </a:lnTo>
                  <a:lnTo>
                    <a:pt x="66" y="17"/>
                  </a:lnTo>
                  <a:lnTo>
                    <a:pt x="66" y="17"/>
                  </a:lnTo>
                  <a:lnTo>
                    <a:pt x="66" y="17"/>
                  </a:lnTo>
                  <a:lnTo>
                    <a:pt x="66" y="17"/>
                  </a:lnTo>
                  <a:lnTo>
                    <a:pt x="66" y="19"/>
                  </a:lnTo>
                  <a:lnTo>
                    <a:pt x="66" y="19"/>
                  </a:lnTo>
                  <a:lnTo>
                    <a:pt x="68" y="19"/>
                  </a:lnTo>
                  <a:lnTo>
                    <a:pt x="68" y="19"/>
                  </a:lnTo>
                  <a:lnTo>
                    <a:pt x="68" y="21"/>
                  </a:lnTo>
                  <a:lnTo>
                    <a:pt x="71" y="21"/>
                  </a:lnTo>
                  <a:lnTo>
                    <a:pt x="73" y="21"/>
                  </a:lnTo>
                  <a:lnTo>
                    <a:pt x="75" y="24"/>
                  </a:lnTo>
                  <a:lnTo>
                    <a:pt x="75" y="24"/>
                  </a:lnTo>
                  <a:lnTo>
                    <a:pt x="75" y="24"/>
                  </a:lnTo>
                  <a:lnTo>
                    <a:pt x="75" y="26"/>
                  </a:lnTo>
                  <a:lnTo>
                    <a:pt x="75" y="26"/>
                  </a:lnTo>
                  <a:lnTo>
                    <a:pt x="75" y="26"/>
                  </a:lnTo>
                  <a:lnTo>
                    <a:pt x="75" y="28"/>
                  </a:lnTo>
                  <a:lnTo>
                    <a:pt x="75" y="28"/>
                  </a:lnTo>
                  <a:lnTo>
                    <a:pt x="78" y="28"/>
                  </a:lnTo>
                  <a:lnTo>
                    <a:pt x="78" y="31"/>
                  </a:lnTo>
                  <a:lnTo>
                    <a:pt x="78" y="31"/>
                  </a:lnTo>
                  <a:lnTo>
                    <a:pt x="78" y="33"/>
                  </a:lnTo>
                  <a:lnTo>
                    <a:pt x="80" y="33"/>
                  </a:lnTo>
                  <a:lnTo>
                    <a:pt x="80" y="33"/>
                  </a:lnTo>
                  <a:lnTo>
                    <a:pt x="80" y="33"/>
                  </a:lnTo>
                  <a:lnTo>
                    <a:pt x="80" y="36"/>
                  </a:lnTo>
                  <a:lnTo>
                    <a:pt x="80" y="40"/>
                  </a:lnTo>
                  <a:lnTo>
                    <a:pt x="80" y="40"/>
                  </a:lnTo>
                  <a:lnTo>
                    <a:pt x="80" y="40"/>
                  </a:lnTo>
                  <a:lnTo>
                    <a:pt x="80" y="40"/>
                  </a:lnTo>
                  <a:lnTo>
                    <a:pt x="80" y="43"/>
                  </a:lnTo>
                  <a:lnTo>
                    <a:pt x="80" y="43"/>
                  </a:lnTo>
                  <a:lnTo>
                    <a:pt x="80" y="45"/>
                  </a:lnTo>
                  <a:lnTo>
                    <a:pt x="80" y="45"/>
                  </a:lnTo>
                  <a:lnTo>
                    <a:pt x="80" y="47"/>
                  </a:lnTo>
                  <a:lnTo>
                    <a:pt x="80" y="47"/>
                  </a:lnTo>
                  <a:lnTo>
                    <a:pt x="80" y="47"/>
                  </a:lnTo>
                  <a:lnTo>
                    <a:pt x="80" y="50"/>
                  </a:lnTo>
                  <a:lnTo>
                    <a:pt x="80" y="50"/>
                  </a:lnTo>
                  <a:lnTo>
                    <a:pt x="80" y="50"/>
                  </a:lnTo>
                  <a:lnTo>
                    <a:pt x="78" y="52"/>
                  </a:lnTo>
                  <a:lnTo>
                    <a:pt x="80" y="52"/>
                  </a:lnTo>
                  <a:lnTo>
                    <a:pt x="80" y="52"/>
                  </a:lnTo>
                  <a:lnTo>
                    <a:pt x="80" y="57"/>
                  </a:lnTo>
                  <a:lnTo>
                    <a:pt x="80" y="55"/>
                  </a:lnTo>
                  <a:lnTo>
                    <a:pt x="82" y="57"/>
                  </a:lnTo>
                  <a:lnTo>
                    <a:pt x="82" y="57"/>
                  </a:lnTo>
                  <a:lnTo>
                    <a:pt x="82" y="57"/>
                  </a:lnTo>
                  <a:lnTo>
                    <a:pt x="82" y="59"/>
                  </a:lnTo>
                  <a:lnTo>
                    <a:pt x="82" y="64"/>
                  </a:lnTo>
                  <a:lnTo>
                    <a:pt x="82" y="66"/>
                  </a:lnTo>
                  <a:lnTo>
                    <a:pt x="82" y="71"/>
                  </a:lnTo>
                  <a:lnTo>
                    <a:pt x="82" y="71"/>
                  </a:lnTo>
                  <a:lnTo>
                    <a:pt x="80" y="73"/>
                  </a:lnTo>
                  <a:lnTo>
                    <a:pt x="80" y="73"/>
                  </a:lnTo>
                  <a:lnTo>
                    <a:pt x="80" y="73"/>
                  </a:lnTo>
                  <a:lnTo>
                    <a:pt x="78" y="73"/>
                  </a:lnTo>
                  <a:lnTo>
                    <a:pt x="78" y="76"/>
                  </a:lnTo>
                  <a:lnTo>
                    <a:pt x="78" y="76"/>
                  </a:lnTo>
                  <a:lnTo>
                    <a:pt x="78" y="76"/>
                  </a:lnTo>
                  <a:lnTo>
                    <a:pt x="75" y="76"/>
                  </a:lnTo>
                  <a:lnTo>
                    <a:pt x="73" y="73"/>
                  </a:lnTo>
                  <a:lnTo>
                    <a:pt x="73" y="73"/>
                  </a:lnTo>
                  <a:lnTo>
                    <a:pt x="73" y="73"/>
                  </a:lnTo>
                  <a:lnTo>
                    <a:pt x="71" y="73"/>
                  </a:lnTo>
                  <a:lnTo>
                    <a:pt x="71" y="76"/>
                  </a:lnTo>
                  <a:lnTo>
                    <a:pt x="71" y="76"/>
                  </a:lnTo>
                  <a:lnTo>
                    <a:pt x="68" y="76"/>
                  </a:lnTo>
                  <a:lnTo>
                    <a:pt x="68" y="76"/>
                  </a:lnTo>
                  <a:lnTo>
                    <a:pt x="66" y="76"/>
                  </a:lnTo>
                  <a:lnTo>
                    <a:pt x="66" y="76"/>
                  </a:lnTo>
                  <a:lnTo>
                    <a:pt x="63" y="78"/>
                  </a:lnTo>
                  <a:lnTo>
                    <a:pt x="63" y="81"/>
                  </a:lnTo>
                  <a:lnTo>
                    <a:pt x="61" y="85"/>
                  </a:lnTo>
                  <a:lnTo>
                    <a:pt x="61" y="85"/>
                  </a:lnTo>
                  <a:lnTo>
                    <a:pt x="61" y="88"/>
                  </a:lnTo>
                  <a:lnTo>
                    <a:pt x="61" y="88"/>
                  </a:lnTo>
                  <a:lnTo>
                    <a:pt x="59" y="88"/>
                  </a:lnTo>
                  <a:lnTo>
                    <a:pt x="59" y="90"/>
                  </a:lnTo>
                  <a:lnTo>
                    <a:pt x="59" y="90"/>
                  </a:lnTo>
                  <a:lnTo>
                    <a:pt x="59" y="90"/>
                  </a:lnTo>
                  <a:lnTo>
                    <a:pt x="59" y="90"/>
                  </a:lnTo>
                  <a:lnTo>
                    <a:pt x="61" y="90"/>
                  </a:lnTo>
                  <a:lnTo>
                    <a:pt x="63" y="90"/>
                  </a:lnTo>
                  <a:lnTo>
                    <a:pt x="63" y="90"/>
                  </a:lnTo>
                  <a:lnTo>
                    <a:pt x="63" y="90"/>
                  </a:lnTo>
                  <a:lnTo>
                    <a:pt x="61" y="92"/>
                  </a:lnTo>
                  <a:lnTo>
                    <a:pt x="61" y="95"/>
                  </a:lnTo>
                  <a:lnTo>
                    <a:pt x="61" y="95"/>
                  </a:lnTo>
                  <a:lnTo>
                    <a:pt x="61" y="97"/>
                  </a:lnTo>
                  <a:lnTo>
                    <a:pt x="59" y="97"/>
                  </a:lnTo>
                  <a:lnTo>
                    <a:pt x="59" y="99"/>
                  </a:lnTo>
                  <a:lnTo>
                    <a:pt x="59" y="99"/>
                  </a:lnTo>
                  <a:lnTo>
                    <a:pt x="59" y="102"/>
                  </a:lnTo>
                  <a:lnTo>
                    <a:pt x="61" y="102"/>
                  </a:lnTo>
                  <a:lnTo>
                    <a:pt x="61" y="102"/>
                  </a:lnTo>
                  <a:lnTo>
                    <a:pt x="61" y="104"/>
                  </a:lnTo>
                  <a:lnTo>
                    <a:pt x="61" y="104"/>
                  </a:lnTo>
                  <a:lnTo>
                    <a:pt x="61" y="104"/>
                  </a:lnTo>
                  <a:lnTo>
                    <a:pt x="61" y="104"/>
                  </a:lnTo>
                  <a:lnTo>
                    <a:pt x="61" y="104"/>
                  </a:lnTo>
                  <a:lnTo>
                    <a:pt x="63" y="104"/>
                  </a:lnTo>
                  <a:lnTo>
                    <a:pt x="63" y="104"/>
                  </a:lnTo>
                  <a:lnTo>
                    <a:pt x="63" y="102"/>
                  </a:lnTo>
                  <a:lnTo>
                    <a:pt x="66" y="102"/>
                  </a:lnTo>
                  <a:lnTo>
                    <a:pt x="66" y="102"/>
                  </a:lnTo>
                  <a:lnTo>
                    <a:pt x="68" y="104"/>
                  </a:lnTo>
                  <a:lnTo>
                    <a:pt x="71" y="104"/>
                  </a:lnTo>
                  <a:lnTo>
                    <a:pt x="71" y="104"/>
                  </a:lnTo>
                  <a:lnTo>
                    <a:pt x="71" y="107"/>
                  </a:lnTo>
                  <a:lnTo>
                    <a:pt x="71" y="107"/>
                  </a:lnTo>
                  <a:lnTo>
                    <a:pt x="71" y="107"/>
                  </a:lnTo>
                  <a:lnTo>
                    <a:pt x="71" y="107"/>
                  </a:lnTo>
                  <a:lnTo>
                    <a:pt x="71" y="107"/>
                  </a:lnTo>
                  <a:lnTo>
                    <a:pt x="73" y="107"/>
                  </a:lnTo>
                  <a:lnTo>
                    <a:pt x="73" y="107"/>
                  </a:lnTo>
                  <a:lnTo>
                    <a:pt x="73" y="107"/>
                  </a:lnTo>
                  <a:lnTo>
                    <a:pt x="75" y="107"/>
                  </a:lnTo>
                  <a:lnTo>
                    <a:pt x="75" y="107"/>
                  </a:lnTo>
                  <a:lnTo>
                    <a:pt x="75" y="107"/>
                  </a:lnTo>
                  <a:lnTo>
                    <a:pt x="80" y="107"/>
                  </a:lnTo>
                  <a:lnTo>
                    <a:pt x="80" y="107"/>
                  </a:lnTo>
                  <a:lnTo>
                    <a:pt x="80" y="107"/>
                  </a:lnTo>
                  <a:lnTo>
                    <a:pt x="80" y="107"/>
                  </a:lnTo>
                  <a:lnTo>
                    <a:pt x="78" y="109"/>
                  </a:lnTo>
                  <a:lnTo>
                    <a:pt x="78" y="111"/>
                  </a:lnTo>
                  <a:lnTo>
                    <a:pt x="78" y="111"/>
                  </a:lnTo>
                  <a:lnTo>
                    <a:pt x="80" y="111"/>
                  </a:lnTo>
                  <a:lnTo>
                    <a:pt x="80" y="114"/>
                  </a:lnTo>
                  <a:lnTo>
                    <a:pt x="80" y="114"/>
                  </a:lnTo>
                  <a:lnTo>
                    <a:pt x="80" y="114"/>
                  </a:lnTo>
                  <a:lnTo>
                    <a:pt x="80" y="114"/>
                  </a:lnTo>
                  <a:lnTo>
                    <a:pt x="80" y="116"/>
                  </a:lnTo>
                  <a:lnTo>
                    <a:pt x="80" y="116"/>
                  </a:lnTo>
                  <a:lnTo>
                    <a:pt x="80" y="116"/>
                  </a:lnTo>
                  <a:lnTo>
                    <a:pt x="80" y="116"/>
                  </a:lnTo>
                  <a:lnTo>
                    <a:pt x="80" y="116"/>
                  </a:lnTo>
                  <a:lnTo>
                    <a:pt x="80" y="118"/>
                  </a:lnTo>
                  <a:lnTo>
                    <a:pt x="80" y="118"/>
                  </a:lnTo>
                  <a:lnTo>
                    <a:pt x="80" y="121"/>
                  </a:lnTo>
                  <a:lnTo>
                    <a:pt x="80" y="121"/>
                  </a:lnTo>
                  <a:lnTo>
                    <a:pt x="80" y="121"/>
                  </a:lnTo>
                  <a:lnTo>
                    <a:pt x="78" y="123"/>
                  </a:lnTo>
                  <a:lnTo>
                    <a:pt x="78" y="123"/>
                  </a:lnTo>
                  <a:lnTo>
                    <a:pt x="75" y="123"/>
                  </a:lnTo>
                  <a:lnTo>
                    <a:pt x="75" y="123"/>
                  </a:lnTo>
                  <a:lnTo>
                    <a:pt x="75" y="123"/>
                  </a:lnTo>
                  <a:lnTo>
                    <a:pt x="75" y="123"/>
                  </a:lnTo>
                  <a:lnTo>
                    <a:pt x="73" y="123"/>
                  </a:lnTo>
                  <a:lnTo>
                    <a:pt x="73" y="126"/>
                  </a:lnTo>
                  <a:lnTo>
                    <a:pt x="71" y="126"/>
                  </a:lnTo>
                  <a:lnTo>
                    <a:pt x="71" y="126"/>
                  </a:lnTo>
                  <a:lnTo>
                    <a:pt x="68" y="126"/>
                  </a:lnTo>
                  <a:lnTo>
                    <a:pt x="68" y="128"/>
                  </a:lnTo>
                  <a:lnTo>
                    <a:pt x="68" y="128"/>
                  </a:lnTo>
                  <a:lnTo>
                    <a:pt x="71" y="128"/>
                  </a:lnTo>
                  <a:lnTo>
                    <a:pt x="71" y="130"/>
                  </a:lnTo>
                  <a:lnTo>
                    <a:pt x="68" y="133"/>
                  </a:lnTo>
                  <a:lnTo>
                    <a:pt x="66" y="133"/>
                  </a:lnTo>
                  <a:lnTo>
                    <a:pt x="66" y="133"/>
                  </a:lnTo>
                  <a:lnTo>
                    <a:pt x="66" y="135"/>
                  </a:lnTo>
                  <a:lnTo>
                    <a:pt x="66" y="135"/>
                  </a:lnTo>
                  <a:lnTo>
                    <a:pt x="63" y="135"/>
                  </a:lnTo>
                  <a:lnTo>
                    <a:pt x="63" y="135"/>
                  </a:lnTo>
                  <a:lnTo>
                    <a:pt x="63" y="135"/>
                  </a:lnTo>
                  <a:lnTo>
                    <a:pt x="63" y="135"/>
                  </a:lnTo>
                  <a:lnTo>
                    <a:pt x="61" y="135"/>
                  </a:lnTo>
                  <a:lnTo>
                    <a:pt x="61" y="135"/>
                  </a:lnTo>
                  <a:lnTo>
                    <a:pt x="61" y="135"/>
                  </a:lnTo>
                  <a:lnTo>
                    <a:pt x="61" y="135"/>
                  </a:lnTo>
                  <a:lnTo>
                    <a:pt x="61" y="135"/>
                  </a:lnTo>
                  <a:lnTo>
                    <a:pt x="61" y="135"/>
                  </a:lnTo>
                  <a:lnTo>
                    <a:pt x="61" y="137"/>
                  </a:lnTo>
                  <a:lnTo>
                    <a:pt x="59" y="137"/>
                  </a:lnTo>
                  <a:lnTo>
                    <a:pt x="59" y="137"/>
                  </a:lnTo>
                  <a:lnTo>
                    <a:pt x="59" y="140"/>
                  </a:lnTo>
                  <a:lnTo>
                    <a:pt x="59" y="140"/>
                  </a:lnTo>
                  <a:lnTo>
                    <a:pt x="59" y="142"/>
                  </a:lnTo>
                  <a:lnTo>
                    <a:pt x="56" y="144"/>
                  </a:lnTo>
                  <a:lnTo>
                    <a:pt x="56" y="144"/>
                  </a:lnTo>
                  <a:lnTo>
                    <a:pt x="56" y="144"/>
                  </a:lnTo>
                  <a:lnTo>
                    <a:pt x="56" y="147"/>
                  </a:lnTo>
                  <a:lnTo>
                    <a:pt x="56" y="147"/>
                  </a:lnTo>
                  <a:lnTo>
                    <a:pt x="56" y="149"/>
                  </a:lnTo>
                  <a:lnTo>
                    <a:pt x="56" y="149"/>
                  </a:lnTo>
                  <a:lnTo>
                    <a:pt x="56" y="149"/>
                  </a:lnTo>
                  <a:lnTo>
                    <a:pt x="54" y="149"/>
                  </a:lnTo>
                  <a:lnTo>
                    <a:pt x="52" y="149"/>
                  </a:lnTo>
                  <a:lnTo>
                    <a:pt x="52" y="154"/>
                  </a:lnTo>
                  <a:lnTo>
                    <a:pt x="47" y="156"/>
                  </a:lnTo>
                  <a:lnTo>
                    <a:pt x="47" y="156"/>
                  </a:lnTo>
                  <a:lnTo>
                    <a:pt x="47" y="161"/>
                  </a:lnTo>
                  <a:lnTo>
                    <a:pt x="45" y="163"/>
                  </a:lnTo>
                  <a:lnTo>
                    <a:pt x="45" y="163"/>
                  </a:lnTo>
                  <a:lnTo>
                    <a:pt x="45" y="166"/>
                  </a:lnTo>
                  <a:lnTo>
                    <a:pt x="42" y="168"/>
                  </a:lnTo>
                  <a:lnTo>
                    <a:pt x="40" y="170"/>
                  </a:lnTo>
                  <a:lnTo>
                    <a:pt x="37" y="170"/>
                  </a:lnTo>
                  <a:lnTo>
                    <a:pt x="37" y="175"/>
                  </a:lnTo>
                  <a:lnTo>
                    <a:pt x="35" y="175"/>
                  </a:lnTo>
                  <a:lnTo>
                    <a:pt x="35" y="175"/>
                  </a:lnTo>
                  <a:lnTo>
                    <a:pt x="35" y="178"/>
                  </a:lnTo>
                  <a:lnTo>
                    <a:pt x="33" y="178"/>
                  </a:lnTo>
                  <a:lnTo>
                    <a:pt x="30" y="180"/>
                  </a:lnTo>
                  <a:lnTo>
                    <a:pt x="28" y="180"/>
                  </a:lnTo>
                  <a:lnTo>
                    <a:pt x="28" y="180"/>
                  </a:lnTo>
                  <a:lnTo>
                    <a:pt x="26" y="180"/>
                  </a:lnTo>
                  <a:lnTo>
                    <a:pt x="26" y="180"/>
                  </a:lnTo>
                  <a:lnTo>
                    <a:pt x="26" y="180"/>
                  </a:lnTo>
                  <a:lnTo>
                    <a:pt x="26" y="180"/>
                  </a:lnTo>
                  <a:lnTo>
                    <a:pt x="23" y="182"/>
                  </a:lnTo>
                  <a:lnTo>
                    <a:pt x="23" y="182"/>
                  </a:lnTo>
                  <a:lnTo>
                    <a:pt x="23" y="182"/>
                  </a:lnTo>
                  <a:lnTo>
                    <a:pt x="23" y="182"/>
                  </a:lnTo>
                  <a:lnTo>
                    <a:pt x="23" y="182"/>
                  </a:lnTo>
                  <a:lnTo>
                    <a:pt x="23" y="185"/>
                  </a:lnTo>
                  <a:lnTo>
                    <a:pt x="23" y="185"/>
                  </a:lnTo>
                  <a:lnTo>
                    <a:pt x="23" y="185"/>
                  </a:lnTo>
                  <a:lnTo>
                    <a:pt x="21" y="185"/>
                  </a:lnTo>
                  <a:lnTo>
                    <a:pt x="21" y="185"/>
                  </a:lnTo>
                  <a:lnTo>
                    <a:pt x="19" y="185"/>
                  </a:lnTo>
                  <a:lnTo>
                    <a:pt x="16" y="185"/>
                  </a:lnTo>
                  <a:lnTo>
                    <a:pt x="4" y="185"/>
                  </a:lnTo>
                  <a:lnTo>
                    <a:pt x="4" y="185"/>
                  </a:lnTo>
                  <a:lnTo>
                    <a:pt x="4" y="187"/>
                  </a:lnTo>
                  <a:lnTo>
                    <a:pt x="4" y="192"/>
                  </a:lnTo>
                  <a:lnTo>
                    <a:pt x="2" y="201"/>
                  </a:lnTo>
                  <a:lnTo>
                    <a:pt x="0" y="206"/>
                  </a:lnTo>
                  <a:lnTo>
                    <a:pt x="0" y="211"/>
                  </a:lnTo>
                  <a:lnTo>
                    <a:pt x="2" y="215"/>
                  </a:lnTo>
                  <a:lnTo>
                    <a:pt x="2" y="215"/>
                  </a:lnTo>
                  <a:lnTo>
                    <a:pt x="2" y="220"/>
                  </a:lnTo>
                  <a:lnTo>
                    <a:pt x="7" y="227"/>
                  </a:lnTo>
                  <a:lnTo>
                    <a:pt x="9" y="234"/>
                  </a:lnTo>
                  <a:lnTo>
                    <a:pt x="14" y="249"/>
                  </a:lnTo>
                  <a:lnTo>
                    <a:pt x="16" y="251"/>
                  </a:lnTo>
                  <a:lnTo>
                    <a:pt x="14" y="256"/>
                  </a:lnTo>
                  <a:lnTo>
                    <a:pt x="14" y="258"/>
                  </a:lnTo>
                  <a:lnTo>
                    <a:pt x="9" y="265"/>
                  </a:lnTo>
                  <a:lnTo>
                    <a:pt x="9" y="268"/>
                  </a:lnTo>
                  <a:lnTo>
                    <a:pt x="9" y="270"/>
                  </a:lnTo>
                  <a:lnTo>
                    <a:pt x="9" y="277"/>
                  </a:lnTo>
                  <a:lnTo>
                    <a:pt x="11" y="282"/>
                  </a:lnTo>
                  <a:lnTo>
                    <a:pt x="11" y="284"/>
                  </a:lnTo>
                  <a:lnTo>
                    <a:pt x="14" y="286"/>
                  </a:lnTo>
                  <a:lnTo>
                    <a:pt x="16" y="291"/>
                  </a:lnTo>
                  <a:lnTo>
                    <a:pt x="19" y="298"/>
                  </a:lnTo>
                  <a:lnTo>
                    <a:pt x="21" y="301"/>
                  </a:lnTo>
                  <a:lnTo>
                    <a:pt x="23" y="303"/>
                  </a:lnTo>
                  <a:lnTo>
                    <a:pt x="30" y="308"/>
                  </a:lnTo>
                  <a:lnTo>
                    <a:pt x="35" y="310"/>
                  </a:lnTo>
                  <a:lnTo>
                    <a:pt x="37" y="312"/>
                  </a:lnTo>
                  <a:lnTo>
                    <a:pt x="40" y="315"/>
                  </a:lnTo>
                  <a:lnTo>
                    <a:pt x="49" y="324"/>
                  </a:lnTo>
                  <a:lnTo>
                    <a:pt x="52" y="329"/>
                  </a:lnTo>
                  <a:lnTo>
                    <a:pt x="56" y="339"/>
                  </a:lnTo>
                  <a:lnTo>
                    <a:pt x="59" y="346"/>
                  </a:lnTo>
                  <a:lnTo>
                    <a:pt x="59" y="348"/>
                  </a:lnTo>
                  <a:lnTo>
                    <a:pt x="59" y="353"/>
                  </a:lnTo>
                  <a:lnTo>
                    <a:pt x="71" y="372"/>
                  </a:lnTo>
                  <a:lnTo>
                    <a:pt x="75" y="381"/>
                  </a:lnTo>
                  <a:lnTo>
                    <a:pt x="75" y="386"/>
                  </a:lnTo>
                  <a:lnTo>
                    <a:pt x="78" y="391"/>
                  </a:lnTo>
                  <a:lnTo>
                    <a:pt x="80" y="395"/>
                  </a:lnTo>
                  <a:lnTo>
                    <a:pt x="85" y="400"/>
                  </a:lnTo>
                  <a:lnTo>
                    <a:pt x="87" y="405"/>
                  </a:lnTo>
                  <a:lnTo>
                    <a:pt x="89" y="405"/>
                  </a:lnTo>
                  <a:lnTo>
                    <a:pt x="92" y="407"/>
                  </a:lnTo>
                  <a:lnTo>
                    <a:pt x="94" y="407"/>
                  </a:lnTo>
                  <a:lnTo>
                    <a:pt x="97" y="407"/>
                  </a:lnTo>
                  <a:lnTo>
                    <a:pt x="97" y="407"/>
                  </a:lnTo>
                  <a:lnTo>
                    <a:pt x="99" y="407"/>
                  </a:lnTo>
                  <a:lnTo>
                    <a:pt x="99" y="407"/>
                  </a:lnTo>
                  <a:lnTo>
                    <a:pt x="101" y="407"/>
                  </a:lnTo>
                  <a:lnTo>
                    <a:pt x="101" y="407"/>
                  </a:lnTo>
                  <a:lnTo>
                    <a:pt x="101" y="407"/>
                  </a:lnTo>
                  <a:lnTo>
                    <a:pt x="104" y="407"/>
                  </a:lnTo>
                  <a:lnTo>
                    <a:pt x="104" y="410"/>
                  </a:lnTo>
                  <a:lnTo>
                    <a:pt x="104" y="407"/>
                  </a:lnTo>
                  <a:lnTo>
                    <a:pt x="104" y="407"/>
                  </a:lnTo>
                  <a:lnTo>
                    <a:pt x="106" y="407"/>
                  </a:lnTo>
                  <a:lnTo>
                    <a:pt x="108" y="407"/>
                  </a:lnTo>
                  <a:lnTo>
                    <a:pt x="108" y="407"/>
                  </a:lnTo>
                  <a:lnTo>
                    <a:pt x="108" y="407"/>
                  </a:lnTo>
                  <a:lnTo>
                    <a:pt x="108" y="407"/>
                  </a:lnTo>
                  <a:lnTo>
                    <a:pt x="108" y="407"/>
                  </a:lnTo>
                  <a:lnTo>
                    <a:pt x="108" y="407"/>
                  </a:lnTo>
                  <a:lnTo>
                    <a:pt x="108" y="407"/>
                  </a:lnTo>
                  <a:lnTo>
                    <a:pt x="108" y="410"/>
                  </a:lnTo>
                  <a:lnTo>
                    <a:pt x="111" y="410"/>
                  </a:lnTo>
                  <a:lnTo>
                    <a:pt x="111" y="410"/>
                  </a:lnTo>
                  <a:lnTo>
                    <a:pt x="111" y="410"/>
                  </a:lnTo>
                  <a:lnTo>
                    <a:pt x="113" y="410"/>
                  </a:lnTo>
                  <a:lnTo>
                    <a:pt x="113" y="410"/>
                  </a:lnTo>
                  <a:lnTo>
                    <a:pt x="116" y="410"/>
                  </a:lnTo>
                  <a:lnTo>
                    <a:pt x="116" y="412"/>
                  </a:lnTo>
                  <a:lnTo>
                    <a:pt x="118" y="412"/>
                  </a:lnTo>
                  <a:lnTo>
                    <a:pt x="118" y="412"/>
                  </a:lnTo>
                  <a:lnTo>
                    <a:pt x="118" y="414"/>
                  </a:lnTo>
                  <a:lnTo>
                    <a:pt x="118" y="417"/>
                  </a:lnTo>
                  <a:lnTo>
                    <a:pt x="120" y="419"/>
                  </a:lnTo>
                  <a:lnTo>
                    <a:pt x="120" y="419"/>
                  </a:lnTo>
                  <a:lnTo>
                    <a:pt x="125" y="424"/>
                  </a:lnTo>
                  <a:lnTo>
                    <a:pt x="127" y="424"/>
                  </a:lnTo>
                  <a:lnTo>
                    <a:pt x="127" y="424"/>
                  </a:lnTo>
                  <a:lnTo>
                    <a:pt x="130" y="424"/>
                  </a:lnTo>
                  <a:lnTo>
                    <a:pt x="130" y="424"/>
                  </a:lnTo>
                  <a:lnTo>
                    <a:pt x="132" y="424"/>
                  </a:lnTo>
                  <a:lnTo>
                    <a:pt x="139" y="426"/>
                  </a:lnTo>
                  <a:lnTo>
                    <a:pt x="139" y="426"/>
                  </a:lnTo>
                  <a:lnTo>
                    <a:pt x="139" y="431"/>
                  </a:lnTo>
                  <a:lnTo>
                    <a:pt x="139" y="431"/>
                  </a:lnTo>
                  <a:lnTo>
                    <a:pt x="142" y="433"/>
                  </a:lnTo>
                  <a:lnTo>
                    <a:pt x="144" y="433"/>
                  </a:lnTo>
                  <a:lnTo>
                    <a:pt x="144" y="431"/>
                  </a:lnTo>
                  <a:lnTo>
                    <a:pt x="144" y="431"/>
                  </a:lnTo>
                  <a:lnTo>
                    <a:pt x="146" y="431"/>
                  </a:lnTo>
                  <a:lnTo>
                    <a:pt x="149" y="433"/>
                  </a:lnTo>
                  <a:lnTo>
                    <a:pt x="149" y="433"/>
                  </a:lnTo>
                  <a:lnTo>
                    <a:pt x="149" y="433"/>
                  </a:lnTo>
                  <a:lnTo>
                    <a:pt x="149" y="433"/>
                  </a:lnTo>
                  <a:lnTo>
                    <a:pt x="151" y="433"/>
                  </a:lnTo>
                  <a:lnTo>
                    <a:pt x="151" y="433"/>
                  </a:lnTo>
                  <a:lnTo>
                    <a:pt x="151" y="433"/>
                  </a:lnTo>
                  <a:lnTo>
                    <a:pt x="153" y="436"/>
                  </a:lnTo>
                  <a:lnTo>
                    <a:pt x="153" y="436"/>
                  </a:lnTo>
                  <a:lnTo>
                    <a:pt x="156" y="436"/>
                  </a:lnTo>
                  <a:lnTo>
                    <a:pt x="156" y="436"/>
                  </a:lnTo>
                  <a:lnTo>
                    <a:pt x="163" y="436"/>
                  </a:lnTo>
                  <a:lnTo>
                    <a:pt x="165" y="436"/>
                  </a:lnTo>
                  <a:lnTo>
                    <a:pt x="168" y="438"/>
                  </a:lnTo>
                  <a:lnTo>
                    <a:pt x="168" y="438"/>
                  </a:lnTo>
                  <a:lnTo>
                    <a:pt x="170" y="440"/>
                  </a:lnTo>
                  <a:lnTo>
                    <a:pt x="170" y="443"/>
                  </a:lnTo>
                  <a:lnTo>
                    <a:pt x="170" y="443"/>
                  </a:lnTo>
                  <a:lnTo>
                    <a:pt x="172" y="443"/>
                  </a:lnTo>
                  <a:lnTo>
                    <a:pt x="177" y="443"/>
                  </a:lnTo>
                  <a:lnTo>
                    <a:pt x="182" y="445"/>
                  </a:lnTo>
                  <a:lnTo>
                    <a:pt x="182" y="445"/>
                  </a:lnTo>
                  <a:lnTo>
                    <a:pt x="182" y="445"/>
                  </a:lnTo>
                  <a:lnTo>
                    <a:pt x="182" y="445"/>
                  </a:lnTo>
                  <a:lnTo>
                    <a:pt x="182" y="447"/>
                  </a:lnTo>
                  <a:lnTo>
                    <a:pt x="184" y="447"/>
                  </a:lnTo>
                  <a:lnTo>
                    <a:pt x="184" y="447"/>
                  </a:lnTo>
                  <a:lnTo>
                    <a:pt x="184" y="447"/>
                  </a:lnTo>
                  <a:lnTo>
                    <a:pt x="184" y="447"/>
                  </a:lnTo>
                  <a:lnTo>
                    <a:pt x="186" y="447"/>
                  </a:lnTo>
                  <a:lnTo>
                    <a:pt x="191" y="450"/>
                  </a:lnTo>
                  <a:lnTo>
                    <a:pt x="191" y="450"/>
                  </a:lnTo>
                  <a:lnTo>
                    <a:pt x="194" y="450"/>
                  </a:lnTo>
                  <a:lnTo>
                    <a:pt x="194" y="450"/>
                  </a:lnTo>
                  <a:lnTo>
                    <a:pt x="196" y="450"/>
                  </a:lnTo>
                  <a:lnTo>
                    <a:pt x="196" y="450"/>
                  </a:lnTo>
                  <a:lnTo>
                    <a:pt x="198" y="452"/>
                  </a:lnTo>
                  <a:lnTo>
                    <a:pt x="203" y="454"/>
                  </a:lnTo>
                  <a:lnTo>
                    <a:pt x="203" y="454"/>
                  </a:lnTo>
                  <a:lnTo>
                    <a:pt x="203" y="454"/>
                  </a:lnTo>
                  <a:lnTo>
                    <a:pt x="205" y="457"/>
                  </a:lnTo>
                  <a:lnTo>
                    <a:pt x="205" y="457"/>
                  </a:lnTo>
                  <a:lnTo>
                    <a:pt x="205" y="457"/>
                  </a:lnTo>
                  <a:lnTo>
                    <a:pt x="208" y="454"/>
                  </a:lnTo>
                  <a:lnTo>
                    <a:pt x="208" y="454"/>
                  </a:lnTo>
                  <a:lnTo>
                    <a:pt x="208" y="454"/>
                  </a:lnTo>
                  <a:lnTo>
                    <a:pt x="210" y="454"/>
                  </a:lnTo>
                  <a:lnTo>
                    <a:pt x="210" y="454"/>
                  </a:lnTo>
                  <a:lnTo>
                    <a:pt x="210" y="454"/>
                  </a:lnTo>
                  <a:lnTo>
                    <a:pt x="210" y="454"/>
                  </a:lnTo>
                  <a:lnTo>
                    <a:pt x="213" y="454"/>
                  </a:lnTo>
                  <a:lnTo>
                    <a:pt x="213" y="454"/>
                  </a:lnTo>
                  <a:lnTo>
                    <a:pt x="215" y="457"/>
                  </a:lnTo>
                  <a:lnTo>
                    <a:pt x="217" y="459"/>
                  </a:lnTo>
                  <a:lnTo>
                    <a:pt x="217" y="459"/>
                  </a:lnTo>
                  <a:lnTo>
                    <a:pt x="217" y="462"/>
                  </a:lnTo>
                  <a:lnTo>
                    <a:pt x="220" y="462"/>
                  </a:lnTo>
                  <a:lnTo>
                    <a:pt x="220" y="462"/>
                  </a:lnTo>
                  <a:lnTo>
                    <a:pt x="222" y="462"/>
                  </a:lnTo>
                  <a:lnTo>
                    <a:pt x="224" y="462"/>
                  </a:lnTo>
                  <a:lnTo>
                    <a:pt x="224" y="462"/>
                  </a:lnTo>
                  <a:lnTo>
                    <a:pt x="227" y="462"/>
                  </a:lnTo>
                  <a:lnTo>
                    <a:pt x="229" y="462"/>
                  </a:lnTo>
                  <a:lnTo>
                    <a:pt x="229" y="462"/>
                  </a:lnTo>
                  <a:lnTo>
                    <a:pt x="231" y="462"/>
                  </a:lnTo>
                  <a:lnTo>
                    <a:pt x="231" y="462"/>
                  </a:lnTo>
                  <a:lnTo>
                    <a:pt x="231" y="462"/>
                  </a:lnTo>
                  <a:lnTo>
                    <a:pt x="234" y="462"/>
                  </a:lnTo>
                  <a:lnTo>
                    <a:pt x="236" y="459"/>
                  </a:lnTo>
                  <a:lnTo>
                    <a:pt x="236" y="462"/>
                  </a:lnTo>
                  <a:lnTo>
                    <a:pt x="239" y="462"/>
                  </a:lnTo>
                  <a:lnTo>
                    <a:pt x="241" y="464"/>
                  </a:lnTo>
                  <a:lnTo>
                    <a:pt x="241" y="464"/>
                  </a:lnTo>
                  <a:lnTo>
                    <a:pt x="243" y="464"/>
                  </a:lnTo>
                  <a:lnTo>
                    <a:pt x="243" y="466"/>
                  </a:lnTo>
                  <a:lnTo>
                    <a:pt x="246" y="466"/>
                  </a:lnTo>
                  <a:lnTo>
                    <a:pt x="246" y="466"/>
                  </a:lnTo>
                  <a:lnTo>
                    <a:pt x="246" y="466"/>
                  </a:lnTo>
                  <a:lnTo>
                    <a:pt x="246" y="466"/>
                  </a:lnTo>
                  <a:lnTo>
                    <a:pt x="248" y="466"/>
                  </a:lnTo>
                  <a:lnTo>
                    <a:pt x="248" y="464"/>
                  </a:lnTo>
                  <a:lnTo>
                    <a:pt x="248" y="464"/>
                  </a:lnTo>
                  <a:lnTo>
                    <a:pt x="248" y="464"/>
                  </a:lnTo>
                  <a:lnTo>
                    <a:pt x="248" y="462"/>
                  </a:lnTo>
                  <a:lnTo>
                    <a:pt x="248" y="462"/>
                  </a:lnTo>
                  <a:lnTo>
                    <a:pt x="248" y="459"/>
                  </a:lnTo>
                  <a:lnTo>
                    <a:pt x="248" y="457"/>
                  </a:lnTo>
                  <a:lnTo>
                    <a:pt x="248" y="457"/>
                  </a:lnTo>
                  <a:lnTo>
                    <a:pt x="250" y="454"/>
                  </a:lnTo>
                  <a:lnTo>
                    <a:pt x="250" y="454"/>
                  </a:lnTo>
                  <a:lnTo>
                    <a:pt x="253" y="454"/>
                  </a:lnTo>
                  <a:lnTo>
                    <a:pt x="255" y="457"/>
                  </a:lnTo>
                  <a:lnTo>
                    <a:pt x="255" y="457"/>
                  </a:lnTo>
                  <a:lnTo>
                    <a:pt x="255" y="457"/>
                  </a:lnTo>
                  <a:lnTo>
                    <a:pt x="255" y="457"/>
                  </a:lnTo>
                  <a:lnTo>
                    <a:pt x="257" y="459"/>
                  </a:lnTo>
                  <a:lnTo>
                    <a:pt x="257" y="459"/>
                  </a:lnTo>
                  <a:lnTo>
                    <a:pt x="257" y="462"/>
                  </a:lnTo>
                  <a:lnTo>
                    <a:pt x="260" y="462"/>
                  </a:lnTo>
                  <a:lnTo>
                    <a:pt x="265" y="466"/>
                  </a:lnTo>
                  <a:lnTo>
                    <a:pt x="267" y="466"/>
                  </a:lnTo>
                  <a:lnTo>
                    <a:pt x="267" y="469"/>
                  </a:lnTo>
                  <a:lnTo>
                    <a:pt x="267" y="469"/>
                  </a:lnTo>
                  <a:lnTo>
                    <a:pt x="267" y="471"/>
                  </a:lnTo>
                  <a:lnTo>
                    <a:pt x="267" y="471"/>
                  </a:lnTo>
                  <a:lnTo>
                    <a:pt x="269" y="471"/>
                  </a:lnTo>
                  <a:lnTo>
                    <a:pt x="269" y="471"/>
                  </a:lnTo>
                  <a:lnTo>
                    <a:pt x="269" y="473"/>
                  </a:lnTo>
                  <a:lnTo>
                    <a:pt x="269" y="473"/>
                  </a:lnTo>
                  <a:lnTo>
                    <a:pt x="276" y="481"/>
                  </a:lnTo>
                  <a:lnTo>
                    <a:pt x="276" y="481"/>
                  </a:lnTo>
                  <a:lnTo>
                    <a:pt x="279" y="483"/>
                  </a:lnTo>
                  <a:lnTo>
                    <a:pt x="279" y="485"/>
                  </a:lnTo>
                  <a:lnTo>
                    <a:pt x="279" y="485"/>
                  </a:lnTo>
                  <a:lnTo>
                    <a:pt x="279" y="485"/>
                  </a:lnTo>
                  <a:lnTo>
                    <a:pt x="279" y="488"/>
                  </a:lnTo>
                  <a:lnTo>
                    <a:pt x="279" y="488"/>
                  </a:lnTo>
                  <a:lnTo>
                    <a:pt x="279" y="490"/>
                  </a:lnTo>
                  <a:lnTo>
                    <a:pt x="281" y="492"/>
                  </a:lnTo>
                  <a:lnTo>
                    <a:pt x="281" y="497"/>
                  </a:lnTo>
                  <a:lnTo>
                    <a:pt x="281" y="497"/>
                  </a:lnTo>
                  <a:lnTo>
                    <a:pt x="281" y="497"/>
                  </a:lnTo>
                  <a:lnTo>
                    <a:pt x="281" y="499"/>
                  </a:lnTo>
                  <a:lnTo>
                    <a:pt x="281" y="504"/>
                  </a:lnTo>
                  <a:lnTo>
                    <a:pt x="281" y="507"/>
                  </a:lnTo>
                  <a:lnTo>
                    <a:pt x="281" y="507"/>
                  </a:lnTo>
                  <a:lnTo>
                    <a:pt x="281" y="509"/>
                  </a:lnTo>
                  <a:lnTo>
                    <a:pt x="281" y="509"/>
                  </a:lnTo>
                  <a:lnTo>
                    <a:pt x="281" y="511"/>
                  </a:lnTo>
                  <a:lnTo>
                    <a:pt x="281" y="511"/>
                  </a:lnTo>
                  <a:lnTo>
                    <a:pt x="281" y="511"/>
                  </a:lnTo>
                  <a:lnTo>
                    <a:pt x="281" y="511"/>
                  </a:lnTo>
                  <a:lnTo>
                    <a:pt x="281" y="511"/>
                  </a:lnTo>
                  <a:lnTo>
                    <a:pt x="281" y="514"/>
                  </a:lnTo>
                  <a:lnTo>
                    <a:pt x="281" y="514"/>
                  </a:lnTo>
                  <a:lnTo>
                    <a:pt x="284" y="514"/>
                  </a:lnTo>
                  <a:lnTo>
                    <a:pt x="284" y="514"/>
                  </a:lnTo>
                  <a:lnTo>
                    <a:pt x="284" y="514"/>
                  </a:lnTo>
                  <a:lnTo>
                    <a:pt x="284" y="514"/>
                  </a:lnTo>
                  <a:lnTo>
                    <a:pt x="284" y="514"/>
                  </a:lnTo>
                  <a:lnTo>
                    <a:pt x="284" y="516"/>
                  </a:lnTo>
                  <a:lnTo>
                    <a:pt x="284" y="516"/>
                  </a:lnTo>
                  <a:lnTo>
                    <a:pt x="286" y="518"/>
                  </a:lnTo>
                  <a:lnTo>
                    <a:pt x="286" y="518"/>
                  </a:lnTo>
                  <a:lnTo>
                    <a:pt x="286" y="521"/>
                  </a:lnTo>
                  <a:lnTo>
                    <a:pt x="284" y="521"/>
                  </a:lnTo>
                  <a:lnTo>
                    <a:pt x="286" y="521"/>
                  </a:lnTo>
                  <a:lnTo>
                    <a:pt x="286" y="521"/>
                  </a:lnTo>
                  <a:lnTo>
                    <a:pt x="286" y="521"/>
                  </a:lnTo>
                  <a:lnTo>
                    <a:pt x="286" y="523"/>
                  </a:lnTo>
                  <a:lnTo>
                    <a:pt x="286" y="523"/>
                  </a:lnTo>
                  <a:lnTo>
                    <a:pt x="286" y="523"/>
                  </a:lnTo>
                  <a:lnTo>
                    <a:pt x="286" y="523"/>
                  </a:lnTo>
                  <a:lnTo>
                    <a:pt x="286" y="523"/>
                  </a:lnTo>
                  <a:lnTo>
                    <a:pt x="286" y="525"/>
                  </a:lnTo>
                  <a:lnTo>
                    <a:pt x="284" y="528"/>
                  </a:lnTo>
                  <a:lnTo>
                    <a:pt x="284" y="530"/>
                  </a:lnTo>
                  <a:lnTo>
                    <a:pt x="284" y="533"/>
                  </a:lnTo>
                  <a:lnTo>
                    <a:pt x="284" y="535"/>
                  </a:lnTo>
                  <a:lnTo>
                    <a:pt x="284" y="535"/>
                  </a:lnTo>
                  <a:lnTo>
                    <a:pt x="281" y="535"/>
                  </a:lnTo>
                  <a:lnTo>
                    <a:pt x="281" y="537"/>
                  </a:lnTo>
                  <a:lnTo>
                    <a:pt x="281" y="537"/>
                  </a:lnTo>
                  <a:lnTo>
                    <a:pt x="284" y="540"/>
                  </a:lnTo>
                  <a:lnTo>
                    <a:pt x="284" y="542"/>
                  </a:lnTo>
                  <a:lnTo>
                    <a:pt x="284" y="542"/>
                  </a:lnTo>
                  <a:lnTo>
                    <a:pt x="286" y="544"/>
                  </a:lnTo>
                  <a:lnTo>
                    <a:pt x="286" y="547"/>
                  </a:lnTo>
                  <a:lnTo>
                    <a:pt x="286" y="547"/>
                  </a:lnTo>
                  <a:lnTo>
                    <a:pt x="286" y="547"/>
                  </a:lnTo>
                  <a:lnTo>
                    <a:pt x="288" y="547"/>
                  </a:lnTo>
                  <a:lnTo>
                    <a:pt x="288" y="547"/>
                  </a:lnTo>
                  <a:lnTo>
                    <a:pt x="288" y="547"/>
                  </a:lnTo>
                  <a:lnTo>
                    <a:pt x="288" y="549"/>
                  </a:lnTo>
                  <a:lnTo>
                    <a:pt x="288" y="549"/>
                  </a:lnTo>
                  <a:lnTo>
                    <a:pt x="288" y="549"/>
                  </a:lnTo>
                  <a:lnTo>
                    <a:pt x="291" y="552"/>
                  </a:lnTo>
                  <a:lnTo>
                    <a:pt x="291" y="552"/>
                  </a:lnTo>
                  <a:lnTo>
                    <a:pt x="291" y="552"/>
                  </a:lnTo>
                  <a:lnTo>
                    <a:pt x="291" y="552"/>
                  </a:lnTo>
                  <a:lnTo>
                    <a:pt x="291" y="552"/>
                  </a:lnTo>
                  <a:lnTo>
                    <a:pt x="288" y="552"/>
                  </a:lnTo>
                  <a:lnTo>
                    <a:pt x="291" y="554"/>
                  </a:lnTo>
                  <a:lnTo>
                    <a:pt x="291" y="556"/>
                  </a:lnTo>
                  <a:lnTo>
                    <a:pt x="291" y="556"/>
                  </a:lnTo>
                  <a:lnTo>
                    <a:pt x="293" y="554"/>
                  </a:lnTo>
                  <a:lnTo>
                    <a:pt x="293" y="554"/>
                  </a:lnTo>
                  <a:lnTo>
                    <a:pt x="293" y="554"/>
                  </a:lnTo>
                  <a:lnTo>
                    <a:pt x="295" y="556"/>
                  </a:lnTo>
                  <a:lnTo>
                    <a:pt x="295" y="556"/>
                  </a:lnTo>
                  <a:lnTo>
                    <a:pt x="298" y="556"/>
                  </a:lnTo>
                  <a:lnTo>
                    <a:pt x="298" y="559"/>
                  </a:lnTo>
                  <a:lnTo>
                    <a:pt x="298" y="559"/>
                  </a:lnTo>
                  <a:lnTo>
                    <a:pt x="300" y="559"/>
                  </a:lnTo>
                  <a:lnTo>
                    <a:pt x="300" y="561"/>
                  </a:lnTo>
                  <a:lnTo>
                    <a:pt x="300" y="561"/>
                  </a:lnTo>
                  <a:lnTo>
                    <a:pt x="300" y="561"/>
                  </a:lnTo>
                  <a:lnTo>
                    <a:pt x="300" y="561"/>
                  </a:lnTo>
                  <a:lnTo>
                    <a:pt x="300" y="563"/>
                  </a:lnTo>
                  <a:lnTo>
                    <a:pt x="300" y="563"/>
                  </a:lnTo>
                  <a:lnTo>
                    <a:pt x="302" y="563"/>
                  </a:lnTo>
                  <a:lnTo>
                    <a:pt x="302" y="563"/>
                  </a:lnTo>
                  <a:lnTo>
                    <a:pt x="302" y="568"/>
                  </a:lnTo>
                  <a:lnTo>
                    <a:pt x="302" y="568"/>
                  </a:lnTo>
                  <a:lnTo>
                    <a:pt x="324" y="568"/>
                  </a:lnTo>
                  <a:lnTo>
                    <a:pt x="326" y="568"/>
                  </a:lnTo>
                  <a:lnTo>
                    <a:pt x="326" y="568"/>
                  </a:lnTo>
                  <a:lnTo>
                    <a:pt x="326" y="568"/>
                  </a:lnTo>
                  <a:lnTo>
                    <a:pt x="326" y="568"/>
                  </a:lnTo>
                  <a:lnTo>
                    <a:pt x="328" y="568"/>
                  </a:lnTo>
                  <a:lnTo>
                    <a:pt x="328" y="568"/>
                  </a:lnTo>
                  <a:lnTo>
                    <a:pt x="328" y="568"/>
                  </a:lnTo>
                  <a:lnTo>
                    <a:pt x="328" y="568"/>
                  </a:lnTo>
                  <a:lnTo>
                    <a:pt x="328" y="568"/>
                  </a:lnTo>
                  <a:lnTo>
                    <a:pt x="331" y="568"/>
                  </a:lnTo>
                  <a:lnTo>
                    <a:pt x="331" y="568"/>
                  </a:lnTo>
                  <a:lnTo>
                    <a:pt x="331" y="568"/>
                  </a:lnTo>
                  <a:lnTo>
                    <a:pt x="331" y="568"/>
                  </a:lnTo>
                  <a:lnTo>
                    <a:pt x="331" y="568"/>
                  </a:lnTo>
                  <a:lnTo>
                    <a:pt x="331" y="570"/>
                  </a:lnTo>
                  <a:lnTo>
                    <a:pt x="331" y="570"/>
                  </a:lnTo>
                  <a:lnTo>
                    <a:pt x="331" y="568"/>
                  </a:lnTo>
                  <a:lnTo>
                    <a:pt x="333" y="568"/>
                  </a:lnTo>
                  <a:lnTo>
                    <a:pt x="333" y="568"/>
                  </a:lnTo>
                  <a:lnTo>
                    <a:pt x="333" y="570"/>
                  </a:lnTo>
                  <a:lnTo>
                    <a:pt x="336" y="568"/>
                  </a:lnTo>
                  <a:lnTo>
                    <a:pt x="336" y="568"/>
                  </a:lnTo>
                  <a:lnTo>
                    <a:pt x="338" y="568"/>
                  </a:lnTo>
                  <a:lnTo>
                    <a:pt x="338" y="568"/>
                  </a:lnTo>
                  <a:lnTo>
                    <a:pt x="340" y="566"/>
                  </a:lnTo>
                  <a:lnTo>
                    <a:pt x="340" y="566"/>
                  </a:lnTo>
                  <a:lnTo>
                    <a:pt x="340" y="566"/>
                  </a:lnTo>
                  <a:lnTo>
                    <a:pt x="340" y="563"/>
                  </a:lnTo>
                  <a:lnTo>
                    <a:pt x="340" y="563"/>
                  </a:lnTo>
                  <a:lnTo>
                    <a:pt x="343" y="563"/>
                  </a:lnTo>
                  <a:lnTo>
                    <a:pt x="345" y="563"/>
                  </a:lnTo>
                  <a:lnTo>
                    <a:pt x="345" y="561"/>
                  </a:lnTo>
                  <a:lnTo>
                    <a:pt x="347" y="559"/>
                  </a:lnTo>
                  <a:lnTo>
                    <a:pt x="347" y="559"/>
                  </a:lnTo>
                  <a:lnTo>
                    <a:pt x="350" y="559"/>
                  </a:lnTo>
                  <a:lnTo>
                    <a:pt x="352" y="561"/>
                  </a:lnTo>
                  <a:lnTo>
                    <a:pt x="352" y="561"/>
                  </a:lnTo>
                  <a:lnTo>
                    <a:pt x="354" y="561"/>
                  </a:lnTo>
                  <a:lnTo>
                    <a:pt x="354" y="561"/>
                  </a:lnTo>
                  <a:lnTo>
                    <a:pt x="354" y="561"/>
                  </a:lnTo>
                  <a:lnTo>
                    <a:pt x="354" y="563"/>
                  </a:lnTo>
                  <a:lnTo>
                    <a:pt x="354" y="563"/>
                  </a:lnTo>
                  <a:lnTo>
                    <a:pt x="357" y="563"/>
                  </a:lnTo>
                  <a:lnTo>
                    <a:pt x="357" y="563"/>
                  </a:lnTo>
                  <a:lnTo>
                    <a:pt x="359" y="563"/>
                  </a:lnTo>
                  <a:lnTo>
                    <a:pt x="359" y="563"/>
                  </a:lnTo>
                  <a:lnTo>
                    <a:pt x="362" y="566"/>
                  </a:lnTo>
                  <a:lnTo>
                    <a:pt x="362" y="566"/>
                  </a:lnTo>
                  <a:lnTo>
                    <a:pt x="364" y="566"/>
                  </a:lnTo>
                  <a:lnTo>
                    <a:pt x="364" y="566"/>
                  </a:lnTo>
                  <a:lnTo>
                    <a:pt x="364" y="566"/>
                  </a:lnTo>
                  <a:lnTo>
                    <a:pt x="364" y="568"/>
                  </a:lnTo>
                  <a:lnTo>
                    <a:pt x="364" y="568"/>
                  </a:lnTo>
                  <a:lnTo>
                    <a:pt x="364" y="568"/>
                  </a:lnTo>
                  <a:lnTo>
                    <a:pt x="366" y="568"/>
                  </a:lnTo>
                  <a:lnTo>
                    <a:pt x="366" y="568"/>
                  </a:lnTo>
                  <a:lnTo>
                    <a:pt x="366" y="570"/>
                  </a:lnTo>
                  <a:lnTo>
                    <a:pt x="366" y="570"/>
                  </a:lnTo>
                  <a:lnTo>
                    <a:pt x="366" y="573"/>
                  </a:lnTo>
                  <a:lnTo>
                    <a:pt x="366" y="573"/>
                  </a:lnTo>
                  <a:lnTo>
                    <a:pt x="366" y="575"/>
                  </a:lnTo>
                  <a:lnTo>
                    <a:pt x="369" y="575"/>
                  </a:lnTo>
                  <a:lnTo>
                    <a:pt x="369" y="575"/>
                  </a:lnTo>
                  <a:lnTo>
                    <a:pt x="371" y="575"/>
                  </a:lnTo>
                  <a:lnTo>
                    <a:pt x="371" y="575"/>
                  </a:lnTo>
                  <a:lnTo>
                    <a:pt x="371" y="575"/>
                  </a:lnTo>
                  <a:lnTo>
                    <a:pt x="373" y="575"/>
                  </a:lnTo>
                  <a:lnTo>
                    <a:pt x="373" y="575"/>
                  </a:lnTo>
                  <a:lnTo>
                    <a:pt x="376" y="575"/>
                  </a:lnTo>
                  <a:lnTo>
                    <a:pt x="376" y="573"/>
                  </a:lnTo>
                  <a:lnTo>
                    <a:pt x="376" y="573"/>
                  </a:lnTo>
                  <a:lnTo>
                    <a:pt x="378" y="573"/>
                  </a:lnTo>
                  <a:lnTo>
                    <a:pt x="383" y="573"/>
                  </a:lnTo>
                  <a:lnTo>
                    <a:pt x="383" y="573"/>
                  </a:lnTo>
                  <a:lnTo>
                    <a:pt x="385" y="575"/>
                  </a:lnTo>
                  <a:lnTo>
                    <a:pt x="385" y="575"/>
                  </a:lnTo>
                  <a:lnTo>
                    <a:pt x="385" y="575"/>
                  </a:lnTo>
                  <a:lnTo>
                    <a:pt x="385" y="575"/>
                  </a:lnTo>
                  <a:lnTo>
                    <a:pt x="388" y="575"/>
                  </a:lnTo>
                  <a:lnTo>
                    <a:pt x="390" y="575"/>
                  </a:lnTo>
                  <a:lnTo>
                    <a:pt x="390" y="575"/>
                  </a:lnTo>
                  <a:lnTo>
                    <a:pt x="392" y="575"/>
                  </a:lnTo>
                  <a:lnTo>
                    <a:pt x="392" y="575"/>
                  </a:lnTo>
                  <a:lnTo>
                    <a:pt x="392" y="575"/>
                  </a:lnTo>
                  <a:lnTo>
                    <a:pt x="395" y="575"/>
                  </a:lnTo>
                  <a:lnTo>
                    <a:pt x="395" y="573"/>
                  </a:lnTo>
                  <a:lnTo>
                    <a:pt x="397" y="573"/>
                  </a:lnTo>
                  <a:lnTo>
                    <a:pt x="397" y="573"/>
                  </a:lnTo>
                  <a:lnTo>
                    <a:pt x="399" y="570"/>
                  </a:lnTo>
                  <a:lnTo>
                    <a:pt x="402" y="568"/>
                  </a:lnTo>
                  <a:lnTo>
                    <a:pt x="402" y="568"/>
                  </a:lnTo>
                  <a:lnTo>
                    <a:pt x="402" y="568"/>
                  </a:lnTo>
                  <a:lnTo>
                    <a:pt x="404" y="568"/>
                  </a:lnTo>
                  <a:lnTo>
                    <a:pt x="404" y="568"/>
                  </a:lnTo>
                  <a:lnTo>
                    <a:pt x="404" y="568"/>
                  </a:lnTo>
                  <a:lnTo>
                    <a:pt x="411" y="568"/>
                  </a:lnTo>
                  <a:lnTo>
                    <a:pt x="411" y="568"/>
                  </a:lnTo>
                  <a:lnTo>
                    <a:pt x="411" y="568"/>
                  </a:lnTo>
                  <a:lnTo>
                    <a:pt x="411" y="568"/>
                  </a:lnTo>
                  <a:lnTo>
                    <a:pt x="414" y="568"/>
                  </a:lnTo>
                  <a:lnTo>
                    <a:pt x="414" y="570"/>
                  </a:lnTo>
                  <a:lnTo>
                    <a:pt x="416" y="573"/>
                  </a:lnTo>
                  <a:lnTo>
                    <a:pt x="418" y="573"/>
                  </a:lnTo>
                  <a:lnTo>
                    <a:pt x="423" y="575"/>
                  </a:lnTo>
                  <a:lnTo>
                    <a:pt x="425" y="575"/>
                  </a:lnTo>
                  <a:lnTo>
                    <a:pt x="428" y="575"/>
                  </a:lnTo>
                  <a:lnTo>
                    <a:pt x="428" y="573"/>
                  </a:lnTo>
                  <a:lnTo>
                    <a:pt x="428" y="573"/>
                  </a:lnTo>
                  <a:lnTo>
                    <a:pt x="428" y="573"/>
                  </a:lnTo>
                  <a:lnTo>
                    <a:pt x="428" y="573"/>
                  </a:lnTo>
                  <a:lnTo>
                    <a:pt x="430" y="573"/>
                  </a:lnTo>
                  <a:lnTo>
                    <a:pt x="430" y="575"/>
                  </a:lnTo>
                  <a:lnTo>
                    <a:pt x="430" y="575"/>
                  </a:lnTo>
                  <a:lnTo>
                    <a:pt x="433" y="575"/>
                  </a:lnTo>
                  <a:lnTo>
                    <a:pt x="435" y="575"/>
                  </a:lnTo>
                  <a:lnTo>
                    <a:pt x="435" y="575"/>
                  </a:lnTo>
                  <a:lnTo>
                    <a:pt x="435" y="575"/>
                  </a:lnTo>
                  <a:lnTo>
                    <a:pt x="437" y="575"/>
                  </a:lnTo>
                  <a:lnTo>
                    <a:pt x="437" y="575"/>
                  </a:lnTo>
                  <a:lnTo>
                    <a:pt x="437" y="573"/>
                  </a:lnTo>
                  <a:lnTo>
                    <a:pt x="437" y="573"/>
                  </a:lnTo>
                  <a:lnTo>
                    <a:pt x="437" y="573"/>
                  </a:lnTo>
                  <a:lnTo>
                    <a:pt x="440" y="573"/>
                  </a:lnTo>
                  <a:lnTo>
                    <a:pt x="442" y="570"/>
                  </a:lnTo>
                  <a:lnTo>
                    <a:pt x="442" y="570"/>
                  </a:lnTo>
                  <a:lnTo>
                    <a:pt x="444" y="570"/>
                  </a:lnTo>
                  <a:lnTo>
                    <a:pt x="444" y="570"/>
                  </a:lnTo>
                  <a:lnTo>
                    <a:pt x="447" y="570"/>
                  </a:lnTo>
                  <a:lnTo>
                    <a:pt x="449" y="568"/>
                  </a:lnTo>
                  <a:lnTo>
                    <a:pt x="452" y="566"/>
                  </a:lnTo>
                  <a:lnTo>
                    <a:pt x="454" y="566"/>
                  </a:lnTo>
                  <a:lnTo>
                    <a:pt x="454" y="566"/>
                  </a:lnTo>
                  <a:lnTo>
                    <a:pt x="454" y="566"/>
                  </a:lnTo>
                  <a:lnTo>
                    <a:pt x="454" y="563"/>
                  </a:lnTo>
                  <a:lnTo>
                    <a:pt x="454" y="563"/>
                  </a:lnTo>
                  <a:lnTo>
                    <a:pt x="454" y="563"/>
                  </a:lnTo>
                  <a:lnTo>
                    <a:pt x="454" y="561"/>
                  </a:lnTo>
                  <a:lnTo>
                    <a:pt x="456" y="559"/>
                  </a:lnTo>
                  <a:lnTo>
                    <a:pt x="456" y="559"/>
                  </a:lnTo>
                  <a:lnTo>
                    <a:pt x="456" y="559"/>
                  </a:lnTo>
                  <a:lnTo>
                    <a:pt x="456" y="554"/>
                  </a:lnTo>
                  <a:lnTo>
                    <a:pt x="456" y="554"/>
                  </a:lnTo>
                  <a:lnTo>
                    <a:pt x="456" y="554"/>
                  </a:lnTo>
                  <a:lnTo>
                    <a:pt x="461" y="552"/>
                  </a:lnTo>
                  <a:lnTo>
                    <a:pt x="461" y="552"/>
                  </a:lnTo>
                  <a:lnTo>
                    <a:pt x="463" y="552"/>
                  </a:lnTo>
                  <a:lnTo>
                    <a:pt x="463" y="552"/>
                  </a:lnTo>
                  <a:lnTo>
                    <a:pt x="466" y="552"/>
                  </a:lnTo>
                  <a:lnTo>
                    <a:pt x="468" y="552"/>
                  </a:lnTo>
                  <a:lnTo>
                    <a:pt x="468" y="552"/>
                  </a:lnTo>
                  <a:lnTo>
                    <a:pt x="468" y="552"/>
                  </a:lnTo>
                  <a:lnTo>
                    <a:pt x="468" y="549"/>
                  </a:lnTo>
                  <a:lnTo>
                    <a:pt x="470" y="549"/>
                  </a:lnTo>
                  <a:lnTo>
                    <a:pt x="470" y="549"/>
                  </a:lnTo>
                  <a:lnTo>
                    <a:pt x="470" y="549"/>
                  </a:lnTo>
                  <a:lnTo>
                    <a:pt x="470" y="549"/>
                  </a:lnTo>
                  <a:lnTo>
                    <a:pt x="470" y="552"/>
                  </a:lnTo>
                  <a:lnTo>
                    <a:pt x="470" y="552"/>
                  </a:lnTo>
                  <a:lnTo>
                    <a:pt x="470" y="552"/>
                  </a:lnTo>
                  <a:lnTo>
                    <a:pt x="473" y="552"/>
                  </a:lnTo>
                  <a:lnTo>
                    <a:pt x="473" y="552"/>
                  </a:lnTo>
                  <a:lnTo>
                    <a:pt x="473" y="552"/>
                  </a:lnTo>
                  <a:lnTo>
                    <a:pt x="475" y="552"/>
                  </a:lnTo>
                  <a:lnTo>
                    <a:pt x="475" y="552"/>
                  </a:lnTo>
                  <a:lnTo>
                    <a:pt x="478" y="552"/>
                  </a:lnTo>
                  <a:lnTo>
                    <a:pt x="480" y="554"/>
                  </a:lnTo>
                  <a:lnTo>
                    <a:pt x="482" y="556"/>
                  </a:lnTo>
                  <a:lnTo>
                    <a:pt x="485" y="556"/>
                  </a:lnTo>
                  <a:lnTo>
                    <a:pt x="489" y="559"/>
                  </a:lnTo>
                  <a:lnTo>
                    <a:pt x="489" y="559"/>
                  </a:lnTo>
                  <a:lnTo>
                    <a:pt x="489" y="559"/>
                  </a:lnTo>
                  <a:lnTo>
                    <a:pt x="492" y="556"/>
                  </a:lnTo>
                  <a:lnTo>
                    <a:pt x="496" y="554"/>
                  </a:lnTo>
                  <a:lnTo>
                    <a:pt x="499" y="552"/>
                  </a:lnTo>
                  <a:lnTo>
                    <a:pt x="499" y="552"/>
                  </a:lnTo>
                  <a:lnTo>
                    <a:pt x="501" y="552"/>
                  </a:lnTo>
                  <a:lnTo>
                    <a:pt x="501" y="552"/>
                  </a:lnTo>
                  <a:lnTo>
                    <a:pt x="501" y="552"/>
                  </a:lnTo>
                  <a:lnTo>
                    <a:pt x="504" y="552"/>
                  </a:lnTo>
                  <a:lnTo>
                    <a:pt x="504" y="552"/>
                  </a:lnTo>
                  <a:lnTo>
                    <a:pt x="504" y="552"/>
                  </a:lnTo>
                  <a:lnTo>
                    <a:pt x="506" y="549"/>
                  </a:lnTo>
                  <a:lnTo>
                    <a:pt x="508" y="549"/>
                  </a:lnTo>
                  <a:lnTo>
                    <a:pt x="508" y="547"/>
                  </a:lnTo>
                  <a:lnTo>
                    <a:pt x="508" y="547"/>
                  </a:lnTo>
                  <a:lnTo>
                    <a:pt x="511" y="547"/>
                  </a:lnTo>
                  <a:lnTo>
                    <a:pt x="511" y="544"/>
                  </a:lnTo>
                  <a:lnTo>
                    <a:pt x="513" y="544"/>
                  </a:lnTo>
                  <a:lnTo>
                    <a:pt x="520" y="544"/>
                  </a:lnTo>
                  <a:lnTo>
                    <a:pt x="522" y="544"/>
                  </a:lnTo>
                  <a:lnTo>
                    <a:pt x="525" y="544"/>
                  </a:lnTo>
                  <a:lnTo>
                    <a:pt x="525" y="544"/>
                  </a:lnTo>
                  <a:lnTo>
                    <a:pt x="527" y="544"/>
                  </a:lnTo>
                  <a:lnTo>
                    <a:pt x="530" y="547"/>
                  </a:lnTo>
                  <a:lnTo>
                    <a:pt x="530" y="547"/>
                  </a:lnTo>
                  <a:lnTo>
                    <a:pt x="532" y="544"/>
                  </a:lnTo>
                  <a:lnTo>
                    <a:pt x="532" y="544"/>
                  </a:lnTo>
                  <a:lnTo>
                    <a:pt x="544" y="537"/>
                  </a:lnTo>
                  <a:lnTo>
                    <a:pt x="544" y="535"/>
                  </a:lnTo>
                  <a:lnTo>
                    <a:pt x="544" y="535"/>
                  </a:lnTo>
                  <a:lnTo>
                    <a:pt x="549" y="535"/>
                  </a:lnTo>
                  <a:lnTo>
                    <a:pt x="558" y="533"/>
                  </a:lnTo>
                  <a:lnTo>
                    <a:pt x="560" y="533"/>
                  </a:lnTo>
                  <a:lnTo>
                    <a:pt x="565" y="530"/>
                  </a:lnTo>
                  <a:lnTo>
                    <a:pt x="570" y="528"/>
                  </a:lnTo>
                  <a:lnTo>
                    <a:pt x="572" y="525"/>
                  </a:lnTo>
                  <a:lnTo>
                    <a:pt x="577" y="521"/>
                  </a:lnTo>
                  <a:lnTo>
                    <a:pt x="579" y="521"/>
                  </a:lnTo>
                  <a:lnTo>
                    <a:pt x="579" y="521"/>
                  </a:lnTo>
                  <a:lnTo>
                    <a:pt x="582" y="518"/>
                  </a:lnTo>
                  <a:lnTo>
                    <a:pt x="584" y="516"/>
                  </a:lnTo>
                  <a:lnTo>
                    <a:pt x="586" y="514"/>
                  </a:lnTo>
                  <a:lnTo>
                    <a:pt x="589" y="514"/>
                  </a:lnTo>
                  <a:lnTo>
                    <a:pt x="591" y="511"/>
                  </a:lnTo>
                  <a:lnTo>
                    <a:pt x="593" y="509"/>
                  </a:lnTo>
                  <a:lnTo>
                    <a:pt x="593" y="509"/>
                  </a:lnTo>
                  <a:lnTo>
                    <a:pt x="593" y="507"/>
                  </a:lnTo>
                  <a:lnTo>
                    <a:pt x="593" y="507"/>
                  </a:lnTo>
                  <a:lnTo>
                    <a:pt x="593" y="507"/>
                  </a:lnTo>
                  <a:lnTo>
                    <a:pt x="593" y="507"/>
                  </a:lnTo>
                  <a:lnTo>
                    <a:pt x="593" y="507"/>
                  </a:lnTo>
                  <a:lnTo>
                    <a:pt x="593" y="504"/>
                  </a:lnTo>
                  <a:lnTo>
                    <a:pt x="593" y="504"/>
                  </a:lnTo>
                  <a:lnTo>
                    <a:pt x="593" y="504"/>
                  </a:lnTo>
                  <a:lnTo>
                    <a:pt x="593" y="504"/>
                  </a:lnTo>
                  <a:lnTo>
                    <a:pt x="593" y="502"/>
                  </a:lnTo>
                  <a:lnTo>
                    <a:pt x="593" y="502"/>
                  </a:lnTo>
                  <a:close/>
                  <a:moveTo>
                    <a:pt x="530" y="256"/>
                  </a:moveTo>
                  <a:lnTo>
                    <a:pt x="530" y="258"/>
                  </a:lnTo>
                  <a:lnTo>
                    <a:pt x="530" y="258"/>
                  </a:lnTo>
                  <a:lnTo>
                    <a:pt x="530" y="260"/>
                  </a:lnTo>
                  <a:lnTo>
                    <a:pt x="530" y="260"/>
                  </a:lnTo>
                  <a:lnTo>
                    <a:pt x="530" y="260"/>
                  </a:lnTo>
                  <a:lnTo>
                    <a:pt x="530" y="260"/>
                  </a:lnTo>
                  <a:lnTo>
                    <a:pt x="530" y="258"/>
                  </a:lnTo>
                  <a:lnTo>
                    <a:pt x="530" y="258"/>
                  </a:lnTo>
                  <a:lnTo>
                    <a:pt x="530" y="258"/>
                  </a:lnTo>
                  <a:lnTo>
                    <a:pt x="530" y="258"/>
                  </a:lnTo>
                  <a:lnTo>
                    <a:pt x="530" y="256"/>
                  </a:lnTo>
                  <a:lnTo>
                    <a:pt x="530" y="256"/>
                  </a:lnTo>
                  <a:lnTo>
                    <a:pt x="530" y="256"/>
                  </a:lnTo>
                  <a:close/>
                  <a:moveTo>
                    <a:pt x="530" y="263"/>
                  </a:moveTo>
                  <a:lnTo>
                    <a:pt x="530" y="263"/>
                  </a:lnTo>
                  <a:lnTo>
                    <a:pt x="527" y="263"/>
                  </a:lnTo>
                  <a:lnTo>
                    <a:pt x="527" y="263"/>
                  </a:lnTo>
                  <a:lnTo>
                    <a:pt x="527" y="263"/>
                  </a:lnTo>
                  <a:lnTo>
                    <a:pt x="527" y="263"/>
                  </a:lnTo>
                  <a:lnTo>
                    <a:pt x="527" y="263"/>
                  </a:lnTo>
                  <a:lnTo>
                    <a:pt x="527" y="265"/>
                  </a:lnTo>
                  <a:lnTo>
                    <a:pt x="527" y="268"/>
                  </a:lnTo>
                  <a:lnTo>
                    <a:pt x="527" y="270"/>
                  </a:lnTo>
                  <a:lnTo>
                    <a:pt x="530" y="275"/>
                  </a:lnTo>
                  <a:lnTo>
                    <a:pt x="527" y="277"/>
                  </a:lnTo>
                  <a:lnTo>
                    <a:pt x="527" y="277"/>
                  </a:lnTo>
                  <a:lnTo>
                    <a:pt x="527" y="279"/>
                  </a:lnTo>
                  <a:lnTo>
                    <a:pt x="530" y="279"/>
                  </a:lnTo>
                  <a:lnTo>
                    <a:pt x="532" y="284"/>
                  </a:lnTo>
                  <a:lnTo>
                    <a:pt x="532" y="284"/>
                  </a:lnTo>
                  <a:lnTo>
                    <a:pt x="532" y="284"/>
                  </a:lnTo>
                  <a:lnTo>
                    <a:pt x="532" y="284"/>
                  </a:lnTo>
                  <a:lnTo>
                    <a:pt x="532" y="284"/>
                  </a:lnTo>
                  <a:lnTo>
                    <a:pt x="532" y="284"/>
                  </a:lnTo>
                  <a:lnTo>
                    <a:pt x="532" y="284"/>
                  </a:lnTo>
                  <a:lnTo>
                    <a:pt x="532" y="284"/>
                  </a:lnTo>
                  <a:lnTo>
                    <a:pt x="532" y="284"/>
                  </a:lnTo>
                  <a:lnTo>
                    <a:pt x="532" y="282"/>
                  </a:lnTo>
                  <a:lnTo>
                    <a:pt x="532" y="282"/>
                  </a:lnTo>
                  <a:lnTo>
                    <a:pt x="532" y="282"/>
                  </a:lnTo>
                  <a:lnTo>
                    <a:pt x="532" y="282"/>
                  </a:lnTo>
                  <a:lnTo>
                    <a:pt x="532" y="282"/>
                  </a:lnTo>
                  <a:lnTo>
                    <a:pt x="532" y="282"/>
                  </a:lnTo>
                  <a:lnTo>
                    <a:pt x="532" y="282"/>
                  </a:lnTo>
                  <a:lnTo>
                    <a:pt x="532" y="282"/>
                  </a:lnTo>
                  <a:lnTo>
                    <a:pt x="534" y="282"/>
                  </a:lnTo>
                  <a:lnTo>
                    <a:pt x="534" y="282"/>
                  </a:lnTo>
                  <a:lnTo>
                    <a:pt x="534" y="282"/>
                  </a:lnTo>
                  <a:lnTo>
                    <a:pt x="537" y="284"/>
                  </a:lnTo>
                  <a:lnTo>
                    <a:pt x="537" y="286"/>
                  </a:lnTo>
                  <a:lnTo>
                    <a:pt x="537" y="286"/>
                  </a:lnTo>
                  <a:lnTo>
                    <a:pt x="537" y="286"/>
                  </a:lnTo>
                  <a:lnTo>
                    <a:pt x="539" y="289"/>
                  </a:lnTo>
                  <a:lnTo>
                    <a:pt x="539" y="286"/>
                  </a:lnTo>
                  <a:lnTo>
                    <a:pt x="539" y="286"/>
                  </a:lnTo>
                  <a:lnTo>
                    <a:pt x="539" y="286"/>
                  </a:lnTo>
                  <a:lnTo>
                    <a:pt x="539" y="284"/>
                  </a:lnTo>
                  <a:lnTo>
                    <a:pt x="539" y="284"/>
                  </a:lnTo>
                  <a:lnTo>
                    <a:pt x="539" y="284"/>
                  </a:lnTo>
                  <a:lnTo>
                    <a:pt x="539" y="284"/>
                  </a:lnTo>
                  <a:lnTo>
                    <a:pt x="541" y="289"/>
                  </a:lnTo>
                  <a:lnTo>
                    <a:pt x="541" y="291"/>
                  </a:lnTo>
                  <a:lnTo>
                    <a:pt x="541" y="291"/>
                  </a:lnTo>
                  <a:lnTo>
                    <a:pt x="541" y="291"/>
                  </a:lnTo>
                  <a:lnTo>
                    <a:pt x="544" y="294"/>
                  </a:lnTo>
                  <a:lnTo>
                    <a:pt x="546" y="291"/>
                  </a:lnTo>
                  <a:lnTo>
                    <a:pt x="549" y="291"/>
                  </a:lnTo>
                  <a:lnTo>
                    <a:pt x="549" y="289"/>
                  </a:lnTo>
                  <a:lnTo>
                    <a:pt x="546" y="286"/>
                  </a:lnTo>
                  <a:lnTo>
                    <a:pt x="546" y="284"/>
                  </a:lnTo>
                  <a:lnTo>
                    <a:pt x="546" y="277"/>
                  </a:lnTo>
                  <a:lnTo>
                    <a:pt x="544" y="275"/>
                  </a:lnTo>
                  <a:lnTo>
                    <a:pt x="544" y="275"/>
                  </a:lnTo>
                  <a:lnTo>
                    <a:pt x="544" y="275"/>
                  </a:lnTo>
                  <a:lnTo>
                    <a:pt x="544" y="277"/>
                  </a:lnTo>
                  <a:lnTo>
                    <a:pt x="544" y="279"/>
                  </a:lnTo>
                  <a:lnTo>
                    <a:pt x="544" y="277"/>
                  </a:lnTo>
                  <a:lnTo>
                    <a:pt x="544" y="279"/>
                  </a:lnTo>
                  <a:lnTo>
                    <a:pt x="544" y="279"/>
                  </a:lnTo>
                  <a:lnTo>
                    <a:pt x="544" y="279"/>
                  </a:lnTo>
                  <a:lnTo>
                    <a:pt x="544" y="279"/>
                  </a:lnTo>
                  <a:lnTo>
                    <a:pt x="541" y="277"/>
                  </a:lnTo>
                  <a:lnTo>
                    <a:pt x="541" y="277"/>
                  </a:lnTo>
                  <a:lnTo>
                    <a:pt x="541" y="279"/>
                  </a:lnTo>
                  <a:lnTo>
                    <a:pt x="541" y="279"/>
                  </a:lnTo>
                  <a:lnTo>
                    <a:pt x="541" y="279"/>
                  </a:lnTo>
                  <a:lnTo>
                    <a:pt x="541" y="277"/>
                  </a:lnTo>
                  <a:lnTo>
                    <a:pt x="541" y="277"/>
                  </a:lnTo>
                  <a:lnTo>
                    <a:pt x="539" y="277"/>
                  </a:lnTo>
                  <a:lnTo>
                    <a:pt x="539" y="277"/>
                  </a:lnTo>
                  <a:lnTo>
                    <a:pt x="539" y="277"/>
                  </a:lnTo>
                  <a:lnTo>
                    <a:pt x="541" y="277"/>
                  </a:lnTo>
                  <a:lnTo>
                    <a:pt x="541" y="275"/>
                  </a:lnTo>
                  <a:lnTo>
                    <a:pt x="539" y="275"/>
                  </a:lnTo>
                  <a:lnTo>
                    <a:pt x="539" y="275"/>
                  </a:lnTo>
                  <a:lnTo>
                    <a:pt x="539" y="275"/>
                  </a:lnTo>
                  <a:lnTo>
                    <a:pt x="539" y="272"/>
                  </a:lnTo>
                  <a:lnTo>
                    <a:pt x="541" y="272"/>
                  </a:lnTo>
                  <a:lnTo>
                    <a:pt x="541" y="272"/>
                  </a:lnTo>
                  <a:lnTo>
                    <a:pt x="541" y="270"/>
                  </a:lnTo>
                  <a:lnTo>
                    <a:pt x="539" y="270"/>
                  </a:lnTo>
                  <a:lnTo>
                    <a:pt x="539" y="270"/>
                  </a:lnTo>
                  <a:lnTo>
                    <a:pt x="539" y="268"/>
                  </a:lnTo>
                  <a:lnTo>
                    <a:pt x="537" y="265"/>
                  </a:lnTo>
                  <a:lnTo>
                    <a:pt x="537" y="265"/>
                  </a:lnTo>
                  <a:lnTo>
                    <a:pt x="537" y="265"/>
                  </a:lnTo>
                  <a:lnTo>
                    <a:pt x="537" y="263"/>
                  </a:lnTo>
                  <a:lnTo>
                    <a:pt x="537" y="263"/>
                  </a:lnTo>
                  <a:lnTo>
                    <a:pt x="537" y="260"/>
                  </a:lnTo>
                  <a:lnTo>
                    <a:pt x="537" y="258"/>
                  </a:lnTo>
                  <a:lnTo>
                    <a:pt x="537" y="258"/>
                  </a:lnTo>
                  <a:lnTo>
                    <a:pt x="534" y="253"/>
                  </a:lnTo>
                  <a:lnTo>
                    <a:pt x="534" y="253"/>
                  </a:lnTo>
                  <a:lnTo>
                    <a:pt x="532" y="253"/>
                  </a:lnTo>
                  <a:lnTo>
                    <a:pt x="532" y="258"/>
                  </a:lnTo>
                  <a:lnTo>
                    <a:pt x="532" y="260"/>
                  </a:lnTo>
                  <a:lnTo>
                    <a:pt x="532" y="260"/>
                  </a:lnTo>
                  <a:lnTo>
                    <a:pt x="530" y="263"/>
                  </a:lnTo>
                  <a:lnTo>
                    <a:pt x="530" y="263"/>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40" name="Freeform 67">
              <a:extLst>
                <a:ext uri="{FF2B5EF4-FFF2-40B4-BE49-F238E27FC236}">
                  <a16:creationId xmlns:a16="http://schemas.microsoft.com/office/drawing/2014/main" id="{1FD5BB18-555E-C17E-5BF2-DD1704E3316B}"/>
                </a:ext>
              </a:extLst>
            </p:cNvPr>
            <p:cNvSpPr>
              <a:spLocks noEditPoints="1"/>
            </p:cNvSpPr>
            <p:nvPr/>
          </p:nvSpPr>
          <p:spPr bwMode="auto">
            <a:xfrm>
              <a:off x="9067799" y="1653741"/>
              <a:ext cx="1427163" cy="1192213"/>
            </a:xfrm>
            <a:custGeom>
              <a:avLst/>
              <a:gdLst>
                <a:gd name="T0" fmla="*/ 888 w 899"/>
                <a:gd name="T1" fmla="*/ 227 h 751"/>
                <a:gd name="T2" fmla="*/ 881 w 899"/>
                <a:gd name="T3" fmla="*/ 227 h 751"/>
                <a:gd name="T4" fmla="*/ 873 w 899"/>
                <a:gd name="T5" fmla="*/ 218 h 751"/>
                <a:gd name="T6" fmla="*/ 850 w 899"/>
                <a:gd name="T7" fmla="*/ 199 h 751"/>
                <a:gd name="T8" fmla="*/ 833 w 899"/>
                <a:gd name="T9" fmla="*/ 180 h 751"/>
                <a:gd name="T10" fmla="*/ 826 w 899"/>
                <a:gd name="T11" fmla="*/ 145 h 751"/>
                <a:gd name="T12" fmla="*/ 824 w 899"/>
                <a:gd name="T13" fmla="*/ 107 h 751"/>
                <a:gd name="T14" fmla="*/ 819 w 899"/>
                <a:gd name="T15" fmla="*/ 67 h 751"/>
                <a:gd name="T16" fmla="*/ 821 w 899"/>
                <a:gd name="T17" fmla="*/ 62 h 751"/>
                <a:gd name="T18" fmla="*/ 824 w 899"/>
                <a:gd name="T19" fmla="*/ 67 h 751"/>
                <a:gd name="T20" fmla="*/ 807 w 899"/>
                <a:gd name="T21" fmla="*/ 36 h 751"/>
                <a:gd name="T22" fmla="*/ 696 w 899"/>
                <a:gd name="T23" fmla="*/ 14 h 751"/>
                <a:gd name="T24" fmla="*/ 509 w 899"/>
                <a:gd name="T25" fmla="*/ 7 h 751"/>
                <a:gd name="T26" fmla="*/ 343 w 899"/>
                <a:gd name="T27" fmla="*/ 14 h 751"/>
                <a:gd name="T28" fmla="*/ 171 w 899"/>
                <a:gd name="T29" fmla="*/ 22 h 751"/>
                <a:gd name="T30" fmla="*/ 171 w 899"/>
                <a:gd name="T31" fmla="*/ 128 h 751"/>
                <a:gd name="T32" fmla="*/ 116 w 899"/>
                <a:gd name="T33" fmla="*/ 261 h 751"/>
                <a:gd name="T34" fmla="*/ 74 w 899"/>
                <a:gd name="T35" fmla="*/ 367 h 751"/>
                <a:gd name="T36" fmla="*/ 57 w 899"/>
                <a:gd name="T37" fmla="*/ 400 h 751"/>
                <a:gd name="T38" fmla="*/ 36 w 899"/>
                <a:gd name="T39" fmla="*/ 426 h 751"/>
                <a:gd name="T40" fmla="*/ 33 w 899"/>
                <a:gd name="T41" fmla="*/ 448 h 751"/>
                <a:gd name="T42" fmla="*/ 17 w 899"/>
                <a:gd name="T43" fmla="*/ 471 h 751"/>
                <a:gd name="T44" fmla="*/ 19 w 899"/>
                <a:gd name="T45" fmla="*/ 504 h 751"/>
                <a:gd name="T46" fmla="*/ 17 w 899"/>
                <a:gd name="T47" fmla="*/ 535 h 751"/>
                <a:gd name="T48" fmla="*/ 38 w 899"/>
                <a:gd name="T49" fmla="*/ 568 h 751"/>
                <a:gd name="T50" fmla="*/ 52 w 899"/>
                <a:gd name="T51" fmla="*/ 601 h 751"/>
                <a:gd name="T52" fmla="*/ 57 w 899"/>
                <a:gd name="T53" fmla="*/ 630 h 751"/>
                <a:gd name="T54" fmla="*/ 100 w 899"/>
                <a:gd name="T55" fmla="*/ 708 h 751"/>
                <a:gd name="T56" fmla="*/ 88 w 899"/>
                <a:gd name="T57" fmla="*/ 732 h 751"/>
                <a:gd name="T58" fmla="*/ 95 w 899"/>
                <a:gd name="T59" fmla="*/ 748 h 751"/>
                <a:gd name="T60" fmla="*/ 128 w 899"/>
                <a:gd name="T61" fmla="*/ 748 h 751"/>
                <a:gd name="T62" fmla="*/ 154 w 899"/>
                <a:gd name="T63" fmla="*/ 713 h 751"/>
                <a:gd name="T64" fmla="*/ 168 w 899"/>
                <a:gd name="T65" fmla="*/ 684 h 751"/>
                <a:gd name="T66" fmla="*/ 175 w 899"/>
                <a:gd name="T67" fmla="*/ 663 h 751"/>
                <a:gd name="T68" fmla="*/ 187 w 899"/>
                <a:gd name="T69" fmla="*/ 661 h 751"/>
                <a:gd name="T70" fmla="*/ 194 w 899"/>
                <a:gd name="T71" fmla="*/ 661 h 751"/>
                <a:gd name="T72" fmla="*/ 216 w 899"/>
                <a:gd name="T73" fmla="*/ 656 h 751"/>
                <a:gd name="T74" fmla="*/ 230 w 899"/>
                <a:gd name="T75" fmla="*/ 677 h 751"/>
                <a:gd name="T76" fmla="*/ 320 w 899"/>
                <a:gd name="T77" fmla="*/ 701 h 751"/>
                <a:gd name="T78" fmla="*/ 412 w 899"/>
                <a:gd name="T79" fmla="*/ 691 h 751"/>
                <a:gd name="T80" fmla="*/ 490 w 899"/>
                <a:gd name="T81" fmla="*/ 691 h 751"/>
                <a:gd name="T82" fmla="*/ 566 w 899"/>
                <a:gd name="T83" fmla="*/ 587 h 751"/>
                <a:gd name="T84" fmla="*/ 585 w 899"/>
                <a:gd name="T85" fmla="*/ 559 h 751"/>
                <a:gd name="T86" fmla="*/ 608 w 899"/>
                <a:gd name="T87" fmla="*/ 637 h 751"/>
                <a:gd name="T88" fmla="*/ 651 w 899"/>
                <a:gd name="T89" fmla="*/ 687 h 751"/>
                <a:gd name="T90" fmla="*/ 670 w 899"/>
                <a:gd name="T91" fmla="*/ 672 h 751"/>
                <a:gd name="T92" fmla="*/ 684 w 899"/>
                <a:gd name="T93" fmla="*/ 630 h 751"/>
                <a:gd name="T94" fmla="*/ 701 w 899"/>
                <a:gd name="T95" fmla="*/ 635 h 751"/>
                <a:gd name="T96" fmla="*/ 708 w 899"/>
                <a:gd name="T97" fmla="*/ 590 h 751"/>
                <a:gd name="T98" fmla="*/ 724 w 899"/>
                <a:gd name="T99" fmla="*/ 568 h 751"/>
                <a:gd name="T100" fmla="*/ 743 w 899"/>
                <a:gd name="T101" fmla="*/ 538 h 751"/>
                <a:gd name="T102" fmla="*/ 767 w 899"/>
                <a:gd name="T103" fmla="*/ 523 h 751"/>
                <a:gd name="T104" fmla="*/ 784 w 899"/>
                <a:gd name="T105" fmla="*/ 469 h 751"/>
                <a:gd name="T106" fmla="*/ 791 w 899"/>
                <a:gd name="T107" fmla="*/ 384 h 751"/>
                <a:gd name="T108" fmla="*/ 810 w 899"/>
                <a:gd name="T109" fmla="*/ 329 h 751"/>
                <a:gd name="T110" fmla="*/ 812 w 899"/>
                <a:gd name="T111" fmla="*/ 306 h 751"/>
                <a:gd name="T112" fmla="*/ 812 w 899"/>
                <a:gd name="T113" fmla="*/ 291 h 751"/>
                <a:gd name="T114" fmla="*/ 838 w 899"/>
                <a:gd name="T115" fmla="*/ 289 h 751"/>
                <a:gd name="T116" fmla="*/ 864 w 899"/>
                <a:gd name="T117" fmla="*/ 268 h 751"/>
                <a:gd name="T118" fmla="*/ 876 w 899"/>
                <a:gd name="T119" fmla="*/ 265 h 751"/>
                <a:gd name="T120" fmla="*/ 826 w 899"/>
                <a:gd name="T121" fmla="*/ 8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9" h="751">
                  <a:moveTo>
                    <a:pt x="899" y="237"/>
                  </a:moveTo>
                  <a:lnTo>
                    <a:pt x="899" y="237"/>
                  </a:lnTo>
                  <a:lnTo>
                    <a:pt x="899" y="237"/>
                  </a:lnTo>
                  <a:lnTo>
                    <a:pt x="897" y="235"/>
                  </a:lnTo>
                  <a:lnTo>
                    <a:pt x="895" y="232"/>
                  </a:lnTo>
                  <a:lnTo>
                    <a:pt x="895" y="232"/>
                  </a:lnTo>
                  <a:lnTo>
                    <a:pt x="895" y="235"/>
                  </a:lnTo>
                  <a:lnTo>
                    <a:pt x="895" y="235"/>
                  </a:lnTo>
                  <a:lnTo>
                    <a:pt x="895" y="237"/>
                  </a:lnTo>
                  <a:lnTo>
                    <a:pt x="895" y="235"/>
                  </a:lnTo>
                  <a:lnTo>
                    <a:pt x="895" y="235"/>
                  </a:lnTo>
                  <a:lnTo>
                    <a:pt x="895" y="232"/>
                  </a:lnTo>
                  <a:lnTo>
                    <a:pt x="892" y="232"/>
                  </a:lnTo>
                  <a:lnTo>
                    <a:pt x="892" y="232"/>
                  </a:lnTo>
                  <a:lnTo>
                    <a:pt x="890" y="232"/>
                  </a:lnTo>
                  <a:lnTo>
                    <a:pt x="890" y="232"/>
                  </a:lnTo>
                  <a:lnTo>
                    <a:pt x="890" y="232"/>
                  </a:lnTo>
                  <a:lnTo>
                    <a:pt x="888" y="227"/>
                  </a:lnTo>
                  <a:lnTo>
                    <a:pt x="888" y="227"/>
                  </a:lnTo>
                  <a:lnTo>
                    <a:pt x="888" y="227"/>
                  </a:lnTo>
                  <a:lnTo>
                    <a:pt x="888" y="227"/>
                  </a:lnTo>
                  <a:lnTo>
                    <a:pt x="888" y="230"/>
                  </a:lnTo>
                  <a:lnTo>
                    <a:pt x="888" y="230"/>
                  </a:lnTo>
                  <a:lnTo>
                    <a:pt x="885" y="230"/>
                  </a:lnTo>
                  <a:lnTo>
                    <a:pt x="885" y="230"/>
                  </a:lnTo>
                  <a:lnTo>
                    <a:pt x="883" y="227"/>
                  </a:lnTo>
                  <a:lnTo>
                    <a:pt x="883" y="227"/>
                  </a:lnTo>
                  <a:lnTo>
                    <a:pt x="883" y="227"/>
                  </a:lnTo>
                  <a:lnTo>
                    <a:pt x="883" y="227"/>
                  </a:lnTo>
                  <a:lnTo>
                    <a:pt x="881" y="227"/>
                  </a:lnTo>
                  <a:lnTo>
                    <a:pt x="881" y="227"/>
                  </a:lnTo>
                  <a:lnTo>
                    <a:pt x="878" y="227"/>
                  </a:lnTo>
                  <a:lnTo>
                    <a:pt x="878" y="227"/>
                  </a:lnTo>
                  <a:lnTo>
                    <a:pt x="878" y="227"/>
                  </a:lnTo>
                  <a:lnTo>
                    <a:pt x="881" y="227"/>
                  </a:lnTo>
                  <a:lnTo>
                    <a:pt x="881" y="227"/>
                  </a:lnTo>
                  <a:lnTo>
                    <a:pt x="881" y="227"/>
                  </a:lnTo>
                  <a:lnTo>
                    <a:pt x="881" y="227"/>
                  </a:lnTo>
                  <a:lnTo>
                    <a:pt x="883" y="225"/>
                  </a:lnTo>
                  <a:lnTo>
                    <a:pt x="881" y="225"/>
                  </a:lnTo>
                  <a:lnTo>
                    <a:pt x="883" y="225"/>
                  </a:lnTo>
                  <a:lnTo>
                    <a:pt x="883" y="225"/>
                  </a:lnTo>
                  <a:lnTo>
                    <a:pt x="883" y="223"/>
                  </a:lnTo>
                  <a:lnTo>
                    <a:pt x="883" y="223"/>
                  </a:lnTo>
                  <a:lnTo>
                    <a:pt x="883" y="223"/>
                  </a:lnTo>
                  <a:lnTo>
                    <a:pt x="881" y="223"/>
                  </a:lnTo>
                  <a:lnTo>
                    <a:pt x="881" y="225"/>
                  </a:lnTo>
                  <a:lnTo>
                    <a:pt x="881" y="225"/>
                  </a:lnTo>
                  <a:lnTo>
                    <a:pt x="878" y="227"/>
                  </a:lnTo>
                  <a:lnTo>
                    <a:pt x="876" y="225"/>
                  </a:lnTo>
                  <a:lnTo>
                    <a:pt x="873" y="223"/>
                  </a:lnTo>
                  <a:lnTo>
                    <a:pt x="871" y="220"/>
                  </a:lnTo>
                  <a:lnTo>
                    <a:pt x="871" y="218"/>
                  </a:lnTo>
                  <a:lnTo>
                    <a:pt x="873" y="218"/>
                  </a:lnTo>
                  <a:lnTo>
                    <a:pt x="873" y="216"/>
                  </a:lnTo>
                  <a:lnTo>
                    <a:pt x="873" y="216"/>
                  </a:lnTo>
                  <a:lnTo>
                    <a:pt x="871" y="216"/>
                  </a:lnTo>
                  <a:lnTo>
                    <a:pt x="869" y="213"/>
                  </a:lnTo>
                  <a:lnTo>
                    <a:pt x="866" y="211"/>
                  </a:lnTo>
                  <a:lnTo>
                    <a:pt x="864" y="209"/>
                  </a:lnTo>
                  <a:lnTo>
                    <a:pt x="864" y="206"/>
                  </a:lnTo>
                  <a:lnTo>
                    <a:pt x="857" y="206"/>
                  </a:lnTo>
                  <a:lnTo>
                    <a:pt x="857" y="204"/>
                  </a:lnTo>
                  <a:lnTo>
                    <a:pt x="855" y="204"/>
                  </a:lnTo>
                  <a:lnTo>
                    <a:pt x="855" y="204"/>
                  </a:lnTo>
                  <a:lnTo>
                    <a:pt x="855" y="204"/>
                  </a:lnTo>
                  <a:lnTo>
                    <a:pt x="855" y="201"/>
                  </a:lnTo>
                  <a:lnTo>
                    <a:pt x="855" y="201"/>
                  </a:lnTo>
                  <a:lnTo>
                    <a:pt x="852" y="201"/>
                  </a:lnTo>
                  <a:lnTo>
                    <a:pt x="852" y="199"/>
                  </a:lnTo>
                  <a:lnTo>
                    <a:pt x="852" y="199"/>
                  </a:lnTo>
                  <a:lnTo>
                    <a:pt x="850" y="199"/>
                  </a:lnTo>
                  <a:lnTo>
                    <a:pt x="850" y="199"/>
                  </a:lnTo>
                  <a:lnTo>
                    <a:pt x="850" y="199"/>
                  </a:lnTo>
                  <a:lnTo>
                    <a:pt x="847" y="199"/>
                  </a:lnTo>
                  <a:lnTo>
                    <a:pt x="845" y="199"/>
                  </a:lnTo>
                  <a:lnTo>
                    <a:pt x="845" y="199"/>
                  </a:lnTo>
                  <a:lnTo>
                    <a:pt x="843" y="199"/>
                  </a:lnTo>
                  <a:lnTo>
                    <a:pt x="843" y="199"/>
                  </a:lnTo>
                  <a:lnTo>
                    <a:pt x="843" y="199"/>
                  </a:lnTo>
                  <a:lnTo>
                    <a:pt x="843" y="199"/>
                  </a:lnTo>
                  <a:lnTo>
                    <a:pt x="840" y="199"/>
                  </a:lnTo>
                  <a:lnTo>
                    <a:pt x="840" y="197"/>
                  </a:lnTo>
                  <a:lnTo>
                    <a:pt x="838" y="194"/>
                  </a:lnTo>
                  <a:lnTo>
                    <a:pt x="838" y="192"/>
                  </a:lnTo>
                  <a:lnTo>
                    <a:pt x="836" y="192"/>
                  </a:lnTo>
                  <a:lnTo>
                    <a:pt x="836" y="190"/>
                  </a:lnTo>
                  <a:lnTo>
                    <a:pt x="836" y="187"/>
                  </a:lnTo>
                  <a:lnTo>
                    <a:pt x="833" y="183"/>
                  </a:lnTo>
                  <a:lnTo>
                    <a:pt x="833" y="180"/>
                  </a:lnTo>
                  <a:lnTo>
                    <a:pt x="833" y="178"/>
                  </a:lnTo>
                  <a:lnTo>
                    <a:pt x="833" y="178"/>
                  </a:lnTo>
                  <a:lnTo>
                    <a:pt x="833" y="178"/>
                  </a:lnTo>
                  <a:lnTo>
                    <a:pt x="833" y="178"/>
                  </a:lnTo>
                  <a:lnTo>
                    <a:pt x="833" y="175"/>
                  </a:lnTo>
                  <a:lnTo>
                    <a:pt x="831" y="175"/>
                  </a:lnTo>
                  <a:lnTo>
                    <a:pt x="831" y="175"/>
                  </a:lnTo>
                  <a:lnTo>
                    <a:pt x="831" y="175"/>
                  </a:lnTo>
                  <a:lnTo>
                    <a:pt x="831" y="168"/>
                  </a:lnTo>
                  <a:lnTo>
                    <a:pt x="828" y="156"/>
                  </a:lnTo>
                  <a:lnTo>
                    <a:pt x="828" y="154"/>
                  </a:lnTo>
                  <a:lnTo>
                    <a:pt x="826" y="152"/>
                  </a:lnTo>
                  <a:lnTo>
                    <a:pt x="826" y="152"/>
                  </a:lnTo>
                  <a:lnTo>
                    <a:pt x="826" y="152"/>
                  </a:lnTo>
                  <a:lnTo>
                    <a:pt x="826" y="149"/>
                  </a:lnTo>
                  <a:lnTo>
                    <a:pt x="826" y="147"/>
                  </a:lnTo>
                  <a:lnTo>
                    <a:pt x="826" y="147"/>
                  </a:lnTo>
                  <a:lnTo>
                    <a:pt x="826" y="145"/>
                  </a:lnTo>
                  <a:lnTo>
                    <a:pt x="828" y="145"/>
                  </a:lnTo>
                  <a:lnTo>
                    <a:pt x="828" y="142"/>
                  </a:lnTo>
                  <a:lnTo>
                    <a:pt x="828" y="140"/>
                  </a:lnTo>
                  <a:lnTo>
                    <a:pt x="826" y="138"/>
                  </a:lnTo>
                  <a:lnTo>
                    <a:pt x="824" y="128"/>
                  </a:lnTo>
                  <a:lnTo>
                    <a:pt x="824" y="126"/>
                  </a:lnTo>
                  <a:lnTo>
                    <a:pt x="824" y="126"/>
                  </a:lnTo>
                  <a:lnTo>
                    <a:pt x="824" y="126"/>
                  </a:lnTo>
                  <a:lnTo>
                    <a:pt x="824" y="123"/>
                  </a:lnTo>
                  <a:lnTo>
                    <a:pt x="824" y="123"/>
                  </a:lnTo>
                  <a:lnTo>
                    <a:pt x="824" y="123"/>
                  </a:lnTo>
                  <a:lnTo>
                    <a:pt x="826" y="121"/>
                  </a:lnTo>
                  <a:lnTo>
                    <a:pt x="826" y="119"/>
                  </a:lnTo>
                  <a:lnTo>
                    <a:pt x="824" y="116"/>
                  </a:lnTo>
                  <a:lnTo>
                    <a:pt x="824" y="114"/>
                  </a:lnTo>
                  <a:lnTo>
                    <a:pt x="824" y="112"/>
                  </a:lnTo>
                  <a:lnTo>
                    <a:pt x="824" y="109"/>
                  </a:lnTo>
                  <a:lnTo>
                    <a:pt x="824" y="107"/>
                  </a:lnTo>
                  <a:lnTo>
                    <a:pt x="824" y="104"/>
                  </a:lnTo>
                  <a:lnTo>
                    <a:pt x="824" y="102"/>
                  </a:lnTo>
                  <a:lnTo>
                    <a:pt x="824" y="102"/>
                  </a:lnTo>
                  <a:lnTo>
                    <a:pt x="824" y="102"/>
                  </a:lnTo>
                  <a:lnTo>
                    <a:pt x="826" y="102"/>
                  </a:lnTo>
                  <a:lnTo>
                    <a:pt x="826" y="100"/>
                  </a:lnTo>
                  <a:lnTo>
                    <a:pt x="826" y="100"/>
                  </a:lnTo>
                  <a:lnTo>
                    <a:pt x="826" y="95"/>
                  </a:lnTo>
                  <a:lnTo>
                    <a:pt x="824" y="88"/>
                  </a:lnTo>
                  <a:lnTo>
                    <a:pt x="821" y="85"/>
                  </a:lnTo>
                  <a:lnTo>
                    <a:pt x="821" y="78"/>
                  </a:lnTo>
                  <a:lnTo>
                    <a:pt x="821" y="74"/>
                  </a:lnTo>
                  <a:lnTo>
                    <a:pt x="819" y="71"/>
                  </a:lnTo>
                  <a:lnTo>
                    <a:pt x="819" y="69"/>
                  </a:lnTo>
                  <a:lnTo>
                    <a:pt x="819" y="69"/>
                  </a:lnTo>
                  <a:lnTo>
                    <a:pt x="819" y="67"/>
                  </a:lnTo>
                  <a:lnTo>
                    <a:pt x="819" y="67"/>
                  </a:lnTo>
                  <a:lnTo>
                    <a:pt x="819" y="67"/>
                  </a:lnTo>
                  <a:lnTo>
                    <a:pt x="819" y="67"/>
                  </a:lnTo>
                  <a:lnTo>
                    <a:pt x="819" y="67"/>
                  </a:lnTo>
                  <a:lnTo>
                    <a:pt x="819" y="64"/>
                  </a:lnTo>
                  <a:lnTo>
                    <a:pt x="819" y="64"/>
                  </a:lnTo>
                  <a:lnTo>
                    <a:pt x="819" y="64"/>
                  </a:lnTo>
                  <a:lnTo>
                    <a:pt x="819" y="62"/>
                  </a:lnTo>
                  <a:lnTo>
                    <a:pt x="819" y="62"/>
                  </a:lnTo>
                  <a:lnTo>
                    <a:pt x="819" y="62"/>
                  </a:lnTo>
                  <a:lnTo>
                    <a:pt x="819" y="62"/>
                  </a:lnTo>
                  <a:lnTo>
                    <a:pt x="819" y="59"/>
                  </a:lnTo>
                  <a:lnTo>
                    <a:pt x="819" y="59"/>
                  </a:lnTo>
                  <a:lnTo>
                    <a:pt x="819" y="57"/>
                  </a:lnTo>
                  <a:lnTo>
                    <a:pt x="821" y="57"/>
                  </a:lnTo>
                  <a:lnTo>
                    <a:pt x="821" y="59"/>
                  </a:lnTo>
                  <a:lnTo>
                    <a:pt x="821" y="59"/>
                  </a:lnTo>
                  <a:lnTo>
                    <a:pt x="821" y="59"/>
                  </a:lnTo>
                  <a:lnTo>
                    <a:pt x="821" y="62"/>
                  </a:lnTo>
                  <a:lnTo>
                    <a:pt x="821" y="62"/>
                  </a:lnTo>
                  <a:lnTo>
                    <a:pt x="821" y="62"/>
                  </a:lnTo>
                  <a:lnTo>
                    <a:pt x="821" y="62"/>
                  </a:lnTo>
                  <a:lnTo>
                    <a:pt x="824" y="62"/>
                  </a:lnTo>
                  <a:lnTo>
                    <a:pt x="824" y="62"/>
                  </a:lnTo>
                  <a:lnTo>
                    <a:pt x="826" y="62"/>
                  </a:lnTo>
                  <a:lnTo>
                    <a:pt x="826" y="64"/>
                  </a:lnTo>
                  <a:lnTo>
                    <a:pt x="826" y="67"/>
                  </a:lnTo>
                  <a:lnTo>
                    <a:pt x="828" y="67"/>
                  </a:lnTo>
                  <a:lnTo>
                    <a:pt x="828" y="67"/>
                  </a:lnTo>
                  <a:lnTo>
                    <a:pt x="828" y="69"/>
                  </a:lnTo>
                  <a:lnTo>
                    <a:pt x="826" y="67"/>
                  </a:lnTo>
                  <a:lnTo>
                    <a:pt x="826" y="67"/>
                  </a:lnTo>
                  <a:lnTo>
                    <a:pt x="826" y="67"/>
                  </a:lnTo>
                  <a:lnTo>
                    <a:pt x="824" y="67"/>
                  </a:lnTo>
                  <a:lnTo>
                    <a:pt x="824" y="64"/>
                  </a:lnTo>
                  <a:lnTo>
                    <a:pt x="824" y="64"/>
                  </a:lnTo>
                  <a:lnTo>
                    <a:pt x="824" y="64"/>
                  </a:lnTo>
                  <a:lnTo>
                    <a:pt x="824" y="67"/>
                  </a:lnTo>
                  <a:lnTo>
                    <a:pt x="824" y="67"/>
                  </a:lnTo>
                  <a:lnTo>
                    <a:pt x="824" y="67"/>
                  </a:lnTo>
                  <a:lnTo>
                    <a:pt x="826" y="69"/>
                  </a:lnTo>
                  <a:lnTo>
                    <a:pt x="826" y="71"/>
                  </a:lnTo>
                  <a:lnTo>
                    <a:pt x="828" y="69"/>
                  </a:lnTo>
                  <a:lnTo>
                    <a:pt x="828" y="69"/>
                  </a:lnTo>
                  <a:lnTo>
                    <a:pt x="828" y="69"/>
                  </a:lnTo>
                  <a:lnTo>
                    <a:pt x="831" y="69"/>
                  </a:lnTo>
                  <a:lnTo>
                    <a:pt x="831" y="67"/>
                  </a:lnTo>
                  <a:lnTo>
                    <a:pt x="831" y="67"/>
                  </a:lnTo>
                  <a:lnTo>
                    <a:pt x="824" y="59"/>
                  </a:lnTo>
                  <a:lnTo>
                    <a:pt x="819" y="55"/>
                  </a:lnTo>
                  <a:lnTo>
                    <a:pt x="812" y="45"/>
                  </a:lnTo>
                  <a:lnTo>
                    <a:pt x="810" y="38"/>
                  </a:lnTo>
                  <a:lnTo>
                    <a:pt x="810" y="36"/>
                  </a:lnTo>
                  <a:lnTo>
                    <a:pt x="810" y="36"/>
                  </a:lnTo>
                  <a:lnTo>
                    <a:pt x="807" y="36"/>
                  </a:lnTo>
                  <a:lnTo>
                    <a:pt x="807" y="36"/>
                  </a:lnTo>
                  <a:lnTo>
                    <a:pt x="807" y="33"/>
                  </a:lnTo>
                  <a:lnTo>
                    <a:pt x="807" y="33"/>
                  </a:lnTo>
                  <a:lnTo>
                    <a:pt x="807" y="31"/>
                  </a:lnTo>
                  <a:lnTo>
                    <a:pt x="807" y="24"/>
                  </a:lnTo>
                  <a:lnTo>
                    <a:pt x="807" y="17"/>
                  </a:lnTo>
                  <a:lnTo>
                    <a:pt x="807" y="17"/>
                  </a:lnTo>
                  <a:lnTo>
                    <a:pt x="805" y="14"/>
                  </a:lnTo>
                  <a:lnTo>
                    <a:pt x="805" y="14"/>
                  </a:lnTo>
                  <a:lnTo>
                    <a:pt x="807" y="14"/>
                  </a:lnTo>
                  <a:lnTo>
                    <a:pt x="807" y="14"/>
                  </a:lnTo>
                  <a:lnTo>
                    <a:pt x="807" y="14"/>
                  </a:lnTo>
                  <a:lnTo>
                    <a:pt x="807" y="14"/>
                  </a:lnTo>
                  <a:lnTo>
                    <a:pt x="795" y="14"/>
                  </a:lnTo>
                  <a:lnTo>
                    <a:pt x="781" y="14"/>
                  </a:lnTo>
                  <a:lnTo>
                    <a:pt x="769" y="14"/>
                  </a:lnTo>
                  <a:lnTo>
                    <a:pt x="746" y="14"/>
                  </a:lnTo>
                  <a:lnTo>
                    <a:pt x="731" y="14"/>
                  </a:lnTo>
                  <a:lnTo>
                    <a:pt x="696" y="14"/>
                  </a:lnTo>
                  <a:lnTo>
                    <a:pt x="682" y="14"/>
                  </a:lnTo>
                  <a:lnTo>
                    <a:pt x="670" y="14"/>
                  </a:lnTo>
                  <a:lnTo>
                    <a:pt x="620" y="14"/>
                  </a:lnTo>
                  <a:lnTo>
                    <a:pt x="608" y="14"/>
                  </a:lnTo>
                  <a:lnTo>
                    <a:pt x="521" y="14"/>
                  </a:lnTo>
                  <a:lnTo>
                    <a:pt x="519" y="14"/>
                  </a:lnTo>
                  <a:lnTo>
                    <a:pt x="516" y="14"/>
                  </a:lnTo>
                  <a:lnTo>
                    <a:pt x="519" y="10"/>
                  </a:lnTo>
                  <a:lnTo>
                    <a:pt x="519" y="5"/>
                  </a:lnTo>
                  <a:lnTo>
                    <a:pt x="519" y="3"/>
                  </a:lnTo>
                  <a:lnTo>
                    <a:pt x="519" y="3"/>
                  </a:lnTo>
                  <a:lnTo>
                    <a:pt x="516" y="0"/>
                  </a:lnTo>
                  <a:lnTo>
                    <a:pt x="516" y="0"/>
                  </a:lnTo>
                  <a:lnTo>
                    <a:pt x="516" y="0"/>
                  </a:lnTo>
                  <a:lnTo>
                    <a:pt x="514" y="0"/>
                  </a:lnTo>
                  <a:lnTo>
                    <a:pt x="514" y="0"/>
                  </a:lnTo>
                  <a:lnTo>
                    <a:pt x="511" y="3"/>
                  </a:lnTo>
                  <a:lnTo>
                    <a:pt x="509" y="7"/>
                  </a:lnTo>
                  <a:lnTo>
                    <a:pt x="509" y="7"/>
                  </a:lnTo>
                  <a:lnTo>
                    <a:pt x="507" y="14"/>
                  </a:lnTo>
                  <a:lnTo>
                    <a:pt x="507" y="14"/>
                  </a:lnTo>
                  <a:lnTo>
                    <a:pt x="500" y="14"/>
                  </a:lnTo>
                  <a:lnTo>
                    <a:pt x="492" y="14"/>
                  </a:lnTo>
                  <a:lnTo>
                    <a:pt x="488" y="14"/>
                  </a:lnTo>
                  <a:lnTo>
                    <a:pt x="462" y="14"/>
                  </a:lnTo>
                  <a:lnTo>
                    <a:pt x="457" y="14"/>
                  </a:lnTo>
                  <a:lnTo>
                    <a:pt x="436" y="14"/>
                  </a:lnTo>
                  <a:lnTo>
                    <a:pt x="431" y="14"/>
                  </a:lnTo>
                  <a:lnTo>
                    <a:pt x="426" y="14"/>
                  </a:lnTo>
                  <a:lnTo>
                    <a:pt x="410" y="14"/>
                  </a:lnTo>
                  <a:lnTo>
                    <a:pt x="405" y="14"/>
                  </a:lnTo>
                  <a:lnTo>
                    <a:pt x="384" y="14"/>
                  </a:lnTo>
                  <a:lnTo>
                    <a:pt x="379" y="14"/>
                  </a:lnTo>
                  <a:lnTo>
                    <a:pt x="374" y="14"/>
                  </a:lnTo>
                  <a:lnTo>
                    <a:pt x="348" y="14"/>
                  </a:lnTo>
                  <a:lnTo>
                    <a:pt x="343" y="14"/>
                  </a:lnTo>
                  <a:lnTo>
                    <a:pt x="332" y="14"/>
                  </a:lnTo>
                  <a:lnTo>
                    <a:pt x="327" y="14"/>
                  </a:lnTo>
                  <a:lnTo>
                    <a:pt x="322" y="14"/>
                  </a:lnTo>
                  <a:lnTo>
                    <a:pt x="296" y="14"/>
                  </a:lnTo>
                  <a:lnTo>
                    <a:pt x="291" y="14"/>
                  </a:lnTo>
                  <a:lnTo>
                    <a:pt x="270" y="14"/>
                  </a:lnTo>
                  <a:lnTo>
                    <a:pt x="265" y="14"/>
                  </a:lnTo>
                  <a:lnTo>
                    <a:pt x="258" y="14"/>
                  </a:lnTo>
                  <a:lnTo>
                    <a:pt x="244" y="14"/>
                  </a:lnTo>
                  <a:lnTo>
                    <a:pt x="239" y="14"/>
                  </a:lnTo>
                  <a:lnTo>
                    <a:pt x="227" y="14"/>
                  </a:lnTo>
                  <a:lnTo>
                    <a:pt x="223" y="14"/>
                  </a:lnTo>
                  <a:lnTo>
                    <a:pt x="218" y="14"/>
                  </a:lnTo>
                  <a:lnTo>
                    <a:pt x="201" y="14"/>
                  </a:lnTo>
                  <a:lnTo>
                    <a:pt x="197" y="14"/>
                  </a:lnTo>
                  <a:lnTo>
                    <a:pt x="175" y="14"/>
                  </a:lnTo>
                  <a:lnTo>
                    <a:pt x="171" y="14"/>
                  </a:lnTo>
                  <a:lnTo>
                    <a:pt x="171" y="22"/>
                  </a:lnTo>
                  <a:lnTo>
                    <a:pt x="171" y="29"/>
                  </a:lnTo>
                  <a:lnTo>
                    <a:pt x="171" y="50"/>
                  </a:lnTo>
                  <a:lnTo>
                    <a:pt x="171" y="57"/>
                  </a:lnTo>
                  <a:lnTo>
                    <a:pt x="171" y="64"/>
                  </a:lnTo>
                  <a:lnTo>
                    <a:pt x="171" y="78"/>
                  </a:lnTo>
                  <a:lnTo>
                    <a:pt x="171" y="85"/>
                  </a:lnTo>
                  <a:lnTo>
                    <a:pt x="171" y="100"/>
                  </a:lnTo>
                  <a:lnTo>
                    <a:pt x="171" y="109"/>
                  </a:lnTo>
                  <a:lnTo>
                    <a:pt x="171" y="116"/>
                  </a:lnTo>
                  <a:lnTo>
                    <a:pt x="171" y="121"/>
                  </a:lnTo>
                  <a:lnTo>
                    <a:pt x="171" y="128"/>
                  </a:lnTo>
                  <a:lnTo>
                    <a:pt x="171" y="128"/>
                  </a:lnTo>
                  <a:lnTo>
                    <a:pt x="171" y="128"/>
                  </a:lnTo>
                  <a:lnTo>
                    <a:pt x="171" y="128"/>
                  </a:lnTo>
                  <a:lnTo>
                    <a:pt x="171" y="128"/>
                  </a:lnTo>
                  <a:lnTo>
                    <a:pt x="171" y="128"/>
                  </a:lnTo>
                  <a:lnTo>
                    <a:pt x="171" y="128"/>
                  </a:lnTo>
                  <a:lnTo>
                    <a:pt x="171" y="128"/>
                  </a:lnTo>
                  <a:lnTo>
                    <a:pt x="171" y="128"/>
                  </a:lnTo>
                  <a:lnTo>
                    <a:pt x="164" y="128"/>
                  </a:lnTo>
                  <a:lnTo>
                    <a:pt x="156" y="128"/>
                  </a:lnTo>
                  <a:lnTo>
                    <a:pt x="149" y="128"/>
                  </a:lnTo>
                  <a:lnTo>
                    <a:pt x="145" y="128"/>
                  </a:lnTo>
                  <a:lnTo>
                    <a:pt x="138" y="128"/>
                  </a:lnTo>
                  <a:lnTo>
                    <a:pt x="130" y="128"/>
                  </a:lnTo>
                  <a:lnTo>
                    <a:pt x="126" y="128"/>
                  </a:lnTo>
                  <a:lnTo>
                    <a:pt x="116" y="128"/>
                  </a:lnTo>
                  <a:lnTo>
                    <a:pt x="116" y="156"/>
                  </a:lnTo>
                  <a:lnTo>
                    <a:pt x="116" y="168"/>
                  </a:lnTo>
                  <a:lnTo>
                    <a:pt x="116" y="183"/>
                  </a:lnTo>
                  <a:lnTo>
                    <a:pt x="116" y="194"/>
                  </a:lnTo>
                  <a:lnTo>
                    <a:pt x="116" y="209"/>
                  </a:lnTo>
                  <a:lnTo>
                    <a:pt x="116" y="220"/>
                  </a:lnTo>
                  <a:lnTo>
                    <a:pt x="116" y="235"/>
                  </a:lnTo>
                  <a:lnTo>
                    <a:pt x="116" y="246"/>
                  </a:lnTo>
                  <a:lnTo>
                    <a:pt x="116" y="261"/>
                  </a:lnTo>
                  <a:lnTo>
                    <a:pt x="116" y="272"/>
                  </a:lnTo>
                  <a:lnTo>
                    <a:pt x="116" y="287"/>
                  </a:lnTo>
                  <a:lnTo>
                    <a:pt x="116" y="298"/>
                  </a:lnTo>
                  <a:lnTo>
                    <a:pt x="116" y="313"/>
                  </a:lnTo>
                  <a:lnTo>
                    <a:pt x="116" y="325"/>
                  </a:lnTo>
                  <a:lnTo>
                    <a:pt x="116" y="339"/>
                  </a:lnTo>
                  <a:lnTo>
                    <a:pt x="116" y="351"/>
                  </a:lnTo>
                  <a:lnTo>
                    <a:pt x="116" y="362"/>
                  </a:lnTo>
                  <a:lnTo>
                    <a:pt x="116" y="367"/>
                  </a:lnTo>
                  <a:lnTo>
                    <a:pt x="116" y="367"/>
                  </a:lnTo>
                  <a:lnTo>
                    <a:pt x="116" y="367"/>
                  </a:lnTo>
                  <a:lnTo>
                    <a:pt x="109" y="365"/>
                  </a:lnTo>
                  <a:lnTo>
                    <a:pt x="102" y="365"/>
                  </a:lnTo>
                  <a:lnTo>
                    <a:pt x="97" y="365"/>
                  </a:lnTo>
                  <a:lnTo>
                    <a:pt x="93" y="365"/>
                  </a:lnTo>
                  <a:lnTo>
                    <a:pt x="86" y="367"/>
                  </a:lnTo>
                  <a:lnTo>
                    <a:pt x="81" y="369"/>
                  </a:lnTo>
                  <a:lnTo>
                    <a:pt x="74" y="367"/>
                  </a:lnTo>
                  <a:lnTo>
                    <a:pt x="71" y="367"/>
                  </a:lnTo>
                  <a:lnTo>
                    <a:pt x="69" y="367"/>
                  </a:lnTo>
                  <a:lnTo>
                    <a:pt x="69" y="369"/>
                  </a:lnTo>
                  <a:lnTo>
                    <a:pt x="64" y="372"/>
                  </a:lnTo>
                  <a:lnTo>
                    <a:pt x="62" y="374"/>
                  </a:lnTo>
                  <a:lnTo>
                    <a:pt x="59" y="377"/>
                  </a:lnTo>
                  <a:lnTo>
                    <a:pt x="59" y="379"/>
                  </a:lnTo>
                  <a:lnTo>
                    <a:pt x="59" y="379"/>
                  </a:lnTo>
                  <a:lnTo>
                    <a:pt x="59" y="381"/>
                  </a:lnTo>
                  <a:lnTo>
                    <a:pt x="62" y="381"/>
                  </a:lnTo>
                  <a:lnTo>
                    <a:pt x="62" y="384"/>
                  </a:lnTo>
                  <a:lnTo>
                    <a:pt x="64" y="386"/>
                  </a:lnTo>
                  <a:lnTo>
                    <a:pt x="64" y="388"/>
                  </a:lnTo>
                  <a:lnTo>
                    <a:pt x="62" y="393"/>
                  </a:lnTo>
                  <a:lnTo>
                    <a:pt x="62" y="396"/>
                  </a:lnTo>
                  <a:lnTo>
                    <a:pt x="59" y="400"/>
                  </a:lnTo>
                  <a:lnTo>
                    <a:pt x="59" y="400"/>
                  </a:lnTo>
                  <a:lnTo>
                    <a:pt x="57" y="400"/>
                  </a:lnTo>
                  <a:lnTo>
                    <a:pt x="57" y="400"/>
                  </a:lnTo>
                  <a:lnTo>
                    <a:pt x="55" y="403"/>
                  </a:lnTo>
                  <a:lnTo>
                    <a:pt x="50" y="407"/>
                  </a:lnTo>
                  <a:lnTo>
                    <a:pt x="50" y="407"/>
                  </a:lnTo>
                  <a:lnTo>
                    <a:pt x="50" y="410"/>
                  </a:lnTo>
                  <a:lnTo>
                    <a:pt x="50" y="410"/>
                  </a:lnTo>
                  <a:lnTo>
                    <a:pt x="50" y="412"/>
                  </a:lnTo>
                  <a:lnTo>
                    <a:pt x="48" y="412"/>
                  </a:lnTo>
                  <a:lnTo>
                    <a:pt x="48" y="414"/>
                  </a:lnTo>
                  <a:lnTo>
                    <a:pt x="45" y="414"/>
                  </a:lnTo>
                  <a:lnTo>
                    <a:pt x="45" y="417"/>
                  </a:lnTo>
                  <a:lnTo>
                    <a:pt x="48" y="419"/>
                  </a:lnTo>
                  <a:lnTo>
                    <a:pt x="48" y="419"/>
                  </a:lnTo>
                  <a:lnTo>
                    <a:pt x="48" y="422"/>
                  </a:lnTo>
                  <a:lnTo>
                    <a:pt x="48" y="422"/>
                  </a:lnTo>
                  <a:lnTo>
                    <a:pt x="48" y="424"/>
                  </a:lnTo>
                  <a:lnTo>
                    <a:pt x="48" y="424"/>
                  </a:lnTo>
                  <a:lnTo>
                    <a:pt x="36" y="426"/>
                  </a:lnTo>
                  <a:lnTo>
                    <a:pt x="33" y="429"/>
                  </a:lnTo>
                  <a:lnTo>
                    <a:pt x="31" y="429"/>
                  </a:lnTo>
                  <a:lnTo>
                    <a:pt x="31" y="431"/>
                  </a:lnTo>
                  <a:lnTo>
                    <a:pt x="31" y="433"/>
                  </a:lnTo>
                  <a:lnTo>
                    <a:pt x="33" y="433"/>
                  </a:lnTo>
                  <a:lnTo>
                    <a:pt x="33" y="436"/>
                  </a:lnTo>
                  <a:lnTo>
                    <a:pt x="36" y="440"/>
                  </a:lnTo>
                  <a:lnTo>
                    <a:pt x="36" y="440"/>
                  </a:lnTo>
                  <a:lnTo>
                    <a:pt x="36" y="443"/>
                  </a:lnTo>
                  <a:lnTo>
                    <a:pt x="36" y="443"/>
                  </a:lnTo>
                  <a:lnTo>
                    <a:pt x="36" y="443"/>
                  </a:lnTo>
                  <a:lnTo>
                    <a:pt x="36" y="443"/>
                  </a:lnTo>
                  <a:lnTo>
                    <a:pt x="33" y="443"/>
                  </a:lnTo>
                  <a:lnTo>
                    <a:pt x="33" y="443"/>
                  </a:lnTo>
                  <a:lnTo>
                    <a:pt x="33" y="445"/>
                  </a:lnTo>
                  <a:lnTo>
                    <a:pt x="33" y="445"/>
                  </a:lnTo>
                  <a:lnTo>
                    <a:pt x="33" y="445"/>
                  </a:lnTo>
                  <a:lnTo>
                    <a:pt x="33" y="448"/>
                  </a:lnTo>
                  <a:lnTo>
                    <a:pt x="36" y="448"/>
                  </a:lnTo>
                  <a:lnTo>
                    <a:pt x="36" y="448"/>
                  </a:lnTo>
                  <a:lnTo>
                    <a:pt x="38" y="448"/>
                  </a:lnTo>
                  <a:lnTo>
                    <a:pt x="41" y="450"/>
                  </a:lnTo>
                  <a:lnTo>
                    <a:pt x="41" y="450"/>
                  </a:lnTo>
                  <a:lnTo>
                    <a:pt x="41" y="452"/>
                  </a:lnTo>
                  <a:lnTo>
                    <a:pt x="41" y="452"/>
                  </a:lnTo>
                  <a:lnTo>
                    <a:pt x="41" y="455"/>
                  </a:lnTo>
                  <a:lnTo>
                    <a:pt x="38" y="455"/>
                  </a:lnTo>
                  <a:lnTo>
                    <a:pt x="38" y="455"/>
                  </a:lnTo>
                  <a:lnTo>
                    <a:pt x="36" y="455"/>
                  </a:lnTo>
                  <a:lnTo>
                    <a:pt x="33" y="457"/>
                  </a:lnTo>
                  <a:lnTo>
                    <a:pt x="33" y="459"/>
                  </a:lnTo>
                  <a:lnTo>
                    <a:pt x="24" y="462"/>
                  </a:lnTo>
                  <a:lnTo>
                    <a:pt x="22" y="464"/>
                  </a:lnTo>
                  <a:lnTo>
                    <a:pt x="22" y="464"/>
                  </a:lnTo>
                  <a:lnTo>
                    <a:pt x="22" y="467"/>
                  </a:lnTo>
                  <a:lnTo>
                    <a:pt x="17" y="471"/>
                  </a:lnTo>
                  <a:lnTo>
                    <a:pt x="15" y="474"/>
                  </a:lnTo>
                  <a:lnTo>
                    <a:pt x="15" y="474"/>
                  </a:lnTo>
                  <a:lnTo>
                    <a:pt x="17" y="476"/>
                  </a:lnTo>
                  <a:lnTo>
                    <a:pt x="17" y="476"/>
                  </a:lnTo>
                  <a:lnTo>
                    <a:pt x="17" y="476"/>
                  </a:lnTo>
                  <a:lnTo>
                    <a:pt x="17" y="478"/>
                  </a:lnTo>
                  <a:lnTo>
                    <a:pt x="17" y="478"/>
                  </a:lnTo>
                  <a:lnTo>
                    <a:pt x="19" y="481"/>
                  </a:lnTo>
                  <a:lnTo>
                    <a:pt x="22" y="483"/>
                  </a:lnTo>
                  <a:lnTo>
                    <a:pt x="22" y="485"/>
                  </a:lnTo>
                  <a:lnTo>
                    <a:pt x="22" y="490"/>
                  </a:lnTo>
                  <a:lnTo>
                    <a:pt x="24" y="490"/>
                  </a:lnTo>
                  <a:lnTo>
                    <a:pt x="24" y="493"/>
                  </a:lnTo>
                  <a:lnTo>
                    <a:pt x="26" y="495"/>
                  </a:lnTo>
                  <a:lnTo>
                    <a:pt x="26" y="495"/>
                  </a:lnTo>
                  <a:lnTo>
                    <a:pt x="26" y="497"/>
                  </a:lnTo>
                  <a:lnTo>
                    <a:pt x="24" y="500"/>
                  </a:lnTo>
                  <a:lnTo>
                    <a:pt x="19" y="504"/>
                  </a:lnTo>
                  <a:lnTo>
                    <a:pt x="17" y="507"/>
                  </a:lnTo>
                  <a:lnTo>
                    <a:pt x="12" y="509"/>
                  </a:lnTo>
                  <a:lnTo>
                    <a:pt x="12" y="509"/>
                  </a:lnTo>
                  <a:lnTo>
                    <a:pt x="10" y="511"/>
                  </a:lnTo>
                  <a:lnTo>
                    <a:pt x="7" y="511"/>
                  </a:lnTo>
                  <a:lnTo>
                    <a:pt x="3" y="521"/>
                  </a:lnTo>
                  <a:lnTo>
                    <a:pt x="3" y="526"/>
                  </a:lnTo>
                  <a:lnTo>
                    <a:pt x="0" y="526"/>
                  </a:lnTo>
                  <a:lnTo>
                    <a:pt x="0" y="528"/>
                  </a:lnTo>
                  <a:lnTo>
                    <a:pt x="0" y="528"/>
                  </a:lnTo>
                  <a:lnTo>
                    <a:pt x="3" y="530"/>
                  </a:lnTo>
                  <a:lnTo>
                    <a:pt x="5" y="533"/>
                  </a:lnTo>
                  <a:lnTo>
                    <a:pt x="5" y="535"/>
                  </a:lnTo>
                  <a:lnTo>
                    <a:pt x="7" y="535"/>
                  </a:lnTo>
                  <a:lnTo>
                    <a:pt x="10" y="535"/>
                  </a:lnTo>
                  <a:lnTo>
                    <a:pt x="12" y="535"/>
                  </a:lnTo>
                  <a:lnTo>
                    <a:pt x="15" y="535"/>
                  </a:lnTo>
                  <a:lnTo>
                    <a:pt x="17" y="535"/>
                  </a:lnTo>
                  <a:lnTo>
                    <a:pt x="19" y="533"/>
                  </a:lnTo>
                  <a:lnTo>
                    <a:pt x="22" y="533"/>
                  </a:lnTo>
                  <a:lnTo>
                    <a:pt x="22" y="530"/>
                  </a:lnTo>
                  <a:lnTo>
                    <a:pt x="29" y="535"/>
                  </a:lnTo>
                  <a:lnTo>
                    <a:pt x="33" y="535"/>
                  </a:lnTo>
                  <a:lnTo>
                    <a:pt x="36" y="538"/>
                  </a:lnTo>
                  <a:lnTo>
                    <a:pt x="33" y="542"/>
                  </a:lnTo>
                  <a:lnTo>
                    <a:pt x="31" y="545"/>
                  </a:lnTo>
                  <a:lnTo>
                    <a:pt x="31" y="545"/>
                  </a:lnTo>
                  <a:lnTo>
                    <a:pt x="33" y="549"/>
                  </a:lnTo>
                  <a:lnTo>
                    <a:pt x="38" y="561"/>
                  </a:lnTo>
                  <a:lnTo>
                    <a:pt x="38" y="561"/>
                  </a:lnTo>
                  <a:lnTo>
                    <a:pt x="38" y="561"/>
                  </a:lnTo>
                  <a:lnTo>
                    <a:pt x="38" y="564"/>
                  </a:lnTo>
                  <a:lnTo>
                    <a:pt x="36" y="568"/>
                  </a:lnTo>
                  <a:lnTo>
                    <a:pt x="36" y="568"/>
                  </a:lnTo>
                  <a:lnTo>
                    <a:pt x="36" y="568"/>
                  </a:lnTo>
                  <a:lnTo>
                    <a:pt x="38" y="568"/>
                  </a:lnTo>
                  <a:lnTo>
                    <a:pt x="41" y="566"/>
                  </a:lnTo>
                  <a:lnTo>
                    <a:pt x="43" y="566"/>
                  </a:lnTo>
                  <a:lnTo>
                    <a:pt x="43" y="566"/>
                  </a:lnTo>
                  <a:lnTo>
                    <a:pt x="43" y="566"/>
                  </a:lnTo>
                  <a:lnTo>
                    <a:pt x="43" y="566"/>
                  </a:lnTo>
                  <a:lnTo>
                    <a:pt x="43" y="566"/>
                  </a:lnTo>
                  <a:lnTo>
                    <a:pt x="43" y="568"/>
                  </a:lnTo>
                  <a:lnTo>
                    <a:pt x="43" y="571"/>
                  </a:lnTo>
                  <a:lnTo>
                    <a:pt x="41" y="587"/>
                  </a:lnTo>
                  <a:lnTo>
                    <a:pt x="41" y="590"/>
                  </a:lnTo>
                  <a:lnTo>
                    <a:pt x="41" y="592"/>
                  </a:lnTo>
                  <a:lnTo>
                    <a:pt x="43" y="594"/>
                  </a:lnTo>
                  <a:lnTo>
                    <a:pt x="45" y="597"/>
                  </a:lnTo>
                  <a:lnTo>
                    <a:pt x="48" y="597"/>
                  </a:lnTo>
                  <a:lnTo>
                    <a:pt x="50" y="599"/>
                  </a:lnTo>
                  <a:lnTo>
                    <a:pt x="52" y="601"/>
                  </a:lnTo>
                  <a:lnTo>
                    <a:pt x="52" y="601"/>
                  </a:lnTo>
                  <a:lnTo>
                    <a:pt x="52" y="601"/>
                  </a:lnTo>
                  <a:lnTo>
                    <a:pt x="52" y="604"/>
                  </a:lnTo>
                  <a:lnTo>
                    <a:pt x="57" y="601"/>
                  </a:lnTo>
                  <a:lnTo>
                    <a:pt x="59" y="601"/>
                  </a:lnTo>
                  <a:lnTo>
                    <a:pt x="59" y="604"/>
                  </a:lnTo>
                  <a:lnTo>
                    <a:pt x="62" y="606"/>
                  </a:lnTo>
                  <a:lnTo>
                    <a:pt x="62" y="611"/>
                  </a:lnTo>
                  <a:lnTo>
                    <a:pt x="62" y="611"/>
                  </a:lnTo>
                  <a:lnTo>
                    <a:pt x="62" y="613"/>
                  </a:lnTo>
                  <a:lnTo>
                    <a:pt x="62" y="613"/>
                  </a:lnTo>
                  <a:lnTo>
                    <a:pt x="62" y="616"/>
                  </a:lnTo>
                  <a:lnTo>
                    <a:pt x="62" y="618"/>
                  </a:lnTo>
                  <a:lnTo>
                    <a:pt x="62" y="618"/>
                  </a:lnTo>
                  <a:lnTo>
                    <a:pt x="62" y="618"/>
                  </a:lnTo>
                  <a:lnTo>
                    <a:pt x="59" y="620"/>
                  </a:lnTo>
                  <a:lnTo>
                    <a:pt x="59" y="620"/>
                  </a:lnTo>
                  <a:lnTo>
                    <a:pt x="59" y="620"/>
                  </a:lnTo>
                  <a:lnTo>
                    <a:pt x="57" y="630"/>
                  </a:lnTo>
                  <a:lnTo>
                    <a:pt x="57" y="630"/>
                  </a:lnTo>
                  <a:lnTo>
                    <a:pt x="64" y="642"/>
                  </a:lnTo>
                  <a:lnTo>
                    <a:pt x="71" y="646"/>
                  </a:lnTo>
                  <a:lnTo>
                    <a:pt x="81" y="656"/>
                  </a:lnTo>
                  <a:lnTo>
                    <a:pt x="90" y="670"/>
                  </a:lnTo>
                  <a:lnTo>
                    <a:pt x="97" y="684"/>
                  </a:lnTo>
                  <a:lnTo>
                    <a:pt x="100" y="687"/>
                  </a:lnTo>
                  <a:lnTo>
                    <a:pt x="100" y="696"/>
                  </a:lnTo>
                  <a:lnTo>
                    <a:pt x="100" y="696"/>
                  </a:lnTo>
                  <a:lnTo>
                    <a:pt x="100" y="698"/>
                  </a:lnTo>
                  <a:lnTo>
                    <a:pt x="97" y="701"/>
                  </a:lnTo>
                  <a:lnTo>
                    <a:pt x="97" y="703"/>
                  </a:lnTo>
                  <a:lnTo>
                    <a:pt x="97" y="703"/>
                  </a:lnTo>
                  <a:lnTo>
                    <a:pt x="97" y="706"/>
                  </a:lnTo>
                  <a:lnTo>
                    <a:pt x="97" y="706"/>
                  </a:lnTo>
                  <a:lnTo>
                    <a:pt x="97" y="708"/>
                  </a:lnTo>
                  <a:lnTo>
                    <a:pt x="97" y="708"/>
                  </a:lnTo>
                  <a:lnTo>
                    <a:pt x="97" y="708"/>
                  </a:lnTo>
                  <a:lnTo>
                    <a:pt x="100" y="708"/>
                  </a:lnTo>
                  <a:lnTo>
                    <a:pt x="100" y="708"/>
                  </a:lnTo>
                  <a:lnTo>
                    <a:pt x="100" y="710"/>
                  </a:lnTo>
                  <a:lnTo>
                    <a:pt x="100" y="710"/>
                  </a:lnTo>
                  <a:lnTo>
                    <a:pt x="97" y="715"/>
                  </a:lnTo>
                  <a:lnTo>
                    <a:pt x="97" y="715"/>
                  </a:lnTo>
                  <a:lnTo>
                    <a:pt x="97" y="717"/>
                  </a:lnTo>
                  <a:lnTo>
                    <a:pt x="100" y="717"/>
                  </a:lnTo>
                  <a:lnTo>
                    <a:pt x="97" y="717"/>
                  </a:lnTo>
                  <a:lnTo>
                    <a:pt x="97" y="720"/>
                  </a:lnTo>
                  <a:lnTo>
                    <a:pt x="95" y="722"/>
                  </a:lnTo>
                  <a:lnTo>
                    <a:pt x="95" y="722"/>
                  </a:lnTo>
                  <a:lnTo>
                    <a:pt x="93" y="722"/>
                  </a:lnTo>
                  <a:lnTo>
                    <a:pt x="93" y="722"/>
                  </a:lnTo>
                  <a:lnTo>
                    <a:pt x="90" y="722"/>
                  </a:lnTo>
                  <a:lnTo>
                    <a:pt x="90" y="722"/>
                  </a:lnTo>
                  <a:lnTo>
                    <a:pt x="90" y="724"/>
                  </a:lnTo>
                  <a:lnTo>
                    <a:pt x="90" y="724"/>
                  </a:lnTo>
                  <a:lnTo>
                    <a:pt x="88" y="732"/>
                  </a:lnTo>
                  <a:lnTo>
                    <a:pt x="88" y="732"/>
                  </a:lnTo>
                  <a:lnTo>
                    <a:pt x="88" y="734"/>
                  </a:lnTo>
                  <a:lnTo>
                    <a:pt x="90" y="734"/>
                  </a:lnTo>
                  <a:lnTo>
                    <a:pt x="93" y="734"/>
                  </a:lnTo>
                  <a:lnTo>
                    <a:pt x="93" y="732"/>
                  </a:lnTo>
                  <a:lnTo>
                    <a:pt x="95" y="732"/>
                  </a:lnTo>
                  <a:lnTo>
                    <a:pt x="95" y="734"/>
                  </a:lnTo>
                  <a:lnTo>
                    <a:pt x="95" y="736"/>
                  </a:lnTo>
                  <a:lnTo>
                    <a:pt x="95" y="739"/>
                  </a:lnTo>
                  <a:lnTo>
                    <a:pt x="93" y="741"/>
                  </a:lnTo>
                  <a:lnTo>
                    <a:pt x="90" y="743"/>
                  </a:lnTo>
                  <a:lnTo>
                    <a:pt x="90" y="743"/>
                  </a:lnTo>
                  <a:lnTo>
                    <a:pt x="90" y="746"/>
                  </a:lnTo>
                  <a:lnTo>
                    <a:pt x="90" y="746"/>
                  </a:lnTo>
                  <a:lnTo>
                    <a:pt x="93" y="748"/>
                  </a:lnTo>
                  <a:lnTo>
                    <a:pt x="93" y="748"/>
                  </a:lnTo>
                  <a:lnTo>
                    <a:pt x="93" y="748"/>
                  </a:lnTo>
                  <a:lnTo>
                    <a:pt x="95" y="748"/>
                  </a:lnTo>
                  <a:lnTo>
                    <a:pt x="95" y="746"/>
                  </a:lnTo>
                  <a:lnTo>
                    <a:pt x="97" y="746"/>
                  </a:lnTo>
                  <a:lnTo>
                    <a:pt x="97" y="746"/>
                  </a:lnTo>
                  <a:lnTo>
                    <a:pt x="97" y="748"/>
                  </a:lnTo>
                  <a:lnTo>
                    <a:pt x="100" y="748"/>
                  </a:lnTo>
                  <a:lnTo>
                    <a:pt x="100" y="748"/>
                  </a:lnTo>
                  <a:lnTo>
                    <a:pt x="102" y="748"/>
                  </a:lnTo>
                  <a:lnTo>
                    <a:pt x="104" y="748"/>
                  </a:lnTo>
                  <a:lnTo>
                    <a:pt x="104" y="748"/>
                  </a:lnTo>
                  <a:lnTo>
                    <a:pt x="107" y="748"/>
                  </a:lnTo>
                  <a:lnTo>
                    <a:pt x="107" y="748"/>
                  </a:lnTo>
                  <a:lnTo>
                    <a:pt x="112" y="748"/>
                  </a:lnTo>
                  <a:lnTo>
                    <a:pt x="114" y="748"/>
                  </a:lnTo>
                  <a:lnTo>
                    <a:pt x="116" y="748"/>
                  </a:lnTo>
                  <a:lnTo>
                    <a:pt x="116" y="748"/>
                  </a:lnTo>
                  <a:lnTo>
                    <a:pt x="119" y="748"/>
                  </a:lnTo>
                  <a:lnTo>
                    <a:pt x="123" y="751"/>
                  </a:lnTo>
                  <a:lnTo>
                    <a:pt x="128" y="748"/>
                  </a:lnTo>
                  <a:lnTo>
                    <a:pt x="128" y="748"/>
                  </a:lnTo>
                  <a:lnTo>
                    <a:pt x="128" y="748"/>
                  </a:lnTo>
                  <a:lnTo>
                    <a:pt x="128" y="748"/>
                  </a:lnTo>
                  <a:lnTo>
                    <a:pt x="130" y="746"/>
                  </a:lnTo>
                  <a:lnTo>
                    <a:pt x="133" y="743"/>
                  </a:lnTo>
                  <a:lnTo>
                    <a:pt x="138" y="741"/>
                  </a:lnTo>
                  <a:lnTo>
                    <a:pt x="140" y="741"/>
                  </a:lnTo>
                  <a:lnTo>
                    <a:pt x="145" y="741"/>
                  </a:lnTo>
                  <a:lnTo>
                    <a:pt x="147" y="739"/>
                  </a:lnTo>
                  <a:lnTo>
                    <a:pt x="147" y="739"/>
                  </a:lnTo>
                  <a:lnTo>
                    <a:pt x="147" y="739"/>
                  </a:lnTo>
                  <a:lnTo>
                    <a:pt x="147" y="732"/>
                  </a:lnTo>
                  <a:lnTo>
                    <a:pt x="147" y="732"/>
                  </a:lnTo>
                  <a:lnTo>
                    <a:pt x="149" y="732"/>
                  </a:lnTo>
                  <a:lnTo>
                    <a:pt x="154" y="724"/>
                  </a:lnTo>
                  <a:lnTo>
                    <a:pt x="154" y="722"/>
                  </a:lnTo>
                  <a:lnTo>
                    <a:pt x="154" y="722"/>
                  </a:lnTo>
                  <a:lnTo>
                    <a:pt x="154" y="713"/>
                  </a:lnTo>
                  <a:lnTo>
                    <a:pt x="154" y="710"/>
                  </a:lnTo>
                  <a:lnTo>
                    <a:pt x="156" y="710"/>
                  </a:lnTo>
                  <a:lnTo>
                    <a:pt x="156" y="710"/>
                  </a:lnTo>
                  <a:lnTo>
                    <a:pt x="161" y="706"/>
                  </a:lnTo>
                  <a:lnTo>
                    <a:pt x="161" y="703"/>
                  </a:lnTo>
                  <a:lnTo>
                    <a:pt x="161" y="703"/>
                  </a:lnTo>
                  <a:lnTo>
                    <a:pt x="161" y="689"/>
                  </a:lnTo>
                  <a:lnTo>
                    <a:pt x="161" y="689"/>
                  </a:lnTo>
                  <a:lnTo>
                    <a:pt x="161" y="689"/>
                  </a:lnTo>
                  <a:lnTo>
                    <a:pt x="161" y="687"/>
                  </a:lnTo>
                  <a:lnTo>
                    <a:pt x="161" y="687"/>
                  </a:lnTo>
                  <a:lnTo>
                    <a:pt x="161" y="687"/>
                  </a:lnTo>
                  <a:lnTo>
                    <a:pt x="164" y="687"/>
                  </a:lnTo>
                  <a:lnTo>
                    <a:pt x="164" y="687"/>
                  </a:lnTo>
                  <a:lnTo>
                    <a:pt x="164" y="687"/>
                  </a:lnTo>
                  <a:lnTo>
                    <a:pt x="166" y="687"/>
                  </a:lnTo>
                  <a:lnTo>
                    <a:pt x="166" y="684"/>
                  </a:lnTo>
                  <a:lnTo>
                    <a:pt x="168" y="684"/>
                  </a:lnTo>
                  <a:lnTo>
                    <a:pt x="168" y="682"/>
                  </a:lnTo>
                  <a:lnTo>
                    <a:pt x="171" y="682"/>
                  </a:lnTo>
                  <a:lnTo>
                    <a:pt x="171" y="680"/>
                  </a:lnTo>
                  <a:lnTo>
                    <a:pt x="171" y="680"/>
                  </a:lnTo>
                  <a:lnTo>
                    <a:pt x="171" y="677"/>
                  </a:lnTo>
                  <a:lnTo>
                    <a:pt x="173" y="675"/>
                  </a:lnTo>
                  <a:lnTo>
                    <a:pt x="173" y="675"/>
                  </a:lnTo>
                  <a:lnTo>
                    <a:pt x="173" y="672"/>
                  </a:lnTo>
                  <a:lnTo>
                    <a:pt x="173" y="672"/>
                  </a:lnTo>
                  <a:lnTo>
                    <a:pt x="173" y="672"/>
                  </a:lnTo>
                  <a:lnTo>
                    <a:pt x="173" y="672"/>
                  </a:lnTo>
                  <a:lnTo>
                    <a:pt x="173" y="672"/>
                  </a:lnTo>
                  <a:lnTo>
                    <a:pt x="173" y="670"/>
                  </a:lnTo>
                  <a:lnTo>
                    <a:pt x="173" y="670"/>
                  </a:lnTo>
                  <a:lnTo>
                    <a:pt x="173" y="670"/>
                  </a:lnTo>
                  <a:lnTo>
                    <a:pt x="173" y="670"/>
                  </a:lnTo>
                  <a:lnTo>
                    <a:pt x="175" y="663"/>
                  </a:lnTo>
                  <a:lnTo>
                    <a:pt x="175" y="663"/>
                  </a:lnTo>
                  <a:lnTo>
                    <a:pt x="175" y="663"/>
                  </a:lnTo>
                  <a:lnTo>
                    <a:pt x="175" y="663"/>
                  </a:lnTo>
                  <a:lnTo>
                    <a:pt x="178" y="663"/>
                  </a:lnTo>
                  <a:lnTo>
                    <a:pt x="178" y="663"/>
                  </a:lnTo>
                  <a:lnTo>
                    <a:pt x="178" y="663"/>
                  </a:lnTo>
                  <a:lnTo>
                    <a:pt x="180" y="663"/>
                  </a:lnTo>
                  <a:lnTo>
                    <a:pt x="180" y="663"/>
                  </a:lnTo>
                  <a:lnTo>
                    <a:pt x="183" y="661"/>
                  </a:lnTo>
                  <a:lnTo>
                    <a:pt x="183" y="661"/>
                  </a:lnTo>
                  <a:lnTo>
                    <a:pt x="183" y="661"/>
                  </a:lnTo>
                  <a:lnTo>
                    <a:pt x="183" y="661"/>
                  </a:lnTo>
                  <a:lnTo>
                    <a:pt x="185" y="661"/>
                  </a:lnTo>
                  <a:lnTo>
                    <a:pt x="185" y="661"/>
                  </a:lnTo>
                  <a:lnTo>
                    <a:pt x="185" y="661"/>
                  </a:lnTo>
                  <a:lnTo>
                    <a:pt x="185" y="661"/>
                  </a:lnTo>
                  <a:lnTo>
                    <a:pt x="185" y="661"/>
                  </a:lnTo>
                  <a:lnTo>
                    <a:pt x="185" y="661"/>
                  </a:lnTo>
                  <a:lnTo>
                    <a:pt x="187" y="661"/>
                  </a:lnTo>
                  <a:lnTo>
                    <a:pt x="187" y="661"/>
                  </a:lnTo>
                  <a:lnTo>
                    <a:pt x="187" y="661"/>
                  </a:lnTo>
                  <a:lnTo>
                    <a:pt x="187" y="661"/>
                  </a:lnTo>
                  <a:lnTo>
                    <a:pt x="187" y="661"/>
                  </a:lnTo>
                  <a:lnTo>
                    <a:pt x="187" y="661"/>
                  </a:lnTo>
                  <a:lnTo>
                    <a:pt x="190" y="661"/>
                  </a:lnTo>
                  <a:lnTo>
                    <a:pt x="190" y="661"/>
                  </a:lnTo>
                  <a:lnTo>
                    <a:pt x="190" y="661"/>
                  </a:lnTo>
                  <a:lnTo>
                    <a:pt x="190" y="661"/>
                  </a:lnTo>
                  <a:lnTo>
                    <a:pt x="190" y="661"/>
                  </a:lnTo>
                  <a:lnTo>
                    <a:pt x="192" y="661"/>
                  </a:lnTo>
                  <a:lnTo>
                    <a:pt x="192" y="661"/>
                  </a:lnTo>
                  <a:lnTo>
                    <a:pt x="192" y="661"/>
                  </a:lnTo>
                  <a:lnTo>
                    <a:pt x="192" y="661"/>
                  </a:lnTo>
                  <a:lnTo>
                    <a:pt x="192" y="661"/>
                  </a:lnTo>
                  <a:lnTo>
                    <a:pt x="194" y="661"/>
                  </a:lnTo>
                  <a:lnTo>
                    <a:pt x="194" y="661"/>
                  </a:lnTo>
                  <a:lnTo>
                    <a:pt x="194" y="661"/>
                  </a:lnTo>
                  <a:lnTo>
                    <a:pt x="197" y="661"/>
                  </a:lnTo>
                  <a:lnTo>
                    <a:pt x="199" y="661"/>
                  </a:lnTo>
                  <a:lnTo>
                    <a:pt x="199" y="661"/>
                  </a:lnTo>
                  <a:lnTo>
                    <a:pt x="199" y="661"/>
                  </a:lnTo>
                  <a:lnTo>
                    <a:pt x="204" y="658"/>
                  </a:lnTo>
                  <a:lnTo>
                    <a:pt x="206" y="658"/>
                  </a:lnTo>
                  <a:lnTo>
                    <a:pt x="206" y="658"/>
                  </a:lnTo>
                  <a:lnTo>
                    <a:pt x="206" y="658"/>
                  </a:lnTo>
                  <a:lnTo>
                    <a:pt x="209" y="658"/>
                  </a:lnTo>
                  <a:lnTo>
                    <a:pt x="209" y="658"/>
                  </a:lnTo>
                  <a:lnTo>
                    <a:pt x="209" y="658"/>
                  </a:lnTo>
                  <a:lnTo>
                    <a:pt x="211" y="658"/>
                  </a:lnTo>
                  <a:lnTo>
                    <a:pt x="211" y="658"/>
                  </a:lnTo>
                  <a:lnTo>
                    <a:pt x="213" y="656"/>
                  </a:lnTo>
                  <a:lnTo>
                    <a:pt x="213" y="656"/>
                  </a:lnTo>
                  <a:lnTo>
                    <a:pt x="216" y="656"/>
                  </a:lnTo>
                  <a:lnTo>
                    <a:pt x="216" y="656"/>
                  </a:lnTo>
                  <a:lnTo>
                    <a:pt x="216" y="656"/>
                  </a:lnTo>
                  <a:lnTo>
                    <a:pt x="218" y="658"/>
                  </a:lnTo>
                  <a:lnTo>
                    <a:pt x="220" y="658"/>
                  </a:lnTo>
                  <a:lnTo>
                    <a:pt x="220" y="661"/>
                  </a:lnTo>
                  <a:lnTo>
                    <a:pt x="220" y="661"/>
                  </a:lnTo>
                  <a:lnTo>
                    <a:pt x="220" y="668"/>
                  </a:lnTo>
                  <a:lnTo>
                    <a:pt x="220" y="668"/>
                  </a:lnTo>
                  <a:lnTo>
                    <a:pt x="220" y="668"/>
                  </a:lnTo>
                  <a:lnTo>
                    <a:pt x="220" y="670"/>
                  </a:lnTo>
                  <a:lnTo>
                    <a:pt x="220" y="670"/>
                  </a:lnTo>
                  <a:lnTo>
                    <a:pt x="223" y="670"/>
                  </a:lnTo>
                  <a:lnTo>
                    <a:pt x="223" y="670"/>
                  </a:lnTo>
                  <a:lnTo>
                    <a:pt x="225" y="672"/>
                  </a:lnTo>
                  <a:lnTo>
                    <a:pt x="225" y="672"/>
                  </a:lnTo>
                  <a:lnTo>
                    <a:pt x="225" y="672"/>
                  </a:lnTo>
                  <a:lnTo>
                    <a:pt x="225" y="672"/>
                  </a:lnTo>
                  <a:lnTo>
                    <a:pt x="225" y="672"/>
                  </a:lnTo>
                  <a:lnTo>
                    <a:pt x="230" y="677"/>
                  </a:lnTo>
                  <a:lnTo>
                    <a:pt x="230" y="677"/>
                  </a:lnTo>
                  <a:lnTo>
                    <a:pt x="230" y="680"/>
                  </a:lnTo>
                  <a:lnTo>
                    <a:pt x="230" y="680"/>
                  </a:lnTo>
                  <a:lnTo>
                    <a:pt x="235" y="680"/>
                  </a:lnTo>
                  <a:lnTo>
                    <a:pt x="244" y="691"/>
                  </a:lnTo>
                  <a:lnTo>
                    <a:pt x="256" y="703"/>
                  </a:lnTo>
                  <a:lnTo>
                    <a:pt x="258" y="706"/>
                  </a:lnTo>
                  <a:lnTo>
                    <a:pt x="258" y="706"/>
                  </a:lnTo>
                  <a:lnTo>
                    <a:pt x="261" y="706"/>
                  </a:lnTo>
                  <a:lnTo>
                    <a:pt x="263" y="706"/>
                  </a:lnTo>
                  <a:lnTo>
                    <a:pt x="282" y="701"/>
                  </a:lnTo>
                  <a:lnTo>
                    <a:pt x="296" y="698"/>
                  </a:lnTo>
                  <a:lnTo>
                    <a:pt x="298" y="701"/>
                  </a:lnTo>
                  <a:lnTo>
                    <a:pt x="308" y="701"/>
                  </a:lnTo>
                  <a:lnTo>
                    <a:pt x="310" y="701"/>
                  </a:lnTo>
                  <a:lnTo>
                    <a:pt x="313" y="701"/>
                  </a:lnTo>
                  <a:lnTo>
                    <a:pt x="313" y="701"/>
                  </a:lnTo>
                  <a:lnTo>
                    <a:pt x="313" y="701"/>
                  </a:lnTo>
                  <a:lnTo>
                    <a:pt x="320" y="701"/>
                  </a:lnTo>
                  <a:lnTo>
                    <a:pt x="324" y="701"/>
                  </a:lnTo>
                  <a:lnTo>
                    <a:pt x="327" y="701"/>
                  </a:lnTo>
                  <a:lnTo>
                    <a:pt x="327" y="701"/>
                  </a:lnTo>
                  <a:lnTo>
                    <a:pt x="332" y="713"/>
                  </a:lnTo>
                  <a:lnTo>
                    <a:pt x="334" y="715"/>
                  </a:lnTo>
                  <a:lnTo>
                    <a:pt x="355" y="715"/>
                  </a:lnTo>
                  <a:lnTo>
                    <a:pt x="377" y="715"/>
                  </a:lnTo>
                  <a:lnTo>
                    <a:pt x="377" y="715"/>
                  </a:lnTo>
                  <a:lnTo>
                    <a:pt x="377" y="713"/>
                  </a:lnTo>
                  <a:lnTo>
                    <a:pt x="377" y="713"/>
                  </a:lnTo>
                  <a:lnTo>
                    <a:pt x="377" y="710"/>
                  </a:lnTo>
                  <a:lnTo>
                    <a:pt x="377" y="708"/>
                  </a:lnTo>
                  <a:lnTo>
                    <a:pt x="381" y="703"/>
                  </a:lnTo>
                  <a:lnTo>
                    <a:pt x="386" y="701"/>
                  </a:lnTo>
                  <a:lnTo>
                    <a:pt x="386" y="701"/>
                  </a:lnTo>
                  <a:lnTo>
                    <a:pt x="393" y="696"/>
                  </a:lnTo>
                  <a:lnTo>
                    <a:pt x="400" y="694"/>
                  </a:lnTo>
                  <a:lnTo>
                    <a:pt x="412" y="691"/>
                  </a:lnTo>
                  <a:lnTo>
                    <a:pt x="417" y="687"/>
                  </a:lnTo>
                  <a:lnTo>
                    <a:pt x="419" y="684"/>
                  </a:lnTo>
                  <a:lnTo>
                    <a:pt x="419" y="675"/>
                  </a:lnTo>
                  <a:lnTo>
                    <a:pt x="419" y="675"/>
                  </a:lnTo>
                  <a:lnTo>
                    <a:pt x="424" y="672"/>
                  </a:lnTo>
                  <a:lnTo>
                    <a:pt x="438" y="665"/>
                  </a:lnTo>
                  <a:lnTo>
                    <a:pt x="440" y="663"/>
                  </a:lnTo>
                  <a:lnTo>
                    <a:pt x="452" y="672"/>
                  </a:lnTo>
                  <a:lnTo>
                    <a:pt x="464" y="680"/>
                  </a:lnTo>
                  <a:lnTo>
                    <a:pt x="478" y="694"/>
                  </a:lnTo>
                  <a:lnTo>
                    <a:pt x="481" y="694"/>
                  </a:lnTo>
                  <a:lnTo>
                    <a:pt x="481" y="694"/>
                  </a:lnTo>
                  <a:lnTo>
                    <a:pt x="481" y="694"/>
                  </a:lnTo>
                  <a:lnTo>
                    <a:pt x="483" y="694"/>
                  </a:lnTo>
                  <a:lnTo>
                    <a:pt x="483" y="691"/>
                  </a:lnTo>
                  <a:lnTo>
                    <a:pt x="483" y="691"/>
                  </a:lnTo>
                  <a:lnTo>
                    <a:pt x="490" y="691"/>
                  </a:lnTo>
                  <a:lnTo>
                    <a:pt x="490" y="691"/>
                  </a:lnTo>
                  <a:lnTo>
                    <a:pt x="502" y="691"/>
                  </a:lnTo>
                  <a:lnTo>
                    <a:pt x="504" y="689"/>
                  </a:lnTo>
                  <a:lnTo>
                    <a:pt x="516" y="677"/>
                  </a:lnTo>
                  <a:lnTo>
                    <a:pt x="528" y="668"/>
                  </a:lnTo>
                  <a:lnTo>
                    <a:pt x="535" y="661"/>
                  </a:lnTo>
                  <a:lnTo>
                    <a:pt x="535" y="658"/>
                  </a:lnTo>
                  <a:lnTo>
                    <a:pt x="540" y="653"/>
                  </a:lnTo>
                  <a:lnTo>
                    <a:pt x="542" y="644"/>
                  </a:lnTo>
                  <a:lnTo>
                    <a:pt x="542" y="644"/>
                  </a:lnTo>
                  <a:lnTo>
                    <a:pt x="556" y="632"/>
                  </a:lnTo>
                  <a:lnTo>
                    <a:pt x="568" y="623"/>
                  </a:lnTo>
                  <a:lnTo>
                    <a:pt x="568" y="620"/>
                  </a:lnTo>
                  <a:lnTo>
                    <a:pt x="568" y="618"/>
                  </a:lnTo>
                  <a:lnTo>
                    <a:pt x="566" y="611"/>
                  </a:lnTo>
                  <a:lnTo>
                    <a:pt x="563" y="609"/>
                  </a:lnTo>
                  <a:lnTo>
                    <a:pt x="563" y="601"/>
                  </a:lnTo>
                  <a:lnTo>
                    <a:pt x="566" y="594"/>
                  </a:lnTo>
                  <a:lnTo>
                    <a:pt x="566" y="587"/>
                  </a:lnTo>
                  <a:lnTo>
                    <a:pt x="566" y="587"/>
                  </a:lnTo>
                  <a:lnTo>
                    <a:pt x="563" y="587"/>
                  </a:lnTo>
                  <a:lnTo>
                    <a:pt x="563" y="585"/>
                  </a:lnTo>
                  <a:lnTo>
                    <a:pt x="549" y="571"/>
                  </a:lnTo>
                  <a:lnTo>
                    <a:pt x="568" y="571"/>
                  </a:lnTo>
                  <a:lnTo>
                    <a:pt x="585" y="571"/>
                  </a:lnTo>
                  <a:lnTo>
                    <a:pt x="587" y="568"/>
                  </a:lnTo>
                  <a:lnTo>
                    <a:pt x="587" y="568"/>
                  </a:lnTo>
                  <a:lnTo>
                    <a:pt x="585" y="568"/>
                  </a:lnTo>
                  <a:lnTo>
                    <a:pt x="585" y="566"/>
                  </a:lnTo>
                  <a:lnTo>
                    <a:pt x="585" y="564"/>
                  </a:lnTo>
                  <a:lnTo>
                    <a:pt x="585" y="561"/>
                  </a:lnTo>
                  <a:lnTo>
                    <a:pt x="585" y="561"/>
                  </a:lnTo>
                  <a:lnTo>
                    <a:pt x="585" y="561"/>
                  </a:lnTo>
                  <a:lnTo>
                    <a:pt x="585" y="559"/>
                  </a:lnTo>
                  <a:lnTo>
                    <a:pt x="585" y="559"/>
                  </a:lnTo>
                  <a:lnTo>
                    <a:pt x="585" y="559"/>
                  </a:lnTo>
                  <a:lnTo>
                    <a:pt x="585" y="559"/>
                  </a:lnTo>
                  <a:lnTo>
                    <a:pt x="585" y="559"/>
                  </a:lnTo>
                  <a:lnTo>
                    <a:pt x="611" y="559"/>
                  </a:lnTo>
                  <a:lnTo>
                    <a:pt x="611" y="564"/>
                  </a:lnTo>
                  <a:lnTo>
                    <a:pt x="606" y="573"/>
                  </a:lnTo>
                  <a:lnTo>
                    <a:pt x="608" y="580"/>
                  </a:lnTo>
                  <a:lnTo>
                    <a:pt x="606" y="587"/>
                  </a:lnTo>
                  <a:lnTo>
                    <a:pt x="606" y="587"/>
                  </a:lnTo>
                  <a:lnTo>
                    <a:pt x="606" y="590"/>
                  </a:lnTo>
                  <a:lnTo>
                    <a:pt x="606" y="590"/>
                  </a:lnTo>
                  <a:lnTo>
                    <a:pt x="604" y="592"/>
                  </a:lnTo>
                  <a:lnTo>
                    <a:pt x="604" y="592"/>
                  </a:lnTo>
                  <a:lnTo>
                    <a:pt x="604" y="592"/>
                  </a:lnTo>
                  <a:lnTo>
                    <a:pt x="604" y="592"/>
                  </a:lnTo>
                  <a:lnTo>
                    <a:pt x="606" y="613"/>
                  </a:lnTo>
                  <a:lnTo>
                    <a:pt x="608" y="632"/>
                  </a:lnTo>
                  <a:lnTo>
                    <a:pt x="608" y="635"/>
                  </a:lnTo>
                  <a:lnTo>
                    <a:pt x="608" y="635"/>
                  </a:lnTo>
                  <a:lnTo>
                    <a:pt x="608" y="637"/>
                  </a:lnTo>
                  <a:lnTo>
                    <a:pt x="606" y="637"/>
                  </a:lnTo>
                  <a:lnTo>
                    <a:pt x="606" y="639"/>
                  </a:lnTo>
                  <a:lnTo>
                    <a:pt x="608" y="639"/>
                  </a:lnTo>
                  <a:lnTo>
                    <a:pt x="620" y="644"/>
                  </a:lnTo>
                  <a:lnTo>
                    <a:pt x="620" y="644"/>
                  </a:lnTo>
                  <a:lnTo>
                    <a:pt x="620" y="644"/>
                  </a:lnTo>
                  <a:lnTo>
                    <a:pt x="625" y="649"/>
                  </a:lnTo>
                  <a:lnTo>
                    <a:pt x="637" y="658"/>
                  </a:lnTo>
                  <a:lnTo>
                    <a:pt x="649" y="668"/>
                  </a:lnTo>
                  <a:lnTo>
                    <a:pt x="649" y="670"/>
                  </a:lnTo>
                  <a:lnTo>
                    <a:pt x="651" y="675"/>
                  </a:lnTo>
                  <a:lnTo>
                    <a:pt x="651" y="675"/>
                  </a:lnTo>
                  <a:lnTo>
                    <a:pt x="651" y="677"/>
                  </a:lnTo>
                  <a:lnTo>
                    <a:pt x="651" y="680"/>
                  </a:lnTo>
                  <a:lnTo>
                    <a:pt x="651" y="682"/>
                  </a:lnTo>
                  <a:lnTo>
                    <a:pt x="651" y="684"/>
                  </a:lnTo>
                  <a:lnTo>
                    <a:pt x="651" y="684"/>
                  </a:lnTo>
                  <a:lnTo>
                    <a:pt x="651" y="687"/>
                  </a:lnTo>
                  <a:lnTo>
                    <a:pt x="651" y="687"/>
                  </a:lnTo>
                  <a:lnTo>
                    <a:pt x="651" y="687"/>
                  </a:lnTo>
                  <a:lnTo>
                    <a:pt x="651" y="687"/>
                  </a:lnTo>
                  <a:lnTo>
                    <a:pt x="649" y="694"/>
                  </a:lnTo>
                  <a:lnTo>
                    <a:pt x="646" y="698"/>
                  </a:lnTo>
                  <a:lnTo>
                    <a:pt x="646" y="703"/>
                  </a:lnTo>
                  <a:lnTo>
                    <a:pt x="646" y="706"/>
                  </a:lnTo>
                  <a:lnTo>
                    <a:pt x="646" y="708"/>
                  </a:lnTo>
                  <a:lnTo>
                    <a:pt x="646" y="708"/>
                  </a:lnTo>
                  <a:lnTo>
                    <a:pt x="646" y="708"/>
                  </a:lnTo>
                  <a:lnTo>
                    <a:pt x="646" y="708"/>
                  </a:lnTo>
                  <a:lnTo>
                    <a:pt x="649" y="708"/>
                  </a:lnTo>
                  <a:lnTo>
                    <a:pt x="656" y="708"/>
                  </a:lnTo>
                  <a:lnTo>
                    <a:pt x="656" y="703"/>
                  </a:lnTo>
                  <a:lnTo>
                    <a:pt x="658" y="696"/>
                  </a:lnTo>
                  <a:lnTo>
                    <a:pt x="665" y="677"/>
                  </a:lnTo>
                  <a:lnTo>
                    <a:pt x="668" y="675"/>
                  </a:lnTo>
                  <a:lnTo>
                    <a:pt x="670" y="672"/>
                  </a:lnTo>
                  <a:lnTo>
                    <a:pt x="670" y="672"/>
                  </a:lnTo>
                  <a:lnTo>
                    <a:pt x="670" y="670"/>
                  </a:lnTo>
                  <a:lnTo>
                    <a:pt x="670" y="670"/>
                  </a:lnTo>
                  <a:lnTo>
                    <a:pt x="670" y="670"/>
                  </a:lnTo>
                  <a:lnTo>
                    <a:pt x="670" y="670"/>
                  </a:lnTo>
                  <a:lnTo>
                    <a:pt x="670" y="668"/>
                  </a:lnTo>
                  <a:lnTo>
                    <a:pt x="670" y="665"/>
                  </a:lnTo>
                  <a:lnTo>
                    <a:pt x="670" y="663"/>
                  </a:lnTo>
                  <a:lnTo>
                    <a:pt x="668" y="651"/>
                  </a:lnTo>
                  <a:lnTo>
                    <a:pt x="668" y="649"/>
                  </a:lnTo>
                  <a:lnTo>
                    <a:pt x="668" y="649"/>
                  </a:lnTo>
                  <a:lnTo>
                    <a:pt x="672" y="642"/>
                  </a:lnTo>
                  <a:lnTo>
                    <a:pt x="675" y="637"/>
                  </a:lnTo>
                  <a:lnTo>
                    <a:pt x="675" y="637"/>
                  </a:lnTo>
                  <a:lnTo>
                    <a:pt x="677" y="635"/>
                  </a:lnTo>
                  <a:lnTo>
                    <a:pt x="682" y="632"/>
                  </a:lnTo>
                  <a:lnTo>
                    <a:pt x="684" y="630"/>
                  </a:lnTo>
                  <a:lnTo>
                    <a:pt x="684" y="630"/>
                  </a:lnTo>
                  <a:lnTo>
                    <a:pt x="691" y="637"/>
                  </a:lnTo>
                  <a:lnTo>
                    <a:pt x="691" y="637"/>
                  </a:lnTo>
                  <a:lnTo>
                    <a:pt x="694" y="639"/>
                  </a:lnTo>
                  <a:lnTo>
                    <a:pt x="694" y="639"/>
                  </a:lnTo>
                  <a:lnTo>
                    <a:pt x="694" y="642"/>
                  </a:lnTo>
                  <a:lnTo>
                    <a:pt x="694" y="642"/>
                  </a:lnTo>
                  <a:lnTo>
                    <a:pt x="694" y="642"/>
                  </a:lnTo>
                  <a:lnTo>
                    <a:pt x="694" y="642"/>
                  </a:lnTo>
                  <a:lnTo>
                    <a:pt x="696" y="639"/>
                  </a:lnTo>
                  <a:lnTo>
                    <a:pt x="696" y="639"/>
                  </a:lnTo>
                  <a:lnTo>
                    <a:pt x="696" y="639"/>
                  </a:lnTo>
                  <a:lnTo>
                    <a:pt x="698" y="639"/>
                  </a:lnTo>
                  <a:lnTo>
                    <a:pt x="698" y="639"/>
                  </a:lnTo>
                  <a:lnTo>
                    <a:pt x="698" y="639"/>
                  </a:lnTo>
                  <a:lnTo>
                    <a:pt x="698" y="637"/>
                  </a:lnTo>
                  <a:lnTo>
                    <a:pt x="698" y="637"/>
                  </a:lnTo>
                  <a:lnTo>
                    <a:pt x="698" y="637"/>
                  </a:lnTo>
                  <a:lnTo>
                    <a:pt x="701" y="635"/>
                  </a:lnTo>
                  <a:lnTo>
                    <a:pt x="703" y="632"/>
                  </a:lnTo>
                  <a:lnTo>
                    <a:pt x="703" y="632"/>
                  </a:lnTo>
                  <a:lnTo>
                    <a:pt x="703" y="630"/>
                  </a:lnTo>
                  <a:lnTo>
                    <a:pt x="703" y="630"/>
                  </a:lnTo>
                  <a:lnTo>
                    <a:pt x="703" y="627"/>
                  </a:lnTo>
                  <a:lnTo>
                    <a:pt x="701" y="627"/>
                  </a:lnTo>
                  <a:lnTo>
                    <a:pt x="701" y="627"/>
                  </a:lnTo>
                  <a:lnTo>
                    <a:pt x="705" y="616"/>
                  </a:lnTo>
                  <a:lnTo>
                    <a:pt x="705" y="613"/>
                  </a:lnTo>
                  <a:lnTo>
                    <a:pt x="705" y="613"/>
                  </a:lnTo>
                  <a:lnTo>
                    <a:pt x="703" y="613"/>
                  </a:lnTo>
                  <a:lnTo>
                    <a:pt x="703" y="611"/>
                  </a:lnTo>
                  <a:lnTo>
                    <a:pt x="703" y="609"/>
                  </a:lnTo>
                  <a:lnTo>
                    <a:pt x="710" y="594"/>
                  </a:lnTo>
                  <a:lnTo>
                    <a:pt x="710" y="594"/>
                  </a:lnTo>
                  <a:lnTo>
                    <a:pt x="710" y="592"/>
                  </a:lnTo>
                  <a:lnTo>
                    <a:pt x="710" y="590"/>
                  </a:lnTo>
                  <a:lnTo>
                    <a:pt x="708" y="590"/>
                  </a:lnTo>
                  <a:lnTo>
                    <a:pt x="708" y="587"/>
                  </a:lnTo>
                  <a:lnTo>
                    <a:pt x="708" y="585"/>
                  </a:lnTo>
                  <a:lnTo>
                    <a:pt x="708" y="585"/>
                  </a:lnTo>
                  <a:lnTo>
                    <a:pt x="708" y="582"/>
                  </a:lnTo>
                  <a:lnTo>
                    <a:pt x="710" y="580"/>
                  </a:lnTo>
                  <a:lnTo>
                    <a:pt x="710" y="580"/>
                  </a:lnTo>
                  <a:lnTo>
                    <a:pt x="710" y="580"/>
                  </a:lnTo>
                  <a:lnTo>
                    <a:pt x="713" y="578"/>
                  </a:lnTo>
                  <a:lnTo>
                    <a:pt x="715" y="578"/>
                  </a:lnTo>
                  <a:lnTo>
                    <a:pt x="717" y="575"/>
                  </a:lnTo>
                  <a:lnTo>
                    <a:pt x="720" y="573"/>
                  </a:lnTo>
                  <a:lnTo>
                    <a:pt x="720" y="573"/>
                  </a:lnTo>
                  <a:lnTo>
                    <a:pt x="720" y="573"/>
                  </a:lnTo>
                  <a:lnTo>
                    <a:pt x="720" y="573"/>
                  </a:lnTo>
                  <a:lnTo>
                    <a:pt x="720" y="571"/>
                  </a:lnTo>
                  <a:lnTo>
                    <a:pt x="720" y="571"/>
                  </a:lnTo>
                  <a:lnTo>
                    <a:pt x="722" y="571"/>
                  </a:lnTo>
                  <a:lnTo>
                    <a:pt x="724" y="568"/>
                  </a:lnTo>
                  <a:lnTo>
                    <a:pt x="724" y="568"/>
                  </a:lnTo>
                  <a:lnTo>
                    <a:pt x="724" y="564"/>
                  </a:lnTo>
                  <a:lnTo>
                    <a:pt x="724" y="561"/>
                  </a:lnTo>
                  <a:lnTo>
                    <a:pt x="727" y="561"/>
                  </a:lnTo>
                  <a:lnTo>
                    <a:pt x="727" y="561"/>
                  </a:lnTo>
                  <a:lnTo>
                    <a:pt x="727" y="561"/>
                  </a:lnTo>
                  <a:lnTo>
                    <a:pt x="729" y="561"/>
                  </a:lnTo>
                  <a:lnTo>
                    <a:pt x="729" y="559"/>
                  </a:lnTo>
                  <a:lnTo>
                    <a:pt x="729" y="559"/>
                  </a:lnTo>
                  <a:lnTo>
                    <a:pt x="729" y="556"/>
                  </a:lnTo>
                  <a:lnTo>
                    <a:pt x="729" y="556"/>
                  </a:lnTo>
                  <a:lnTo>
                    <a:pt x="739" y="540"/>
                  </a:lnTo>
                  <a:lnTo>
                    <a:pt x="741" y="538"/>
                  </a:lnTo>
                  <a:lnTo>
                    <a:pt x="741" y="538"/>
                  </a:lnTo>
                  <a:lnTo>
                    <a:pt x="741" y="538"/>
                  </a:lnTo>
                  <a:lnTo>
                    <a:pt x="741" y="538"/>
                  </a:lnTo>
                  <a:lnTo>
                    <a:pt x="743" y="538"/>
                  </a:lnTo>
                  <a:lnTo>
                    <a:pt x="743" y="538"/>
                  </a:lnTo>
                  <a:lnTo>
                    <a:pt x="743" y="535"/>
                  </a:lnTo>
                  <a:lnTo>
                    <a:pt x="743" y="535"/>
                  </a:lnTo>
                  <a:lnTo>
                    <a:pt x="743" y="535"/>
                  </a:lnTo>
                  <a:lnTo>
                    <a:pt x="743" y="535"/>
                  </a:lnTo>
                  <a:lnTo>
                    <a:pt x="743" y="535"/>
                  </a:lnTo>
                  <a:lnTo>
                    <a:pt x="743" y="533"/>
                  </a:lnTo>
                  <a:lnTo>
                    <a:pt x="746" y="533"/>
                  </a:lnTo>
                  <a:lnTo>
                    <a:pt x="762" y="530"/>
                  </a:lnTo>
                  <a:lnTo>
                    <a:pt x="762" y="530"/>
                  </a:lnTo>
                  <a:lnTo>
                    <a:pt x="762" y="530"/>
                  </a:lnTo>
                  <a:lnTo>
                    <a:pt x="762" y="530"/>
                  </a:lnTo>
                  <a:lnTo>
                    <a:pt x="762" y="533"/>
                  </a:lnTo>
                  <a:lnTo>
                    <a:pt x="765" y="533"/>
                  </a:lnTo>
                  <a:lnTo>
                    <a:pt x="765" y="533"/>
                  </a:lnTo>
                  <a:lnTo>
                    <a:pt x="767" y="533"/>
                  </a:lnTo>
                  <a:lnTo>
                    <a:pt x="767" y="530"/>
                  </a:lnTo>
                  <a:lnTo>
                    <a:pt x="767" y="526"/>
                  </a:lnTo>
                  <a:lnTo>
                    <a:pt x="767" y="523"/>
                  </a:lnTo>
                  <a:lnTo>
                    <a:pt x="767" y="523"/>
                  </a:lnTo>
                  <a:lnTo>
                    <a:pt x="767" y="521"/>
                  </a:lnTo>
                  <a:lnTo>
                    <a:pt x="767" y="519"/>
                  </a:lnTo>
                  <a:lnTo>
                    <a:pt x="767" y="519"/>
                  </a:lnTo>
                  <a:lnTo>
                    <a:pt x="767" y="519"/>
                  </a:lnTo>
                  <a:lnTo>
                    <a:pt x="767" y="516"/>
                  </a:lnTo>
                  <a:lnTo>
                    <a:pt x="767" y="516"/>
                  </a:lnTo>
                  <a:lnTo>
                    <a:pt x="767" y="516"/>
                  </a:lnTo>
                  <a:lnTo>
                    <a:pt x="767" y="516"/>
                  </a:lnTo>
                  <a:lnTo>
                    <a:pt x="767" y="514"/>
                  </a:lnTo>
                  <a:lnTo>
                    <a:pt x="772" y="495"/>
                  </a:lnTo>
                  <a:lnTo>
                    <a:pt x="781" y="485"/>
                  </a:lnTo>
                  <a:lnTo>
                    <a:pt x="781" y="483"/>
                  </a:lnTo>
                  <a:lnTo>
                    <a:pt x="781" y="481"/>
                  </a:lnTo>
                  <a:lnTo>
                    <a:pt x="781" y="478"/>
                  </a:lnTo>
                  <a:lnTo>
                    <a:pt x="784" y="474"/>
                  </a:lnTo>
                  <a:lnTo>
                    <a:pt x="784" y="471"/>
                  </a:lnTo>
                  <a:lnTo>
                    <a:pt x="784" y="469"/>
                  </a:lnTo>
                  <a:lnTo>
                    <a:pt x="784" y="467"/>
                  </a:lnTo>
                  <a:lnTo>
                    <a:pt x="784" y="464"/>
                  </a:lnTo>
                  <a:lnTo>
                    <a:pt x="784" y="462"/>
                  </a:lnTo>
                  <a:lnTo>
                    <a:pt x="784" y="462"/>
                  </a:lnTo>
                  <a:lnTo>
                    <a:pt x="788" y="448"/>
                  </a:lnTo>
                  <a:lnTo>
                    <a:pt x="786" y="436"/>
                  </a:lnTo>
                  <a:lnTo>
                    <a:pt x="786" y="429"/>
                  </a:lnTo>
                  <a:lnTo>
                    <a:pt x="786" y="424"/>
                  </a:lnTo>
                  <a:lnTo>
                    <a:pt x="784" y="417"/>
                  </a:lnTo>
                  <a:lnTo>
                    <a:pt x="784" y="414"/>
                  </a:lnTo>
                  <a:lnTo>
                    <a:pt x="784" y="405"/>
                  </a:lnTo>
                  <a:lnTo>
                    <a:pt x="784" y="400"/>
                  </a:lnTo>
                  <a:lnTo>
                    <a:pt x="784" y="398"/>
                  </a:lnTo>
                  <a:lnTo>
                    <a:pt x="784" y="398"/>
                  </a:lnTo>
                  <a:lnTo>
                    <a:pt x="786" y="393"/>
                  </a:lnTo>
                  <a:lnTo>
                    <a:pt x="788" y="393"/>
                  </a:lnTo>
                  <a:lnTo>
                    <a:pt x="791" y="384"/>
                  </a:lnTo>
                  <a:lnTo>
                    <a:pt x="791" y="384"/>
                  </a:lnTo>
                  <a:lnTo>
                    <a:pt x="793" y="381"/>
                  </a:lnTo>
                  <a:lnTo>
                    <a:pt x="793" y="379"/>
                  </a:lnTo>
                  <a:lnTo>
                    <a:pt x="793" y="377"/>
                  </a:lnTo>
                  <a:lnTo>
                    <a:pt x="795" y="367"/>
                  </a:lnTo>
                  <a:lnTo>
                    <a:pt x="795" y="365"/>
                  </a:lnTo>
                  <a:lnTo>
                    <a:pt x="800" y="362"/>
                  </a:lnTo>
                  <a:lnTo>
                    <a:pt x="800" y="360"/>
                  </a:lnTo>
                  <a:lnTo>
                    <a:pt x="802" y="353"/>
                  </a:lnTo>
                  <a:lnTo>
                    <a:pt x="805" y="346"/>
                  </a:lnTo>
                  <a:lnTo>
                    <a:pt x="807" y="341"/>
                  </a:lnTo>
                  <a:lnTo>
                    <a:pt x="807" y="339"/>
                  </a:lnTo>
                  <a:lnTo>
                    <a:pt x="810" y="336"/>
                  </a:lnTo>
                  <a:lnTo>
                    <a:pt x="812" y="336"/>
                  </a:lnTo>
                  <a:lnTo>
                    <a:pt x="812" y="334"/>
                  </a:lnTo>
                  <a:lnTo>
                    <a:pt x="810" y="332"/>
                  </a:lnTo>
                  <a:lnTo>
                    <a:pt x="810" y="332"/>
                  </a:lnTo>
                  <a:lnTo>
                    <a:pt x="810" y="329"/>
                  </a:lnTo>
                  <a:lnTo>
                    <a:pt x="810" y="329"/>
                  </a:lnTo>
                  <a:lnTo>
                    <a:pt x="810" y="327"/>
                  </a:lnTo>
                  <a:lnTo>
                    <a:pt x="810" y="327"/>
                  </a:lnTo>
                  <a:lnTo>
                    <a:pt x="810" y="327"/>
                  </a:lnTo>
                  <a:lnTo>
                    <a:pt x="810" y="327"/>
                  </a:lnTo>
                  <a:lnTo>
                    <a:pt x="807" y="325"/>
                  </a:lnTo>
                  <a:lnTo>
                    <a:pt x="807" y="325"/>
                  </a:lnTo>
                  <a:lnTo>
                    <a:pt x="807" y="322"/>
                  </a:lnTo>
                  <a:lnTo>
                    <a:pt x="807" y="322"/>
                  </a:lnTo>
                  <a:lnTo>
                    <a:pt x="807" y="320"/>
                  </a:lnTo>
                  <a:lnTo>
                    <a:pt x="807" y="317"/>
                  </a:lnTo>
                  <a:lnTo>
                    <a:pt x="807" y="317"/>
                  </a:lnTo>
                  <a:lnTo>
                    <a:pt x="807" y="315"/>
                  </a:lnTo>
                  <a:lnTo>
                    <a:pt x="807" y="315"/>
                  </a:lnTo>
                  <a:lnTo>
                    <a:pt x="810" y="315"/>
                  </a:lnTo>
                  <a:lnTo>
                    <a:pt x="810" y="313"/>
                  </a:lnTo>
                  <a:lnTo>
                    <a:pt x="812" y="313"/>
                  </a:lnTo>
                  <a:lnTo>
                    <a:pt x="812" y="308"/>
                  </a:lnTo>
                  <a:lnTo>
                    <a:pt x="812" y="306"/>
                  </a:lnTo>
                  <a:lnTo>
                    <a:pt x="812" y="306"/>
                  </a:lnTo>
                  <a:lnTo>
                    <a:pt x="814" y="306"/>
                  </a:lnTo>
                  <a:lnTo>
                    <a:pt x="814" y="303"/>
                  </a:lnTo>
                  <a:lnTo>
                    <a:pt x="814" y="303"/>
                  </a:lnTo>
                  <a:lnTo>
                    <a:pt x="812" y="303"/>
                  </a:lnTo>
                  <a:lnTo>
                    <a:pt x="812" y="303"/>
                  </a:lnTo>
                  <a:lnTo>
                    <a:pt x="812" y="301"/>
                  </a:lnTo>
                  <a:lnTo>
                    <a:pt x="812" y="301"/>
                  </a:lnTo>
                  <a:lnTo>
                    <a:pt x="812" y="301"/>
                  </a:lnTo>
                  <a:lnTo>
                    <a:pt x="812" y="298"/>
                  </a:lnTo>
                  <a:lnTo>
                    <a:pt x="812" y="298"/>
                  </a:lnTo>
                  <a:lnTo>
                    <a:pt x="812" y="296"/>
                  </a:lnTo>
                  <a:lnTo>
                    <a:pt x="814" y="296"/>
                  </a:lnTo>
                  <a:lnTo>
                    <a:pt x="812" y="294"/>
                  </a:lnTo>
                  <a:lnTo>
                    <a:pt x="812" y="294"/>
                  </a:lnTo>
                  <a:lnTo>
                    <a:pt x="812" y="294"/>
                  </a:lnTo>
                  <a:lnTo>
                    <a:pt x="812" y="291"/>
                  </a:lnTo>
                  <a:lnTo>
                    <a:pt x="812" y="291"/>
                  </a:lnTo>
                  <a:lnTo>
                    <a:pt x="812" y="291"/>
                  </a:lnTo>
                  <a:lnTo>
                    <a:pt x="814" y="291"/>
                  </a:lnTo>
                  <a:lnTo>
                    <a:pt x="814" y="291"/>
                  </a:lnTo>
                  <a:lnTo>
                    <a:pt x="814" y="291"/>
                  </a:lnTo>
                  <a:lnTo>
                    <a:pt x="817" y="294"/>
                  </a:lnTo>
                  <a:lnTo>
                    <a:pt x="817" y="294"/>
                  </a:lnTo>
                  <a:lnTo>
                    <a:pt x="819" y="294"/>
                  </a:lnTo>
                  <a:lnTo>
                    <a:pt x="819" y="294"/>
                  </a:lnTo>
                  <a:lnTo>
                    <a:pt x="821" y="294"/>
                  </a:lnTo>
                  <a:lnTo>
                    <a:pt x="824" y="294"/>
                  </a:lnTo>
                  <a:lnTo>
                    <a:pt x="824" y="294"/>
                  </a:lnTo>
                  <a:lnTo>
                    <a:pt x="826" y="294"/>
                  </a:lnTo>
                  <a:lnTo>
                    <a:pt x="828" y="294"/>
                  </a:lnTo>
                  <a:lnTo>
                    <a:pt x="831" y="291"/>
                  </a:lnTo>
                  <a:lnTo>
                    <a:pt x="836" y="294"/>
                  </a:lnTo>
                  <a:lnTo>
                    <a:pt x="838" y="291"/>
                  </a:lnTo>
                  <a:lnTo>
                    <a:pt x="838" y="289"/>
                  </a:lnTo>
                  <a:lnTo>
                    <a:pt x="838" y="289"/>
                  </a:lnTo>
                  <a:lnTo>
                    <a:pt x="840" y="287"/>
                  </a:lnTo>
                  <a:lnTo>
                    <a:pt x="840" y="284"/>
                  </a:lnTo>
                  <a:lnTo>
                    <a:pt x="840" y="282"/>
                  </a:lnTo>
                  <a:lnTo>
                    <a:pt x="840" y="282"/>
                  </a:lnTo>
                  <a:lnTo>
                    <a:pt x="840" y="280"/>
                  </a:lnTo>
                  <a:lnTo>
                    <a:pt x="840" y="277"/>
                  </a:lnTo>
                  <a:lnTo>
                    <a:pt x="840" y="277"/>
                  </a:lnTo>
                  <a:lnTo>
                    <a:pt x="847" y="275"/>
                  </a:lnTo>
                  <a:lnTo>
                    <a:pt x="850" y="275"/>
                  </a:lnTo>
                  <a:lnTo>
                    <a:pt x="852" y="275"/>
                  </a:lnTo>
                  <a:lnTo>
                    <a:pt x="855" y="270"/>
                  </a:lnTo>
                  <a:lnTo>
                    <a:pt x="857" y="270"/>
                  </a:lnTo>
                  <a:lnTo>
                    <a:pt x="857" y="270"/>
                  </a:lnTo>
                  <a:lnTo>
                    <a:pt x="859" y="270"/>
                  </a:lnTo>
                  <a:lnTo>
                    <a:pt x="859" y="272"/>
                  </a:lnTo>
                  <a:lnTo>
                    <a:pt x="862" y="270"/>
                  </a:lnTo>
                  <a:lnTo>
                    <a:pt x="862" y="270"/>
                  </a:lnTo>
                  <a:lnTo>
                    <a:pt x="864" y="268"/>
                  </a:lnTo>
                  <a:lnTo>
                    <a:pt x="869" y="265"/>
                  </a:lnTo>
                  <a:lnTo>
                    <a:pt x="869" y="265"/>
                  </a:lnTo>
                  <a:lnTo>
                    <a:pt x="869" y="265"/>
                  </a:lnTo>
                  <a:lnTo>
                    <a:pt x="871" y="265"/>
                  </a:lnTo>
                  <a:lnTo>
                    <a:pt x="871" y="265"/>
                  </a:lnTo>
                  <a:lnTo>
                    <a:pt x="871" y="268"/>
                  </a:lnTo>
                  <a:lnTo>
                    <a:pt x="871" y="268"/>
                  </a:lnTo>
                  <a:lnTo>
                    <a:pt x="871" y="270"/>
                  </a:lnTo>
                  <a:lnTo>
                    <a:pt x="871" y="270"/>
                  </a:lnTo>
                  <a:lnTo>
                    <a:pt x="873" y="268"/>
                  </a:lnTo>
                  <a:lnTo>
                    <a:pt x="873" y="268"/>
                  </a:lnTo>
                  <a:lnTo>
                    <a:pt x="873" y="265"/>
                  </a:lnTo>
                  <a:lnTo>
                    <a:pt x="873" y="265"/>
                  </a:lnTo>
                  <a:lnTo>
                    <a:pt x="873" y="265"/>
                  </a:lnTo>
                  <a:lnTo>
                    <a:pt x="873" y="265"/>
                  </a:lnTo>
                  <a:lnTo>
                    <a:pt x="873" y="265"/>
                  </a:lnTo>
                  <a:lnTo>
                    <a:pt x="876" y="265"/>
                  </a:lnTo>
                  <a:lnTo>
                    <a:pt x="876" y="265"/>
                  </a:lnTo>
                  <a:lnTo>
                    <a:pt x="878" y="265"/>
                  </a:lnTo>
                  <a:lnTo>
                    <a:pt x="878" y="268"/>
                  </a:lnTo>
                  <a:lnTo>
                    <a:pt x="878" y="265"/>
                  </a:lnTo>
                  <a:lnTo>
                    <a:pt x="881" y="265"/>
                  </a:lnTo>
                  <a:lnTo>
                    <a:pt x="881" y="265"/>
                  </a:lnTo>
                  <a:lnTo>
                    <a:pt x="881" y="263"/>
                  </a:lnTo>
                  <a:lnTo>
                    <a:pt x="881" y="263"/>
                  </a:lnTo>
                  <a:lnTo>
                    <a:pt x="881" y="261"/>
                  </a:lnTo>
                  <a:lnTo>
                    <a:pt x="885" y="261"/>
                  </a:lnTo>
                  <a:lnTo>
                    <a:pt x="885" y="258"/>
                  </a:lnTo>
                  <a:lnTo>
                    <a:pt x="888" y="256"/>
                  </a:lnTo>
                  <a:lnTo>
                    <a:pt x="890" y="249"/>
                  </a:lnTo>
                  <a:lnTo>
                    <a:pt x="892" y="246"/>
                  </a:lnTo>
                  <a:lnTo>
                    <a:pt x="899" y="239"/>
                  </a:lnTo>
                  <a:lnTo>
                    <a:pt x="899" y="239"/>
                  </a:lnTo>
                  <a:lnTo>
                    <a:pt x="899" y="237"/>
                  </a:lnTo>
                  <a:close/>
                  <a:moveTo>
                    <a:pt x="828" y="78"/>
                  </a:moveTo>
                  <a:lnTo>
                    <a:pt x="826" y="81"/>
                  </a:lnTo>
                  <a:lnTo>
                    <a:pt x="826" y="81"/>
                  </a:lnTo>
                  <a:lnTo>
                    <a:pt x="826" y="81"/>
                  </a:lnTo>
                  <a:lnTo>
                    <a:pt x="826" y="83"/>
                  </a:lnTo>
                  <a:lnTo>
                    <a:pt x="826" y="85"/>
                  </a:lnTo>
                  <a:lnTo>
                    <a:pt x="828" y="85"/>
                  </a:lnTo>
                  <a:lnTo>
                    <a:pt x="828" y="83"/>
                  </a:lnTo>
                  <a:lnTo>
                    <a:pt x="828" y="81"/>
                  </a:lnTo>
                  <a:lnTo>
                    <a:pt x="828" y="78"/>
                  </a:lnTo>
                  <a:lnTo>
                    <a:pt x="828" y="78"/>
                  </a:lnTo>
                  <a:lnTo>
                    <a:pt x="828" y="78"/>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41" name="Freeform 68">
              <a:extLst>
                <a:ext uri="{FF2B5EF4-FFF2-40B4-BE49-F238E27FC236}">
                  <a16:creationId xmlns:a16="http://schemas.microsoft.com/office/drawing/2014/main" id="{590D4772-2FD3-AEC4-53CA-8CA30B5570F8}"/>
                </a:ext>
              </a:extLst>
            </p:cNvPr>
            <p:cNvSpPr>
              <a:spLocks/>
            </p:cNvSpPr>
            <p:nvPr/>
          </p:nvSpPr>
          <p:spPr bwMode="auto">
            <a:xfrm>
              <a:off x="9831387" y="5828866"/>
              <a:ext cx="112713" cy="146050"/>
            </a:xfrm>
            <a:custGeom>
              <a:avLst/>
              <a:gdLst>
                <a:gd name="T0" fmla="*/ 68 w 71"/>
                <a:gd name="T1" fmla="*/ 40 h 92"/>
                <a:gd name="T2" fmla="*/ 68 w 71"/>
                <a:gd name="T3" fmla="*/ 30 h 92"/>
                <a:gd name="T4" fmla="*/ 68 w 71"/>
                <a:gd name="T5" fmla="*/ 26 h 92"/>
                <a:gd name="T6" fmla="*/ 68 w 71"/>
                <a:gd name="T7" fmla="*/ 21 h 92"/>
                <a:gd name="T8" fmla="*/ 68 w 71"/>
                <a:gd name="T9" fmla="*/ 16 h 92"/>
                <a:gd name="T10" fmla="*/ 66 w 71"/>
                <a:gd name="T11" fmla="*/ 14 h 92"/>
                <a:gd name="T12" fmla="*/ 61 w 71"/>
                <a:gd name="T13" fmla="*/ 11 h 92"/>
                <a:gd name="T14" fmla="*/ 59 w 71"/>
                <a:gd name="T15" fmla="*/ 14 h 92"/>
                <a:gd name="T16" fmla="*/ 52 w 71"/>
                <a:gd name="T17" fmla="*/ 9 h 92"/>
                <a:gd name="T18" fmla="*/ 45 w 71"/>
                <a:gd name="T19" fmla="*/ 7 h 92"/>
                <a:gd name="T20" fmla="*/ 35 w 71"/>
                <a:gd name="T21" fmla="*/ 0 h 92"/>
                <a:gd name="T22" fmla="*/ 30 w 71"/>
                <a:gd name="T23" fmla="*/ 0 h 92"/>
                <a:gd name="T24" fmla="*/ 28 w 71"/>
                <a:gd name="T25" fmla="*/ 0 h 92"/>
                <a:gd name="T26" fmla="*/ 19 w 71"/>
                <a:gd name="T27" fmla="*/ 9 h 92"/>
                <a:gd name="T28" fmla="*/ 16 w 71"/>
                <a:gd name="T29" fmla="*/ 14 h 92"/>
                <a:gd name="T30" fmla="*/ 9 w 71"/>
                <a:gd name="T31" fmla="*/ 26 h 92"/>
                <a:gd name="T32" fmla="*/ 7 w 71"/>
                <a:gd name="T33" fmla="*/ 33 h 92"/>
                <a:gd name="T34" fmla="*/ 0 w 71"/>
                <a:gd name="T35" fmla="*/ 42 h 92"/>
                <a:gd name="T36" fmla="*/ 0 w 71"/>
                <a:gd name="T37" fmla="*/ 56 h 92"/>
                <a:gd name="T38" fmla="*/ 2 w 71"/>
                <a:gd name="T39" fmla="*/ 64 h 92"/>
                <a:gd name="T40" fmla="*/ 2 w 71"/>
                <a:gd name="T41" fmla="*/ 61 h 92"/>
                <a:gd name="T42" fmla="*/ 4 w 71"/>
                <a:gd name="T43" fmla="*/ 61 h 92"/>
                <a:gd name="T44" fmla="*/ 4 w 71"/>
                <a:gd name="T45" fmla="*/ 61 h 92"/>
                <a:gd name="T46" fmla="*/ 7 w 71"/>
                <a:gd name="T47" fmla="*/ 66 h 92"/>
                <a:gd name="T48" fmla="*/ 9 w 71"/>
                <a:gd name="T49" fmla="*/ 68 h 92"/>
                <a:gd name="T50" fmla="*/ 9 w 71"/>
                <a:gd name="T51" fmla="*/ 71 h 92"/>
                <a:gd name="T52" fmla="*/ 9 w 71"/>
                <a:gd name="T53" fmla="*/ 73 h 92"/>
                <a:gd name="T54" fmla="*/ 16 w 71"/>
                <a:gd name="T55" fmla="*/ 80 h 92"/>
                <a:gd name="T56" fmla="*/ 19 w 71"/>
                <a:gd name="T57" fmla="*/ 85 h 92"/>
                <a:gd name="T58" fmla="*/ 26 w 71"/>
                <a:gd name="T59" fmla="*/ 87 h 92"/>
                <a:gd name="T60" fmla="*/ 30 w 71"/>
                <a:gd name="T61" fmla="*/ 90 h 92"/>
                <a:gd name="T62" fmla="*/ 40 w 71"/>
                <a:gd name="T63" fmla="*/ 92 h 92"/>
                <a:gd name="T64" fmla="*/ 54 w 71"/>
                <a:gd name="T65" fmla="*/ 92 h 92"/>
                <a:gd name="T66" fmla="*/ 64 w 71"/>
                <a:gd name="T67" fmla="*/ 92 h 92"/>
                <a:gd name="T68" fmla="*/ 64 w 71"/>
                <a:gd name="T69" fmla="*/ 92 h 92"/>
                <a:gd name="T70" fmla="*/ 64 w 71"/>
                <a:gd name="T71" fmla="*/ 90 h 92"/>
                <a:gd name="T72" fmla="*/ 61 w 71"/>
                <a:gd name="T73" fmla="*/ 85 h 92"/>
                <a:gd name="T74" fmla="*/ 61 w 71"/>
                <a:gd name="T75" fmla="*/ 80 h 92"/>
                <a:gd name="T76" fmla="*/ 64 w 71"/>
                <a:gd name="T77" fmla="*/ 68 h 92"/>
                <a:gd name="T78" fmla="*/ 64 w 71"/>
                <a:gd name="T79" fmla="*/ 64 h 92"/>
                <a:gd name="T80" fmla="*/ 68 w 71"/>
                <a:gd name="T81" fmla="*/ 64 h 92"/>
                <a:gd name="T82" fmla="*/ 71 w 71"/>
                <a:gd name="T83" fmla="*/ 64 h 92"/>
                <a:gd name="T84" fmla="*/ 71 w 71"/>
                <a:gd name="T85"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92">
                  <a:moveTo>
                    <a:pt x="71" y="45"/>
                  </a:moveTo>
                  <a:lnTo>
                    <a:pt x="68" y="40"/>
                  </a:lnTo>
                  <a:lnTo>
                    <a:pt x="68" y="38"/>
                  </a:lnTo>
                  <a:lnTo>
                    <a:pt x="68" y="30"/>
                  </a:lnTo>
                  <a:lnTo>
                    <a:pt x="68" y="30"/>
                  </a:lnTo>
                  <a:lnTo>
                    <a:pt x="68" y="26"/>
                  </a:lnTo>
                  <a:lnTo>
                    <a:pt x="68" y="23"/>
                  </a:lnTo>
                  <a:lnTo>
                    <a:pt x="68" y="21"/>
                  </a:lnTo>
                  <a:lnTo>
                    <a:pt x="68" y="19"/>
                  </a:lnTo>
                  <a:lnTo>
                    <a:pt x="68" y="16"/>
                  </a:lnTo>
                  <a:lnTo>
                    <a:pt x="68" y="14"/>
                  </a:lnTo>
                  <a:lnTo>
                    <a:pt x="66" y="14"/>
                  </a:lnTo>
                  <a:lnTo>
                    <a:pt x="64" y="14"/>
                  </a:lnTo>
                  <a:lnTo>
                    <a:pt x="61" y="11"/>
                  </a:lnTo>
                  <a:lnTo>
                    <a:pt x="59" y="14"/>
                  </a:lnTo>
                  <a:lnTo>
                    <a:pt x="59" y="14"/>
                  </a:lnTo>
                  <a:lnTo>
                    <a:pt x="56" y="14"/>
                  </a:lnTo>
                  <a:lnTo>
                    <a:pt x="52" y="9"/>
                  </a:lnTo>
                  <a:lnTo>
                    <a:pt x="52" y="9"/>
                  </a:lnTo>
                  <a:lnTo>
                    <a:pt x="45" y="7"/>
                  </a:lnTo>
                  <a:lnTo>
                    <a:pt x="40" y="2"/>
                  </a:lnTo>
                  <a:lnTo>
                    <a:pt x="35" y="0"/>
                  </a:lnTo>
                  <a:lnTo>
                    <a:pt x="33" y="0"/>
                  </a:lnTo>
                  <a:lnTo>
                    <a:pt x="30" y="0"/>
                  </a:lnTo>
                  <a:lnTo>
                    <a:pt x="30" y="0"/>
                  </a:lnTo>
                  <a:lnTo>
                    <a:pt x="28" y="0"/>
                  </a:lnTo>
                  <a:lnTo>
                    <a:pt x="23" y="4"/>
                  </a:lnTo>
                  <a:lnTo>
                    <a:pt x="19" y="9"/>
                  </a:lnTo>
                  <a:lnTo>
                    <a:pt x="16" y="9"/>
                  </a:lnTo>
                  <a:lnTo>
                    <a:pt x="16" y="14"/>
                  </a:lnTo>
                  <a:lnTo>
                    <a:pt x="14" y="21"/>
                  </a:lnTo>
                  <a:lnTo>
                    <a:pt x="9" y="26"/>
                  </a:lnTo>
                  <a:lnTo>
                    <a:pt x="7" y="33"/>
                  </a:lnTo>
                  <a:lnTo>
                    <a:pt x="7" y="33"/>
                  </a:lnTo>
                  <a:lnTo>
                    <a:pt x="2" y="38"/>
                  </a:lnTo>
                  <a:lnTo>
                    <a:pt x="0" y="42"/>
                  </a:lnTo>
                  <a:lnTo>
                    <a:pt x="0" y="49"/>
                  </a:lnTo>
                  <a:lnTo>
                    <a:pt x="0" y="56"/>
                  </a:lnTo>
                  <a:lnTo>
                    <a:pt x="0" y="61"/>
                  </a:lnTo>
                  <a:lnTo>
                    <a:pt x="2" y="64"/>
                  </a:lnTo>
                  <a:lnTo>
                    <a:pt x="2" y="61"/>
                  </a:lnTo>
                  <a:lnTo>
                    <a:pt x="2" y="61"/>
                  </a:lnTo>
                  <a:lnTo>
                    <a:pt x="4" y="61"/>
                  </a:lnTo>
                  <a:lnTo>
                    <a:pt x="4" y="61"/>
                  </a:lnTo>
                  <a:lnTo>
                    <a:pt x="4" y="61"/>
                  </a:lnTo>
                  <a:lnTo>
                    <a:pt x="4" y="61"/>
                  </a:lnTo>
                  <a:lnTo>
                    <a:pt x="7" y="64"/>
                  </a:lnTo>
                  <a:lnTo>
                    <a:pt x="7" y="66"/>
                  </a:lnTo>
                  <a:lnTo>
                    <a:pt x="9" y="66"/>
                  </a:lnTo>
                  <a:lnTo>
                    <a:pt x="9" y="68"/>
                  </a:lnTo>
                  <a:lnTo>
                    <a:pt x="9" y="68"/>
                  </a:lnTo>
                  <a:lnTo>
                    <a:pt x="9" y="71"/>
                  </a:lnTo>
                  <a:lnTo>
                    <a:pt x="9" y="73"/>
                  </a:lnTo>
                  <a:lnTo>
                    <a:pt x="9" y="73"/>
                  </a:lnTo>
                  <a:lnTo>
                    <a:pt x="9" y="75"/>
                  </a:lnTo>
                  <a:lnTo>
                    <a:pt x="16" y="80"/>
                  </a:lnTo>
                  <a:lnTo>
                    <a:pt x="19" y="85"/>
                  </a:lnTo>
                  <a:lnTo>
                    <a:pt x="19" y="85"/>
                  </a:lnTo>
                  <a:lnTo>
                    <a:pt x="21" y="87"/>
                  </a:lnTo>
                  <a:lnTo>
                    <a:pt x="26" y="87"/>
                  </a:lnTo>
                  <a:lnTo>
                    <a:pt x="26" y="87"/>
                  </a:lnTo>
                  <a:lnTo>
                    <a:pt x="30" y="90"/>
                  </a:lnTo>
                  <a:lnTo>
                    <a:pt x="35" y="92"/>
                  </a:lnTo>
                  <a:lnTo>
                    <a:pt x="40" y="92"/>
                  </a:lnTo>
                  <a:lnTo>
                    <a:pt x="45" y="92"/>
                  </a:lnTo>
                  <a:lnTo>
                    <a:pt x="54" y="92"/>
                  </a:lnTo>
                  <a:lnTo>
                    <a:pt x="59" y="92"/>
                  </a:lnTo>
                  <a:lnTo>
                    <a:pt x="64" y="92"/>
                  </a:lnTo>
                  <a:lnTo>
                    <a:pt x="64" y="92"/>
                  </a:lnTo>
                  <a:lnTo>
                    <a:pt x="64" y="92"/>
                  </a:lnTo>
                  <a:lnTo>
                    <a:pt x="64" y="90"/>
                  </a:lnTo>
                  <a:lnTo>
                    <a:pt x="64" y="90"/>
                  </a:lnTo>
                  <a:lnTo>
                    <a:pt x="61" y="90"/>
                  </a:lnTo>
                  <a:lnTo>
                    <a:pt x="61" y="85"/>
                  </a:lnTo>
                  <a:lnTo>
                    <a:pt x="61" y="82"/>
                  </a:lnTo>
                  <a:lnTo>
                    <a:pt x="61" y="80"/>
                  </a:lnTo>
                  <a:lnTo>
                    <a:pt x="64" y="75"/>
                  </a:lnTo>
                  <a:lnTo>
                    <a:pt x="64" y="68"/>
                  </a:lnTo>
                  <a:lnTo>
                    <a:pt x="64" y="64"/>
                  </a:lnTo>
                  <a:lnTo>
                    <a:pt x="64" y="64"/>
                  </a:lnTo>
                  <a:lnTo>
                    <a:pt x="68" y="64"/>
                  </a:lnTo>
                  <a:lnTo>
                    <a:pt x="68" y="64"/>
                  </a:lnTo>
                  <a:lnTo>
                    <a:pt x="71" y="64"/>
                  </a:lnTo>
                  <a:lnTo>
                    <a:pt x="71" y="64"/>
                  </a:lnTo>
                  <a:lnTo>
                    <a:pt x="71" y="49"/>
                  </a:lnTo>
                  <a:lnTo>
                    <a:pt x="71" y="4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42" name="Freeform 69">
              <a:extLst>
                <a:ext uri="{FF2B5EF4-FFF2-40B4-BE49-F238E27FC236}">
                  <a16:creationId xmlns:a16="http://schemas.microsoft.com/office/drawing/2014/main" id="{F717AE58-33FD-1780-17DD-E1343920ECBD}"/>
                </a:ext>
              </a:extLst>
            </p:cNvPr>
            <p:cNvSpPr>
              <a:spLocks/>
            </p:cNvSpPr>
            <p:nvPr/>
          </p:nvSpPr>
          <p:spPr bwMode="auto">
            <a:xfrm>
              <a:off x="9267824" y="2541154"/>
              <a:ext cx="998538" cy="742950"/>
            </a:xfrm>
            <a:custGeom>
              <a:avLst/>
              <a:gdLst>
                <a:gd name="T0" fmla="*/ 613 w 629"/>
                <a:gd name="T1" fmla="*/ 367 h 468"/>
                <a:gd name="T2" fmla="*/ 594 w 629"/>
                <a:gd name="T3" fmla="*/ 362 h 468"/>
                <a:gd name="T4" fmla="*/ 577 w 629"/>
                <a:gd name="T5" fmla="*/ 336 h 468"/>
                <a:gd name="T6" fmla="*/ 565 w 629"/>
                <a:gd name="T7" fmla="*/ 300 h 468"/>
                <a:gd name="T8" fmla="*/ 556 w 629"/>
                <a:gd name="T9" fmla="*/ 289 h 468"/>
                <a:gd name="T10" fmla="*/ 537 w 629"/>
                <a:gd name="T11" fmla="*/ 272 h 468"/>
                <a:gd name="T12" fmla="*/ 511 w 629"/>
                <a:gd name="T13" fmla="*/ 246 h 468"/>
                <a:gd name="T14" fmla="*/ 487 w 629"/>
                <a:gd name="T15" fmla="*/ 241 h 468"/>
                <a:gd name="T16" fmla="*/ 473 w 629"/>
                <a:gd name="T17" fmla="*/ 232 h 468"/>
                <a:gd name="T18" fmla="*/ 482 w 629"/>
                <a:gd name="T19" fmla="*/ 218 h 468"/>
                <a:gd name="T20" fmla="*/ 482 w 629"/>
                <a:gd name="T21" fmla="*/ 210 h 468"/>
                <a:gd name="T22" fmla="*/ 494 w 629"/>
                <a:gd name="T23" fmla="*/ 203 h 468"/>
                <a:gd name="T24" fmla="*/ 511 w 629"/>
                <a:gd name="T25" fmla="*/ 208 h 468"/>
                <a:gd name="T26" fmla="*/ 530 w 629"/>
                <a:gd name="T27" fmla="*/ 149 h 468"/>
                <a:gd name="T28" fmla="*/ 525 w 629"/>
                <a:gd name="T29" fmla="*/ 116 h 468"/>
                <a:gd name="T30" fmla="*/ 478 w 629"/>
                <a:gd name="T31" fmla="*/ 33 h 468"/>
                <a:gd name="T32" fmla="*/ 459 w 629"/>
                <a:gd name="T33" fmla="*/ 7 h 468"/>
                <a:gd name="T34" fmla="*/ 416 w 629"/>
                <a:gd name="T35" fmla="*/ 85 h 468"/>
                <a:gd name="T36" fmla="*/ 326 w 629"/>
                <a:gd name="T37" fmla="*/ 113 h 468"/>
                <a:gd name="T38" fmla="*/ 251 w 629"/>
                <a:gd name="T39" fmla="*/ 156 h 468"/>
                <a:gd name="T40" fmla="*/ 132 w 629"/>
                <a:gd name="T41" fmla="*/ 147 h 468"/>
                <a:gd name="T42" fmla="*/ 94 w 629"/>
                <a:gd name="T43" fmla="*/ 109 h 468"/>
                <a:gd name="T44" fmla="*/ 73 w 629"/>
                <a:gd name="T45" fmla="*/ 102 h 468"/>
                <a:gd name="T46" fmla="*/ 61 w 629"/>
                <a:gd name="T47" fmla="*/ 102 h 468"/>
                <a:gd name="T48" fmla="*/ 49 w 629"/>
                <a:gd name="T49" fmla="*/ 104 h 468"/>
                <a:gd name="T50" fmla="*/ 42 w 629"/>
                <a:gd name="T51" fmla="*/ 123 h 468"/>
                <a:gd name="T52" fmla="*/ 28 w 629"/>
                <a:gd name="T53" fmla="*/ 154 h 468"/>
                <a:gd name="T54" fmla="*/ 2 w 629"/>
                <a:gd name="T55" fmla="*/ 189 h 468"/>
                <a:gd name="T56" fmla="*/ 4 w 629"/>
                <a:gd name="T57" fmla="*/ 213 h 468"/>
                <a:gd name="T58" fmla="*/ 28 w 629"/>
                <a:gd name="T59" fmla="*/ 215 h 468"/>
                <a:gd name="T60" fmla="*/ 52 w 629"/>
                <a:gd name="T61" fmla="*/ 232 h 468"/>
                <a:gd name="T62" fmla="*/ 57 w 629"/>
                <a:gd name="T63" fmla="*/ 248 h 468"/>
                <a:gd name="T64" fmla="*/ 71 w 629"/>
                <a:gd name="T65" fmla="*/ 265 h 468"/>
                <a:gd name="T66" fmla="*/ 90 w 629"/>
                <a:gd name="T67" fmla="*/ 274 h 468"/>
                <a:gd name="T68" fmla="*/ 101 w 629"/>
                <a:gd name="T69" fmla="*/ 286 h 468"/>
                <a:gd name="T70" fmla="*/ 120 w 629"/>
                <a:gd name="T71" fmla="*/ 300 h 468"/>
                <a:gd name="T72" fmla="*/ 118 w 629"/>
                <a:gd name="T73" fmla="*/ 315 h 468"/>
                <a:gd name="T74" fmla="*/ 123 w 629"/>
                <a:gd name="T75" fmla="*/ 331 h 468"/>
                <a:gd name="T76" fmla="*/ 146 w 629"/>
                <a:gd name="T77" fmla="*/ 341 h 468"/>
                <a:gd name="T78" fmla="*/ 163 w 629"/>
                <a:gd name="T79" fmla="*/ 350 h 468"/>
                <a:gd name="T80" fmla="*/ 165 w 629"/>
                <a:gd name="T81" fmla="*/ 357 h 468"/>
                <a:gd name="T82" fmla="*/ 175 w 629"/>
                <a:gd name="T83" fmla="*/ 388 h 468"/>
                <a:gd name="T84" fmla="*/ 191 w 629"/>
                <a:gd name="T85" fmla="*/ 397 h 468"/>
                <a:gd name="T86" fmla="*/ 201 w 629"/>
                <a:gd name="T87" fmla="*/ 412 h 468"/>
                <a:gd name="T88" fmla="*/ 208 w 629"/>
                <a:gd name="T89" fmla="*/ 416 h 468"/>
                <a:gd name="T90" fmla="*/ 227 w 629"/>
                <a:gd name="T91" fmla="*/ 426 h 468"/>
                <a:gd name="T92" fmla="*/ 243 w 629"/>
                <a:gd name="T93" fmla="*/ 412 h 468"/>
                <a:gd name="T94" fmla="*/ 262 w 629"/>
                <a:gd name="T95" fmla="*/ 416 h 468"/>
                <a:gd name="T96" fmla="*/ 281 w 629"/>
                <a:gd name="T97" fmla="*/ 412 h 468"/>
                <a:gd name="T98" fmla="*/ 296 w 629"/>
                <a:gd name="T99" fmla="*/ 409 h 468"/>
                <a:gd name="T100" fmla="*/ 303 w 629"/>
                <a:gd name="T101" fmla="*/ 421 h 468"/>
                <a:gd name="T102" fmla="*/ 317 w 629"/>
                <a:gd name="T103" fmla="*/ 435 h 468"/>
                <a:gd name="T104" fmla="*/ 340 w 629"/>
                <a:gd name="T105" fmla="*/ 447 h 468"/>
                <a:gd name="T106" fmla="*/ 350 w 629"/>
                <a:gd name="T107" fmla="*/ 461 h 468"/>
                <a:gd name="T108" fmla="*/ 364 w 629"/>
                <a:gd name="T109" fmla="*/ 457 h 468"/>
                <a:gd name="T110" fmla="*/ 395 w 629"/>
                <a:gd name="T111" fmla="*/ 459 h 468"/>
                <a:gd name="T112" fmla="*/ 421 w 629"/>
                <a:gd name="T113" fmla="*/ 464 h 468"/>
                <a:gd name="T114" fmla="*/ 466 w 629"/>
                <a:gd name="T115" fmla="*/ 452 h 468"/>
                <a:gd name="T116" fmla="*/ 537 w 629"/>
                <a:gd name="T117" fmla="*/ 419 h 468"/>
                <a:gd name="T118" fmla="*/ 608 w 629"/>
                <a:gd name="T119" fmla="*/ 39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9" h="468">
                  <a:moveTo>
                    <a:pt x="622" y="400"/>
                  </a:moveTo>
                  <a:lnTo>
                    <a:pt x="622" y="397"/>
                  </a:lnTo>
                  <a:lnTo>
                    <a:pt x="620" y="395"/>
                  </a:lnTo>
                  <a:lnTo>
                    <a:pt x="620" y="383"/>
                  </a:lnTo>
                  <a:lnTo>
                    <a:pt x="622" y="383"/>
                  </a:lnTo>
                  <a:lnTo>
                    <a:pt x="622" y="381"/>
                  </a:lnTo>
                  <a:lnTo>
                    <a:pt x="624" y="381"/>
                  </a:lnTo>
                  <a:lnTo>
                    <a:pt x="624" y="378"/>
                  </a:lnTo>
                  <a:lnTo>
                    <a:pt x="622" y="378"/>
                  </a:lnTo>
                  <a:lnTo>
                    <a:pt x="622" y="376"/>
                  </a:lnTo>
                  <a:lnTo>
                    <a:pt x="622" y="374"/>
                  </a:lnTo>
                  <a:lnTo>
                    <a:pt x="622" y="374"/>
                  </a:lnTo>
                  <a:lnTo>
                    <a:pt x="624" y="371"/>
                  </a:lnTo>
                  <a:lnTo>
                    <a:pt x="624" y="371"/>
                  </a:lnTo>
                  <a:lnTo>
                    <a:pt x="620" y="369"/>
                  </a:lnTo>
                  <a:lnTo>
                    <a:pt x="617" y="367"/>
                  </a:lnTo>
                  <a:lnTo>
                    <a:pt x="615" y="367"/>
                  </a:lnTo>
                  <a:lnTo>
                    <a:pt x="615" y="367"/>
                  </a:lnTo>
                  <a:lnTo>
                    <a:pt x="613" y="367"/>
                  </a:lnTo>
                  <a:lnTo>
                    <a:pt x="613" y="367"/>
                  </a:lnTo>
                  <a:lnTo>
                    <a:pt x="610" y="367"/>
                  </a:lnTo>
                  <a:lnTo>
                    <a:pt x="608" y="367"/>
                  </a:lnTo>
                  <a:lnTo>
                    <a:pt x="608" y="364"/>
                  </a:lnTo>
                  <a:lnTo>
                    <a:pt x="605" y="364"/>
                  </a:lnTo>
                  <a:lnTo>
                    <a:pt x="605" y="364"/>
                  </a:lnTo>
                  <a:lnTo>
                    <a:pt x="605" y="364"/>
                  </a:lnTo>
                  <a:lnTo>
                    <a:pt x="603" y="364"/>
                  </a:lnTo>
                  <a:lnTo>
                    <a:pt x="603" y="367"/>
                  </a:lnTo>
                  <a:lnTo>
                    <a:pt x="601" y="369"/>
                  </a:lnTo>
                  <a:lnTo>
                    <a:pt x="598" y="369"/>
                  </a:lnTo>
                  <a:lnTo>
                    <a:pt x="598" y="369"/>
                  </a:lnTo>
                  <a:lnTo>
                    <a:pt x="596" y="369"/>
                  </a:lnTo>
                  <a:lnTo>
                    <a:pt x="596" y="367"/>
                  </a:lnTo>
                  <a:lnTo>
                    <a:pt x="594" y="364"/>
                  </a:lnTo>
                  <a:lnTo>
                    <a:pt x="594" y="364"/>
                  </a:lnTo>
                  <a:lnTo>
                    <a:pt x="594" y="364"/>
                  </a:lnTo>
                  <a:lnTo>
                    <a:pt x="594" y="362"/>
                  </a:lnTo>
                  <a:lnTo>
                    <a:pt x="594" y="362"/>
                  </a:lnTo>
                  <a:lnTo>
                    <a:pt x="596" y="362"/>
                  </a:lnTo>
                  <a:lnTo>
                    <a:pt x="594" y="362"/>
                  </a:lnTo>
                  <a:lnTo>
                    <a:pt x="594" y="360"/>
                  </a:lnTo>
                  <a:lnTo>
                    <a:pt x="591" y="360"/>
                  </a:lnTo>
                  <a:lnTo>
                    <a:pt x="589" y="357"/>
                  </a:lnTo>
                  <a:lnTo>
                    <a:pt x="587" y="355"/>
                  </a:lnTo>
                  <a:lnTo>
                    <a:pt x="584" y="352"/>
                  </a:lnTo>
                  <a:lnTo>
                    <a:pt x="584" y="350"/>
                  </a:lnTo>
                  <a:lnTo>
                    <a:pt x="584" y="348"/>
                  </a:lnTo>
                  <a:lnTo>
                    <a:pt x="579" y="343"/>
                  </a:lnTo>
                  <a:lnTo>
                    <a:pt x="579" y="341"/>
                  </a:lnTo>
                  <a:lnTo>
                    <a:pt x="579" y="341"/>
                  </a:lnTo>
                  <a:lnTo>
                    <a:pt x="579" y="341"/>
                  </a:lnTo>
                  <a:lnTo>
                    <a:pt x="579" y="341"/>
                  </a:lnTo>
                  <a:lnTo>
                    <a:pt x="579" y="338"/>
                  </a:lnTo>
                  <a:lnTo>
                    <a:pt x="579" y="338"/>
                  </a:lnTo>
                  <a:lnTo>
                    <a:pt x="579" y="338"/>
                  </a:lnTo>
                  <a:lnTo>
                    <a:pt x="577" y="336"/>
                  </a:lnTo>
                  <a:lnTo>
                    <a:pt x="577" y="336"/>
                  </a:lnTo>
                  <a:lnTo>
                    <a:pt x="577" y="336"/>
                  </a:lnTo>
                  <a:lnTo>
                    <a:pt x="579" y="334"/>
                  </a:lnTo>
                  <a:lnTo>
                    <a:pt x="579" y="334"/>
                  </a:lnTo>
                  <a:lnTo>
                    <a:pt x="577" y="331"/>
                  </a:lnTo>
                  <a:lnTo>
                    <a:pt x="577" y="329"/>
                  </a:lnTo>
                  <a:lnTo>
                    <a:pt x="577" y="329"/>
                  </a:lnTo>
                  <a:lnTo>
                    <a:pt x="575" y="329"/>
                  </a:lnTo>
                  <a:lnTo>
                    <a:pt x="575" y="326"/>
                  </a:lnTo>
                  <a:lnTo>
                    <a:pt x="575" y="324"/>
                  </a:lnTo>
                  <a:lnTo>
                    <a:pt x="572" y="322"/>
                  </a:lnTo>
                  <a:lnTo>
                    <a:pt x="572" y="319"/>
                  </a:lnTo>
                  <a:lnTo>
                    <a:pt x="572" y="317"/>
                  </a:lnTo>
                  <a:lnTo>
                    <a:pt x="572" y="315"/>
                  </a:lnTo>
                  <a:lnTo>
                    <a:pt x="570" y="312"/>
                  </a:lnTo>
                  <a:lnTo>
                    <a:pt x="570" y="310"/>
                  </a:lnTo>
                  <a:lnTo>
                    <a:pt x="568" y="307"/>
                  </a:lnTo>
                  <a:lnTo>
                    <a:pt x="568" y="305"/>
                  </a:lnTo>
                  <a:lnTo>
                    <a:pt x="568" y="303"/>
                  </a:lnTo>
                  <a:lnTo>
                    <a:pt x="565" y="300"/>
                  </a:lnTo>
                  <a:lnTo>
                    <a:pt x="565" y="300"/>
                  </a:lnTo>
                  <a:lnTo>
                    <a:pt x="565" y="298"/>
                  </a:lnTo>
                  <a:lnTo>
                    <a:pt x="565" y="298"/>
                  </a:lnTo>
                  <a:lnTo>
                    <a:pt x="565" y="298"/>
                  </a:lnTo>
                  <a:lnTo>
                    <a:pt x="561" y="296"/>
                  </a:lnTo>
                  <a:lnTo>
                    <a:pt x="561" y="296"/>
                  </a:lnTo>
                  <a:lnTo>
                    <a:pt x="558" y="296"/>
                  </a:lnTo>
                  <a:lnTo>
                    <a:pt x="556" y="296"/>
                  </a:lnTo>
                  <a:lnTo>
                    <a:pt x="556" y="293"/>
                  </a:lnTo>
                  <a:lnTo>
                    <a:pt x="556" y="293"/>
                  </a:lnTo>
                  <a:lnTo>
                    <a:pt x="556" y="291"/>
                  </a:lnTo>
                  <a:lnTo>
                    <a:pt x="553" y="291"/>
                  </a:lnTo>
                  <a:lnTo>
                    <a:pt x="553" y="291"/>
                  </a:lnTo>
                  <a:lnTo>
                    <a:pt x="553" y="291"/>
                  </a:lnTo>
                  <a:lnTo>
                    <a:pt x="553" y="291"/>
                  </a:lnTo>
                  <a:lnTo>
                    <a:pt x="556" y="291"/>
                  </a:lnTo>
                  <a:lnTo>
                    <a:pt x="556" y="291"/>
                  </a:lnTo>
                  <a:lnTo>
                    <a:pt x="556" y="289"/>
                  </a:lnTo>
                  <a:lnTo>
                    <a:pt x="556" y="289"/>
                  </a:lnTo>
                  <a:lnTo>
                    <a:pt x="553" y="286"/>
                  </a:lnTo>
                  <a:lnTo>
                    <a:pt x="553" y="286"/>
                  </a:lnTo>
                  <a:lnTo>
                    <a:pt x="551" y="284"/>
                  </a:lnTo>
                  <a:lnTo>
                    <a:pt x="544" y="281"/>
                  </a:lnTo>
                  <a:lnTo>
                    <a:pt x="542" y="281"/>
                  </a:lnTo>
                  <a:lnTo>
                    <a:pt x="542" y="281"/>
                  </a:lnTo>
                  <a:lnTo>
                    <a:pt x="542" y="281"/>
                  </a:lnTo>
                  <a:lnTo>
                    <a:pt x="542" y="281"/>
                  </a:lnTo>
                  <a:lnTo>
                    <a:pt x="542" y="281"/>
                  </a:lnTo>
                  <a:lnTo>
                    <a:pt x="539" y="279"/>
                  </a:lnTo>
                  <a:lnTo>
                    <a:pt x="539" y="279"/>
                  </a:lnTo>
                  <a:lnTo>
                    <a:pt x="539" y="277"/>
                  </a:lnTo>
                  <a:lnTo>
                    <a:pt x="537" y="277"/>
                  </a:lnTo>
                  <a:lnTo>
                    <a:pt x="537" y="277"/>
                  </a:lnTo>
                  <a:lnTo>
                    <a:pt x="537" y="277"/>
                  </a:lnTo>
                  <a:lnTo>
                    <a:pt x="537" y="274"/>
                  </a:lnTo>
                  <a:lnTo>
                    <a:pt x="537" y="272"/>
                  </a:lnTo>
                  <a:lnTo>
                    <a:pt x="537" y="272"/>
                  </a:lnTo>
                  <a:lnTo>
                    <a:pt x="537" y="272"/>
                  </a:lnTo>
                  <a:lnTo>
                    <a:pt x="534" y="272"/>
                  </a:lnTo>
                  <a:lnTo>
                    <a:pt x="534" y="272"/>
                  </a:lnTo>
                  <a:lnTo>
                    <a:pt x="532" y="272"/>
                  </a:lnTo>
                  <a:lnTo>
                    <a:pt x="532" y="270"/>
                  </a:lnTo>
                  <a:lnTo>
                    <a:pt x="530" y="267"/>
                  </a:lnTo>
                  <a:lnTo>
                    <a:pt x="530" y="267"/>
                  </a:lnTo>
                  <a:lnTo>
                    <a:pt x="530" y="267"/>
                  </a:lnTo>
                  <a:lnTo>
                    <a:pt x="530" y="263"/>
                  </a:lnTo>
                  <a:lnTo>
                    <a:pt x="527" y="260"/>
                  </a:lnTo>
                  <a:lnTo>
                    <a:pt x="527" y="258"/>
                  </a:lnTo>
                  <a:lnTo>
                    <a:pt x="520" y="253"/>
                  </a:lnTo>
                  <a:lnTo>
                    <a:pt x="518" y="251"/>
                  </a:lnTo>
                  <a:lnTo>
                    <a:pt x="518" y="251"/>
                  </a:lnTo>
                  <a:lnTo>
                    <a:pt x="518" y="251"/>
                  </a:lnTo>
                  <a:lnTo>
                    <a:pt x="518" y="251"/>
                  </a:lnTo>
                  <a:lnTo>
                    <a:pt x="513" y="248"/>
                  </a:lnTo>
                  <a:lnTo>
                    <a:pt x="513" y="246"/>
                  </a:lnTo>
                  <a:lnTo>
                    <a:pt x="511" y="246"/>
                  </a:lnTo>
                  <a:lnTo>
                    <a:pt x="511" y="246"/>
                  </a:lnTo>
                  <a:lnTo>
                    <a:pt x="508" y="244"/>
                  </a:lnTo>
                  <a:lnTo>
                    <a:pt x="508" y="244"/>
                  </a:lnTo>
                  <a:lnTo>
                    <a:pt x="508" y="244"/>
                  </a:lnTo>
                  <a:lnTo>
                    <a:pt x="504" y="244"/>
                  </a:lnTo>
                  <a:lnTo>
                    <a:pt x="504" y="244"/>
                  </a:lnTo>
                  <a:lnTo>
                    <a:pt x="501" y="244"/>
                  </a:lnTo>
                  <a:lnTo>
                    <a:pt x="501" y="241"/>
                  </a:lnTo>
                  <a:lnTo>
                    <a:pt x="501" y="241"/>
                  </a:lnTo>
                  <a:lnTo>
                    <a:pt x="501" y="241"/>
                  </a:lnTo>
                  <a:lnTo>
                    <a:pt x="499" y="241"/>
                  </a:lnTo>
                  <a:lnTo>
                    <a:pt x="499" y="241"/>
                  </a:lnTo>
                  <a:lnTo>
                    <a:pt x="499" y="241"/>
                  </a:lnTo>
                  <a:lnTo>
                    <a:pt x="497" y="241"/>
                  </a:lnTo>
                  <a:lnTo>
                    <a:pt x="494" y="241"/>
                  </a:lnTo>
                  <a:lnTo>
                    <a:pt x="494" y="241"/>
                  </a:lnTo>
                  <a:lnTo>
                    <a:pt x="492" y="241"/>
                  </a:lnTo>
                  <a:lnTo>
                    <a:pt x="492" y="241"/>
                  </a:lnTo>
                  <a:lnTo>
                    <a:pt x="490" y="241"/>
                  </a:lnTo>
                  <a:lnTo>
                    <a:pt x="487" y="241"/>
                  </a:lnTo>
                  <a:lnTo>
                    <a:pt x="487" y="239"/>
                  </a:lnTo>
                  <a:lnTo>
                    <a:pt x="487" y="239"/>
                  </a:lnTo>
                  <a:lnTo>
                    <a:pt x="485" y="239"/>
                  </a:lnTo>
                  <a:lnTo>
                    <a:pt x="485" y="239"/>
                  </a:lnTo>
                  <a:lnTo>
                    <a:pt x="482" y="239"/>
                  </a:lnTo>
                  <a:lnTo>
                    <a:pt x="482" y="239"/>
                  </a:lnTo>
                  <a:lnTo>
                    <a:pt x="480" y="239"/>
                  </a:lnTo>
                  <a:lnTo>
                    <a:pt x="480" y="239"/>
                  </a:lnTo>
                  <a:lnTo>
                    <a:pt x="480" y="239"/>
                  </a:lnTo>
                  <a:lnTo>
                    <a:pt x="480" y="239"/>
                  </a:lnTo>
                  <a:lnTo>
                    <a:pt x="478" y="239"/>
                  </a:lnTo>
                  <a:lnTo>
                    <a:pt x="478" y="239"/>
                  </a:lnTo>
                  <a:lnTo>
                    <a:pt x="475" y="239"/>
                  </a:lnTo>
                  <a:lnTo>
                    <a:pt x="475" y="236"/>
                  </a:lnTo>
                  <a:lnTo>
                    <a:pt x="475" y="236"/>
                  </a:lnTo>
                  <a:lnTo>
                    <a:pt x="475" y="236"/>
                  </a:lnTo>
                  <a:lnTo>
                    <a:pt x="475" y="236"/>
                  </a:lnTo>
                  <a:lnTo>
                    <a:pt x="475" y="234"/>
                  </a:lnTo>
                  <a:lnTo>
                    <a:pt x="473" y="232"/>
                  </a:lnTo>
                  <a:lnTo>
                    <a:pt x="473" y="232"/>
                  </a:lnTo>
                  <a:lnTo>
                    <a:pt x="473" y="229"/>
                  </a:lnTo>
                  <a:lnTo>
                    <a:pt x="473" y="229"/>
                  </a:lnTo>
                  <a:lnTo>
                    <a:pt x="473" y="229"/>
                  </a:lnTo>
                  <a:lnTo>
                    <a:pt x="475" y="229"/>
                  </a:lnTo>
                  <a:lnTo>
                    <a:pt x="475" y="229"/>
                  </a:lnTo>
                  <a:lnTo>
                    <a:pt x="475" y="227"/>
                  </a:lnTo>
                  <a:lnTo>
                    <a:pt x="475" y="227"/>
                  </a:lnTo>
                  <a:lnTo>
                    <a:pt x="475" y="227"/>
                  </a:lnTo>
                  <a:lnTo>
                    <a:pt x="478" y="222"/>
                  </a:lnTo>
                  <a:lnTo>
                    <a:pt x="480" y="222"/>
                  </a:lnTo>
                  <a:lnTo>
                    <a:pt x="480" y="222"/>
                  </a:lnTo>
                  <a:lnTo>
                    <a:pt x="480" y="222"/>
                  </a:lnTo>
                  <a:lnTo>
                    <a:pt x="480" y="222"/>
                  </a:lnTo>
                  <a:lnTo>
                    <a:pt x="482" y="222"/>
                  </a:lnTo>
                  <a:lnTo>
                    <a:pt x="482" y="220"/>
                  </a:lnTo>
                  <a:lnTo>
                    <a:pt x="482" y="220"/>
                  </a:lnTo>
                  <a:lnTo>
                    <a:pt x="482" y="220"/>
                  </a:lnTo>
                  <a:lnTo>
                    <a:pt x="482" y="218"/>
                  </a:lnTo>
                  <a:lnTo>
                    <a:pt x="482" y="218"/>
                  </a:lnTo>
                  <a:lnTo>
                    <a:pt x="482" y="218"/>
                  </a:lnTo>
                  <a:lnTo>
                    <a:pt x="482" y="218"/>
                  </a:lnTo>
                  <a:lnTo>
                    <a:pt x="482" y="218"/>
                  </a:lnTo>
                  <a:lnTo>
                    <a:pt x="482" y="215"/>
                  </a:lnTo>
                  <a:lnTo>
                    <a:pt x="482" y="215"/>
                  </a:lnTo>
                  <a:lnTo>
                    <a:pt x="482" y="215"/>
                  </a:lnTo>
                  <a:lnTo>
                    <a:pt x="485" y="215"/>
                  </a:lnTo>
                  <a:lnTo>
                    <a:pt x="485" y="215"/>
                  </a:lnTo>
                  <a:lnTo>
                    <a:pt x="485" y="215"/>
                  </a:lnTo>
                  <a:lnTo>
                    <a:pt x="485" y="213"/>
                  </a:lnTo>
                  <a:lnTo>
                    <a:pt x="485" y="213"/>
                  </a:lnTo>
                  <a:lnTo>
                    <a:pt x="482" y="213"/>
                  </a:lnTo>
                  <a:lnTo>
                    <a:pt x="482" y="213"/>
                  </a:lnTo>
                  <a:lnTo>
                    <a:pt x="482" y="213"/>
                  </a:lnTo>
                  <a:lnTo>
                    <a:pt x="482" y="210"/>
                  </a:lnTo>
                  <a:lnTo>
                    <a:pt x="482" y="210"/>
                  </a:lnTo>
                  <a:lnTo>
                    <a:pt x="482" y="210"/>
                  </a:lnTo>
                  <a:lnTo>
                    <a:pt x="482" y="210"/>
                  </a:lnTo>
                  <a:lnTo>
                    <a:pt x="482" y="208"/>
                  </a:lnTo>
                  <a:lnTo>
                    <a:pt x="482" y="208"/>
                  </a:lnTo>
                  <a:lnTo>
                    <a:pt x="482" y="208"/>
                  </a:lnTo>
                  <a:lnTo>
                    <a:pt x="482" y="208"/>
                  </a:lnTo>
                  <a:lnTo>
                    <a:pt x="482" y="208"/>
                  </a:lnTo>
                  <a:lnTo>
                    <a:pt x="482" y="208"/>
                  </a:lnTo>
                  <a:lnTo>
                    <a:pt x="482" y="208"/>
                  </a:lnTo>
                  <a:lnTo>
                    <a:pt x="482" y="206"/>
                  </a:lnTo>
                  <a:lnTo>
                    <a:pt x="482" y="206"/>
                  </a:lnTo>
                  <a:lnTo>
                    <a:pt x="482" y="206"/>
                  </a:lnTo>
                  <a:lnTo>
                    <a:pt x="482" y="206"/>
                  </a:lnTo>
                  <a:lnTo>
                    <a:pt x="485" y="206"/>
                  </a:lnTo>
                  <a:lnTo>
                    <a:pt x="485" y="203"/>
                  </a:lnTo>
                  <a:lnTo>
                    <a:pt x="485" y="203"/>
                  </a:lnTo>
                  <a:lnTo>
                    <a:pt x="485" y="203"/>
                  </a:lnTo>
                  <a:lnTo>
                    <a:pt x="487" y="203"/>
                  </a:lnTo>
                  <a:lnTo>
                    <a:pt x="487" y="203"/>
                  </a:lnTo>
                  <a:lnTo>
                    <a:pt x="492" y="203"/>
                  </a:lnTo>
                  <a:lnTo>
                    <a:pt x="494" y="203"/>
                  </a:lnTo>
                  <a:lnTo>
                    <a:pt x="494" y="203"/>
                  </a:lnTo>
                  <a:lnTo>
                    <a:pt x="494" y="203"/>
                  </a:lnTo>
                  <a:lnTo>
                    <a:pt x="494" y="203"/>
                  </a:lnTo>
                  <a:lnTo>
                    <a:pt x="497" y="203"/>
                  </a:lnTo>
                  <a:lnTo>
                    <a:pt x="499" y="203"/>
                  </a:lnTo>
                  <a:lnTo>
                    <a:pt x="499" y="203"/>
                  </a:lnTo>
                  <a:lnTo>
                    <a:pt x="499" y="201"/>
                  </a:lnTo>
                  <a:lnTo>
                    <a:pt x="499" y="201"/>
                  </a:lnTo>
                  <a:lnTo>
                    <a:pt x="501" y="201"/>
                  </a:lnTo>
                  <a:lnTo>
                    <a:pt x="501" y="201"/>
                  </a:lnTo>
                  <a:lnTo>
                    <a:pt x="501" y="203"/>
                  </a:lnTo>
                  <a:lnTo>
                    <a:pt x="504" y="203"/>
                  </a:lnTo>
                  <a:lnTo>
                    <a:pt x="504" y="203"/>
                  </a:lnTo>
                  <a:lnTo>
                    <a:pt x="504" y="203"/>
                  </a:lnTo>
                  <a:lnTo>
                    <a:pt x="506" y="201"/>
                  </a:lnTo>
                  <a:lnTo>
                    <a:pt x="506" y="203"/>
                  </a:lnTo>
                  <a:lnTo>
                    <a:pt x="508" y="203"/>
                  </a:lnTo>
                  <a:lnTo>
                    <a:pt x="508" y="206"/>
                  </a:lnTo>
                  <a:lnTo>
                    <a:pt x="511" y="208"/>
                  </a:lnTo>
                  <a:lnTo>
                    <a:pt x="513" y="208"/>
                  </a:lnTo>
                  <a:lnTo>
                    <a:pt x="513" y="208"/>
                  </a:lnTo>
                  <a:lnTo>
                    <a:pt x="513" y="208"/>
                  </a:lnTo>
                  <a:lnTo>
                    <a:pt x="516" y="206"/>
                  </a:lnTo>
                  <a:lnTo>
                    <a:pt x="516" y="206"/>
                  </a:lnTo>
                  <a:lnTo>
                    <a:pt x="518" y="206"/>
                  </a:lnTo>
                  <a:lnTo>
                    <a:pt x="518" y="203"/>
                  </a:lnTo>
                  <a:lnTo>
                    <a:pt x="520" y="203"/>
                  </a:lnTo>
                  <a:lnTo>
                    <a:pt x="523" y="203"/>
                  </a:lnTo>
                  <a:lnTo>
                    <a:pt x="525" y="203"/>
                  </a:lnTo>
                  <a:lnTo>
                    <a:pt x="525" y="203"/>
                  </a:lnTo>
                  <a:lnTo>
                    <a:pt x="530" y="199"/>
                  </a:lnTo>
                  <a:lnTo>
                    <a:pt x="532" y="196"/>
                  </a:lnTo>
                  <a:lnTo>
                    <a:pt x="532" y="196"/>
                  </a:lnTo>
                  <a:lnTo>
                    <a:pt x="532" y="194"/>
                  </a:lnTo>
                  <a:lnTo>
                    <a:pt x="532" y="194"/>
                  </a:lnTo>
                  <a:lnTo>
                    <a:pt x="532" y="177"/>
                  </a:lnTo>
                  <a:lnTo>
                    <a:pt x="532" y="163"/>
                  </a:lnTo>
                  <a:lnTo>
                    <a:pt x="530" y="149"/>
                  </a:lnTo>
                  <a:lnTo>
                    <a:pt x="523" y="149"/>
                  </a:lnTo>
                  <a:lnTo>
                    <a:pt x="520" y="149"/>
                  </a:lnTo>
                  <a:lnTo>
                    <a:pt x="520" y="149"/>
                  </a:lnTo>
                  <a:lnTo>
                    <a:pt x="520" y="149"/>
                  </a:lnTo>
                  <a:lnTo>
                    <a:pt x="520" y="149"/>
                  </a:lnTo>
                  <a:lnTo>
                    <a:pt x="520" y="147"/>
                  </a:lnTo>
                  <a:lnTo>
                    <a:pt x="520" y="144"/>
                  </a:lnTo>
                  <a:lnTo>
                    <a:pt x="520" y="139"/>
                  </a:lnTo>
                  <a:lnTo>
                    <a:pt x="523" y="135"/>
                  </a:lnTo>
                  <a:lnTo>
                    <a:pt x="525" y="128"/>
                  </a:lnTo>
                  <a:lnTo>
                    <a:pt x="525" y="128"/>
                  </a:lnTo>
                  <a:lnTo>
                    <a:pt x="525" y="128"/>
                  </a:lnTo>
                  <a:lnTo>
                    <a:pt x="525" y="128"/>
                  </a:lnTo>
                  <a:lnTo>
                    <a:pt x="525" y="125"/>
                  </a:lnTo>
                  <a:lnTo>
                    <a:pt x="525" y="125"/>
                  </a:lnTo>
                  <a:lnTo>
                    <a:pt x="525" y="123"/>
                  </a:lnTo>
                  <a:lnTo>
                    <a:pt x="525" y="121"/>
                  </a:lnTo>
                  <a:lnTo>
                    <a:pt x="525" y="118"/>
                  </a:lnTo>
                  <a:lnTo>
                    <a:pt x="525" y="116"/>
                  </a:lnTo>
                  <a:lnTo>
                    <a:pt x="525" y="116"/>
                  </a:lnTo>
                  <a:lnTo>
                    <a:pt x="523" y="111"/>
                  </a:lnTo>
                  <a:lnTo>
                    <a:pt x="523" y="109"/>
                  </a:lnTo>
                  <a:lnTo>
                    <a:pt x="511" y="99"/>
                  </a:lnTo>
                  <a:lnTo>
                    <a:pt x="499" y="90"/>
                  </a:lnTo>
                  <a:lnTo>
                    <a:pt x="494" y="85"/>
                  </a:lnTo>
                  <a:lnTo>
                    <a:pt x="494" y="85"/>
                  </a:lnTo>
                  <a:lnTo>
                    <a:pt x="494" y="85"/>
                  </a:lnTo>
                  <a:lnTo>
                    <a:pt x="482" y="80"/>
                  </a:lnTo>
                  <a:lnTo>
                    <a:pt x="480" y="80"/>
                  </a:lnTo>
                  <a:lnTo>
                    <a:pt x="480" y="78"/>
                  </a:lnTo>
                  <a:lnTo>
                    <a:pt x="482" y="78"/>
                  </a:lnTo>
                  <a:lnTo>
                    <a:pt x="482" y="76"/>
                  </a:lnTo>
                  <a:lnTo>
                    <a:pt x="482" y="76"/>
                  </a:lnTo>
                  <a:lnTo>
                    <a:pt x="482" y="73"/>
                  </a:lnTo>
                  <a:lnTo>
                    <a:pt x="480" y="54"/>
                  </a:lnTo>
                  <a:lnTo>
                    <a:pt x="478" y="33"/>
                  </a:lnTo>
                  <a:lnTo>
                    <a:pt x="478" y="33"/>
                  </a:lnTo>
                  <a:lnTo>
                    <a:pt x="478" y="33"/>
                  </a:lnTo>
                  <a:lnTo>
                    <a:pt x="478" y="33"/>
                  </a:lnTo>
                  <a:lnTo>
                    <a:pt x="480" y="31"/>
                  </a:lnTo>
                  <a:lnTo>
                    <a:pt x="480" y="31"/>
                  </a:lnTo>
                  <a:lnTo>
                    <a:pt x="480" y="28"/>
                  </a:lnTo>
                  <a:lnTo>
                    <a:pt x="480" y="28"/>
                  </a:lnTo>
                  <a:lnTo>
                    <a:pt x="482" y="21"/>
                  </a:lnTo>
                  <a:lnTo>
                    <a:pt x="480" y="14"/>
                  </a:lnTo>
                  <a:lnTo>
                    <a:pt x="485" y="5"/>
                  </a:lnTo>
                  <a:lnTo>
                    <a:pt x="485" y="0"/>
                  </a:lnTo>
                  <a:lnTo>
                    <a:pt x="459" y="0"/>
                  </a:lnTo>
                  <a:lnTo>
                    <a:pt x="459" y="0"/>
                  </a:lnTo>
                  <a:lnTo>
                    <a:pt x="459" y="0"/>
                  </a:lnTo>
                  <a:lnTo>
                    <a:pt x="459" y="0"/>
                  </a:lnTo>
                  <a:lnTo>
                    <a:pt x="459" y="0"/>
                  </a:lnTo>
                  <a:lnTo>
                    <a:pt x="459" y="2"/>
                  </a:lnTo>
                  <a:lnTo>
                    <a:pt x="459" y="2"/>
                  </a:lnTo>
                  <a:lnTo>
                    <a:pt x="459" y="2"/>
                  </a:lnTo>
                  <a:lnTo>
                    <a:pt x="459" y="5"/>
                  </a:lnTo>
                  <a:lnTo>
                    <a:pt x="459" y="7"/>
                  </a:lnTo>
                  <a:lnTo>
                    <a:pt x="459" y="9"/>
                  </a:lnTo>
                  <a:lnTo>
                    <a:pt x="461" y="9"/>
                  </a:lnTo>
                  <a:lnTo>
                    <a:pt x="461" y="9"/>
                  </a:lnTo>
                  <a:lnTo>
                    <a:pt x="459" y="12"/>
                  </a:lnTo>
                  <a:lnTo>
                    <a:pt x="442" y="12"/>
                  </a:lnTo>
                  <a:lnTo>
                    <a:pt x="423" y="12"/>
                  </a:lnTo>
                  <a:lnTo>
                    <a:pt x="437" y="26"/>
                  </a:lnTo>
                  <a:lnTo>
                    <a:pt x="437" y="28"/>
                  </a:lnTo>
                  <a:lnTo>
                    <a:pt x="440" y="28"/>
                  </a:lnTo>
                  <a:lnTo>
                    <a:pt x="440" y="28"/>
                  </a:lnTo>
                  <a:lnTo>
                    <a:pt x="440" y="35"/>
                  </a:lnTo>
                  <a:lnTo>
                    <a:pt x="437" y="42"/>
                  </a:lnTo>
                  <a:lnTo>
                    <a:pt x="437" y="50"/>
                  </a:lnTo>
                  <a:lnTo>
                    <a:pt x="440" y="52"/>
                  </a:lnTo>
                  <a:lnTo>
                    <a:pt x="442" y="59"/>
                  </a:lnTo>
                  <a:lnTo>
                    <a:pt x="442" y="61"/>
                  </a:lnTo>
                  <a:lnTo>
                    <a:pt x="442" y="64"/>
                  </a:lnTo>
                  <a:lnTo>
                    <a:pt x="430" y="73"/>
                  </a:lnTo>
                  <a:lnTo>
                    <a:pt x="416" y="85"/>
                  </a:lnTo>
                  <a:lnTo>
                    <a:pt x="416" y="85"/>
                  </a:lnTo>
                  <a:lnTo>
                    <a:pt x="414" y="94"/>
                  </a:lnTo>
                  <a:lnTo>
                    <a:pt x="409" y="99"/>
                  </a:lnTo>
                  <a:lnTo>
                    <a:pt x="409" y="102"/>
                  </a:lnTo>
                  <a:lnTo>
                    <a:pt x="402" y="109"/>
                  </a:lnTo>
                  <a:lnTo>
                    <a:pt x="390" y="118"/>
                  </a:lnTo>
                  <a:lnTo>
                    <a:pt x="378" y="130"/>
                  </a:lnTo>
                  <a:lnTo>
                    <a:pt x="376" y="132"/>
                  </a:lnTo>
                  <a:lnTo>
                    <a:pt x="364" y="132"/>
                  </a:lnTo>
                  <a:lnTo>
                    <a:pt x="364" y="132"/>
                  </a:lnTo>
                  <a:lnTo>
                    <a:pt x="357" y="132"/>
                  </a:lnTo>
                  <a:lnTo>
                    <a:pt x="357" y="132"/>
                  </a:lnTo>
                  <a:lnTo>
                    <a:pt x="357" y="135"/>
                  </a:lnTo>
                  <a:lnTo>
                    <a:pt x="355" y="135"/>
                  </a:lnTo>
                  <a:lnTo>
                    <a:pt x="355" y="135"/>
                  </a:lnTo>
                  <a:lnTo>
                    <a:pt x="355" y="135"/>
                  </a:lnTo>
                  <a:lnTo>
                    <a:pt x="352" y="135"/>
                  </a:lnTo>
                  <a:lnTo>
                    <a:pt x="338" y="121"/>
                  </a:lnTo>
                  <a:lnTo>
                    <a:pt x="326" y="113"/>
                  </a:lnTo>
                  <a:lnTo>
                    <a:pt x="314" y="104"/>
                  </a:lnTo>
                  <a:lnTo>
                    <a:pt x="312" y="106"/>
                  </a:lnTo>
                  <a:lnTo>
                    <a:pt x="298" y="113"/>
                  </a:lnTo>
                  <a:lnTo>
                    <a:pt x="293" y="116"/>
                  </a:lnTo>
                  <a:lnTo>
                    <a:pt x="293" y="116"/>
                  </a:lnTo>
                  <a:lnTo>
                    <a:pt x="293" y="125"/>
                  </a:lnTo>
                  <a:lnTo>
                    <a:pt x="291" y="128"/>
                  </a:lnTo>
                  <a:lnTo>
                    <a:pt x="286" y="132"/>
                  </a:lnTo>
                  <a:lnTo>
                    <a:pt x="274" y="135"/>
                  </a:lnTo>
                  <a:lnTo>
                    <a:pt x="267" y="137"/>
                  </a:lnTo>
                  <a:lnTo>
                    <a:pt x="260" y="142"/>
                  </a:lnTo>
                  <a:lnTo>
                    <a:pt x="260" y="142"/>
                  </a:lnTo>
                  <a:lnTo>
                    <a:pt x="255" y="144"/>
                  </a:lnTo>
                  <a:lnTo>
                    <a:pt x="251" y="149"/>
                  </a:lnTo>
                  <a:lnTo>
                    <a:pt x="251" y="151"/>
                  </a:lnTo>
                  <a:lnTo>
                    <a:pt x="251" y="154"/>
                  </a:lnTo>
                  <a:lnTo>
                    <a:pt x="251" y="154"/>
                  </a:lnTo>
                  <a:lnTo>
                    <a:pt x="251" y="156"/>
                  </a:lnTo>
                  <a:lnTo>
                    <a:pt x="251" y="156"/>
                  </a:lnTo>
                  <a:lnTo>
                    <a:pt x="229" y="156"/>
                  </a:lnTo>
                  <a:lnTo>
                    <a:pt x="208" y="156"/>
                  </a:lnTo>
                  <a:lnTo>
                    <a:pt x="206" y="154"/>
                  </a:lnTo>
                  <a:lnTo>
                    <a:pt x="201" y="142"/>
                  </a:lnTo>
                  <a:lnTo>
                    <a:pt x="201" y="142"/>
                  </a:lnTo>
                  <a:lnTo>
                    <a:pt x="198" y="142"/>
                  </a:lnTo>
                  <a:lnTo>
                    <a:pt x="194" y="142"/>
                  </a:lnTo>
                  <a:lnTo>
                    <a:pt x="187" y="142"/>
                  </a:lnTo>
                  <a:lnTo>
                    <a:pt x="187" y="142"/>
                  </a:lnTo>
                  <a:lnTo>
                    <a:pt x="187" y="142"/>
                  </a:lnTo>
                  <a:lnTo>
                    <a:pt x="184" y="142"/>
                  </a:lnTo>
                  <a:lnTo>
                    <a:pt x="182" y="142"/>
                  </a:lnTo>
                  <a:lnTo>
                    <a:pt x="172" y="142"/>
                  </a:lnTo>
                  <a:lnTo>
                    <a:pt x="170" y="139"/>
                  </a:lnTo>
                  <a:lnTo>
                    <a:pt x="156" y="142"/>
                  </a:lnTo>
                  <a:lnTo>
                    <a:pt x="137" y="147"/>
                  </a:lnTo>
                  <a:lnTo>
                    <a:pt x="135" y="147"/>
                  </a:lnTo>
                  <a:lnTo>
                    <a:pt x="132" y="147"/>
                  </a:lnTo>
                  <a:lnTo>
                    <a:pt x="132" y="147"/>
                  </a:lnTo>
                  <a:lnTo>
                    <a:pt x="130" y="144"/>
                  </a:lnTo>
                  <a:lnTo>
                    <a:pt x="118" y="132"/>
                  </a:lnTo>
                  <a:lnTo>
                    <a:pt x="109" y="121"/>
                  </a:lnTo>
                  <a:lnTo>
                    <a:pt x="104" y="121"/>
                  </a:lnTo>
                  <a:lnTo>
                    <a:pt x="104" y="121"/>
                  </a:lnTo>
                  <a:lnTo>
                    <a:pt x="104" y="118"/>
                  </a:lnTo>
                  <a:lnTo>
                    <a:pt x="104" y="118"/>
                  </a:lnTo>
                  <a:lnTo>
                    <a:pt x="99" y="113"/>
                  </a:lnTo>
                  <a:lnTo>
                    <a:pt x="99" y="113"/>
                  </a:lnTo>
                  <a:lnTo>
                    <a:pt x="99" y="113"/>
                  </a:lnTo>
                  <a:lnTo>
                    <a:pt x="99" y="113"/>
                  </a:lnTo>
                  <a:lnTo>
                    <a:pt x="99" y="113"/>
                  </a:lnTo>
                  <a:lnTo>
                    <a:pt x="97" y="111"/>
                  </a:lnTo>
                  <a:lnTo>
                    <a:pt x="97" y="111"/>
                  </a:lnTo>
                  <a:lnTo>
                    <a:pt x="94" y="111"/>
                  </a:lnTo>
                  <a:lnTo>
                    <a:pt x="94" y="111"/>
                  </a:lnTo>
                  <a:lnTo>
                    <a:pt x="94" y="109"/>
                  </a:lnTo>
                  <a:lnTo>
                    <a:pt x="94" y="109"/>
                  </a:lnTo>
                  <a:lnTo>
                    <a:pt x="94" y="109"/>
                  </a:lnTo>
                  <a:lnTo>
                    <a:pt x="94" y="102"/>
                  </a:lnTo>
                  <a:lnTo>
                    <a:pt x="94" y="102"/>
                  </a:lnTo>
                  <a:lnTo>
                    <a:pt x="94" y="99"/>
                  </a:lnTo>
                  <a:lnTo>
                    <a:pt x="92" y="99"/>
                  </a:lnTo>
                  <a:lnTo>
                    <a:pt x="90" y="97"/>
                  </a:lnTo>
                  <a:lnTo>
                    <a:pt x="90" y="97"/>
                  </a:lnTo>
                  <a:lnTo>
                    <a:pt x="90" y="97"/>
                  </a:lnTo>
                  <a:lnTo>
                    <a:pt x="87" y="97"/>
                  </a:lnTo>
                  <a:lnTo>
                    <a:pt x="87" y="97"/>
                  </a:lnTo>
                  <a:lnTo>
                    <a:pt x="85" y="99"/>
                  </a:lnTo>
                  <a:lnTo>
                    <a:pt x="85" y="99"/>
                  </a:lnTo>
                  <a:lnTo>
                    <a:pt x="83" y="99"/>
                  </a:lnTo>
                  <a:lnTo>
                    <a:pt x="83" y="99"/>
                  </a:lnTo>
                  <a:lnTo>
                    <a:pt x="83" y="99"/>
                  </a:lnTo>
                  <a:lnTo>
                    <a:pt x="80" y="99"/>
                  </a:lnTo>
                  <a:lnTo>
                    <a:pt x="80" y="99"/>
                  </a:lnTo>
                  <a:lnTo>
                    <a:pt x="80" y="99"/>
                  </a:lnTo>
                  <a:lnTo>
                    <a:pt x="78" y="99"/>
                  </a:lnTo>
                  <a:lnTo>
                    <a:pt x="73" y="102"/>
                  </a:lnTo>
                  <a:lnTo>
                    <a:pt x="73" y="102"/>
                  </a:lnTo>
                  <a:lnTo>
                    <a:pt x="73" y="102"/>
                  </a:lnTo>
                  <a:lnTo>
                    <a:pt x="71" y="102"/>
                  </a:lnTo>
                  <a:lnTo>
                    <a:pt x="68" y="102"/>
                  </a:lnTo>
                  <a:lnTo>
                    <a:pt x="68" y="102"/>
                  </a:lnTo>
                  <a:lnTo>
                    <a:pt x="68" y="102"/>
                  </a:lnTo>
                  <a:lnTo>
                    <a:pt x="66" y="102"/>
                  </a:lnTo>
                  <a:lnTo>
                    <a:pt x="66" y="102"/>
                  </a:lnTo>
                  <a:lnTo>
                    <a:pt x="66" y="102"/>
                  </a:lnTo>
                  <a:lnTo>
                    <a:pt x="66" y="102"/>
                  </a:lnTo>
                  <a:lnTo>
                    <a:pt x="66" y="102"/>
                  </a:lnTo>
                  <a:lnTo>
                    <a:pt x="64" y="102"/>
                  </a:lnTo>
                  <a:lnTo>
                    <a:pt x="64" y="102"/>
                  </a:lnTo>
                  <a:lnTo>
                    <a:pt x="64" y="102"/>
                  </a:lnTo>
                  <a:lnTo>
                    <a:pt x="64" y="102"/>
                  </a:lnTo>
                  <a:lnTo>
                    <a:pt x="64" y="102"/>
                  </a:lnTo>
                  <a:lnTo>
                    <a:pt x="61" y="102"/>
                  </a:lnTo>
                  <a:lnTo>
                    <a:pt x="61" y="102"/>
                  </a:lnTo>
                  <a:lnTo>
                    <a:pt x="61" y="102"/>
                  </a:lnTo>
                  <a:lnTo>
                    <a:pt x="61" y="102"/>
                  </a:lnTo>
                  <a:lnTo>
                    <a:pt x="61" y="102"/>
                  </a:lnTo>
                  <a:lnTo>
                    <a:pt x="61" y="102"/>
                  </a:lnTo>
                  <a:lnTo>
                    <a:pt x="59" y="102"/>
                  </a:lnTo>
                  <a:lnTo>
                    <a:pt x="59" y="102"/>
                  </a:lnTo>
                  <a:lnTo>
                    <a:pt x="59" y="102"/>
                  </a:lnTo>
                  <a:lnTo>
                    <a:pt x="59" y="102"/>
                  </a:lnTo>
                  <a:lnTo>
                    <a:pt x="59" y="102"/>
                  </a:lnTo>
                  <a:lnTo>
                    <a:pt x="59" y="102"/>
                  </a:lnTo>
                  <a:lnTo>
                    <a:pt x="57" y="102"/>
                  </a:lnTo>
                  <a:lnTo>
                    <a:pt x="57" y="102"/>
                  </a:lnTo>
                  <a:lnTo>
                    <a:pt x="57" y="102"/>
                  </a:lnTo>
                  <a:lnTo>
                    <a:pt x="57" y="102"/>
                  </a:lnTo>
                  <a:lnTo>
                    <a:pt x="54" y="104"/>
                  </a:lnTo>
                  <a:lnTo>
                    <a:pt x="54" y="104"/>
                  </a:lnTo>
                  <a:lnTo>
                    <a:pt x="52" y="104"/>
                  </a:lnTo>
                  <a:lnTo>
                    <a:pt x="52" y="104"/>
                  </a:lnTo>
                  <a:lnTo>
                    <a:pt x="52" y="104"/>
                  </a:lnTo>
                  <a:lnTo>
                    <a:pt x="49" y="104"/>
                  </a:lnTo>
                  <a:lnTo>
                    <a:pt x="49" y="104"/>
                  </a:lnTo>
                  <a:lnTo>
                    <a:pt x="49" y="104"/>
                  </a:lnTo>
                  <a:lnTo>
                    <a:pt x="49" y="104"/>
                  </a:lnTo>
                  <a:lnTo>
                    <a:pt x="47" y="111"/>
                  </a:lnTo>
                  <a:lnTo>
                    <a:pt x="47" y="111"/>
                  </a:lnTo>
                  <a:lnTo>
                    <a:pt x="47" y="111"/>
                  </a:lnTo>
                  <a:lnTo>
                    <a:pt x="47" y="111"/>
                  </a:lnTo>
                  <a:lnTo>
                    <a:pt x="47" y="113"/>
                  </a:lnTo>
                  <a:lnTo>
                    <a:pt x="47" y="113"/>
                  </a:lnTo>
                  <a:lnTo>
                    <a:pt x="47" y="113"/>
                  </a:lnTo>
                  <a:lnTo>
                    <a:pt x="47" y="113"/>
                  </a:lnTo>
                  <a:lnTo>
                    <a:pt x="47" y="113"/>
                  </a:lnTo>
                  <a:lnTo>
                    <a:pt x="47" y="116"/>
                  </a:lnTo>
                  <a:lnTo>
                    <a:pt x="47" y="116"/>
                  </a:lnTo>
                  <a:lnTo>
                    <a:pt x="45" y="118"/>
                  </a:lnTo>
                  <a:lnTo>
                    <a:pt x="45" y="121"/>
                  </a:lnTo>
                  <a:lnTo>
                    <a:pt x="45" y="121"/>
                  </a:lnTo>
                  <a:lnTo>
                    <a:pt x="45" y="123"/>
                  </a:lnTo>
                  <a:lnTo>
                    <a:pt x="42" y="123"/>
                  </a:lnTo>
                  <a:lnTo>
                    <a:pt x="42" y="125"/>
                  </a:lnTo>
                  <a:lnTo>
                    <a:pt x="40" y="125"/>
                  </a:lnTo>
                  <a:lnTo>
                    <a:pt x="40" y="128"/>
                  </a:lnTo>
                  <a:lnTo>
                    <a:pt x="38" y="128"/>
                  </a:lnTo>
                  <a:lnTo>
                    <a:pt x="38" y="128"/>
                  </a:lnTo>
                  <a:lnTo>
                    <a:pt x="38" y="128"/>
                  </a:lnTo>
                  <a:lnTo>
                    <a:pt x="35" y="128"/>
                  </a:lnTo>
                  <a:lnTo>
                    <a:pt x="35" y="128"/>
                  </a:lnTo>
                  <a:lnTo>
                    <a:pt x="35" y="128"/>
                  </a:lnTo>
                  <a:lnTo>
                    <a:pt x="35" y="130"/>
                  </a:lnTo>
                  <a:lnTo>
                    <a:pt x="35" y="130"/>
                  </a:lnTo>
                  <a:lnTo>
                    <a:pt x="35" y="130"/>
                  </a:lnTo>
                  <a:lnTo>
                    <a:pt x="35" y="144"/>
                  </a:lnTo>
                  <a:lnTo>
                    <a:pt x="35" y="144"/>
                  </a:lnTo>
                  <a:lnTo>
                    <a:pt x="35" y="147"/>
                  </a:lnTo>
                  <a:lnTo>
                    <a:pt x="30" y="151"/>
                  </a:lnTo>
                  <a:lnTo>
                    <a:pt x="30" y="151"/>
                  </a:lnTo>
                  <a:lnTo>
                    <a:pt x="28" y="151"/>
                  </a:lnTo>
                  <a:lnTo>
                    <a:pt x="28" y="154"/>
                  </a:lnTo>
                  <a:lnTo>
                    <a:pt x="28" y="163"/>
                  </a:lnTo>
                  <a:lnTo>
                    <a:pt x="28" y="163"/>
                  </a:lnTo>
                  <a:lnTo>
                    <a:pt x="28" y="165"/>
                  </a:lnTo>
                  <a:lnTo>
                    <a:pt x="23" y="173"/>
                  </a:lnTo>
                  <a:lnTo>
                    <a:pt x="21" y="173"/>
                  </a:lnTo>
                  <a:lnTo>
                    <a:pt x="21" y="173"/>
                  </a:lnTo>
                  <a:lnTo>
                    <a:pt x="21" y="180"/>
                  </a:lnTo>
                  <a:lnTo>
                    <a:pt x="21" y="180"/>
                  </a:lnTo>
                  <a:lnTo>
                    <a:pt x="21" y="180"/>
                  </a:lnTo>
                  <a:lnTo>
                    <a:pt x="19" y="182"/>
                  </a:lnTo>
                  <a:lnTo>
                    <a:pt x="14" y="182"/>
                  </a:lnTo>
                  <a:lnTo>
                    <a:pt x="12" y="182"/>
                  </a:lnTo>
                  <a:lnTo>
                    <a:pt x="7" y="184"/>
                  </a:lnTo>
                  <a:lnTo>
                    <a:pt x="4" y="187"/>
                  </a:lnTo>
                  <a:lnTo>
                    <a:pt x="2" y="189"/>
                  </a:lnTo>
                  <a:lnTo>
                    <a:pt x="2" y="189"/>
                  </a:lnTo>
                  <a:lnTo>
                    <a:pt x="2" y="189"/>
                  </a:lnTo>
                  <a:lnTo>
                    <a:pt x="2" y="189"/>
                  </a:lnTo>
                  <a:lnTo>
                    <a:pt x="2" y="189"/>
                  </a:lnTo>
                  <a:lnTo>
                    <a:pt x="4" y="189"/>
                  </a:lnTo>
                  <a:lnTo>
                    <a:pt x="4" y="192"/>
                  </a:lnTo>
                  <a:lnTo>
                    <a:pt x="4" y="192"/>
                  </a:lnTo>
                  <a:lnTo>
                    <a:pt x="4" y="192"/>
                  </a:lnTo>
                  <a:lnTo>
                    <a:pt x="4" y="194"/>
                  </a:lnTo>
                  <a:lnTo>
                    <a:pt x="4" y="194"/>
                  </a:lnTo>
                  <a:lnTo>
                    <a:pt x="4" y="196"/>
                  </a:lnTo>
                  <a:lnTo>
                    <a:pt x="4" y="196"/>
                  </a:lnTo>
                  <a:lnTo>
                    <a:pt x="4" y="196"/>
                  </a:lnTo>
                  <a:lnTo>
                    <a:pt x="2" y="199"/>
                  </a:lnTo>
                  <a:lnTo>
                    <a:pt x="2" y="199"/>
                  </a:lnTo>
                  <a:lnTo>
                    <a:pt x="0" y="203"/>
                  </a:lnTo>
                  <a:lnTo>
                    <a:pt x="0" y="206"/>
                  </a:lnTo>
                  <a:lnTo>
                    <a:pt x="0" y="208"/>
                  </a:lnTo>
                  <a:lnTo>
                    <a:pt x="0" y="208"/>
                  </a:lnTo>
                  <a:lnTo>
                    <a:pt x="0" y="210"/>
                  </a:lnTo>
                  <a:lnTo>
                    <a:pt x="2" y="210"/>
                  </a:lnTo>
                  <a:lnTo>
                    <a:pt x="2" y="213"/>
                  </a:lnTo>
                  <a:lnTo>
                    <a:pt x="4" y="213"/>
                  </a:lnTo>
                  <a:lnTo>
                    <a:pt x="7" y="213"/>
                  </a:lnTo>
                  <a:lnTo>
                    <a:pt x="7" y="213"/>
                  </a:lnTo>
                  <a:lnTo>
                    <a:pt x="7" y="213"/>
                  </a:lnTo>
                  <a:lnTo>
                    <a:pt x="9" y="213"/>
                  </a:lnTo>
                  <a:lnTo>
                    <a:pt x="9" y="213"/>
                  </a:lnTo>
                  <a:lnTo>
                    <a:pt x="9" y="213"/>
                  </a:lnTo>
                  <a:lnTo>
                    <a:pt x="9" y="213"/>
                  </a:lnTo>
                  <a:lnTo>
                    <a:pt x="9" y="213"/>
                  </a:lnTo>
                  <a:lnTo>
                    <a:pt x="14" y="213"/>
                  </a:lnTo>
                  <a:lnTo>
                    <a:pt x="16" y="213"/>
                  </a:lnTo>
                  <a:lnTo>
                    <a:pt x="16" y="213"/>
                  </a:lnTo>
                  <a:lnTo>
                    <a:pt x="16" y="215"/>
                  </a:lnTo>
                  <a:lnTo>
                    <a:pt x="16" y="215"/>
                  </a:lnTo>
                  <a:lnTo>
                    <a:pt x="16" y="215"/>
                  </a:lnTo>
                  <a:lnTo>
                    <a:pt x="19" y="215"/>
                  </a:lnTo>
                  <a:lnTo>
                    <a:pt x="19" y="215"/>
                  </a:lnTo>
                  <a:lnTo>
                    <a:pt x="21" y="215"/>
                  </a:lnTo>
                  <a:lnTo>
                    <a:pt x="26" y="215"/>
                  </a:lnTo>
                  <a:lnTo>
                    <a:pt x="28" y="215"/>
                  </a:lnTo>
                  <a:lnTo>
                    <a:pt x="28" y="215"/>
                  </a:lnTo>
                  <a:lnTo>
                    <a:pt x="30" y="215"/>
                  </a:lnTo>
                  <a:lnTo>
                    <a:pt x="33" y="218"/>
                  </a:lnTo>
                  <a:lnTo>
                    <a:pt x="35" y="218"/>
                  </a:lnTo>
                  <a:lnTo>
                    <a:pt x="38" y="218"/>
                  </a:lnTo>
                  <a:lnTo>
                    <a:pt x="42" y="222"/>
                  </a:lnTo>
                  <a:lnTo>
                    <a:pt x="42" y="222"/>
                  </a:lnTo>
                  <a:lnTo>
                    <a:pt x="42" y="225"/>
                  </a:lnTo>
                  <a:lnTo>
                    <a:pt x="42" y="227"/>
                  </a:lnTo>
                  <a:lnTo>
                    <a:pt x="42" y="227"/>
                  </a:lnTo>
                  <a:lnTo>
                    <a:pt x="42" y="227"/>
                  </a:lnTo>
                  <a:lnTo>
                    <a:pt x="45" y="227"/>
                  </a:lnTo>
                  <a:lnTo>
                    <a:pt x="45" y="229"/>
                  </a:lnTo>
                  <a:lnTo>
                    <a:pt x="45" y="229"/>
                  </a:lnTo>
                  <a:lnTo>
                    <a:pt x="47" y="232"/>
                  </a:lnTo>
                  <a:lnTo>
                    <a:pt x="49" y="232"/>
                  </a:lnTo>
                  <a:lnTo>
                    <a:pt x="49" y="234"/>
                  </a:lnTo>
                  <a:lnTo>
                    <a:pt x="52" y="234"/>
                  </a:lnTo>
                  <a:lnTo>
                    <a:pt x="52" y="232"/>
                  </a:lnTo>
                  <a:lnTo>
                    <a:pt x="54" y="232"/>
                  </a:lnTo>
                  <a:lnTo>
                    <a:pt x="54" y="234"/>
                  </a:lnTo>
                  <a:lnTo>
                    <a:pt x="57" y="234"/>
                  </a:lnTo>
                  <a:lnTo>
                    <a:pt x="57" y="234"/>
                  </a:lnTo>
                  <a:lnTo>
                    <a:pt x="57" y="234"/>
                  </a:lnTo>
                  <a:lnTo>
                    <a:pt x="57" y="234"/>
                  </a:lnTo>
                  <a:lnTo>
                    <a:pt x="59" y="234"/>
                  </a:lnTo>
                  <a:lnTo>
                    <a:pt x="59" y="236"/>
                  </a:lnTo>
                  <a:lnTo>
                    <a:pt x="59" y="236"/>
                  </a:lnTo>
                  <a:lnTo>
                    <a:pt x="59" y="239"/>
                  </a:lnTo>
                  <a:lnTo>
                    <a:pt x="61" y="239"/>
                  </a:lnTo>
                  <a:lnTo>
                    <a:pt x="61" y="241"/>
                  </a:lnTo>
                  <a:lnTo>
                    <a:pt x="59" y="244"/>
                  </a:lnTo>
                  <a:lnTo>
                    <a:pt x="61" y="244"/>
                  </a:lnTo>
                  <a:lnTo>
                    <a:pt x="61" y="244"/>
                  </a:lnTo>
                  <a:lnTo>
                    <a:pt x="61" y="246"/>
                  </a:lnTo>
                  <a:lnTo>
                    <a:pt x="61" y="246"/>
                  </a:lnTo>
                  <a:lnTo>
                    <a:pt x="59" y="248"/>
                  </a:lnTo>
                  <a:lnTo>
                    <a:pt x="57" y="248"/>
                  </a:lnTo>
                  <a:lnTo>
                    <a:pt x="54" y="251"/>
                  </a:lnTo>
                  <a:lnTo>
                    <a:pt x="54" y="251"/>
                  </a:lnTo>
                  <a:lnTo>
                    <a:pt x="54" y="251"/>
                  </a:lnTo>
                  <a:lnTo>
                    <a:pt x="57" y="253"/>
                  </a:lnTo>
                  <a:lnTo>
                    <a:pt x="59" y="255"/>
                  </a:lnTo>
                  <a:lnTo>
                    <a:pt x="59" y="255"/>
                  </a:lnTo>
                  <a:lnTo>
                    <a:pt x="61" y="255"/>
                  </a:lnTo>
                  <a:lnTo>
                    <a:pt x="61" y="258"/>
                  </a:lnTo>
                  <a:lnTo>
                    <a:pt x="61" y="258"/>
                  </a:lnTo>
                  <a:lnTo>
                    <a:pt x="61" y="258"/>
                  </a:lnTo>
                  <a:lnTo>
                    <a:pt x="61" y="258"/>
                  </a:lnTo>
                  <a:lnTo>
                    <a:pt x="64" y="258"/>
                  </a:lnTo>
                  <a:lnTo>
                    <a:pt x="64" y="260"/>
                  </a:lnTo>
                  <a:lnTo>
                    <a:pt x="64" y="260"/>
                  </a:lnTo>
                  <a:lnTo>
                    <a:pt x="64" y="263"/>
                  </a:lnTo>
                  <a:lnTo>
                    <a:pt x="64" y="263"/>
                  </a:lnTo>
                  <a:lnTo>
                    <a:pt x="66" y="263"/>
                  </a:lnTo>
                  <a:lnTo>
                    <a:pt x="68" y="265"/>
                  </a:lnTo>
                  <a:lnTo>
                    <a:pt x="71" y="265"/>
                  </a:lnTo>
                  <a:lnTo>
                    <a:pt x="71" y="267"/>
                  </a:lnTo>
                  <a:lnTo>
                    <a:pt x="73" y="265"/>
                  </a:lnTo>
                  <a:lnTo>
                    <a:pt x="73" y="267"/>
                  </a:lnTo>
                  <a:lnTo>
                    <a:pt x="73" y="267"/>
                  </a:lnTo>
                  <a:lnTo>
                    <a:pt x="75" y="270"/>
                  </a:lnTo>
                  <a:lnTo>
                    <a:pt x="78" y="270"/>
                  </a:lnTo>
                  <a:lnTo>
                    <a:pt x="80" y="270"/>
                  </a:lnTo>
                  <a:lnTo>
                    <a:pt x="83" y="270"/>
                  </a:lnTo>
                  <a:lnTo>
                    <a:pt x="83" y="272"/>
                  </a:lnTo>
                  <a:lnTo>
                    <a:pt x="83" y="272"/>
                  </a:lnTo>
                  <a:lnTo>
                    <a:pt x="85" y="272"/>
                  </a:lnTo>
                  <a:lnTo>
                    <a:pt x="85" y="272"/>
                  </a:lnTo>
                  <a:lnTo>
                    <a:pt x="85" y="272"/>
                  </a:lnTo>
                  <a:lnTo>
                    <a:pt x="87" y="272"/>
                  </a:lnTo>
                  <a:lnTo>
                    <a:pt x="87" y="272"/>
                  </a:lnTo>
                  <a:lnTo>
                    <a:pt x="87" y="274"/>
                  </a:lnTo>
                  <a:lnTo>
                    <a:pt x="87" y="274"/>
                  </a:lnTo>
                  <a:lnTo>
                    <a:pt x="90" y="274"/>
                  </a:lnTo>
                  <a:lnTo>
                    <a:pt x="90" y="274"/>
                  </a:lnTo>
                  <a:lnTo>
                    <a:pt x="92" y="277"/>
                  </a:lnTo>
                  <a:lnTo>
                    <a:pt x="92" y="277"/>
                  </a:lnTo>
                  <a:lnTo>
                    <a:pt x="92" y="277"/>
                  </a:lnTo>
                  <a:lnTo>
                    <a:pt x="92" y="277"/>
                  </a:lnTo>
                  <a:lnTo>
                    <a:pt x="94" y="277"/>
                  </a:lnTo>
                  <a:lnTo>
                    <a:pt x="94" y="279"/>
                  </a:lnTo>
                  <a:lnTo>
                    <a:pt x="94" y="279"/>
                  </a:lnTo>
                  <a:lnTo>
                    <a:pt x="97" y="279"/>
                  </a:lnTo>
                  <a:lnTo>
                    <a:pt x="97" y="279"/>
                  </a:lnTo>
                  <a:lnTo>
                    <a:pt x="97" y="279"/>
                  </a:lnTo>
                  <a:lnTo>
                    <a:pt x="97" y="279"/>
                  </a:lnTo>
                  <a:lnTo>
                    <a:pt x="97" y="281"/>
                  </a:lnTo>
                  <a:lnTo>
                    <a:pt x="99" y="281"/>
                  </a:lnTo>
                  <a:lnTo>
                    <a:pt x="101" y="281"/>
                  </a:lnTo>
                  <a:lnTo>
                    <a:pt x="101" y="281"/>
                  </a:lnTo>
                  <a:lnTo>
                    <a:pt x="101" y="284"/>
                  </a:lnTo>
                  <a:lnTo>
                    <a:pt x="101" y="286"/>
                  </a:lnTo>
                  <a:lnTo>
                    <a:pt x="101" y="286"/>
                  </a:lnTo>
                  <a:lnTo>
                    <a:pt x="101" y="286"/>
                  </a:lnTo>
                  <a:lnTo>
                    <a:pt x="101" y="286"/>
                  </a:lnTo>
                  <a:lnTo>
                    <a:pt x="104" y="286"/>
                  </a:lnTo>
                  <a:lnTo>
                    <a:pt x="104" y="286"/>
                  </a:lnTo>
                  <a:lnTo>
                    <a:pt x="104" y="286"/>
                  </a:lnTo>
                  <a:lnTo>
                    <a:pt x="104" y="286"/>
                  </a:lnTo>
                  <a:lnTo>
                    <a:pt x="104" y="286"/>
                  </a:lnTo>
                  <a:lnTo>
                    <a:pt x="104" y="289"/>
                  </a:lnTo>
                  <a:lnTo>
                    <a:pt x="104" y="289"/>
                  </a:lnTo>
                  <a:lnTo>
                    <a:pt x="104" y="289"/>
                  </a:lnTo>
                  <a:lnTo>
                    <a:pt x="104" y="291"/>
                  </a:lnTo>
                  <a:lnTo>
                    <a:pt x="106" y="291"/>
                  </a:lnTo>
                  <a:lnTo>
                    <a:pt x="106" y="291"/>
                  </a:lnTo>
                  <a:lnTo>
                    <a:pt x="106" y="291"/>
                  </a:lnTo>
                  <a:lnTo>
                    <a:pt x="109" y="293"/>
                  </a:lnTo>
                  <a:lnTo>
                    <a:pt x="111" y="296"/>
                  </a:lnTo>
                  <a:lnTo>
                    <a:pt x="111" y="296"/>
                  </a:lnTo>
                  <a:lnTo>
                    <a:pt x="113" y="296"/>
                  </a:lnTo>
                  <a:lnTo>
                    <a:pt x="116" y="298"/>
                  </a:lnTo>
                  <a:lnTo>
                    <a:pt x="120" y="300"/>
                  </a:lnTo>
                  <a:lnTo>
                    <a:pt x="120" y="300"/>
                  </a:lnTo>
                  <a:lnTo>
                    <a:pt x="120" y="300"/>
                  </a:lnTo>
                  <a:lnTo>
                    <a:pt x="118" y="300"/>
                  </a:lnTo>
                  <a:lnTo>
                    <a:pt x="118" y="303"/>
                  </a:lnTo>
                  <a:lnTo>
                    <a:pt x="116" y="305"/>
                  </a:lnTo>
                  <a:lnTo>
                    <a:pt x="116" y="307"/>
                  </a:lnTo>
                  <a:lnTo>
                    <a:pt x="116" y="307"/>
                  </a:lnTo>
                  <a:lnTo>
                    <a:pt x="113" y="307"/>
                  </a:lnTo>
                  <a:lnTo>
                    <a:pt x="113" y="307"/>
                  </a:lnTo>
                  <a:lnTo>
                    <a:pt x="113" y="310"/>
                  </a:lnTo>
                  <a:lnTo>
                    <a:pt x="116" y="310"/>
                  </a:lnTo>
                  <a:lnTo>
                    <a:pt x="116" y="310"/>
                  </a:lnTo>
                  <a:lnTo>
                    <a:pt x="113" y="312"/>
                  </a:lnTo>
                  <a:lnTo>
                    <a:pt x="113" y="312"/>
                  </a:lnTo>
                  <a:lnTo>
                    <a:pt x="116" y="315"/>
                  </a:lnTo>
                  <a:lnTo>
                    <a:pt x="116" y="315"/>
                  </a:lnTo>
                  <a:lnTo>
                    <a:pt x="116" y="315"/>
                  </a:lnTo>
                  <a:lnTo>
                    <a:pt x="118" y="315"/>
                  </a:lnTo>
                  <a:lnTo>
                    <a:pt x="118" y="315"/>
                  </a:lnTo>
                  <a:lnTo>
                    <a:pt x="120" y="317"/>
                  </a:lnTo>
                  <a:lnTo>
                    <a:pt x="120" y="317"/>
                  </a:lnTo>
                  <a:lnTo>
                    <a:pt x="123" y="319"/>
                  </a:lnTo>
                  <a:lnTo>
                    <a:pt x="123" y="319"/>
                  </a:lnTo>
                  <a:lnTo>
                    <a:pt x="123" y="322"/>
                  </a:lnTo>
                  <a:lnTo>
                    <a:pt x="123" y="322"/>
                  </a:lnTo>
                  <a:lnTo>
                    <a:pt x="125" y="322"/>
                  </a:lnTo>
                  <a:lnTo>
                    <a:pt x="125" y="322"/>
                  </a:lnTo>
                  <a:lnTo>
                    <a:pt x="125" y="322"/>
                  </a:lnTo>
                  <a:lnTo>
                    <a:pt x="128" y="324"/>
                  </a:lnTo>
                  <a:lnTo>
                    <a:pt x="128" y="324"/>
                  </a:lnTo>
                  <a:lnTo>
                    <a:pt x="125" y="324"/>
                  </a:lnTo>
                  <a:lnTo>
                    <a:pt x="125" y="326"/>
                  </a:lnTo>
                  <a:lnTo>
                    <a:pt x="125" y="326"/>
                  </a:lnTo>
                  <a:lnTo>
                    <a:pt x="123" y="326"/>
                  </a:lnTo>
                  <a:lnTo>
                    <a:pt x="123" y="329"/>
                  </a:lnTo>
                  <a:lnTo>
                    <a:pt x="123" y="329"/>
                  </a:lnTo>
                  <a:lnTo>
                    <a:pt x="123" y="331"/>
                  </a:lnTo>
                  <a:lnTo>
                    <a:pt x="123" y="331"/>
                  </a:lnTo>
                  <a:lnTo>
                    <a:pt x="125" y="329"/>
                  </a:lnTo>
                  <a:lnTo>
                    <a:pt x="125" y="329"/>
                  </a:lnTo>
                  <a:lnTo>
                    <a:pt x="128" y="329"/>
                  </a:lnTo>
                  <a:lnTo>
                    <a:pt x="128" y="331"/>
                  </a:lnTo>
                  <a:lnTo>
                    <a:pt x="128" y="331"/>
                  </a:lnTo>
                  <a:lnTo>
                    <a:pt x="128" y="334"/>
                  </a:lnTo>
                  <a:lnTo>
                    <a:pt x="132" y="334"/>
                  </a:lnTo>
                  <a:lnTo>
                    <a:pt x="132" y="334"/>
                  </a:lnTo>
                  <a:lnTo>
                    <a:pt x="137" y="334"/>
                  </a:lnTo>
                  <a:lnTo>
                    <a:pt x="142" y="336"/>
                  </a:lnTo>
                  <a:lnTo>
                    <a:pt x="142" y="336"/>
                  </a:lnTo>
                  <a:lnTo>
                    <a:pt x="142" y="336"/>
                  </a:lnTo>
                  <a:lnTo>
                    <a:pt x="142" y="338"/>
                  </a:lnTo>
                  <a:lnTo>
                    <a:pt x="144" y="341"/>
                  </a:lnTo>
                  <a:lnTo>
                    <a:pt x="144" y="341"/>
                  </a:lnTo>
                  <a:lnTo>
                    <a:pt x="146" y="341"/>
                  </a:lnTo>
                  <a:lnTo>
                    <a:pt x="146" y="341"/>
                  </a:lnTo>
                  <a:lnTo>
                    <a:pt x="146" y="341"/>
                  </a:lnTo>
                  <a:lnTo>
                    <a:pt x="146" y="341"/>
                  </a:lnTo>
                  <a:lnTo>
                    <a:pt x="149" y="343"/>
                  </a:lnTo>
                  <a:lnTo>
                    <a:pt x="149" y="343"/>
                  </a:lnTo>
                  <a:lnTo>
                    <a:pt x="151" y="341"/>
                  </a:lnTo>
                  <a:lnTo>
                    <a:pt x="151" y="343"/>
                  </a:lnTo>
                  <a:lnTo>
                    <a:pt x="154" y="343"/>
                  </a:lnTo>
                  <a:lnTo>
                    <a:pt x="154" y="345"/>
                  </a:lnTo>
                  <a:lnTo>
                    <a:pt x="154" y="345"/>
                  </a:lnTo>
                  <a:lnTo>
                    <a:pt x="154" y="345"/>
                  </a:lnTo>
                  <a:lnTo>
                    <a:pt x="156" y="345"/>
                  </a:lnTo>
                  <a:lnTo>
                    <a:pt x="156" y="345"/>
                  </a:lnTo>
                  <a:lnTo>
                    <a:pt x="156" y="345"/>
                  </a:lnTo>
                  <a:lnTo>
                    <a:pt x="158" y="345"/>
                  </a:lnTo>
                  <a:lnTo>
                    <a:pt x="158" y="345"/>
                  </a:lnTo>
                  <a:lnTo>
                    <a:pt x="161" y="348"/>
                  </a:lnTo>
                  <a:lnTo>
                    <a:pt x="161" y="348"/>
                  </a:lnTo>
                  <a:lnTo>
                    <a:pt x="161" y="348"/>
                  </a:lnTo>
                  <a:lnTo>
                    <a:pt x="161" y="348"/>
                  </a:lnTo>
                  <a:lnTo>
                    <a:pt x="161" y="350"/>
                  </a:lnTo>
                  <a:lnTo>
                    <a:pt x="163" y="350"/>
                  </a:lnTo>
                  <a:lnTo>
                    <a:pt x="163" y="350"/>
                  </a:lnTo>
                  <a:lnTo>
                    <a:pt x="163" y="352"/>
                  </a:lnTo>
                  <a:lnTo>
                    <a:pt x="163" y="352"/>
                  </a:lnTo>
                  <a:lnTo>
                    <a:pt x="163" y="352"/>
                  </a:lnTo>
                  <a:lnTo>
                    <a:pt x="163" y="352"/>
                  </a:lnTo>
                  <a:lnTo>
                    <a:pt x="165" y="352"/>
                  </a:lnTo>
                  <a:lnTo>
                    <a:pt x="165" y="352"/>
                  </a:lnTo>
                  <a:lnTo>
                    <a:pt x="165" y="355"/>
                  </a:lnTo>
                  <a:lnTo>
                    <a:pt x="163" y="355"/>
                  </a:lnTo>
                  <a:lnTo>
                    <a:pt x="163" y="355"/>
                  </a:lnTo>
                  <a:lnTo>
                    <a:pt x="163" y="355"/>
                  </a:lnTo>
                  <a:lnTo>
                    <a:pt x="165" y="357"/>
                  </a:lnTo>
                  <a:lnTo>
                    <a:pt x="165" y="357"/>
                  </a:lnTo>
                  <a:lnTo>
                    <a:pt x="165" y="357"/>
                  </a:lnTo>
                  <a:lnTo>
                    <a:pt x="165" y="357"/>
                  </a:lnTo>
                  <a:lnTo>
                    <a:pt x="165" y="357"/>
                  </a:lnTo>
                  <a:lnTo>
                    <a:pt x="165" y="355"/>
                  </a:lnTo>
                  <a:lnTo>
                    <a:pt x="165" y="355"/>
                  </a:lnTo>
                  <a:lnTo>
                    <a:pt x="165" y="357"/>
                  </a:lnTo>
                  <a:lnTo>
                    <a:pt x="168" y="357"/>
                  </a:lnTo>
                  <a:lnTo>
                    <a:pt x="165" y="357"/>
                  </a:lnTo>
                  <a:lnTo>
                    <a:pt x="168" y="357"/>
                  </a:lnTo>
                  <a:lnTo>
                    <a:pt x="165" y="364"/>
                  </a:lnTo>
                  <a:lnTo>
                    <a:pt x="165" y="364"/>
                  </a:lnTo>
                  <a:lnTo>
                    <a:pt x="165" y="364"/>
                  </a:lnTo>
                  <a:lnTo>
                    <a:pt x="165" y="367"/>
                  </a:lnTo>
                  <a:lnTo>
                    <a:pt x="165" y="369"/>
                  </a:lnTo>
                  <a:lnTo>
                    <a:pt x="165" y="371"/>
                  </a:lnTo>
                  <a:lnTo>
                    <a:pt x="168" y="374"/>
                  </a:lnTo>
                  <a:lnTo>
                    <a:pt x="168" y="376"/>
                  </a:lnTo>
                  <a:lnTo>
                    <a:pt x="168" y="376"/>
                  </a:lnTo>
                  <a:lnTo>
                    <a:pt x="172" y="378"/>
                  </a:lnTo>
                  <a:lnTo>
                    <a:pt x="172" y="381"/>
                  </a:lnTo>
                  <a:lnTo>
                    <a:pt x="175" y="381"/>
                  </a:lnTo>
                  <a:lnTo>
                    <a:pt x="175" y="383"/>
                  </a:lnTo>
                  <a:lnTo>
                    <a:pt x="177" y="383"/>
                  </a:lnTo>
                  <a:lnTo>
                    <a:pt x="177" y="386"/>
                  </a:lnTo>
                  <a:lnTo>
                    <a:pt x="175" y="388"/>
                  </a:lnTo>
                  <a:lnTo>
                    <a:pt x="177" y="388"/>
                  </a:lnTo>
                  <a:lnTo>
                    <a:pt x="177" y="388"/>
                  </a:lnTo>
                  <a:lnTo>
                    <a:pt x="177" y="388"/>
                  </a:lnTo>
                  <a:lnTo>
                    <a:pt x="177" y="388"/>
                  </a:lnTo>
                  <a:lnTo>
                    <a:pt x="180" y="388"/>
                  </a:lnTo>
                  <a:lnTo>
                    <a:pt x="180" y="390"/>
                  </a:lnTo>
                  <a:lnTo>
                    <a:pt x="180" y="390"/>
                  </a:lnTo>
                  <a:lnTo>
                    <a:pt x="180" y="390"/>
                  </a:lnTo>
                  <a:lnTo>
                    <a:pt x="180" y="393"/>
                  </a:lnTo>
                  <a:lnTo>
                    <a:pt x="182" y="393"/>
                  </a:lnTo>
                  <a:lnTo>
                    <a:pt x="182" y="393"/>
                  </a:lnTo>
                  <a:lnTo>
                    <a:pt x="187" y="393"/>
                  </a:lnTo>
                  <a:lnTo>
                    <a:pt x="189" y="395"/>
                  </a:lnTo>
                  <a:lnTo>
                    <a:pt x="189" y="395"/>
                  </a:lnTo>
                  <a:lnTo>
                    <a:pt x="189" y="397"/>
                  </a:lnTo>
                  <a:lnTo>
                    <a:pt x="189" y="397"/>
                  </a:lnTo>
                  <a:lnTo>
                    <a:pt x="189" y="400"/>
                  </a:lnTo>
                  <a:lnTo>
                    <a:pt x="191" y="400"/>
                  </a:lnTo>
                  <a:lnTo>
                    <a:pt x="191" y="397"/>
                  </a:lnTo>
                  <a:lnTo>
                    <a:pt x="191" y="397"/>
                  </a:lnTo>
                  <a:lnTo>
                    <a:pt x="191" y="400"/>
                  </a:lnTo>
                  <a:lnTo>
                    <a:pt x="194" y="400"/>
                  </a:lnTo>
                  <a:lnTo>
                    <a:pt x="194" y="400"/>
                  </a:lnTo>
                  <a:lnTo>
                    <a:pt x="194" y="400"/>
                  </a:lnTo>
                  <a:lnTo>
                    <a:pt x="194" y="402"/>
                  </a:lnTo>
                  <a:lnTo>
                    <a:pt x="194" y="405"/>
                  </a:lnTo>
                  <a:lnTo>
                    <a:pt x="194" y="407"/>
                  </a:lnTo>
                  <a:lnTo>
                    <a:pt x="194" y="409"/>
                  </a:lnTo>
                  <a:lnTo>
                    <a:pt x="194" y="409"/>
                  </a:lnTo>
                  <a:lnTo>
                    <a:pt x="194" y="409"/>
                  </a:lnTo>
                  <a:lnTo>
                    <a:pt x="196" y="409"/>
                  </a:lnTo>
                  <a:lnTo>
                    <a:pt x="196" y="409"/>
                  </a:lnTo>
                  <a:lnTo>
                    <a:pt x="196" y="409"/>
                  </a:lnTo>
                  <a:lnTo>
                    <a:pt x="198" y="412"/>
                  </a:lnTo>
                  <a:lnTo>
                    <a:pt x="198" y="412"/>
                  </a:lnTo>
                  <a:lnTo>
                    <a:pt x="198" y="412"/>
                  </a:lnTo>
                  <a:lnTo>
                    <a:pt x="201" y="412"/>
                  </a:lnTo>
                  <a:lnTo>
                    <a:pt x="201" y="412"/>
                  </a:lnTo>
                  <a:lnTo>
                    <a:pt x="201" y="412"/>
                  </a:lnTo>
                  <a:lnTo>
                    <a:pt x="201" y="412"/>
                  </a:lnTo>
                  <a:lnTo>
                    <a:pt x="201" y="412"/>
                  </a:lnTo>
                  <a:lnTo>
                    <a:pt x="201" y="412"/>
                  </a:lnTo>
                  <a:lnTo>
                    <a:pt x="201" y="412"/>
                  </a:lnTo>
                  <a:lnTo>
                    <a:pt x="201" y="412"/>
                  </a:lnTo>
                  <a:lnTo>
                    <a:pt x="201" y="412"/>
                  </a:lnTo>
                  <a:lnTo>
                    <a:pt x="203" y="409"/>
                  </a:lnTo>
                  <a:lnTo>
                    <a:pt x="203" y="412"/>
                  </a:lnTo>
                  <a:lnTo>
                    <a:pt x="203" y="412"/>
                  </a:lnTo>
                  <a:lnTo>
                    <a:pt x="203" y="412"/>
                  </a:lnTo>
                  <a:lnTo>
                    <a:pt x="203" y="412"/>
                  </a:lnTo>
                  <a:lnTo>
                    <a:pt x="208" y="412"/>
                  </a:lnTo>
                  <a:lnTo>
                    <a:pt x="208" y="412"/>
                  </a:lnTo>
                  <a:lnTo>
                    <a:pt x="206" y="414"/>
                  </a:lnTo>
                  <a:lnTo>
                    <a:pt x="206" y="414"/>
                  </a:lnTo>
                  <a:lnTo>
                    <a:pt x="206" y="414"/>
                  </a:lnTo>
                  <a:lnTo>
                    <a:pt x="206" y="416"/>
                  </a:lnTo>
                  <a:lnTo>
                    <a:pt x="208" y="416"/>
                  </a:lnTo>
                  <a:lnTo>
                    <a:pt x="208" y="416"/>
                  </a:lnTo>
                  <a:lnTo>
                    <a:pt x="208" y="419"/>
                  </a:lnTo>
                  <a:lnTo>
                    <a:pt x="210" y="419"/>
                  </a:lnTo>
                  <a:lnTo>
                    <a:pt x="210" y="416"/>
                  </a:lnTo>
                  <a:lnTo>
                    <a:pt x="210" y="416"/>
                  </a:lnTo>
                  <a:lnTo>
                    <a:pt x="213" y="416"/>
                  </a:lnTo>
                  <a:lnTo>
                    <a:pt x="213" y="419"/>
                  </a:lnTo>
                  <a:lnTo>
                    <a:pt x="213" y="419"/>
                  </a:lnTo>
                  <a:lnTo>
                    <a:pt x="213" y="421"/>
                  </a:lnTo>
                  <a:lnTo>
                    <a:pt x="215" y="421"/>
                  </a:lnTo>
                  <a:lnTo>
                    <a:pt x="215" y="423"/>
                  </a:lnTo>
                  <a:lnTo>
                    <a:pt x="217" y="423"/>
                  </a:lnTo>
                  <a:lnTo>
                    <a:pt x="220" y="421"/>
                  </a:lnTo>
                  <a:lnTo>
                    <a:pt x="222" y="421"/>
                  </a:lnTo>
                  <a:lnTo>
                    <a:pt x="225" y="423"/>
                  </a:lnTo>
                  <a:lnTo>
                    <a:pt x="225" y="423"/>
                  </a:lnTo>
                  <a:lnTo>
                    <a:pt x="225" y="426"/>
                  </a:lnTo>
                  <a:lnTo>
                    <a:pt x="225" y="426"/>
                  </a:lnTo>
                  <a:lnTo>
                    <a:pt x="227" y="426"/>
                  </a:lnTo>
                  <a:lnTo>
                    <a:pt x="227" y="426"/>
                  </a:lnTo>
                  <a:lnTo>
                    <a:pt x="229" y="426"/>
                  </a:lnTo>
                  <a:lnTo>
                    <a:pt x="229" y="423"/>
                  </a:lnTo>
                  <a:lnTo>
                    <a:pt x="232" y="421"/>
                  </a:lnTo>
                  <a:lnTo>
                    <a:pt x="232" y="421"/>
                  </a:lnTo>
                  <a:lnTo>
                    <a:pt x="234" y="421"/>
                  </a:lnTo>
                  <a:lnTo>
                    <a:pt x="234" y="421"/>
                  </a:lnTo>
                  <a:lnTo>
                    <a:pt x="234" y="421"/>
                  </a:lnTo>
                  <a:lnTo>
                    <a:pt x="236" y="421"/>
                  </a:lnTo>
                  <a:lnTo>
                    <a:pt x="236" y="421"/>
                  </a:lnTo>
                  <a:lnTo>
                    <a:pt x="236" y="421"/>
                  </a:lnTo>
                  <a:lnTo>
                    <a:pt x="236" y="419"/>
                  </a:lnTo>
                  <a:lnTo>
                    <a:pt x="236" y="419"/>
                  </a:lnTo>
                  <a:lnTo>
                    <a:pt x="236" y="419"/>
                  </a:lnTo>
                  <a:lnTo>
                    <a:pt x="239" y="419"/>
                  </a:lnTo>
                  <a:lnTo>
                    <a:pt x="241" y="419"/>
                  </a:lnTo>
                  <a:lnTo>
                    <a:pt x="241" y="416"/>
                  </a:lnTo>
                  <a:lnTo>
                    <a:pt x="243" y="412"/>
                  </a:lnTo>
                  <a:lnTo>
                    <a:pt x="243" y="412"/>
                  </a:lnTo>
                  <a:lnTo>
                    <a:pt x="246" y="412"/>
                  </a:lnTo>
                  <a:lnTo>
                    <a:pt x="246" y="412"/>
                  </a:lnTo>
                  <a:lnTo>
                    <a:pt x="246" y="412"/>
                  </a:lnTo>
                  <a:lnTo>
                    <a:pt x="246" y="412"/>
                  </a:lnTo>
                  <a:lnTo>
                    <a:pt x="248" y="412"/>
                  </a:lnTo>
                  <a:lnTo>
                    <a:pt x="248" y="412"/>
                  </a:lnTo>
                  <a:lnTo>
                    <a:pt x="248" y="414"/>
                  </a:lnTo>
                  <a:lnTo>
                    <a:pt x="248" y="414"/>
                  </a:lnTo>
                  <a:lnTo>
                    <a:pt x="251" y="416"/>
                  </a:lnTo>
                  <a:lnTo>
                    <a:pt x="251" y="416"/>
                  </a:lnTo>
                  <a:lnTo>
                    <a:pt x="253" y="414"/>
                  </a:lnTo>
                  <a:lnTo>
                    <a:pt x="255" y="416"/>
                  </a:lnTo>
                  <a:lnTo>
                    <a:pt x="255" y="416"/>
                  </a:lnTo>
                  <a:lnTo>
                    <a:pt x="260" y="414"/>
                  </a:lnTo>
                  <a:lnTo>
                    <a:pt x="260" y="414"/>
                  </a:lnTo>
                  <a:lnTo>
                    <a:pt x="262" y="416"/>
                  </a:lnTo>
                  <a:lnTo>
                    <a:pt x="262" y="416"/>
                  </a:lnTo>
                  <a:lnTo>
                    <a:pt x="262" y="419"/>
                  </a:lnTo>
                  <a:lnTo>
                    <a:pt x="262" y="416"/>
                  </a:lnTo>
                  <a:lnTo>
                    <a:pt x="265" y="419"/>
                  </a:lnTo>
                  <a:lnTo>
                    <a:pt x="265" y="419"/>
                  </a:lnTo>
                  <a:lnTo>
                    <a:pt x="269" y="421"/>
                  </a:lnTo>
                  <a:lnTo>
                    <a:pt x="269" y="423"/>
                  </a:lnTo>
                  <a:lnTo>
                    <a:pt x="272" y="423"/>
                  </a:lnTo>
                  <a:lnTo>
                    <a:pt x="272" y="421"/>
                  </a:lnTo>
                  <a:lnTo>
                    <a:pt x="272" y="421"/>
                  </a:lnTo>
                  <a:lnTo>
                    <a:pt x="272" y="421"/>
                  </a:lnTo>
                  <a:lnTo>
                    <a:pt x="274" y="421"/>
                  </a:lnTo>
                  <a:lnTo>
                    <a:pt x="274" y="421"/>
                  </a:lnTo>
                  <a:lnTo>
                    <a:pt x="277" y="421"/>
                  </a:lnTo>
                  <a:lnTo>
                    <a:pt x="277" y="419"/>
                  </a:lnTo>
                  <a:lnTo>
                    <a:pt x="277" y="419"/>
                  </a:lnTo>
                  <a:lnTo>
                    <a:pt x="277" y="416"/>
                  </a:lnTo>
                  <a:lnTo>
                    <a:pt x="281" y="414"/>
                  </a:lnTo>
                  <a:lnTo>
                    <a:pt x="281" y="414"/>
                  </a:lnTo>
                  <a:lnTo>
                    <a:pt x="281" y="412"/>
                  </a:lnTo>
                  <a:lnTo>
                    <a:pt x="281" y="412"/>
                  </a:lnTo>
                  <a:lnTo>
                    <a:pt x="281" y="412"/>
                  </a:lnTo>
                  <a:lnTo>
                    <a:pt x="284" y="409"/>
                  </a:lnTo>
                  <a:lnTo>
                    <a:pt x="284" y="409"/>
                  </a:lnTo>
                  <a:lnTo>
                    <a:pt x="284" y="409"/>
                  </a:lnTo>
                  <a:lnTo>
                    <a:pt x="284" y="407"/>
                  </a:lnTo>
                  <a:lnTo>
                    <a:pt x="284" y="407"/>
                  </a:lnTo>
                  <a:lnTo>
                    <a:pt x="284" y="405"/>
                  </a:lnTo>
                  <a:lnTo>
                    <a:pt x="284" y="405"/>
                  </a:lnTo>
                  <a:lnTo>
                    <a:pt x="286" y="405"/>
                  </a:lnTo>
                  <a:lnTo>
                    <a:pt x="286" y="405"/>
                  </a:lnTo>
                  <a:lnTo>
                    <a:pt x="286" y="407"/>
                  </a:lnTo>
                  <a:lnTo>
                    <a:pt x="286" y="407"/>
                  </a:lnTo>
                  <a:lnTo>
                    <a:pt x="288" y="405"/>
                  </a:lnTo>
                  <a:lnTo>
                    <a:pt x="288" y="405"/>
                  </a:lnTo>
                  <a:lnTo>
                    <a:pt x="288" y="407"/>
                  </a:lnTo>
                  <a:lnTo>
                    <a:pt x="291" y="407"/>
                  </a:lnTo>
                  <a:lnTo>
                    <a:pt x="293" y="407"/>
                  </a:lnTo>
                  <a:lnTo>
                    <a:pt x="293" y="407"/>
                  </a:lnTo>
                  <a:lnTo>
                    <a:pt x="296" y="407"/>
                  </a:lnTo>
                  <a:lnTo>
                    <a:pt x="296" y="409"/>
                  </a:lnTo>
                  <a:lnTo>
                    <a:pt x="298" y="409"/>
                  </a:lnTo>
                  <a:lnTo>
                    <a:pt x="298" y="409"/>
                  </a:lnTo>
                  <a:lnTo>
                    <a:pt x="298" y="409"/>
                  </a:lnTo>
                  <a:lnTo>
                    <a:pt x="300" y="409"/>
                  </a:lnTo>
                  <a:lnTo>
                    <a:pt x="300" y="409"/>
                  </a:lnTo>
                  <a:lnTo>
                    <a:pt x="300" y="412"/>
                  </a:lnTo>
                  <a:lnTo>
                    <a:pt x="303" y="412"/>
                  </a:lnTo>
                  <a:lnTo>
                    <a:pt x="303" y="412"/>
                  </a:lnTo>
                  <a:lnTo>
                    <a:pt x="303" y="412"/>
                  </a:lnTo>
                  <a:lnTo>
                    <a:pt x="303" y="412"/>
                  </a:lnTo>
                  <a:lnTo>
                    <a:pt x="303" y="412"/>
                  </a:lnTo>
                  <a:lnTo>
                    <a:pt x="300" y="414"/>
                  </a:lnTo>
                  <a:lnTo>
                    <a:pt x="300" y="414"/>
                  </a:lnTo>
                  <a:lnTo>
                    <a:pt x="303" y="414"/>
                  </a:lnTo>
                  <a:lnTo>
                    <a:pt x="303" y="414"/>
                  </a:lnTo>
                  <a:lnTo>
                    <a:pt x="303" y="416"/>
                  </a:lnTo>
                  <a:lnTo>
                    <a:pt x="300" y="416"/>
                  </a:lnTo>
                  <a:lnTo>
                    <a:pt x="300" y="419"/>
                  </a:lnTo>
                  <a:lnTo>
                    <a:pt x="303" y="421"/>
                  </a:lnTo>
                  <a:lnTo>
                    <a:pt x="303" y="423"/>
                  </a:lnTo>
                  <a:lnTo>
                    <a:pt x="305" y="423"/>
                  </a:lnTo>
                  <a:lnTo>
                    <a:pt x="307" y="423"/>
                  </a:lnTo>
                  <a:lnTo>
                    <a:pt x="307" y="423"/>
                  </a:lnTo>
                  <a:lnTo>
                    <a:pt x="310" y="423"/>
                  </a:lnTo>
                  <a:lnTo>
                    <a:pt x="310" y="426"/>
                  </a:lnTo>
                  <a:lnTo>
                    <a:pt x="310" y="426"/>
                  </a:lnTo>
                  <a:lnTo>
                    <a:pt x="310" y="426"/>
                  </a:lnTo>
                  <a:lnTo>
                    <a:pt x="310" y="428"/>
                  </a:lnTo>
                  <a:lnTo>
                    <a:pt x="310" y="428"/>
                  </a:lnTo>
                  <a:lnTo>
                    <a:pt x="310" y="428"/>
                  </a:lnTo>
                  <a:lnTo>
                    <a:pt x="310" y="428"/>
                  </a:lnTo>
                  <a:lnTo>
                    <a:pt x="310" y="428"/>
                  </a:lnTo>
                  <a:lnTo>
                    <a:pt x="312" y="428"/>
                  </a:lnTo>
                  <a:lnTo>
                    <a:pt x="312" y="428"/>
                  </a:lnTo>
                  <a:lnTo>
                    <a:pt x="314" y="431"/>
                  </a:lnTo>
                  <a:lnTo>
                    <a:pt x="314" y="433"/>
                  </a:lnTo>
                  <a:lnTo>
                    <a:pt x="314" y="433"/>
                  </a:lnTo>
                  <a:lnTo>
                    <a:pt x="317" y="435"/>
                  </a:lnTo>
                  <a:lnTo>
                    <a:pt x="319" y="435"/>
                  </a:lnTo>
                  <a:lnTo>
                    <a:pt x="319" y="435"/>
                  </a:lnTo>
                  <a:lnTo>
                    <a:pt x="319" y="435"/>
                  </a:lnTo>
                  <a:lnTo>
                    <a:pt x="322" y="438"/>
                  </a:lnTo>
                  <a:lnTo>
                    <a:pt x="322" y="440"/>
                  </a:lnTo>
                  <a:lnTo>
                    <a:pt x="322" y="440"/>
                  </a:lnTo>
                  <a:lnTo>
                    <a:pt x="322" y="440"/>
                  </a:lnTo>
                  <a:lnTo>
                    <a:pt x="322" y="442"/>
                  </a:lnTo>
                  <a:lnTo>
                    <a:pt x="322" y="442"/>
                  </a:lnTo>
                  <a:lnTo>
                    <a:pt x="324" y="442"/>
                  </a:lnTo>
                  <a:lnTo>
                    <a:pt x="324" y="442"/>
                  </a:lnTo>
                  <a:lnTo>
                    <a:pt x="324" y="442"/>
                  </a:lnTo>
                  <a:lnTo>
                    <a:pt x="329" y="442"/>
                  </a:lnTo>
                  <a:lnTo>
                    <a:pt x="331" y="445"/>
                  </a:lnTo>
                  <a:lnTo>
                    <a:pt x="336" y="447"/>
                  </a:lnTo>
                  <a:lnTo>
                    <a:pt x="338" y="447"/>
                  </a:lnTo>
                  <a:lnTo>
                    <a:pt x="338" y="447"/>
                  </a:lnTo>
                  <a:lnTo>
                    <a:pt x="338" y="447"/>
                  </a:lnTo>
                  <a:lnTo>
                    <a:pt x="340" y="447"/>
                  </a:lnTo>
                  <a:lnTo>
                    <a:pt x="340" y="447"/>
                  </a:lnTo>
                  <a:lnTo>
                    <a:pt x="340" y="447"/>
                  </a:lnTo>
                  <a:lnTo>
                    <a:pt x="340" y="447"/>
                  </a:lnTo>
                  <a:lnTo>
                    <a:pt x="343" y="449"/>
                  </a:lnTo>
                  <a:lnTo>
                    <a:pt x="343" y="457"/>
                  </a:lnTo>
                  <a:lnTo>
                    <a:pt x="343" y="459"/>
                  </a:lnTo>
                  <a:lnTo>
                    <a:pt x="343" y="461"/>
                  </a:lnTo>
                  <a:lnTo>
                    <a:pt x="343" y="461"/>
                  </a:lnTo>
                  <a:lnTo>
                    <a:pt x="343" y="461"/>
                  </a:lnTo>
                  <a:lnTo>
                    <a:pt x="343" y="461"/>
                  </a:lnTo>
                  <a:lnTo>
                    <a:pt x="343" y="461"/>
                  </a:lnTo>
                  <a:lnTo>
                    <a:pt x="343" y="461"/>
                  </a:lnTo>
                  <a:lnTo>
                    <a:pt x="343" y="461"/>
                  </a:lnTo>
                  <a:lnTo>
                    <a:pt x="345" y="461"/>
                  </a:lnTo>
                  <a:lnTo>
                    <a:pt x="345" y="461"/>
                  </a:lnTo>
                  <a:lnTo>
                    <a:pt x="348" y="461"/>
                  </a:lnTo>
                  <a:lnTo>
                    <a:pt x="348" y="461"/>
                  </a:lnTo>
                  <a:lnTo>
                    <a:pt x="348" y="461"/>
                  </a:lnTo>
                  <a:lnTo>
                    <a:pt x="350" y="461"/>
                  </a:lnTo>
                  <a:lnTo>
                    <a:pt x="352" y="459"/>
                  </a:lnTo>
                  <a:lnTo>
                    <a:pt x="352" y="459"/>
                  </a:lnTo>
                  <a:lnTo>
                    <a:pt x="352" y="459"/>
                  </a:lnTo>
                  <a:lnTo>
                    <a:pt x="355" y="459"/>
                  </a:lnTo>
                  <a:lnTo>
                    <a:pt x="355" y="459"/>
                  </a:lnTo>
                  <a:lnTo>
                    <a:pt x="355" y="461"/>
                  </a:lnTo>
                  <a:lnTo>
                    <a:pt x="355" y="461"/>
                  </a:lnTo>
                  <a:lnTo>
                    <a:pt x="355" y="461"/>
                  </a:lnTo>
                  <a:lnTo>
                    <a:pt x="357" y="464"/>
                  </a:lnTo>
                  <a:lnTo>
                    <a:pt x="357" y="464"/>
                  </a:lnTo>
                  <a:lnTo>
                    <a:pt x="357" y="466"/>
                  </a:lnTo>
                  <a:lnTo>
                    <a:pt x="357" y="468"/>
                  </a:lnTo>
                  <a:lnTo>
                    <a:pt x="357" y="466"/>
                  </a:lnTo>
                  <a:lnTo>
                    <a:pt x="359" y="464"/>
                  </a:lnTo>
                  <a:lnTo>
                    <a:pt x="362" y="459"/>
                  </a:lnTo>
                  <a:lnTo>
                    <a:pt x="364" y="459"/>
                  </a:lnTo>
                  <a:lnTo>
                    <a:pt x="364" y="459"/>
                  </a:lnTo>
                  <a:lnTo>
                    <a:pt x="364" y="459"/>
                  </a:lnTo>
                  <a:lnTo>
                    <a:pt x="364" y="457"/>
                  </a:lnTo>
                  <a:lnTo>
                    <a:pt x="364" y="457"/>
                  </a:lnTo>
                  <a:lnTo>
                    <a:pt x="366" y="457"/>
                  </a:lnTo>
                  <a:lnTo>
                    <a:pt x="366" y="457"/>
                  </a:lnTo>
                  <a:lnTo>
                    <a:pt x="366" y="457"/>
                  </a:lnTo>
                  <a:lnTo>
                    <a:pt x="369" y="457"/>
                  </a:lnTo>
                  <a:lnTo>
                    <a:pt x="369" y="454"/>
                  </a:lnTo>
                  <a:lnTo>
                    <a:pt x="371" y="454"/>
                  </a:lnTo>
                  <a:lnTo>
                    <a:pt x="371" y="454"/>
                  </a:lnTo>
                  <a:lnTo>
                    <a:pt x="371" y="454"/>
                  </a:lnTo>
                  <a:lnTo>
                    <a:pt x="374" y="452"/>
                  </a:lnTo>
                  <a:lnTo>
                    <a:pt x="376" y="452"/>
                  </a:lnTo>
                  <a:lnTo>
                    <a:pt x="378" y="452"/>
                  </a:lnTo>
                  <a:lnTo>
                    <a:pt x="381" y="452"/>
                  </a:lnTo>
                  <a:lnTo>
                    <a:pt x="383" y="452"/>
                  </a:lnTo>
                  <a:lnTo>
                    <a:pt x="388" y="454"/>
                  </a:lnTo>
                  <a:lnTo>
                    <a:pt x="393" y="459"/>
                  </a:lnTo>
                  <a:lnTo>
                    <a:pt x="395" y="459"/>
                  </a:lnTo>
                  <a:lnTo>
                    <a:pt x="395" y="459"/>
                  </a:lnTo>
                  <a:lnTo>
                    <a:pt x="395" y="459"/>
                  </a:lnTo>
                  <a:lnTo>
                    <a:pt x="395" y="459"/>
                  </a:lnTo>
                  <a:lnTo>
                    <a:pt x="397" y="457"/>
                  </a:lnTo>
                  <a:lnTo>
                    <a:pt x="402" y="457"/>
                  </a:lnTo>
                  <a:lnTo>
                    <a:pt x="404" y="457"/>
                  </a:lnTo>
                  <a:lnTo>
                    <a:pt x="404" y="457"/>
                  </a:lnTo>
                  <a:lnTo>
                    <a:pt x="409" y="452"/>
                  </a:lnTo>
                  <a:lnTo>
                    <a:pt x="409" y="449"/>
                  </a:lnTo>
                  <a:lnTo>
                    <a:pt x="409" y="449"/>
                  </a:lnTo>
                  <a:lnTo>
                    <a:pt x="409" y="452"/>
                  </a:lnTo>
                  <a:lnTo>
                    <a:pt x="409" y="452"/>
                  </a:lnTo>
                  <a:lnTo>
                    <a:pt x="411" y="452"/>
                  </a:lnTo>
                  <a:lnTo>
                    <a:pt x="414" y="457"/>
                  </a:lnTo>
                  <a:lnTo>
                    <a:pt x="416" y="459"/>
                  </a:lnTo>
                  <a:lnTo>
                    <a:pt x="416" y="459"/>
                  </a:lnTo>
                  <a:lnTo>
                    <a:pt x="416" y="461"/>
                  </a:lnTo>
                  <a:lnTo>
                    <a:pt x="416" y="461"/>
                  </a:lnTo>
                  <a:lnTo>
                    <a:pt x="416" y="464"/>
                  </a:lnTo>
                  <a:lnTo>
                    <a:pt x="421" y="464"/>
                  </a:lnTo>
                  <a:lnTo>
                    <a:pt x="421" y="464"/>
                  </a:lnTo>
                  <a:lnTo>
                    <a:pt x="423" y="464"/>
                  </a:lnTo>
                  <a:lnTo>
                    <a:pt x="423" y="464"/>
                  </a:lnTo>
                  <a:lnTo>
                    <a:pt x="423" y="464"/>
                  </a:lnTo>
                  <a:lnTo>
                    <a:pt x="423" y="466"/>
                  </a:lnTo>
                  <a:lnTo>
                    <a:pt x="426" y="466"/>
                  </a:lnTo>
                  <a:lnTo>
                    <a:pt x="428" y="466"/>
                  </a:lnTo>
                  <a:lnTo>
                    <a:pt x="428" y="466"/>
                  </a:lnTo>
                  <a:lnTo>
                    <a:pt x="430" y="466"/>
                  </a:lnTo>
                  <a:lnTo>
                    <a:pt x="430" y="466"/>
                  </a:lnTo>
                  <a:lnTo>
                    <a:pt x="430" y="466"/>
                  </a:lnTo>
                  <a:lnTo>
                    <a:pt x="430" y="464"/>
                  </a:lnTo>
                  <a:lnTo>
                    <a:pt x="430" y="461"/>
                  </a:lnTo>
                  <a:lnTo>
                    <a:pt x="430" y="461"/>
                  </a:lnTo>
                  <a:lnTo>
                    <a:pt x="430" y="461"/>
                  </a:lnTo>
                  <a:lnTo>
                    <a:pt x="440" y="454"/>
                  </a:lnTo>
                  <a:lnTo>
                    <a:pt x="442" y="454"/>
                  </a:lnTo>
                  <a:lnTo>
                    <a:pt x="452" y="454"/>
                  </a:lnTo>
                  <a:lnTo>
                    <a:pt x="461" y="454"/>
                  </a:lnTo>
                  <a:lnTo>
                    <a:pt x="466" y="452"/>
                  </a:lnTo>
                  <a:lnTo>
                    <a:pt x="468" y="449"/>
                  </a:lnTo>
                  <a:lnTo>
                    <a:pt x="473" y="447"/>
                  </a:lnTo>
                  <a:lnTo>
                    <a:pt x="473" y="447"/>
                  </a:lnTo>
                  <a:lnTo>
                    <a:pt x="475" y="447"/>
                  </a:lnTo>
                  <a:lnTo>
                    <a:pt x="480" y="452"/>
                  </a:lnTo>
                  <a:lnTo>
                    <a:pt x="482" y="454"/>
                  </a:lnTo>
                  <a:lnTo>
                    <a:pt x="485" y="454"/>
                  </a:lnTo>
                  <a:lnTo>
                    <a:pt x="490" y="454"/>
                  </a:lnTo>
                  <a:lnTo>
                    <a:pt x="497" y="454"/>
                  </a:lnTo>
                  <a:lnTo>
                    <a:pt x="499" y="454"/>
                  </a:lnTo>
                  <a:lnTo>
                    <a:pt x="501" y="452"/>
                  </a:lnTo>
                  <a:lnTo>
                    <a:pt x="501" y="452"/>
                  </a:lnTo>
                  <a:lnTo>
                    <a:pt x="506" y="449"/>
                  </a:lnTo>
                  <a:lnTo>
                    <a:pt x="511" y="445"/>
                  </a:lnTo>
                  <a:lnTo>
                    <a:pt x="518" y="438"/>
                  </a:lnTo>
                  <a:lnTo>
                    <a:pt x="520" y="433"/>
                  </a:lnTo>
                  <a:lnTo>
                    <a:pt x="525" y="428"/>
                  </a:lnTo>
                  <a:lnTo>
                    <a:pt x="532" y="423"/>
                  </a:lnTo>
                  <a:lnTo>
                    <a:pt x="537" y="419"/>
                  </a:lnTo>
                  <a:lnTo>
                    <a:pt x="542" y="414"/>
                  </a:lnTo>
                  <a:lnTo>
                    <a:pt x="546" y="407"/>
                  </a:lnTo>
                  <a:lnTo>
                    <a:pt x="551" y="405"/>
                  </a:lnTo>
                  <a:lnTo>
                    <a:pt x="556" y="405"/>
                  </a:lnTo>
                  <a:lnTo>
                    <a:pt x="558" y="402"/>
                  </a:lnTo>
                  <a:lnTo>
                    <a:pt x="563" y="400"/>
                  </a:lnTo>
                  <a:lnTo>
                    <a:pt x="568" y="397"/>
                  </a:lnTo>
                  <a:lnTo>
                    <a:pt x="572" y="397"/>
                  </a:lnTo>
                  <a:lnTo>
                    <a:pt x="577" y="395"/>
                  </a:lnTo>
                  <a:lnTo>
                    <a:pt x="579" y="393"/>
                  </a:lnTo>
                  <a:lnTo>
                    <a:pt x="587" y="393"/>
                  </a:lnTo>
                  <a:lnTo>
                    <a:pt x="589" y="390"/>
                  </a:lnTo>
                  <a:lnTo>
                    <a:pt x="594" y="388"/>
                  </a:lnTo>
                  <a:lnTo>
                    <a:pt x="594" y="390"/>
                  </a:lnTo>
                  <a:lnTo>
                    <a:pt x="598" y="388"/>
                  </a:lnTo>
                  <a:lnTo>
                    <a:pt x="603" y="386"/>
                  </a:lnTo>
                  <a:lnTo>
                    <a:pt x="603" y="388"/>
                  </a:lnTo>
                  <a:lnTo>
                    <a:pt x="601" y="390"/>
                  </a:lnTo>
                  <a:lnTo>
                    <a:pt x="608" y="390"/>
                  </a:lnTo>
                  <a:lnTo>
                    <a:pt x="610" y="393"/>
                  </a:lnTo>
                  <a:lnTo>
                    <a:pt x="608" y="400"/>
                  </a:lnTo>
                  <a:lnTo>
                    <a:pt x="610" y="402"/>
                  </a:lnTo>
                  <a:lnTo>
                    <a:pt x="613" y="407"/>
                  </a:lnTo>
                  <a:lnTo>
                    <a:pt x="613" y="407"/>
                  </a:lnTo>
                  <a:lnTo>
                    <a:pt x="617" y="409"/>
                  </a:lnTo>
                  <a:lnTo>
                    <a:pt x="617" y="407"/>
                  </a:lnTo>
                  <a:lnTo>
                    <a:pt x="617" y="407"/>
                  </a:lnTo>
                  <a:lnTo>
                    <a:pt x="617" y="405"/>
                  </a:lnTo>
                  <a:lnTo>
                    <a:pt x="620" y="405"/>
                  </a:lnTo>
                  <a:lnTo>
                    <a:pt x="622" y="405"/>
                  </a:lnTo>
                  <a:lnTo>
                    <a:pt x="622" y="407"/>
                  </a:lnTo>
                  <a:lnTo>
                    <a:pt x="627" y="407"/>
                  </a:lnTo>
                  <a:lnTo>
                    <a:pt x="629" y="407"/>
                  </a:lnTo>
                  <a:lnTo>
                    <a:pt x="622" y="400"/>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43" name="Freeform 70">
              <a:extLst>
                <a:ext uri="{FF2B5EF4-FFF2-40B4-BE49-F238E27FC236}">
                  <a16:creationId xmlns:a16="http://schemas.microsoft.com/office/drawing/2014/main" id="{1FF253DE-0D26-4143-1E2B-E99B925334B0}"/>
                </a:ext>
              </a:extLst>
            </p:cNvPr>
            <p:cNvSpPr>
              <a:spLocks noEditPoints="1"/>
            </p:cNvSpPr>
            <p:nvPr/>
          </p:nvSpPr>
          <p:spPr bwMode="auto">
            <a:xfrm>
              <a:off x="8616949" y="5493904"/>
              <a:ext cx="1393825" cy="1225550"/>
            </a:xfrm>
            <a:custGeom>
              <a:avLst/>
              <a:gdLst>
                <a:gd name="T0" fmla="*/ 786 w 878"/>
                <a:gd name="T1" fmla="*/ 298 h 772"/>
                <a:gd name="T2" fmla="*/ 795 w 878"/>
                <a:gd name="T3" fmla="*/ 211 h 772"/>
                <a:gd name="T4" fmla="*/ 829 w 878"/>
                <a:gd name="T5" fmla="*/ 137 h 772"/>
                <a:gd name="T6" fmla="*/ 786 w 878"/>
                <a:gd name="T7" fmla="*/ 12 h 772"/>
                <a:gd name="T8" fmla="*/ 734 w 878"/>
                <a:gd name="T9" fmla="*/ 9 h 772"/>
                <a:gd name="T10" fmla="*/ 689 w 878"/>
                <a:gd name="T11" fmla="*/ 2 h 772"/>
                <a:gd name="T12" fmla="*/ 646 w 878"/>
                <a:gd name="T13" fmla="*/ 24 h 772"/>
                <a:gd name="T14" fmla="*/ 618 w 878"/>
                <a:gd name="T15" fmla="*/ 45 h 772"/>
                <a:gd name="T16" fmla="*/ 597 w 878"/>
                <a:gd name="T17" fmla="*/ 64 h 772"/>
                <a:gd name="T18" fmla="*/ 578 w 878"/>
                <a:gd name="T19" fmla="*/ 76 h 772"/>
                <a:gd name="T20" fmla="*/ 566 w 878"/>
                <a:gd name="T21" fmla="*/ 88 h 772"/>
                <a:gd name="T22" fmla="*/ 526 w 878"/>
                <a:gd name="T23" fmla="*/ 144 h 772"/>
                <a:gd name="T24" fmla="*/ 445 w 878"/>
                <a:gd name="T25" fmla="*/ 215 h 772"/>
                <a:gd name="T26" fmla="*/ 388 w 878"/>
                <a:gd name="T27" fmla="*/ 194 h 772"/>
                <a:gd name="T28" fmla="*/ 343 w 878"/>
                <a:gd name="T29" fmla="*/ 189 h 772"/>
                <a:gd name="T30" fmla="*/ 334 w 878"/>
                <a:gd name="T31" fmla="*/ 218 h 772"/>
                <a:gd name="T32" fmla="*/ 301 w 878"/>
                <a:gd name="T33" fmla="*/ 260 h 772"/>
                <a:gd name="T34" fmla="*/ 228 w 878"/>
                <a:gd name="T35" fmla="*/ 277 h 772"/>
                <a:gd name="T36" fmla="*/ 230 w 878"/>
                <a:gd name="T37" fmla="*/ 215 h 772"/>
                <a:gd name="T38" fmla="*/ 220 w 878"/>
                <a:gd name="T39" fmla="*/ 192 h 772"/>
                <a:gd name="T40" fmla="*/ 194 w 878"/>
                <a:gd name="T41" fmla="*/ 161 h 772"/>
                <a:gd name="T42" fmla="*/ 185 w 878"/>
                <a:gd name="T43" fmla="*/ 372 h 772"/>
                <a:gd name="T44" fmla="*/ 147 w 878"/>
                <a:gd name="T45" fmla="*/ 393 h 772"/>
                <a:gd name="T46" fmla="*/ 102 w 878"/>
                <a:gd name="T47" fmla="*/ 400 h 772"/>
                <a:gd name="T48" fmla="*/ 48 w 878"/>
                <a:gd name="T49" fmla="*/ 379 h 772"/>
                <a:gd name="T50" fmla="*/ 34 w 878"/>
                <a:gd name="T51" fmla="*/ 348 h 772"/>
                <a:gd name="T52" fmla="*/ 19 w 878"/>
                <a:gd name="T53" fmla="*/ 360 h 772"/>
                <a:gd name="T54" fmla="*/ 0 w 878"/>
                <a:gd name="T55" fmla="*/ 381 h 772"/>
                <a:gd name="T56" fmla="*/ 22 w 878"/>
                <a:gd name="T57" fmla="*/ 424 h 772"/>
                <a:gd name="T58" fmla="*/ 45 w 878"/>
                <a:gd name="T59" fmla="*/ 495 h 772"/>
                <a:gd name="T60" fmla="*/ 88 w 878"/>
                <a:gd name="T61" fmla="*/ 566 h 772"/>
                <a:gd name="T62" fmla="*/ 81 w 878"/>
                <a:gd name="T63" fmla="*/ 637 h 772"/>
                <a:gd name="T64" fmla="*/ 76 w 878"/>
                <a:gd name="T65" fmla="*/ 653 h 772"/>
                <a:gd name="T66" fmla="*/ 83 w 878"/>
                <a:gd name="T67" fmla="*/ 663 h 772"/>
                <a:gd name="T68" fmla="*/ 107 w 878"/>
                <a:gd name="T69" fmla="*/ 703 h 772"/>
                <a:gd name="T70" fmla="*/ 102 w 878"/>
                <a:gd name="T71" fmla="*/ 731 h 772"/>
                <a:gd name="T72" fmla="*/ 126 w 878"/>
                <a:gd name="T73" fmla="*/ 724 h 772"/>
                <a:gd name="T74" fmla="*/ 140 w 878"/>
                <a:gd name="T75" fmla="*/ 741 h 772"/>
                <a:gd name="T76" fmla="*/ 171 w 878"/>
                <a:gd name="T77" fmla="*/ 767 h 772"/>
                <a:gd name="T78" fmla="*/ 223 w 878"/>
                <a:gd name="T79" fmla="*/ 746 h 772"/>
                <a:gd name="T80" fmla="*/ 291 w 878"/>
                <a:gd name="T81" fmla="*/ 736 h 772"/>
                <a:gd name="T82" fmla="*/ 339 w 878"/>
                <a:gd name="T83" fmla="*/ 717 h 772"/>
                <a:gd name="T84" fmla="*/ 367 w 878"/>
                <a:gd name="T85" fmla="*/ 722 h 772"/>
                <a:gd name="T86" fmla="*/ 448 w 878"/>
                <a:gd name="T87" fmla="*/ 727 h 772"/>
                <a:gd name="T88" fmla="*/ 488 w 878"/>
                <a:gd name="T89" fmla="*/ 715 h 772"/>
                <a:gd name="T90" fmla="*/ 566 w 878"/>
                <a:gd name="T91" fmla="*/ 689 h 772"/>
                <a:gd name="T92" fmla="*/ 606 w 878"/>
                <a:gd name="T93" fmla="*/ 658 h 772"/>
                <a:gd name="T94" fmla="*/ 651 w 878"/>
                <a:gd name="T95" fmla="*/ 620 h 772"/>
                <a:gd name="T96" fmla="*/ 694 w 878"/>
                <a:gd name="T97" fmla="*/ 570 h 772"/>
                <a:gd name="T98" fmla="*/ 755 w 878"/>
                <a:gd name="T99" fmla="*/ 499 h 772"/>
                <a:gd name="T100" fmla="*/ 803 w 878"/>
                <a:gd name="T101" fmla="*/ 419 h 772"/>
                <a:gd name="T102" fmla="*/ 845 w 878"/>
                <a:gd name="T103" fmla="*/ 383 h 772"/>
                <a:gd name="T104" fmla="*/ 876 w 878"/>
                <a:gd name="T105" fmla="*/ 291 h 772"/>
                <a:gd name="T106" fmla="*/ 675 w 878"/>
                <a:gd name="T107" fmla="*/ 457 h 772"/>
                <a:gd name="T108" fmla="*/ 630 w 878"/>
                <a:gd name="T109" fmla="*/ 483 h 772"/>
                <a:gd name="T110" fmla="*/ 608 w 878"/>
                <a:gd name="T111" fmla="*/ 504 h 772"/>
                <a:gd name="T112" fmla="*/ 582 w 878"/>
                <a:gd name="T113" fmla="*/ 476 h 772"/>
                <a:gd name="T114" fmla="*/ 568 w 878"/>
                <a:gd name="T115" fmla="*/ 443 h 772"/>
                <a:gd name="T116" fmla="*/ 587 w 878"/>
                <a:gd name="T117" fmla="*/ 424 h 772"/>
                <a:gd name="T118" fmla="*/ 601 w 878"/>
                <a:gd name="T119" fmla="*/ 405 h 772"/>
                <a:gd name="T120" fmla="*/ 630 w 878"/>
                <a:gd name="T121" fmla="*/ 388 h 772"/>
                <a:gd name="T122" fmla="*/ 672 w 878"/>
                <a:gd name="T123" fmla="*/ 40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772">
                  <a:moveTo>
                    <a:pt x="869" y="277"/>
                  </a:moveTo>
                  <a:lnTo>
                    <a:pt x="862" y="277"/>
                  </a:lnTo>
                  <a:lnTo>
                    <a:pt x="855" y="277"/>
                  </a:lnTo>
                  <a:lnTo>
                    <a:pt x="850" y="277"/>
                  </a:lnTo>
                  <a:lnTo>
                    <a:pt x="845" y="277"/>
                  </a:lnTo>
                  <a:lnTo>
                    <a:pt x="843" y="275"/>
                  </a:lnTo>
                  <a:lnTo>
                    <a:pt x="840" y="275"/>
                  </a:lnTo>
                  <a:lnTo>
                    <a:pt x="838" y="275"/>
                  </a:lnTo>
                  <a:lnTo>
                    <a:pt x="836" y="275"/>
                  </a:lnTo>
                  <a:lnTo>
                    <a:pt x="836" y="275"/>
                  </a:lnTo>
                  <a:lnTo>
                    <a:pt x="833" y="275"/>
                  </a:lnTo>
                  <a:lnTo>
                    <a:pt x="833" y="275"/>
                  </a:lnTo>
                  <a:lnTo>
                    <a:pt x="829" y="275"/>
                  </a:lnTo>
                  <a:lnTo>
                    <a:pt x="829" y="275"/>
                  </a:lnTo>
                  <a:lnTo>
                    <a:pt x="829" y="279"/>
                  </a:lnTo>
                  <a:lnTo>
                    <a:pt x="829" y="286"/>
                  </a:lnTo>
                  <a:lnTo>
                    <a:pt x="826" y="291"/>
                  </a:lnTo>
                  <a:lnTo>
                    <a:pt x="826" y="293"/>
                  </a:lnTo>
                  <a:lnTo>
                    <a:pt x="826" y="296"/>
                  </a:lnTo>
                  <a:lnTo>
                    <a:pt x="826" y="301"/>
                  </a:lnTo>
                  <a:lnTo>
                    <a:pt x="829" y="301"/>
                  </a:lnTo>
                  <a:lnTo>
                    <a:pt x="829" y="301"/>
                  </a:lnTo>
                  <a:lnTo>
                    <a:pt x="829" y="303"/>
                  </a:lnTo>
                  <a:lnTo>
                    <a:pt x="829" y="303"/>
                  </a:lnTo>
                  <a:lnTo>
                    <a:pt x="829" y="303"/>
                  </a:lnTo>
                  <a:lnTo>
                    <a:pt x="824" y="303"/>
                  </a:lnTo>
                  <a:lnTo>
                    <a:pt x="819" y="303"/>
                  </a:lnTo>
                  <a:lnTo>
                    <a:pt x="810" y="303"/>
                  </a:lnTo>
                  <a:lnTo>
                    <a:pt x="805" y="303"/>
                  </a:lnTo>
                  <a:lnTo>
                    <a:pt x="800" y="303"/>
                  </a:lnTo>
                  <a:lnTo>
                    <a:pt x="795" y="301"/>
                  </a:lnTo>
                  <a:lnTo>
                    <a:pt x="791" y="298"/>
                  </a:lnTo>
                  <a:lnTo>
                    <a:pt x="791" y="298"/>
                  </a:lnTo>
                  <a:lnTo>
                    <a:pt x="786" y="298"/>
                  </a:lnTo>
                  <a:lnTo>
                    <a:pt x="784" y="296"/>
                  </a:lnTo>
                  <a:lnTo>
                    <a:pt x="784" y="296"/>
                  </a:lnTo>
                  <a:lnTo>
                    <a:pt x="781" y="291"/>
                  </a:lnTo>
                  <a:lnTo>
                    <a:pt x="774" y="286"/>
                  </a:lnTo>
                  <a:lnTo>
                    <a:pt x="774" y="284"/>
                  </a:lnTo>
                  <a:lnTo>
                    <a:pt x="774" y="284"/>
                  </a:lnTo>
                  <a:lnTo>
                    <a:pt x="774" y="282"/>
                  </a:lnTo>
                  <a:lnTo>
                    <a:pt x="774" y="279"/>
                  </a:lnTo>
                  <a:lnTo>
                    <a:pt x="774" y="279"/>
                  </a:lnTo>
                  <a:lnTo>
                    <a:pt x="774" y="277"/>
                  </a:lnTo>
                  <a:lnTo>
                    <a:pt x="772" y="277"/>
                  </a:lnTo>
                  <a:lnTo>
                    <a:pt x="772" y="275"/>
                  </a:lnTo>
                  <a:lnTo>
                    <a:pt x="769" y="272"/>
                  </a:lnTo>
                  <a:lnTo>
                    <a:pt x="769" y="272"/>
                  </a:lnTo>
                  <a:lnTo>
                    <a:pt x="769" y="272"/>
                  </a:lnTo>
                  <a:lnTo>
                    <a:pt x="769" y="272"/>
                  </a:lnTo>
                  <a:lnTo>
                    <a:pt x="767" y="272"/>
                  </a:lnTo>
                  <a:lnTo>
                    <a:pt x="767" y="272"/>
                  </a:lnTo>
                  <a:lnTo>
                    <a:pt x="767" y="275"/>
                  </a:lnTo>
                  <a:lnTo>
                    <a:pt x="765" y="272"/>
                  </a:lnTo>
                  <a:lnTo>
                    <a:pt x="765" y="267"/>
                  </a:lnTo>
                  <a:lnTo>
                    <a:pt x="765" y="260"/>
                  </a:lnTo>
                  <a:lnTo>
                    <a:pt x="765" y="253"/>
                  </a:lnTo>
                  <a:lnTo>
                    <a:pt x="767" y="249"/>
                  </a:lnTo>
                  <a:lnTo>
                    <a:pt x="772" y="244"/>
                  </a:lnTo>
                  <a:lnTo>
                    <a:pt x="772" y="244"/>
                  </a:lnTo>
                  <a:lnTo>
                    <a:pt x="774" y="237"/>
                  </a:lnTo>
                  <a:lnTo>
                    <a:pt x="779" y="232"/>
                  </a:lnTo>
                  <a:lnTo>
                    <a:pt x="781" y="225"/>
                  </a:lnTo>
                  <a:lnTo>
                    <a:pt x="781" y="220"/>
                  </a:lnTo>
                  <a:lnTo>
                    <a:pt x="784" y="220"/>
                  </a:lnTo>
                  <a:lnTo>
                    <a:pt x="788" y="215"/>
                  </a:lnTo>
                  <a:lnTo>
                    <a:pt x="793" y="211"/>
                  </a:lnTo>
                  <a:lnTo>
                    <a:pt x="795" y="211"/>
                  </a:lnTo>
                  <a:lnTo>
                    <a:pt x="795" y="211"/>
                  </a:lnTo>
                  <a:lnTo>
                    <a:pt x="798" y="211"/>
                  </a:lnTo>
                  <a:lnTo>
                    <a:pt x="800" y="211"/>
                  </a:lnTo>
                  <a:lnTo>
                    <a:pt x="805" y="213"/>
                  </a:lnTo>
                  <a:lnTo>
                    <a:pt x="810" y="218"/>
                  </a:lnTo>
                  <a:lnTo>
                    <a:pt x="817" y="220"/>
                  </a:lnTo>
                  <a:lnTo>
                    <a:pt x="817" y="220"/>
                  </a:lnTo>
                  <a:lnTo>
                    <a:pt x="821" y="225"/>
                  </a:lnTo>
                  <a:lnTo>
                    <a:pt x="824" y="225"/>
                  </a:lnTo>
                  <a:lnTo>
                    <a:pt x="824" y="225"/>
                  </a:lnTo>
                  <a:lnTo>
                    <a:pt x="826" y="222"/>
                  </a:lnTo>
                  <a:lnTo>
                    <a:pt x="826" y="215"/>
                  </a:lnTo>
                  <a:lnTo>
                    <a:pt x="824" y="215"/>
                  </a:lnTo>
                  <a:lnTo>
                    <a:pt x="826" y="213"/>
                  </a:lnTo>
                  <a:lnTo>
                    <a:pt x="829" y="206"/>
                  </a:lnTo>
                  <a:lnTo>
                    <a:pt x="829" y="206"/>
                  </a:lnTo>
                  <a:lnTo>
                    <a:pt x="829" y="206"/>
                  </a:lnTo>
                  <a:lnTo>
                    <a:pt x="829" y="206"/>
                  </a:lnTo>
                  <a:lnTo>
                    <a:pt x="829" y="204"/>
                  </a:lnTo>
                  <a:lnTo>
                    <a:pt x="831" y="204"/>
                  </a:lnTo>
                  <a:lnTo>
                    <a:pt x="831" y="204"/>
                  </a:lnTo>
                  <a:lnTo>
                    <a:pt x="829" y="199"/>
                  </a:lnTo>
                  <a:lnTo>
                    <a:pt x="829" y="199"/>
                  </a:lnTo>
                  <a:lnTo>
                    <a:pt x="829" y="196"/>
                  </a:lnTo>
                  <a:lnTo>
                    <a:pt x="829" y="194"/>
                  </a:lnTo>
                  <a:lnTo>
                    <a:pt x="829" y="192"/>
                  </a:lnTo>
                  <a:lnTo>
                    <a:pt x="829" y="192"/>
                  </a:lnTo>
                  <a:lnTo>
                    <a:pt x="829" y="189"/>
                  </a:lnTo>
                  <a:lnTo>
                    <a:pt x="829" y="175"/>
                  </a:lnTo>
                  <a:lnTo>
                    <a:pt x="829" y="166"/>
                  </a:lnTo>
                  <a:lnTo>
                    <a:pt x="829" y="159"/>
                  </a:lnTo>
                  <a:lnTo>
                    <a:pt x="829" y="149"/>
                  </a:lnTo>
                  <a:lnTo>
                    <a:pt x="829" y="142"/>
                  </a:lnTo>
                  <a:lnTo>
                    <a:pt x="829" y="137"/>
                  </a:lnTo>
                  <a:lnTo>
                    <a:pt x="829" y="133"/>
                  </a:lnTo>
                  <a:lnTo>
                    <a:pt x="829" y="128"/>
                  </a:lnTo>
                  <a:lnTo>
                    <a:pt x="826" y="123"/>
                  </a:lnTo>
                  <a:lnTo>
                    <a:pt x="824" y="118"/>
                  </a:lnTo>
                  <a:lnTo>
                    <a:pt x="824" y="116"/>
                  </a:lnTo>
                  <a:lnTo>
                    <a:pt x="821" y="107"/>
                  </a:lnTo>
                  <a:lnTo>
                    <a:pt x="821" y="104"/>
                  </a:lnTo>
                  <a:lnTo>
                    <a:pt x="821" y="104"/>
                  </a:lnTo>
                  <a:lnTo>
                    <a:pt x="821" y="104"/>
                  </a:lnTo>
                  <a:lnTo>
                    <a:pt x="819" y="102"/>
                  </a:lnTo>
                  <a:lnTo>
                    <a:pt x="817" y="99"/>
                  </a:lnTo>
                  <a:lnTo>
                    <a:pt x="817" y="99"/>
                  </a:lnTo>
                  <a:lnTo>
                    <a:pt x="814" y="92"/>
                  </a:lnTo>
                  <a:lnTo>
                    <a:pt x="812" y="85"/>
                  </a:lnTo>
                  <a:lnTo>
                    <a:pt x="812" y="83"/>
                  </a:lnTo>
                  <a:lnTo>
                    <a:pt x="805" y="78"/>
                  </a:lnTo>
                  <a:lnTo>
                    <a:pt x="805" y="76"/>
                  </a:lnTo>
                  <a:lnTo>
                    <a:pt x="805" y="73"/>
                  </a:lnTo>
                  <a:lnTo>
                    <a:pt x="805" y="62"/>
                  </a:lnTo>
                  <a:lnTo>
                    <a:pt x="805" y="59"/>
                  </a:lnTo>
                  <a:lnTo>
                    <a:pt x="803" y="47"/>
                  </a:lnTo>
                  <a:lnTo>
                    <a:pt x="800" y="40"/>
                  </a:lnTo>
                  <a:lnTo>
                    <a:pt x="795" y="33"/>
                  </a:lnTo>
                  <a:lnTo>
                    <a:pt x="793" y="24"/>
                  </a:lnTo>
                  <a:lnTo>
                    <a:pt x="791" y="17"/>
                  </a:lnTo>
                  <a:lnTo>
                    <a:pt x="793" y="14"/>
                  </a:lnTo>
                  <a:lnTo>
                    <a:pt x="791" y="14"/>
                  </a:lnTo>
                  <a:lnTo>
                    <a:pt x="791" y="12"/>
                  </a:lnTo>
                  <a:lnTo>
                    <a:pt x="791" y="12"/>
                  </a:lnTo>
                  <a:lnTo>
                    <a:pt x="788" y="14"/>
                  </a:lnTo>
                  <a:lnTo>
                    <a:pt x="788" y="14"/>
                  </a:lnTo>
                  <a:lnTo>
                    <a:pt x="788" y="14"/>
                  </a:lnTo>
                  <a:lnTo>
                    <a:pt x="786" y="12"/>
                  </a:lnTo>
                  <a:lnTo>
                    <a:pt x="786" y="12"/>
                  </a:lnTo>
                  <a:lnTo>
                    <a:pt x="786" y="12"/>
                  </a:lnTo>
                  <a:lnTo>
                    <a:pt x="786" y="12"/>
                  </a:lnTo>
                  <a:lnTo>
                    <a:pt x="784" y="9"/>
                  </a:lnTo>
                  <a:lnTo>
                    <a:pt x="784" y="12"/>
                  </a:lnTo>
                  <a:lnTo>
                    <a:pt x="781" y="12"/>
                  </a:lnTo>
                  <a:lnTo>
                    <a:pt x="781" y="12"/>
                  </a:lnTo>
                  <a:lnTo>
                    <a:pt x="781" y="12"/>
                  </a:lnTo>
                  <a:lnTo>
                    <a:pt x="781" y="12"/>
                  </a:lnTo>
                  <a:lnTo>
                    <a:pt x="779" y="12"/>
                  </a:lnTo>
                  <a:lnTo>
                    <a:pt x="772" y="9"/>
                  </a:lnTo>
                  <a:lnTo>
                    <a:pt x="769" y="9"/>
                  </a:lnTo>
                  <a:lnTo>
                    <a:pt x="767" y="9"/>
                  </a:lnTo>
                  <a:lnTo>
                    <a:pt x="767" y="9"/>
                  </a:lnTo>
                  <a:lnTo>
                    <a:pt x="760" y="9"/>
                  </a:lnTo>
                  <a:lnTo>
                    <a:pt x="760" y="9"/>
                  </a:lnTo>
                  <a:lnTo>
                    <a:pt x="758" y="12"/>
                  </a:lnTo>
                  <a:lnTo>
                    <a:pt x="758" y="12"/>
                  </a:lnTo>
                  <a:lnTo>
                    <a:pt x="758" y="12"/>
                  </a:lnTo>
                  <a:lnTo>
                    <a:pt x="755" y="12"/>
                  </a:lnTo>
                  <a:lnTo>
                    <a:pt x="755" y="9"/>
                  </a:lnTo>
                  <a:lnTo>
                    <a:pt x="753" y="9"/>
                  </a:lnTo>
                  <a:lnTo>
                    <a:pt x="750" y="9"/>
                  </a:lnTo>
                  <a:lnTo>
                    <a:pt x="748" y="9"/>
                  </a:lnTo>
                  <a:lnTo>
                    <a:pt x="748" y="9"/>
                  </a:lnTo>
                  <a:lnTo>
                    <a:pt x="746" y="12"/>
                  </a:lnTo>
                  <a:lnTo>
                    <a:pt x="746" y="12"/>
                  </a:lnTo>
                  <a:lnTo>
                    <a:pt x="743" y="12"/>
                  </a:lnTo>
                  <a:lnTo>
                    <a:pt x="741" y="12"/>
                  </a:lnTo>
                  <a:lnTo>
                    <a:pt x="739" y="12"/>
                  </a:lnTo>
                  <a:lnTo>
                    <a:pt x="739" y="9"/>
                  </a:lnTo>
                  <a:lnTo>
                    <a:pt x="736" y="9"/>
                  </a:lnTo>
                  <a:lnTo>
                    <a:pt x="736" y="9"/>
                  </a:lnTo>
                  <a:lnTo>
                    <a:pt x="734" y="9"/>
                  </a:lnTo>
                  <a:lnTo>
                    <a:pt x="734" y="9"/>
                  </a:lnTo>
                  <a:lnTo>
                    <a:pt x="732" y="9"/>
                  </a:lnTo>
                  <a:lnTo>
                    <a:pt x="729" y="9"/>
                  </a:lnTo>
                  <a:lnTo>
                    <a:pt x="729" y="9"/>
                  </a:lnTo>
                  <a:lnTo>
                    <a:pt x="727" y="7"/>
                  </a:lnTo>
                  <a:lnTo>
                    <a:pt x="727" y="7"/>
                  </a:lnTo>
                  <a:lnTo>
                    <a:pt x="724" y="7"/>
                  </a:lnTo>
                  <a:lnTo>
                    <a:pt x="724" y="7"/>
                  </a:lnTo>
                  <a:lnTo>
                    <a:pt x="724" y="7"/>
                  </a:lnTo>
                  <a:lnTo>
                    <a:pt x="724" y="5"/>
                  </a:lnTo>
                  <a:lnTo>
                    <a:pt x="724" y="5"/>
                  </a:lnTo>
                  <a:lnTo>
                    <a:pt x="722" y="5"/>
                  </a:lnTo>
                  <a:lnTo>
                    <a:pt x="722" y="5"/>
                  </a:lnTo>
                  <a:lnTo>
                    <a:pt x="720" y="5"/>
                  </a:lnTo>
                  <a:lnTo>
                    <a:pt x="720" y="5"/>
                  </a:lnTo>
                  <a:lnTo>
                    <a:pt x="717" y="2"/>
                  </a:lnTo>
                  <a:lnTo>
                    <a:pt x="717" y="2"/>
                  </a:lnTo>
                  <a:lnTo>
                    <a:pt x="715" y="2"/>
                  </a:lnTo>
                  <a:lnTo>
                    <a:pt x="710" y="0"/>
                  </a:lnTo>
                  <a:lnTo>
                    <a:pt x="710" y="0"/>
                  </a:lnTo>
                  <a:lnTo>
                    <a:pt x="706" y="0"/>
                  </a:lnTo>
                  <a:lnTo>
                    <a:pt x="706" y="0"/>
                  </a:lnTo>
                  <a:lnTo>
                    <a:pt x="706" y="0"/>
                  </a:lnTo>
                  <a:lnTo>
                    <a:pt x="703" y="0"/>
                  </a:lnTo>
                  <a:lnTo>
                    <a:pt x="701" y="0"/>
                  </a:lnTo>
                  <a:lnTo>
                    <a:pt x="701" y="0"/>
                  </a:lnTo>
                  <a:lnTo>
                    <a:pt x="698" y="0"/>
                  </a:lnTo>
                  <a:lnTo>
                    <a:pt x="698" y="2"/>
                  </a:lnTo>
                  <a:lnTo>
                    <a:pt x="698" y="2"/>
                  </a:lnTo>
                  <a:lnTo>
                    <a:pt x="696" y="2"/>
                  </a:lnTo>
                  <a:lnTo>
                    <a:pt x="694" y="2"/>
                  </a:lnTo>
                  <a:lnTo>
                    <a:pt x="694" y="2"/>
                  </a:lnTo>
                  <a:lnTo>
                    <a:pt x="691" y="2"/>
                  </a:lnTo>
                  <a:lnTo>
                    <a:pt x="689" y="2"/>
                  </a:lnTo>
                  <a:lnTo>
                    <a:pt x="689" y="2"/>
                  </a:lnTo>
                  <a:lnTo>
                    <a:pt x="689" y="2"/>
                  </a:lnTo>
                  <a:lnTo>
                    <a:pt x="689" y="2"/>
                  </a:lnTo>
                  <a:lnTo>
                    <a:pt x="687" y="2"/>
                  </a:lnTo>
                  <a:lnTo>
                    <a:pt x="687" y="2"/>
                  </a:lnTo>
                  <a:lnTo>
                    <a:pt x="682" y="2"/>
                  </a:lnTo>
                  <a:lnTo>
                    <a:pt x="682" y="2"/>
                  </a:lnTo>
                  <a:lnTo>
                    <a:pt x="679" y="5"/>
                  </a:lnTo>
                  <a:lnTo>
                    <a:pt x="679" y="5"/>
                  </a:lnTo>
                  <a:lnTo>
                    <a:pt x="679" y="5"/>
                  </a:lnTo>
                  <a:lnTo>
                    <a:pt x="672" y="5"/>
                  </a:lnTo>
                  <a:lnTo>
                    <a:pt x="672" y="5"/>
                  </a:lnTo>
                  <a:lnTo>
                    <a:pt x="670" y="7"/>
                  </a:lnTo>
                  <a:lnTo>
                    <a:pt x="670" y="7"/>
                  </a:lnTo>
                  <a:lnTo>
                    <a:pt x="670" y="7"/>
                  </a:lnTo>
                  <a:lnTo>
                    <a:pt x="668" y="9"/>
                  </a:lnTo>
                  <a:lnTo>
                    <a:pt x="668" y="9"/>
                  </a:lnTo>
                  <a:lnTo>
                    <a:pt x="668" y="14"/>
                  </a:lnTo>
                  <a:lnTo>
                    <a:pt x="668" y="14"/>
                  </a:lnTo>
                  <a:lnTo>
                    <a:pt x="668" y="17"/>
                  </a:lnTo>
                  <a:lnTo>
                    <a:pt x="665" y="17"/>
                  </a:lnTo>
                  <a:lnTo>
                    <a:pt x="665" y="19"/>
                  </a:lnTo>
                  <a:lnTo>
                    <a:pt x="663" y="19"/>
                  </a:lnTo>
                  <a:lnTo>
                    <a:pt x="661" y="19"/>
                  </a:lnTo>
                  <a:lnTo>
                    <a:pt x="661" y="19"/>
                  </a:lnTo>
                  <a:lnTo>
                    <a:pt x="661" y="21"/>
                  </a:lnTo>
                  <a:lnTo>
                    <a:pt x="661" y="21"/>
                  </a:lnTo>
                  <a:lnTo>
                    <a:pt x="658" y="21"/>
                  </a:lnTo>
                  <a:lnTo>
                    <a:pt x="658" y="21"/>
                  </a:lnTo>
                  <a:lnTo>
                    <a:pt x="656" y="21"/>
                  </a:lnTo>
                  <a:lnTo>
                    <a:pt x="651" y="24"/>
                  </a:lnTo>
                  <a:lnTo>
                    <a:pt x="649" y="24"/>
                  </a:lnTo>
                  <a:lnTo>
                    <a:pt x="649" y="24"/>
                  </a:lnTo>
                  <a:lnTo>
                    <a:pt x="646" y="24"/>
                  </a:lnTo>
                  <a:lnTo>
                    <a:pt x="646" y="24"/>
                  </a:lnTo>
                  <a:lnTo>
                    <a:pt x="644" y="26"/>
                  </a:lnTo>
                  <a:lnTo>
                    <a:pt x="644" y="26"/>
                  </a:lnTo>
                  <a:lnTo>
                    <a:pt x="642" y="26"/>
                  </a:lnTo>
                  <a:lnTo>
                    <a:pt x="637" y="26"/>
                  </a:lnTo>
                  <a:lnTo>
                    <a:pt x="635" y="26"/>
                  </a:lnTo>
                  <a:lnTo>
                    <a:pt x="632" y="26"/>
                  </a:lnTo>
                  <a:lnTo>
                    <a:pt x="632" y="28"/>
                  </a:lnTo>
                  <a:lnTo>
                    <a:pt x="630" y="31"/>
                  </a:lnTo>
                  <a:lnTo>
                    <a:pt x="630" y="31"/>
                  </a:lnTo>
                  <a:lnTo>
                    <a:pt x="627" y="31"/>
                  </a:lnTo>
                  <a:lnTo>
                    <a:pt x="627" y="31"/>
                  </a:lnTo>
                  <a:lnTo>
                    <a:pt x="627" y="31"/>
                  </a:lnTo>
                  <a:lnTo>
                    <a:pt x="625" y="33"/>
                  </a:lnTo>
                  <a:lnTo>
                    <a:pt x="625" y="33"/>
                  </a:lnTo>
                  <a:lnTo>
                    <a:pt x="625" y="36"/>
                  </a:lnTo>
                  <a:lnTo>
                    <a:pt x="625" y="36"/>
                  </a:lnTo>
                  <a:lnTo>
                    <a:pt x="625" y="36"/>
                  </a:lnTo>
                  <a:lnTo>
                    <a:pt x="625" y="36"/>
                  </a:lnTo>
                  <a:lnTo>
                    <a:pt x="625" y="38"/>
                  </a:lnTo>
                  <a:lnTo>
                    <a:pt x="625" y="38"/>
                  </a:lnTo>
                  <a:lnTo>
                    <a:pt x="623" y="38"/>
                  </a:lnTo>
                  <a:lnTo>
                    <a:pt x="623" y="38"/>
                  </a:lnTo>
                  <a:lnTo>
                    <a:pt x="623" y="38"/>
                  </a:lnTo>
                  <a:lnTo>
                    <a:pt x="623" y="38"/>
                  </a:lnTo>
                  <a:lnTo>
                    <a:pt x="623" y="38"/>
                  </a:lnTo>
                  <a:lnTo>
                    <a:pt x="623" y="40"/>
                  </a:lnTo>
                  <a:lnTo>
                    <a:pt x="620" y="40"/>
                  </a:lnTo>
                  <a:lnTo>
                    <a:pt x="620" y="40"/>
                  </a:lnTo>
                  <a:lnTo>
                    <a:pt x="618" y="40"/>
                  </a:lnTo>
                  <a:lnTo>
                    <a:pt x="618" y="40"/>
                  </a:lnTo>
                  <a:lnTo>
                    <a:pt x="618" y="43"/>
                  </a:lnTo>
                  <a:lnTo>
                    <a:pt x="618" y="43"/>
                  </a:lnTo>
                  <a:lnTo>
                    <a:pt x="618" y="45"/>
                  </a:lnTo>
                  <a:lnTo>
                    <a:pt x="618" y="45"/>
                  </a:lnTo>
                  <a:lnTo>
                    <a:pt x="616" y="47"/>
                  </a:lnTo>
                  <a:lnTo>
                    <a:pt x="616" y="47"/>
                  </a:lnTo>
                  <a:lnTo>
                    <a:pt x="616" y="47"/>
                  </a:lnTo>
                  <a:lnTo>
                    <a:pt x="613" y="47"/>
                  </a:lnTo>
                  <a:lnTo>
                    <a:pt x="613" y="47"/>
                  </a:lnTo>
                  <a:lnTo>
                    <a:pt x="613" y="50"/>
                  </a:lnTo>
                  <a:lnTo>
                    <a:pt x="613" y="52"/>
                  </a:lnTo>
                  <a:lnTo>
                    <a:pt x="613" y="54"/>
                  </a:lnTo>
                  <a:lnTo>
                    <a:pt x="611" y="54"/>
                  </a:lnTo>
                  <a:lnTo>
                    <a:pt x="608" y="54"/>
                  </a:lnTo>
                  <a:lnTo>
                    <a:pt x="606" y="57"/>
                  </a:lnTo>
                  <a:lnTo>
                    <a:pt x="606" y="57"/>
                  </a:lnTo>
                  <a:lnTo>
                    <a:pt x="606" y="57"/>
                  </a:lnTo>
                  <a:lnTo>
                    <a:pt x="604" y="57"/>
                  </a:lnTo>
                  <a:lnTo>
                    <a:pt x="604" y="57"/>
                  </a:lnTo>
                  <a:lnTo>
                    <a:pt x="604" y="57"/>
                  </a:lnTo>
                  <a:lnTo>
                    <a:pt x="604" y="59"/>
                  </a:lnTo>
                  <a:lnTo>
                    <a:pt x="604" y="59"/>
                  </a:lnTo>
                  <a:lnTo>
                    <a:pt x="604" y="59"/>
                  </a:lnTo>
                  <a:lnTo>
                    <a:pt x="604" y="59"/>
                  </a:lnTo>
                  <a:lnTo>
                    <a:pt x="604" y="59"/>
                  </a:lnTo>
                  <a:lnTo>
                    <a:pt x="604" y="59"/>
                  </a:lnTo>
                  <a:lnTo>
                    <a:pt x="604" y="59"/>
                  </a:lnTo>
                  <a:lnTo>
                    <a:pt x="604" y="59"/>
                  </a:lnTo>
                  <a:lnTo>
                    <a:pt x="604" y="59"/>
                  </a:lnTo>
                  <a:lnTo>
                    <a:pt x="604" y="59"/>
                  </a:lnTo>
                  <a:lnTo>
                    <a:pt x="604" y="62"/>
                  </a:lnTo>
                  <a:lnTo>
                    <a:pt x="604" y="64"/>
                  </a:lnTo>
                  <a:lnTo>
                    <a:pt x="601" y="64"/>
                  </a:lnTo>
                  <a:lnTo>
                    <a:pt x="601" y="64"/>
                  </a:lnTo>
                  <a:lnTo>
                    <a:pt x="599" y="62"/>
                  </a:lnTo>
                  <a:lnTo>
                    <a:pt x="599" y="64"/>
                  </a:lnTo>
                  <a:lnTo>
                    <a:pt x="597" y="64"/>
                  </a:lnTo>
                  <a:lnTo>
                    <a:pt x="597" y="64"/>
                  </a:lnTo>
                  <a:lnTo>
                    <a:pt x="597" y="62"/>
                  </a:lnTo>
                  <a:lnTo>
                    <a:pt x="594" y="62"/>
                  </a:lnTo>
                  <a:lnTo>
                    <a:pt x="594" y="64"/>
                  </a:lnTo>
                  <a:lnTo>
                    <a:pt x="594" y="66"/>
                  </a:lnTo>
                  <a:lnTo>
                    <a:pt x="594" y="66"/>
                  </a:lnTo>
                  <a:lnTo>
                    <a:pt x="594" y="66"/>
                  </a:lnTo>
                  <a:lnTo>
                    <a:pt x="594" y="66"/>
                  </a:lnTo>
                  <a:lnTo>
                    <a:pt x="592" y="66"/>
                  </a:lnTo>
                  <a:lnTo>
                    <a:pt x="592" y="66"/>
                  </a:lnTo>
                  <a:lnTo>
                    <a:pt x="592" y="66"/>
                  </a:lnTo>
                  <a:lnTo>
                    <a:pt x="592" y="69"/>
                  </a:lnTo>
                  <a:lnTo>
                    <a:pt x="592" y="69"/>
                  </a:lnTo>
                  <a:lnTo>
                    <a:pt x="592" y="69"/>
                  </a:lnTo>
                  <a:lnTo>
                    <a:pt x="592" y="69"/>
                  </a:lnTo>
                  <a:lnTo>
                    <a:pt x="592" y="71"/>
                  </a:lnTo>
                  <a:lnTo>
                    <a:pt x="592" y="71"/>
                  </a:lnTo>
                  <a:lnTo>
                    <a:pt x="590" y="71"/>
                  </a:lnTo>
                  <a:lnTo>
                    <a:pt x="587" y="71"/>
                  </a:lnTo>
                  <a:lnTo>
                    <a:pt x="587" y="73"/>
                  </a:lnTo>
                  <a:lnTo>
                    <a:pt x="587" y="73"/>
                  </a:lnTo>
                  <a:lnTo>
                    <a:pt x="585" y="73"/>
                  </a:lnTo>
                  <a:lnTo>
                    <a:pt x="585" y="73"/>
                  </a:lnTo>
                  <a:lnTo>
                    <a:pt x="585" y="73"/>
                  </a:lnTo>
                  <a:lnTo>
                    <a:pt x="585" y="73"/>
                  </a:lnTo>
                  <a:lnTo>
                    <a:pt x="585" y="73"/>
                  </a:lnTo>
                  <a:lnTo>
                    <a:pt x="585" y="73"/>
                  </a:lnTo>
                  <a:lnTo>
                    <a:pt x="582" y="73"/>
                  </a:lnTo>
                  <a:lnTo>
                    <a:pt x="582" y="73"/>
                  </a:lnTo>
                  <a:lnTo>
                    <a:pt x="582" y="73"/>
                  </a:lnTo>
                  <a:lnTo>
                    <a:pt x="582" y="73"/>
                  </a:lnTo>
                  <a:lnTo>
                    <a:pt x="582" y="73"/>
                  </a:lnTo>
                  <a:lnTo>
                    <a:pt x="580" y="73"/>
                  </a:lnTo>
                  <a:lnTo>
                    <a:pt x="580" y="76"/>
                  </a:lnTo>
                  <a:lnTo>
                    <a:pt x="578" y="76"/>
                  </a:lnTo>
                  <a:lnTo>
                    <a:pt x="578" y="76"/>
                  </a:lnTo>
                  <a:lnTo>
                    <a:pt x="575" y="78"/>
                  </a:lnTo>
                  <a:lnTo>
                    <a:pt x="573" y="78"/>
                  </a:lnTo>
                  <a:lnTo>
                    <a:pt x="573" y="78"/>
                  </a:lnTo>
                  <a:lnTo>
                    <a:pt x="573" y="80"/>
                  </a:lnTo>
                  <a:lnTo>
                    <a:pt x="573" y="80"/>
                  </a:lnTo>
                  <a:lnTo>
                    <a:pt x="573" y="80"/>
                  </a:lnTo>
                  <a:lnTo>
                    <a:pt x="573" y="80"/>
                  </a:lnTo>
                  <a:lnTo>
                    <a:pt x="571" y="80"/>
                  </a:lnTo>
                  <a:lnTo>
                    <a:pt x="571" y="80"/>
                  </a:lnTo>
                  <a:lnTo>
                    <a:pt x="571" y="80"/>
                  </a:lnTo>
                  <a:lnTo>
                    <a:pt x="571" y="80"/>
                  </a:lnTo>
                  <a:lnTo>
                    <a:pt x="571" y="80"/>
                  </a:lnTo>
                  <a:lnTo>
                    <a:pt x="571" y="80"/>
                  </a:lnTo>
                  <a:lnTo>
                    <a:pt x="568" y="80"/>
                  </a:lnTo>
                  <a:lnTo>
                    <a:pt x="568" y="80"/>
                  </a:lnTo>
                  <a:lnTo>
                    <a:pt x="568" y="80"/>
                  </a:lnTo>
                  <a:lnTo>
                    <a:pt x="571" y="83"/>
                  </a:lnTo>
                  <a:lnTo>
                    <a:pt x="571" y="83"/>
                  </a:lnTo>
                  <a:lnTo>
                    <a:pt x="571" y="83"/>
                  </a:lnTo>
                  <a:lnTo>
                    <a:pt x="568" y="83"/>
                  </a:lnTo>
                  <a:lnTo>
                    <a:pt x="568" y="83"/>
                  </a:lnTo>
                  <a:lnTo>
                    <a:pt x="568" y="83"/>
                  </a:lnTo>
                  <a:lnTo>
                    <a:pt x="568" y="83"/>
                  </a:lnTo>
                  <a:lnTo>
                    <a:pt x="568" y="83"/>
                  </a:lnTo>
                  <a:lnTo>
                    <a:pt x="568" y="85"/>
                  </a:lnTo>
                  <a:lnTo>
                    <a:pt x="566" y="85"/>
                  </a:lnTo>
                  <a:lnTo>
                    <a:pt x="566" y="85"/>
                  </a:lnTo>
                  <a:lnTo>
                    <a:pt x="566" y="85"/>
                  </a:lnTo>
                  <a:lnTo>
                    <a:pt x="566" y="85"/>
                  </a:lnTo>
                  <a:lnTo>
                    <a:pt x="566" y="85"/>
                  </a:lnTo>
                  <a:lnTo>
                    <a:pt x="566" y="88"/>
                  </a:lnTo>
                  <a:lnTo>
                    <a:pt x="566" y="88"/>
                  </a:lnTo>
                  <a:lnTo>
                    <a:pt x="566" y="88"/>
                  </a:lnTo>
                  <a:lnTo>
                    <a:pt x="564" y="88"/>
                  </a:lnTo>
                  <a:lnTo>
                    <a:pt x="564" y="88"/>
                  </a:lnTo>
                  <a:lnTo>
                    <a:pt x="564" y="88"/>
                  </a:lnTo>
                  <a:lnTo>
                    <a:pt x="564" y="88"/>
                  </a:lnTo>
                  <a:lnTo>
                    <a:pt x="564" y="88"/>
                  </a:lnTo>
                  <a:lnTo>
                    <a:pt x="561" y="90"/>
                  </a:lnTo>
                  <a:lnTo>
                    <a:pt x="561" y="92"/>
                  </a:lnTo>
                  <a:lnTo>
                    <a:pt x="561" y="92"/>
                  </a:lnTo>
                  <a:lnTo>
                    <a:pt x="561" y="92"/>
                  </a:lnTo>
                  <a:lnTo>
                    <a:pt x="561" y="95"/>
                  </a:lnTo>
                  <a:lnTo>
                    <a:pt x="559" y="97"/>
                  </a:lnTo>
                  <a:lnTo>
                    <a:pt x="559" y="97"/>
                  </a:lnTo>
                  <a:lnTo>
                    <a:pt x="559" y="99"/>
                  </a:lnTo>
                  <a:lnTo>
                    <a:pt x="556" y="114"/>
                  </a:lnTo>
                  <a:lnTo>
                    <a:pt x="556" y="118"/>
                  </a:lnTo>
                  <a:lnTo>
                    <a:pt x="554" y="123"/>
                  </a:lnTo>
                  <a:lnTo>
                    <a:pt x="554" y="123"/>
                  </a:lnTo>
                  <a:lnTo>
                    <a:pt x="554" y="123"/>
                  </a:lnTo>
                  <a:lnTo>
                    <a:pt x="552" y="125"/>
                  </a:lnTo>
                  <a:lnTo>
                    <a:pt x="547" y="125"/>
                  </a:lnTo>
                  <a:lnTo>
                    <a:pt x="547" y="128"/>
                  </a:lnTo>
                  <a:lnTo>
                    <a:pt x="545" y="128"/>
                  </a:lnTo>
                  <a:lnTo>
                    <a:pt x="542" y="130"/>
                  </a:lnTo>
                  <a:lnTo>
                    <a:pt x="540" y="133"/>
                  </a:lnTo>
                  <a:lnTo>
                    <a:pt x="538" y="135"/>
                  </a:lnTo>
                  <a:lnTo>
                    <a:pt x="535" y="137"/>
                  </a:lnTo>
                  <a:lnTo>
                    <a:pt x="535" y="140"/>
                  </a:lnTo>
                  <a:lnTo>
                    <a:pt x="535" y="142"/>
                  </a:lnTo>
                  <a:lnTo>
                    <a:pt x="530" y="144"/>
                  </a:lnTo>
                  <a:lnTo>
                    <a:pt x="530" y="144"/>
                  </a:lnTo>
                  <a:lnTo>
                    <a:pt x="530" y="144"/>
                  </a:lnTo>
                  <a:lnTo>
                    <a:pt x="528" y="144"/>
                  </a:lnTo>
                  <a:lnTo>
                    <a:pt x="528" y="144"/>
                  </a:lnTo>
                  <a:lnTo>
                    <a:pt x="526" y="144"/>
                  </a:lnTo>
                  <a:lnTo>
                    <a:pt x="523" y="144"/>
                  </a:lnTo>
                  <a:lnTo>
                    <a:pt x="519" y="147"/>
                  </a:lnTo>
                  <a:lnTo>
                    <a:pt x="509" y="149"/>
                  </a:lnTo>
                  <a:lnTo>
                    <a:pt x="509" y="151"/>
                  </a:lnTo>
                  <a:lnTo>
                    <a:pt x="507" y="151"/>
                  </a:lnTo>
                  <a:lnTo>
                    <a:pt x="504" y="151"/>
                  </a:lnTo>
                  <a:lnTo>
                    <a:pt x="502" y="151"/>
                  </a:lnTo>
                  <a:lnTo>
                    <a:pt x="502" y="151"/>
                  </a:lnTo>
                  <a:lnTo>
                    <a:pt x="502" y="151"/>
                  </a:lnTo>
                  <a:lnTo>
                    <a:pt x="502" y="154"/>
                  </a:lnTo>
                  <a:lnTo>
                    <a:pt x="502" y="156"/>
                  </a:lnTo>
                  <a:lnTo>
                    <a:pt x="502" y="159"/>
                  </a:lnTo>
                  <a:lnTo>
                    <a:pt x="502" y="161"/>
                  </a:lnTo>
                  <a:lnTo>
                    <a:pt x="500" y="166"/>
                  </a:lnTo>
                  <a:lnTo>
                    <a:pt x="500" y="168"/>
                  </a:lnTo>
                  <a:lnTo>
                    <a:pt x="500" y="170"/>
                  </a:lnTo>
                  <a:lnTo>
                    <a:pt x="497" y="175"/>
                  </a:lnTo>
                  <a:lnTo>
                    <a:pt x="493" y="185"/>
                  </a:lnTo>
                  <a:lnTo>
                    <a:pt x="490" y="192"/>
                  </a:lnTo>
                  <a:lnTo>
                    <a:pt x="490" y="194"/>
                  </a:lnTo>
                  <a:lnTo>
                    <a:pt x="488" y="199"/>
                  </a:lnTo>
                  <a:lnTo>
                    <a:pt x="488" y="204"/>
                  </a:lnTo>
                  <a:lnTo>
                    <a:pt x="481" y="208"/>
                  </a:lnTo>
                  <a:lnTo>
                    <a:pt x="476" y="211"/>
                  </a:lnTo>
                  <a:lnTo>
                    <a:pt x="464" y="211"/>
                  </a:lnTo>
                  <a:lnTo>
                    <a:pt x="462" y="211"/>
                  </a:lnTo>
                  <a:lnTo>
                    <a:pt x="459" y="211"/>
                  </a:lnTo>
                  <a:lnTo>
                    <a:pt x="459" y="211"/>
                  </a:lnTo>
                  <a:lnTo>
                    <a:pt x="457" y="211"/>
                  </a:lnTo>
                  <a:lnTo>
                    <a:pt x="455" y="211"/>
                  </a:lnTo>
                  <a:lnTo>
                    <a:pt x="450" y="213"/>
                  </a:lnTo>
                  <a:lnTo>
                    <a:pt x="450" y="215"/>
                  </a:lnTo>
                  <a:lnTo>
                    <a:pt x="448" y="215"/>
                  </a:lnTo>
                  <a:lnTo>
                    <a:pt x="445" y="215"/>
                  </a:lnTo>
                  <a:lnTo>
                    <a:pt x="443" y="215"/>
                  </a:lnTo>
                  <a:lnTo>
                    <a:pt x="443" y="215"/>
                  </a:lnTo>
                  <a:lnTo>
                    <a:pt x="438" y="215"/>
                  </a:lnTo>
                  <a:lnTo>
                    <a:pt x="436" y="215"/>
                  </a:lnTo>
                  <a:lnTo>
                    <a:pt x="433" y="213"/>
                  </a:lnTo>
                  <a:lnTo>
                    <a:pt x="429" y="211"/>
                  </a:lnTo>
                  <a:lnTo>
                    <a:pt x="426" y="211"/>
                  </a:lnTo>
                  <a:lnTo>
                    <a:pt x="426" y="211"/>
                  </a:lnTo>
                  <a:lnTo>
                    <a:pt x="424" y="211"/>
                  </a:lnTo>
                  <a:lnTo>
                    <a:pt x="424" y="211"/>
                  </a:lnTo>
                  <a:lnTo>
                    <a:pt x="419" y="211"/>
                  </a:lnTo>
                  <a:lnTo>
                    <a:pt x="419" y="208"/>
                  </a:lnTo>
                  <a:lnTo>
                    <a:pt x="414" y="204"/>
                  </a:lnTo>
                  <a:lnTo>
                    <a:pt x="412" y="204"/>
                  </a:lnTo>
                  <a:lnTo>
                    <a:pt x="410" y="204"/>
                  </a:lnTo>
                  <a:lnTo>
                    <a:pt x="403" y="206"/>
                  </a:lnTo>
                  <a:lnTo>
                    <a:pt x="403" y="206"/>
                  </a:lnTo>
                  <a:lnTo>
                    <a:pt x="403" y="204"/>
                  </a:lnTo>
                  <a:lnTo>
                    <a:pt x="403" y="204"/>
                  </a:lnTo>
                  <a:lnTo>
                    <a:pt x="403" y="204"/>
                  </a:lnTo>
                  <a:lnTo>
                    <a:pt x="403" y="204"/>
                  </a:lnTo>
                  <a:lnTo>
                    <a:pt x="403" y="204"/>
                  </a:lnTo>
                  <a:lnTo>
                    <a:pt x="400" y="204"/>
                  </a:lnTo>
                  <a:lnTo>
                    <a:pt x="398" y="204"/>
                  </a:lnTo>
                  <a:lnTo>
                    <a:pt x="398" y="204"/>
                  </a:lnTo>
                  <a:lnTo>
                    <a:pt x="396" y="201"/>
                  </a:lnTo>
                  <a:lnTo>
                    <a:pt x="393" y="199"/>
                  </a:lnTo>
                  <a:lnTo>
                    <a:pt x="391" y="196"/>
                  </a:lnTo>
                  <a:lnTo>
                    <a:pt x="391" y="196"/>
                  </a:lnTo>
                  <a:lnTo>
                    <a:pt x="391" y="196"/>
                  </a:lnTo>
                  <a:lnTo>
                    <a:pt x="391" y="196"/>
                  </a:lnTo>
                  <a:lnTo>
                    <a:pt x="388" y="196"/>
                  </a:lnTo>
                  <a:lnTo>
                    <a:pt x="388" y="194"/>
                  </a:lnTo>
                  <a:lnTo>
                    <a:pt x="388" y="194"/>
                  </a:lnTo>
                  <a:lnTo>
                    <a:pt x="386" y="194"/>
                  </a:lnTo>
                  <a:lnTo>
                    <a:pt x="384" y="192"/>
                  </a:lnTo>
                  <a:lnTo>
                    <a:pt x="384" y="192"/>
                  </a:lnTo>
                  <a:lnTo>
                    <a:pt x="379" y="187"/>
                  </a:lnTo>
                  <a:lnTo>
                    <a:pt x="377" y="187"/>
                  </a:lnTo>
                  <a:lnTo>
                    <a:pt x="377" y="187"/>
                  </a:lnTo>
                  <a:lnTo>
                    <a:pt x="374" y="185"/>
                  </a:lnTo>
                  <a:lnTo>
                    <a:pt x="374" y="185"/>
                  </a:lnTo>
                  <a:lnTo>
                    <a:pt x="374" y="185"/>
                  </a:lnTo>
                  <a:lnTo>
                    <a:pt x="374" y="182"/>
                  </a:lnTo>
                  <a:lnTo>
                    <a:pt x="372" y="182"/>
                  </a:lnTo>
                  <a:lnTo>
                    <a:pt x="372" y="182"/>
                  </a:lnTo>
                  <a:lnTo>
                    <a:pt x="370" y="185"/>
                  </a:lnTo>
                  <a:lnTo>
                    <a:pt x="370" y="185"/>
                  </a:lnTo>
                  <a:lnTo>
                    <a:pt x="367" y="185"/>
                  </a:lnTo>
                  <a:lnTo>
                    <a:pt x="365" y="182"/>
                  </a:lnTo>
                  <a:lnTo>
                    <a:pt x="362" y="182"/>
                  </a:lnTo>
                  <a:lnTo>
                    <a:pt x="360" y="182"/>
                  </a:lnTo>
                  <a:lnTo>
                    <a:pt x="358" y="182"/>
                  </a:lnTo>
                  <a:lnTo>
                    <a:pt x="353" y="185"/>
                  </a:lnTo>
                  <a:lnTo>
                    <a:pt x="353" y="185"/>
                  </a:lnTo>
                  <a:lnTo>
                    <a:pt x="353" y="185"/>
                  </a:lnTo>
                  <a:lnTo>
                    <a:pt x="353" y="185"/>
                  </a:lnTo>
                  <a:lnTo>
                    <a:pt x="353" y="185"/>
                  </a:lnTo>
                  <a:lnTo>
                    <a:pt x="351" y="185"/>
                  </a:lnTo>
                  <a:lnTo>
                    <a:pt x="351" y="185"/>
                  </a:lnTo>
                  <a:lnTo>
                    <a:pt x="348" y="185"/>
                  </a:lnTo>
                  <a:lnTo>
                    <a:pt x="348" y="187"/>
                  </a:lnTo>
                  <a:lnTo>
                    <a:pt x="346" y="187"/>
                  </a:lnTo>
                  <a:lnTo>
                    <a:pt x="346" y="187"/>
                  </a:lnTo>
                  <a:lnTo>
                    <a:pt x="346" y="189"/>
                  </a:lnTo>
                  <a:lnTo>
                    <a:pt x="346" y="189"/>
                  </a:lnTo>
                  <a:lnTo>
                    <a:pt x="346" y="189"/>
                  </a:lnTo>
                  <a:lnTo>
                    <a:pt x="343" y="189"/>
                  </a:lnTo>
                  <a:lnTo>
                    <a:pt x="343" y="189"/>
                  </a:lnTo>
                  <a:lnTo>
                    <a:pt x="343" y="192"/>
                  </a:lnTo>
                  <a:lnTo>
                    <a:pt x="343" y="194"/>
                  </a:lnTo>
                  <a:lnTo>
                    <a:pt x="341" y="194"/>
                  </a:lnTo>
                  <a:lnTo>
                    <a:pt x="341" y="194"/>
                  </a:lnTo>
                  <a:lnTo>
                    <a:pt x="341" y="194"/>
                  </a:lnTo>
                  <a:lnTo>
                    <a:pt x="339" y="199"/>
                  </a:lnTo>
                  <a:lnTo>
                    <a:pt x="339" y="199"/>
                  </a:lnTo>
                  <a:lnTo>
                    <a:pt x="339" y="199"/>
                  </a:lnTo>
                  <a:lnTo>
                    <a:pt x="339" y="201"/>
                  </a:lnTo>
                  <a:lnTo>
                    <a:pt x="339" y="201"/>
                  </a:lnTo>
                  <a:lnTo>
                    <a:pt x="339" y="201"/>
                  </a:lnTo>
                  <a:lnTo>
                    <a:pt x="339" y="201"/>
                  </a:lnTo>
                  <a:lnTo>
                    <a:pt x="339" y="204"/>
                  </a:lnTo>
                  <a:lnTo>
                    <a:pt x="339" y="204"/>
                  </a:lnTo>
                  <a:lnTo>
                    <a:pt x="339" y="204"/>
                  </a:lnTo>
                  <a:lnTo>
                    <a:pt x="339" y="204"/>
                  </a:lnTo>
                  <a:lnTo>
                    <a:pt x="339" y="206"/>
                  </a:lnTo>
                  <a:lnTo>
                    <a:pt x="339" y="206"/>
                  </a:lnTo>
                  <a:lnTo>
                    <a:pt x="339" y="206"/>
                  </a:lnTo>
                  <a:lnTo>
                    <a:pt x="339" y="206"/>
                  </a:lnTo>
                  <a:lnTo>
                    <a:pt x="336" y="211"/>
                  </a:lnTo>
                  <a:lnTo>
                    <a:pt x="334" y="211"/>
                  </a:lnTo>
                  <a:lnTo>
                    <a:pt x="334" y="213"/>
                  </a:lnTo>
                  <a:lnTo>
                    <a:pt x="334" y="213"/>
                  </a:lnTo>
                  <a:lnTo>
                    <a:pt x="334" y="213"/>
                  </a:lnTo>
                  <a:lnTo>
                    <a:pt x="336" y="213"/>
                  </a:lnTo>
                  <a:lnTo>
                    <a:pt x="336" y="213"/>
                  </a:lnTo>
                  <a:lnTo>
                    <a:pt x="336" y="215"/>
                  </a:lnTo>
                  <a:lnTo>
                    <a:pt x="336" y="215"/>
                  </a:lnTo>
                  <a:lnTo>
                    <a:pt x="336" y="215"/>
                  </a:lnTo>
                  <a:lnTo>
                    <a:pt x="334" y="218"/>
                  </a:lnTo>
                  <a:lnTo>
                    <a:pt x="334" y="218"/>
                  </a:lnTo>
                  <a:lnTo>
                    <a:pt x="334" y="218"/>
                  </a:lnTo>
                  <a:lnTo>
                    <a:pt x="334" y="220"/>
                  </a:lnTo>
                  <a:lnTo>
                    <a:pt x="334" y="220"/>
                  </a:lnTo>
                  <a:lnTo>
                    <a:pt x="334" y="222"/>
                  </a:lnTo>
                  <a:lnTo>
                    <a:pt x="334" y="222"/>
                  </a:lnTo>
                  <a:lnTo>
                    <a:pt x="334" y="225"/>
                  </a:lnTo>
                  <a:lnTo>
                    <a:pt x="334" y="225"/>
                  </a:lnTo>
                  <a:lnTo>
                    <a:pt x="332" y="225"/>
                  </a:lnTo>
                  <a:lnTo>
                    <a:pt x="332" y="227"/>
                  </a:lnTo>
                  <a:lnTo>
                    <a:pt x="332" y="227"/>
                  </a:lnTo>
                  <a:lnTo>
                    <a:pt x="332" y="227"/>
                  </a:lnTo>
                  <a:lnTo>
                    <a:pt x="332" y="227"/>
                  </a:lnTo>
                  <a:lnTo>
                    <a:pt x="332" y="230"/>
                  </a:lnTo>
                  <a:lnTo>
                    <a:pt x="329" y="232"/>
                  </a:lnTo>
                  <a:lnTo>
                    <a:pt x="329" y="232"/>
                  </a:lnTo>
                  <a:lnTo>
                    <a:pt x="327" y="232"/>
                  </a:lnTo>
                  <a:lnTo>
                    <a:pt x="327" y="234"/>
                  </a:lnTo>
                  <a:lnTo>
                    <a:pt x="327" y="234"/>
                  </a:lnTo>
                  <a:lnTo>
                    <a:pt x="325" y="237"/>
                  </a:lnTo>
                  <a:lnTo>
                    <a:pt x="325" y="237"/>
                  </a:lnTo>
                  <a:lnTo>
                    <a:pt x="325" y="239"/>
                  </a:lnTo>
                  <a:lnTo>
                    <a:pt x="322" y="237"/>
                  </a:lnTo>
                  <a:lnTo>
                    <a:pt x="320" y="237"/>
                  </a:lnTo>
                  <a:lnTo>
                    <a:pt x="317" y="239"/>
                  </a:lnTo>
                  <a:lnTo>
                    <a:pt x="317" y="241"/>
                  </a:lnTo>
                  <a:lnTo>
                    <a:pt x="313" y="244"/>
                  </a:lnTo>
                  <a:lnTo>
                    <a:pt x="313" y="244"/>
                  </a:lnTo>
                  <a:lnTo>
                    <a:pt x="310" y="246"/>
                  </a:lnTo>
                  <a:lnTo>
                    <a:pt x="308" y="246"/>
                  </a:lnTo>
                  <a:lnTo>
                    <a:pt x="308" y="246"/>
                  </a:lnTo>
                  <a:lnTo>
                    <a:pt x="308" y="246"/>
                  </a:lnTo>
                  <a:lnTo>
                    <a:pt x="306" y="249"/>
                  </a:lnTo>
                  <a:lnTo>
                    <a:pt x="306" y="251"/>
                  </a:lnTo>
                  <a:lnTo>
                    <a:pt x="303" y="256"/>
                  </a:lnTo>
                  <a:lnTo>
                    <a:pt x="301" y="260"/>
                  </a:lnTo>
                  <a:lnTo>
                    <a:pt x="299" y="263"/>
                  </a:lnTo>
                  <a:lnTo>
                    <a:pt x="296" y="265"/>
                  </a:lnTo>
                  <a:lnTo>
                    <a:pt x="291" y="265"/>
                  </a:lnTo>
                  <a:lnTo>
                    <a:pt x="287" y="265"/>
                  </a:lnTo>
                  <a:lnTo>
                    <a:pt x="284" y="265"/>
                  </a:lnTo>
                  <a:lnTo>
                    <a:pt x="284" y="265"/>
                  </a:lnTo>
                  <a:lnTo>
                    <a:pt x="282" y="265"/>
                  </a:lnTo>
                  <a:lnTo>
                    <a:pt x="282" y="267"/>
                  </a:lnTo>
                  <a:lnTo>
                    <a:pt x="284" y="270"/>
                  </a:lnTo>
                  <a:lnTo>
                    <a:pt x="284" y="272"/>
                  </a:lnTo>
                  <a:lnTo>
                    <a:pt x="284" y="272"/>
                  </a:lnTo>
                  <a:lnTo>
                    <a:pt x="282" y="272"/>
                  </a:lnTo>
                  <a:lnTo>
                    <a:pt x="282" y="275"/>
                  </a:lnTo>
                  <a:lnTo>
                    <a:pt x="280" y="277"/>
                  </a:lnTo>
                  <a:lnTo>
                    <a:pt x="277" y="277"/>
                  </a:lnTo>
                  <a:lnTo>
                    <a:pt x="277" y="277"/>
                  </a:lnTo>
                  <a:lnTo>
                    <a:pt x="273" y="277"/>
                  </a:lnTo>
                  <a:lnTo>
                    <a:pt x="268" y="275"/>
                  </a:lnTo>
                  <a:lnTo>
                    <a:pt x="265" y="275"/>
                  </a:lnTo>
                  <a:lnTo>
                    <a:pt x="265" y="275"/>
                  </a:lnTo>
                  <a:lnTo>
                    <a:pt x="263" y="275"/>
                  </a:lnTo>
                  <a:lnTo>
                    <a:pt x="258" y="275"/>
                  </a:lnTo>
                  <a:lnTo>
                    <a:pt x="256" y="275"/>
                  </a:lnTo>
                  <a:lnTo>
                    <a:pt x="256" y="275"/>
                  </a:lnTo>
                  <a:lnTo>
                    <a:pt x="254" y="275"/>
                  </a:lnTo>
                  <a:lnTo>
                    <a:pt x="249" y="277"/>
                  </a:lnTo>
                  <a:lnTo>
                    <a:pt x="249" y="277"/>
                  </a:lnTo>
                  <a:lnTo>
                    <a:pt x="242" y="275"/>
                  </a:lnTo>
                  <a:lnTo>
                    <a:pt x="239" y="275"/>
                  </a:lnTo>
                  <a:lnTo>
                    <a:pt x="237" y="272"/>
                  </a:lnTo>
                  <a:lnTo>
                    <a:pt x="235" y="272"/>
                  </a:lnTo>
                  <a:lnTo>
                    <a:pt x="232" y="275"/>
                  </a:lnTo>
                  <a:lnTo>
                    <a:pt x="230" y="277"/>
                  </a:lnTo>
                  <a:lnTo>
                    <a:pt x="228" y="277"/>
                  </a:lnTo>
                  <a:lnTo>
                    <a:pt x="225" y="279"/>
                  </a:lnTo>
                  <a:lnTo>
                    <a:pt x="225" y="279"/>
                  </a:lnTo>
                  <a:lnTo>
                    <a:pt x="225" y="277"/>
                  </a:lnTo>
                  <a:lnTo>
                    <a:pt x="225" y="277"/>
                  </a:lnTo>
                  <a:lnTo>
                    <a:pt x="223" y="275"/>
                  </a:lnTo>
                  <a:lnTo>
                    <a:pt x="223" y="275"/>
                  </a:lnTo>
                  <a:lnTo>
                    <a:pt x="223" y="275"/>
                  </a:lnTo>
                  <a:lnTo>
                    <a:pt x="223" y="275"/>
                  </a:lnTo>
                  <a:lnTo>
                    <a:pt x="223" y="272"/>
                  </a:lnTo>
                  <a:lnTo>
                    <a:pt x="220" y="270"/>
                  </a:lnTo>
                  <a:lnTo>
                    <a:pt x="220" y="267"/>
                  </a:lnTo>
                  <a:lnTo>
                    <a:pt x="220" y="265"/>
                  </a:lnTo>
                  <a:lnTo>
                    <a:pt x="223" y="263"/>
                  </a:lnTo>
                  <a:lnTo>
                    <a:pt x="223" y="260"/>
                  </a:lnTo>
                  <a:lnTo>
                    <a:pt x="223" y="260"/>
                  </a:lnTo>
                  <a:lnTo>
                    <a:pt x="220" y="258"/>
                  </a:lnTo>
                  <a:lnTo>
                    <a:pt x="220" y="258"/>
                  </a:lnTo>
                  <a:lnTo>
                    <a:pt x="220" y="256"/>
                  </a:lnTo>
                  <a:lnTo>
                    <a:pt x="220" y="256"/>
                  </a:lnTo>
                  <a:lnTo>
                    <a:pt x="220" y="251"/>
                  </a:lnTo>
                  <a:lnTo>
                    <a:pt x="220" y="251"/>
                  </a:lnTo>
                  <a:lnTo>
                    <a:pt x="223" y="249"/>
                  </a:lnTo>
                  <a:lnTo>
                    <a:pt x="223" y="249"/>
                  </a:lnTo>
                  <a:lnTo>
                    <a:pt x="225" y="246"/>
                  </a:lnTo>
                  <a:lnTo>
                    <a:pt x="228" y="241"/>
                  </a:lnTo>
                  <a:lnTo>
                    <a:pt x="230" y="239"/>
                  </a:lnTo>
                  <a:lnTo>
                    <a:pt x="230" y="237"/>
                  </a:lnTo>
                  <a:lnTo>
                    <a:pt x="232" y="234"/>
                  </a:lnTo>
                  <a:lnTo>
                    <a:pt x="232" y="234"/>
                  </a:lnTo>
                  <a:lnTo>
                    <a:pt x="232" y="230"/>
                  </a:lnTo>
                  <a:lnTo>
                    <a:pt x="232" y="230"/>
                  </a:lnTo>
                  <a:lnTo>
                    <a:pt x="232" y="225"/>
                  </a:lnTo>
                  <a:lnTo>
                    <a:pt x="230" y="220"/>
                  </a:lnTo>
                  <a:lnTo>
                    <a:pt x="230" y="215"/>
                  </a:lnTo>
                  <a:lnTo>
                    <a:pt x="230" y="215"/>
                  </a:lnTo>
                  <a:lnTo>
                    <a:pt x="230" y="215"/>
                  </a:lnTo>
                  <a:lnTo>
                    <a:pt x="228" y="215"/>
                  </a:lnTo>
                  <a:lnTo>
                    <a:pt x="228" y="215"/>
                  </a:lnTo>
                  <a:lnTo>
                    <a:pt x="228" y="215"/>
                  </a:lnTo>
                  <a:lnTo>
                    <a:pt x="228" y="215"/>
                  </a:lnTo>
                  <a:lnTo>
                    <a:pt x="228" y="213"/>
                  </a:lnTo>
                  <a:lnTo>
                    <a:pt x="228" y="211"/>
                  </a:lnTo>
                  <a:lnTo>
                    <a:pt x="225" y="208"/>
                  </a:lnTo>
                  <a:lnTo>
                    <a:pt x="225" y="208"/>
                  </a:lnTo>
                  <a:lnTo>
                    <a:pt x="225" y="208"/>
                  </a:lnTo>
                  <a:lnTo>
                    <a:pt x="223" y="206"/>
                  </a:lnTo>
                  <a:lnTo>
                    <a:pt x="223" y="206"/>
                  </a:lnTo>
                  <a:lnTo>
                    <a:pt x="225" y="206"/>
                  </a:lnTo>
                  <a:lnTo>
                    <a:pt x="225" y="204"/>
                  </a:lnTo>
                  <a:lnTo>
                    <a:pt x="223" y="204"/>
                  </a:lnTo>
                  <a:lnTo>
                    <a:pt x="223" y="204"/>
                  </a:lnTo>
                  <a:lnTo>
                    <a:pt x="223" y="204"/>
                  </a:lnTo>
                  <a:lnTo>
                    <a:pt x="223" y="204"/>
                  </a:lnTo>
                  <a:lnTo>
                    <a:pt x="223" y="204"/>
                  </a:lnTo>
                  <a:lnTo>
                    <a:pt x="223" y="201"/>
                  </a:lnTo>
                  <a:lnTo>
                    <a:pt x="225" y="201"/>
                  </a:lnTo>
                  <a:lnTo>
                    <a:pt x="223" y="199"/>
                  </a:lnTo>
                  <a:lnTo>
                    <a:pt x="220" y="196"/>
                  </a:lnTo>
                  <a:lnTo>
                    <a:pt x="220" y="196"/>
                  </a:lnTo>
                  <a:lnTo>
                    <a:pt x="223" y="194"/>
                  </a:lnTo>
                  <a:lnTo>
                    <a:pt x="223" y="194"/>
                  </a:lnTo>
                  <a:lnTo>
                    <a:pt x="223" y="194"/>
                  </a:lnTo>
                  <a:lnTo>
                    <a:pt x="223" y="194"/>
                  </a:lnTo>
                  <a:lnTo>
                    <a:pt x="223" y="194"/>
                  </a:lnTo>
                  <a:lnTo>
                    <a:pt x="220" y="194"/>
                  </a:lnTo>
                  <a:lnTo>
                    <a:pt x="220" y="194"/>
                  </a:lnTo>
                  <a:lnTo>
                    <a:pt x="220" y="194"/>
                  </a:lnTo>
                  <a:lnTo>
                    <a:pt x="220" y="192"/>
                  </a:lnTo>
                  <a:lnTo>
                    <a:pt x="220" y="192"/>
                  </a:lnTo>
                  <a:lnTo>
                    <a:pt x="220" y="192"/>
                  </a:lnTo>
                  <a:lnTo>
                    <a:pt x="220" y="192"/>
                  </a:lnTo>
                  <a:lnTo>
                    <a:pt x="220" y="189"/>
                  </a:lnTo>
                  <a:lnTo>
                    <a:pt x="218" y="189"/>
                  </a:lnTo>
                  <a:lnTo>
                    <a:pt x="218" y="189"/>
                  </a:lnTo>
                  <a:lnTo>
                    <a:pt x="218" y="189"/>
                  </a:lnTo>
                  <a:lnTo>
                    <a:pt x="216" y="187"/>
                  </a:lnTo>
                  <a:lnTo>
                    <a:pt x="216" y="187"/>
                  </a:lnTo>
                  <a:lnTo>
                    <a:pt x="216" y="185"/>
                  </a:lnTo>
                  <a:lnTo>
                    <a:pt x="216" y="185"/>
                  </a:lnTo>
                  <a:lnTo>
                    <a:pt x="216" y="185"/>
                  </a:lnTo>
                  <a:lnTo>
                    <a:pt x="216" y="185"/>
                  </a:lnTo>
                  <a:lnTo>
                    <a:pt x="216" y="185"/>
                  </a:lnTo>
                  <a:lnTo>
                    <a:pt x="216" y="182"/>
                  </a:lnTo>
                  <a:lnTo>
                    <a:pt x="216" y="182"/>
                  </a:lnTo>
                  <a:lnTo>
                    <a:pt x="216" y="182"/>
                  </a:lnTo>
                  <a:lnTo>
                    <a:pt x="213" y="182"/>
                  </a:lnTo>
                  <a:lnTo>
                    <a:pt x="213" y="182"/>
                  </a:lnTo>
                  <a:lnTo>
                    <a:pt x="213" y="180"/>
                  </a:lnTo>
                  <a:lnTo>
                    <a:pt x="213" y="180"/>
                  </a:lnTo>
                  <a:lnTo>
                    <a:pt x="211" y="180"/>
                  </a:lnTo>
                  <a:lnTo>
                    <a:pt x="211" y="178"/>
                  </a:lnTo>
                  <a:lnTo>
                    <a:pt x="211" y="178"/>
                  </a:lnTo>
                  <a:lnTo>
                    <a:pt x="211" y="175"/>
                  </a:lnTo>
                  <a:lnTo>
                    <a:pt x="211" y="175"/>
                  </a:lnTo>
                  <a:lnTo>
                    <a:pt x="211" y="173"/>
                  </a:lnTo>
                  <a:lnTo>
                    <a:pt x="209" y="168"/>
                  </a:lnTo>
                  <a:lnTo>
                    <a:pt x="209" y="168"/>
                  </a:lnTo>
                  <a:lnTo>
                    <a:pt x="202" y="163"/>
                  </a:lnTo>
                  <a:lnTo>
                    <a:pt x="197" y="161"/>
                  </a:lnTo>
                  <a:lnTo>
                    <a:pt x="197" y="161"/>
                  </a:lnTo>
                  <a:lnTo>
                    <a:pt x="194" y="161"/>
                  </a:lnTo>
                  <a:lnTo>
                    <a:pt x="194" y="161"/>
                  </a:lnTo>
                  <a:lnTo>
                    <a:pt x="194" y="159"/>
                  </a:lnTo>
                  <a:lnTo>
                    <a:pt x="192" y="159"/>
                  </a:lnTo>
                  <a:lnTo>
                    <a:pt x="190" y="156"/>
                  </a:lnTo>
                  <a:lnTo>
                    <a:pt x="190" y="154"/>
                  </a:lnTo>
                  <a:lnTo>
                    <a:pt x="187" y="154"/>
                  </a:lnTo>
                  <a:lnTo>
                    <a:pt x="187" y="154"/>
                  </a:lnTo>
                  <a:lnTo>
                    <a:pt x="187" y="151"/>
                  </a:lnTo>
                  <a:lnTo>
                    <a:pt x="187" y="151"/>
                  </a:lnTo>
                  <a:lnTo>
                    <a:pt x="187" y="163"/>
                  </a:lnTo>
                  <a:lnTo>
                    <a:pt x="187" y="166"/>
                  </a:lnTo>
                  <a:lnTo>
                    <a:pt x="187" y="168"/>
                  </a:lnTo>
                  <a:lnTo>
                    <a:pt x="187" y="189"/>
                  </a:lnTo>
                  <a:lnTo>
                    <a:pt x="187" y="192"/>
                  </a:lnTo>
                  <a:lnTo>
                    <a:pt x="187" y="215"/>
                  </a:lnTo>
                  <a:lnTo>
                    <a:pt x="187" y="218"/>
                  </a:lnTo>
                  <a:lnTo>
                    <a:pt x="187" y="222"/>
                  </a:lnTo>
                  <a:lnTo>
                    <a:pt x="187" y="234"/>
                  </a:lnTo>
                  <a:lnTo>
                    <a:pt x="187" y="239"/>
                  </a:lnTo>
                  <a:lnTo>
                    <a:pt x="187" y="256"/>
                  </a:lnTo>
                  <a:lnTo>
                    <a:pt x="187" y="258"/>
                  </a:lnTo>
                  <a:lnTo>
                    <a:pt x="187" y="263"/>
                  </a:lnTo>
                  <a:lnTo>
                    <a:pt x="187" y="275"/>
                  </a:lnTo>
                  <a:lnTo>
                    <a:pt x="187" y="279"/>
                  </a:lnTo>
                  <a:lnTo>
                    <a:pt x="187" y="296"/>
                  </a:lnTo>
                  <a:lnTo>
                    <a:pt x="187" y="298"/>
                  </a:lnTo>
                  <a:lnTo>
                    <a:pt x="187" y="303"/>
                  </a:lnTo>
                  <a:lnTo>
                    <a:pt x="187" y="322"/>
                  </a:lnTo>
                  <a:lnTo>
                    <a:pt x="187" y="327"/>
                  </a:lnTo>
                  <a:lnTo>
                    <a:pt x="187" y="350"/>
                  </a:lnTo>
                  <a:lnTo>
                    <a:pt x="187" y="353"/>
                  </a:lnTo>
                  <a:lnTo>
                    <a:pt x="187" y="355"/>
                  </a:lnTo>
                  <a:lnTo>
                    <a:pt x="187" y="369"/>
                  </a:lnTo>
                  <a:lnTo>
                    <a:pt x="187" y="369"/>
                  </a:lnTo>
                  <a:lnTo>
                    <a:pt x="185" y="372"/>
                  </a:lnTo>
                  <a:lnTo>
                    <a:pt x="185" y="372"/>
                  </a:lnTo>
                  <a:lnTo>
                    <a:pt x="183" y="372"/>
                  </a:lnTo>
                  <a:lnTo>
                    <a:pt x="183" y="372"/>
                  </a:lnTo>
                  <a:lnTo>
                    <a:pt x="183" y="372"/>
                  </a:lnTo>
                  <a:lnTo>
                    <a:pt x="178" y="374"/>
                  </a:lnTo>
                  <a:lnTo>
                    <a:pt x="178" y="374"/>
                  </a:lnTo>
                  <a:lnTo>
                    <a:pt x="175" y="374"/>
                  </a:lnTo>
                  <a:lnTo>
                    <a:pt x="173" y="374"/>
                  </a:lnTo>
                  <a:lnTo>
                    <a:pt x="173" y="376"/>
                  </a:lnTo>
                  <a:lnTo>
                    <a:pt x="171" y="376"/>
                  </a:lnTo>
                  <a:lnTo>
                    <a:pt x="166" y="376"/>
                  </a:lnTo>
                  <a:lnTo>
                    <a:pt x="166" y="376"/>
                  </a:lnTo>
                  <a:lnTo>
                    <a:pt x="166" y="376"/>
                  </a:lnTo>
                  <a:lnTo>
                    <a:pt x="166" y="376"/>
                  </a:lnTo>
                  <a:lnTo>
                    <a:pt x="164" y="379"/>
                  </a:lnTo>
                  <a:lnTo>
                    <a:pt x="164" y="379"/>
                  </a:lnTo>
                  <a:lnTo>
                    <a:pt x="164" y="379"/>
                  </a:lnTo>
                  <a:lnTo>
                    <a:pt x="164" y="381"/>
                  </a:lnTo>
                  <a:lnTo>
                    <a:pt x="164" y="381"/>
                  </a:lnTo>
                  <a:lnTo>
                    <a:pt x="164" y="381"/>
                  </a:lnTo>
                  <a:lnTo>
                    <a:pt x="161" y="381"/>
                  </a:lnTo>
                  <a:lnTo>
                    <a:pt x="161" y="386"/>
                  </a:lnTo>
                  <a:lnTo>
                    <a:pt x="161" y="386"/>
                  </a:lnTo>
                  <a:lnTo>
                    <a:pt x="159" y="388"/>
                  </a:lnTo>
                  <a:lnTo>
                    <a:pt x="159" y="388"/>
                  </a:lnTo>
                  <a:lnTo>
                    <a:pt x="154" y="388"/>
                  </a:lnTo>
                  <a:lnTo>
                    <a:pt x="152" y="391"/>
                  </a:lnTo>
                  <a:lnTo>
                    <a:pt x="152" y="388"/>
                  </a:lnTo>
                  <a:lnTo>
                    <a:pt x="152" y="388"/>
                  </a:lnTo>
                  <a:lnTo>
                    <a:pt x="149" y="388"/>
                  </a:lnTo>
                  <a:lnTo>
                    <a:pt x="149" y="388"/>
                  </a:lnTo>
                  <a:lnTo>
                    <a:pt x="149" y="391"/>
                  </a:lnTo>
                  <a:lnTo>
                    <a:pt x="147" y="391"/>
                  </a:lnTo>
                  <a:lnTo>
                    <a:pt x="147" y="393"/>
                  </a:lnTo>
                  <a:lnTo>
                    <a:pt x="149" y="393"/>
                  </a:lnTo>
                  <a:lnTo>
                    <a:pt x="149" y="398"/>
                  </a:lnTo>
                  <a:lnTo>
                    <a:pt x="149" y="398"/>
                  </a:lnTo>
                  <a:lnTo>
                    <a:pt x="149" y="398"/>
                  </a:lnTo>
                  <a:lnTo>
                    <a:pt x="147" y="398"/>
                  </a:lnTo>
                  <a:lnTo>
                    <a:pt x="147" y="400"/>
                  </a:lnTo>
                  <a:lnTo>
                    <a:pt x="147" y="400"/>
                  </a:lnTo>
                  <a:lnTo>
                    <a:pt x="147" y="400"/>
                  </a:lnTo>
                  <a:lnTo>
                    <a:pt x="142" y="402"/>
                  </a:lnTo>
                  <a:lnTo>
                    <a:pt x="142" y="402"/>
                  </a:lnTo>
                  <a:lnTo>
                    <a:pt x="140" y="402"/>
                  </a:lnTo>
                  <a:lnTo>
                    <a:pt x="138" y="402"/>
                  </a:lnTo>
                  <a:lnTo>
                    <a:pt x="138" y="402"/>
                  </a:lnTo>
                  <a:lnTo>
                    <a:pt x="138" y="402"/>
                  </a:lnTo>
                  <a:lnTo>
                    <a:pt x="135" y="400"/>
                  </a:lnTo>
                  <a:lnTo>
                    <a:pt x="135" y="400"/>
                  </a:lnTo>
                  <a:lnTo>
                    <a:pt x="135" y="400"/>
                  </a:lnTo>
                  <a:lnTo>
                    <a:pt x="133" y="398"/>
                  </a:lnTo>
                  <a:lnTo>
                    <a:pt x="133" y="398"/>
                  </a:lnTo>
                  <a:lnTo>
                    <a:pt x="121" y="395"/>
                  </a:lnTo>
                  <a:lnTo>
                    <a:pt x="112" y="398"/>
                  </a:lnTo>
                  <a:lnTo>
                    <a:pt x="109" y="398"/>
                  </a:lnTo>
                  <a:lnTo>
                    <a:pt x="107" y="398"/>
                  </a:lnTo>
                  <a:lnTo>
                    <a:pt x="107" y="398"/>
                  </a:lnTo>
                  <a:lnTo>
                    <a:pt x="107" y="398"/>
                  </a:lnTo>
                  <a:lnTo>
                    <a:pt x="107" y="398"/>
                  </a:lnTo>
                  <a:lnTo>
                    <a:pt x="107" y="398"/>
                  </a:lnTo>
                  <a:lnTo>
                    <a:pt x="107" y="398"/>
                  </a:lnTo>
                  <a:lnTo>
                    <a:pt x="107" y="398"/>
                  </a:lnTo>
                  <a:lnTo>
                    <a:pt x="105" y="398"/>
                  </a:lnTo>
                  <a:lnTo>
                    <a:pt x="105" y="398"/>
                  </a:lnTo>
                  <a:lnTo>
                    <a:pt x="105" y="398"/>
                  </a:lnTo>
                  <a:lnTo>
                    <a:pt x="102" y="400"/>
                  </a:lnTo>
                  <a:lnTo>
                    <a:pt x="102" y="400"/>
                  </a:lnTo>
                  <a:lnTo>
                    <a:pt x="100" y="398"/>
                  </a:lnTo>
                  <a:lnTo>
                    <a:pt x="97" y="398"/>
                  </a:lnTo>
                  <a:lnTo>
                    <a:pt x="93" y="398"/>
                  </a:lnTo>
                  <a:lnTo>
                    <a:pt x="90" y="400"/>
                  </a:lnTo>
                  <a:lnTo>
                    <a:pt x="90" y="400"/>
                  </a:lnTo>
                  <a:lnTo>
                    <a:pt x="86" y="398"/>
                  </a:lnTo>
                  <a:lnTo>
                    <a:pt x="83" y="398"/>
                  </a:lnTo>
                  <a:lnTo>
                    <a:pt x="81" y="393"/>
                  </a:lnTo>
                  <a:lnTo>
                    <a:pt x="78" y="393"/>
                  </a:lnTo>
                  <a:lnTo>
                    <a:pt x="76" y="393"/>
                  </a:lnTo>
                  <a:lnTo>
                    <a:pt x="69" y="391"/>
                  </a:lnTo>
                  <a:lnTo>
                    <a:pt x="67" y="391"/>
                  </a:lnTo>
                  <a:lnTo>
                    <a:pt x="67" y="391"/>
                  </a:lnTo>
                  <a:lnTo>
                    <a:pt x="64" y="391"/>
                  </a:lnTo>
                  <a:lnTo>
                    <a:pt x="64" y="391"/>
                  </a:lnTo>
                  <a:lnTo>
                    <a:pt x="64" y="391"/>
                  </a:lnTo>
                  <a:lnTo>
                    <a:pt x="62" y="391"/>
                  </a:lnTo>
                  <a:lnTo>
                    <a:pt x="60" y="391"/>
                  </a:lnTo>
                  <a:lnTo>
                    <a:pt x="60" y="388"/>
                  </a:lnTo>
                  <a:lnTo>
                    <a:pt x="60" y="388"/>
                  </a:lnTo>
                  <a:lnTo>
                    <a:pt x="60" y="386"/>
                  </a:lnTo>
                  <a:lnTo>
                    <a:pt x="60" y="386"/>
                  </a:lnTo>
                  <a:lnTo>
                    <a:pt x="57" y="386"/>
                  </a:lnTo>
                  <a:lnTo>
                    <a:pt x="57" y="386"/>
                  </a:lnTo>
                  <a:lnTo>
                    <a:pt x="57" y="386"/>
                  </a:lnTo>
                  <a:lnTo>
                    <a:pt x="55" y="388"/>
                  </a:lnTo>
                  <a:lnTo>
                    <a:pt x="52" y="388"/>
                  </a:lnTo>
                  <a:lnTo>
                    <a:pt x="50" y="388"/>
                  </a:lnTo>
                  <a:lnTo>
                    <a:pt x="50" y="386"/>
                  </a:lnTo>
                  <a:lnTo>
                    <a:pt x="50" y="383"/>
                  </a:lnTo>
                  <a:lnTo>
                    <a:pt x="50" y="381"/>
                  </a:lnTo>
                  <a:lnTo>
                    <a:pt x="50" y="379"/>
                  </a:lnTo>
                  <a:lnTo>
                    <a:pt x="48" y="379"/>
                  </a:lnTo>
                  <a:lnTo>
                    <a:pt x="48" y="379"/>
                  </a:lnTo>
                  <a:lnTo>
                    <a:pt x="48" y="376"/>
                  </a:lnTo>
                  <a:lnTo>
                    <a:pt x="45" y="374"/>
                  </a:lnTo>
                  <a:lnTo>
                    <a:pt x="45" y="374"/>
                  </a:lnTo>
                  <a:lnTo>
                    <a:pt x="45" y="372"/>
                  </a:lnTo>
                  <a:lnTo>
                    <a:pt x="45" y="372"/>
                  </a:lnTo>
                  <a:lnTo>
                    <a:pt x="48" y="372"/>
                  </a:lnTo>
                  <a:lnTo>
                    <a:pt x="48" y="372"/>
                  </a:lnTo>
                  <a:lnTo>
                    <a:pt x="48" y="369"/>
                  </a:lnTo>
                  <a:lnTo>
                    <a:pt x="50" y="369"/>
                  </a:lnTo>
                  <a:lnTo>
                    <a:pt x="50" y="367"/>
                  </a:lnTo>
                  <a:lnTo>
                    <a:pt x="50" y="367"/>
                  </a:lnTo>
                  <a:lnTo>
                    <a:pt x="50" y="364"/>
                  </a:lnTo>
                  <a:lnTo>
                    <a:pt x="48" y="364"/>
                  </a:lnTo>
                  <a:lnTo>
                    <a:pt x="48" y="362"/>
                  </a:lnTo>
                  <a:lnTo>
                    <a:pt x="48" y="362"/>
                  </a:lnTo>
                  <a:lnTo>
                    <a:pt x="48" y="362"/>
                  </a:lnTo>
                  <a:lnTo>
                    <a:pt x="48" y="362"/>
                  </a:lnTo>
                  <a:lnTo>
                    <a:pt x="48" y="360"/>
                  </a:lnTo>
                  <a:lnTo>
                    <a:pt x="48" y="360"/>
                  </a:lnTo>
                  <a:lnTo>
                    <a:pt x="48" y="360"/>
                  </a:lnTo>
                  <a:lnTo>
                    <a:pt x="45" y="357"/>
                  </a:lnTo>
                  <a:lnTo>
                    <a:pt x="45" y="357"/>
                  </a:lnTo>
                  <a:lnTo>
                    <a:pt x="45" y="357"/>
                  </a:lnTo>
                  <a:lnTo>
                    <a:pt x="41" y="360"/>
                  </a:lnTo>
                  <a:lnTo>
                    <a:pt x="38" y="360"/>
                  </a:lnTo>
                  <a:lnTo>
                    <a:pt x="38" y="357"/>
                  </a:lnTo>
                  <a:lnTo>
                    <a:pt x="38" y="355"/>
                  </a:lnTo>
                  <a:lnTo>
                    <a:pt x="38" y="353"/>
                  </a:lnTo>
                  <a:lnTo>
                    <a:pt x="38" y="353"/>
                  </a:lnTo>
                  <a:lnTo>
                    <a:pt x="38" y="350"/>
                  </a:lnTo>
                  <a:lnTo>
                    <a:pt x="36" y="350"/>
                  </a:lnTo>
                  <a:lnTo>
                    <a:pt x="36" y="350"/>
                  </a:lnTo>
                  <a:lnTo>
                    <a:pt x="34" y="348"/>
                  </a:lnTo>
                  <a:lnTo>
                    <a:pt x="34" y="348"/>
                  </a:lnTo>
                  <a:lnTo>
                    <a:pt x="34" y="346"/>
                  </a:lnTo>
                  <a:lnTo>
                    <a:pt x="34" y="346"/>
                  </a:lnTo>
                  <a:lnTo>
                    <a:pt x="31" y="346"/>
                  </a:lnTo>
                  <a:lnTo>
                    <a:pt x="31" y="346"/>
                  </a:lnTo>
                  <a:lnTo>
                    <a:pt x="31" y="348"/>
                  </a:lnTo>
                  <a:lnTo>
                    <a:pt x="29" y="348"/>
                  </a:lnTo>
                  <a:lnTo>
                    <a:pt x="26" y="348"/>
                  </a:lnTo>
                  <a:lnTo>
                    <a:pt x="26" y="348"/>
                  </a:lnTo>
                  <a:lnTo>
                    <a:pt x="26" y="348"/>
                  </a:lnTo>
                  <a:lnTo>
                    <a:pt x="24" y="350"/>
                  </a:lnTo>
                  <a:lnTo>
                    <a:pt x="24" y="348"/>
                  </a:lnTo>
                  <a:lnTo>
                    <a:pt x="24" y="348"/>
                  </a:lnTo>
                  <a:lnTo>
                    <a:pt x="24" y="348"/>
                  </a:lnTo>
                  <a:lnTo>
                    <a:pt x="24" y="348"/>
                  </a:lnTo>
                  <a:lnTo>
                    <a:pt x="22" y="350"/>
                  </a:lnTo>
                  <a:lnTo>
                    <a:pt x="22" y="350"/>
                  </a:lnTo>
                  <a:lnTo>
                    <a:pt x="22" y="355"/>
                  </a:lnTo>
                  <a:lnTo>
                    <a:pt x="22" y="355"/>
                  </a:lnTo>
                  <a:lnTo>
                    <a:pt x="22" y="355"/>
                  </a:lnTo>
                  <a:lnTo>
                    <a:pt x="22" y="355"/>
                  </a:lnTo>
                  <a:lnTo>
                    <a:pt x="19" y="355"/>
                  </a:lnTo>
                  <a:lnTo>
                    <a:pt x="19" y="355"/>
                  </a:lnTo>
                  <a:lnTo>
                    <a:pt x="19" y="355"/>
                  </a:lnTo>
                  <a:lnTo>
                    <a:pt x="19" y="355"/>
                  </a:lnTo>
                  <a:lnTo>
                    <a:pt x="19" y="355"/>
                  </a:lnTo>
                  <a:lnTo>
                    <a:pt x="19" y="355"/>
                  </a:lnTo>
                  <a:lnTo>
                    <a:pt x="19" y="357"/>
                  </a:lnTo>
                  <a:lnTo>
                    <a:pt x="19" y="357"/>
                  </a:lnTo>
                  <a:lnTo>
                    <a:pt x="19" y="357"/>
                  </a:lnTo>
                  <a:lnTo>
                    <a:pt x="19" y="357"/>
                  </a:lnTo>
                  <a:lnTo>
                    <a:pt x="17" y="357"/>
                  </a:lnTo>
                  <a:lnTo>
                    <a:pt x="17" y="357"/>
                  </a:lnTo>
                  <a:lnTo>
                    <a:pt x="17" y="360"/>
                  </a:lnTo>
                  <a:lnTo>
                    <a:pt x="19" y="360"/>
                  </a:lnTo>
                  <a:lnTo>
                    <a:pt x="19" y="360"/>
                  </a:lnTo>
                  <a:lnTo>
                    <a:pt x="19" y="360"/>
                  </a:lnTo>
                  <a:lnTo>
                    <a:pt x="17" y="362"/>
                  </a:lnTo>
                  <a:lnTo>
                    <a:pt x="17" y="362"/>
                  </a:lnTo>
                  <a:lnTo>
                    <a:pt x="17" y="360"/>
                  </a:lnTo>
                  <a:lnTo>
                    <a:pt x="17" y="360"/>
                  </a:lnTo>
                  <a:lnTo>
                    <a:pt x="15" y="360"/>
                  </a:lnTo>
                  <a:lnTo>
                    <a:pt x="15" y="362"/>
                  </a:lnTo>
                  <a:lnTo>
                    <a:pt x="15" y="362"/>
                  </a:lnTo>
                  <a:lnTo>
                    <a:pt x="17" y="364"/>
                  </a:lnTo>
                  <a:lnTo>
                    <a:pt x="17" y="367"/>
                  </a:lnTo>
                  <a:lnTo>
                    <a:pt x="17" y="367"/>
                  </a:lnTo>
                  <a:lnTo>
                    <a:pt x="17" y="367"/>
                  </a:lnTo>
                  <a:lnTo>
                    <a:pt x="17" y="367"/>
                  </a:lnTo>
                  <a:lnTo>
                    <a:pt x="17" y="369"/>
                  </a:lnTo>
                  <a:lnTo>
                    <a:pt x="15" y="372"/>
                  </a:lnTo>
                  <a:lnTo>
                    <a:pt x="15" y="372"/>
                  </a:lnTo>
                  <a:lnTo>
                    <a:pt x="15" y="372"/>
                  </a:lnTo>
                  <a:lnTo>
                    <a:pt x="15" y="374"/>
                  </a:lnTo>
                  <a:lnTo>
                    <a:pt x="12" y="374"/>
                  </a:lnTo>
                  <a:lnTo>
                    <a:pt x="12" y="374"/>
                  </a:lnTo>
                  <a:lnTo>
                    <a:pt x="12" y="374"/>
                  </a:lnTo>
                  <a:lnTo>
                    <a:pt x="12" y="374"/>
                  </a:lnTo>
                  <a:lnTo>
                    <a:pt x="12" y="372"/>
                  </a:lnTo>
                  <a:lnTo>
                    <a:pt x="10" y="372"/>
                  </a:lnTo>
                  <a:lnTo>
                    <a:pt x="10" y="372"/>
                  </a:lnTo>
                  <a:lnTo>
                    <a:pt x="8" y="376"/>
                  </a:lnTo>
                  <a:lnTo>
                    <a:pt x="5" y="376"/>
                  </a:lnTo>
                  <a:lnTo>
                    <a:pt x="3" y="379"/>
                  </a:lnTo>
                  <a:lnTo>
                    <a:pt x="0" y="379"/>
                  </a:lnTo>
                  <a:lnTo>
                    <a:pt x="0" y="379"/>
                  </a:lnTo>
                  <a:lnTo>
                    <a:pt x="0" y="381"/>
                  </a:lnTo>
                  <a:lnTo>
                    <a:pt x="0" y="381"/>
                  </a:lnTo>
                  <a:lnTo>
                    <a:pt x="0" y="381"/>
                  </a:lnTo>
                  <a:lnTo>
                    <a:pt x="0" y="383"/>
                  </a:lnTo>
                  <a:lnTo>
                    <a:pt x="0" y="383"/>
                  </a:lnTo>
                  <a:lnTo>
                    <a:pt x="0" y="383"/>
                  </a:lnTo>
                  <a:lnTo>
                    <a:pt x="3" y="386"/>
                  </a:lnTo>
                  <a:lnTo>
                    <a:pt x="3" y="388"/>
                  </a:lnTo>
                  <a:lnTo>
                    <a:pt x="3" y="388"/>
                  </a:lnTo>
                  <a:lnTo>
                    <a:pt x="3" y="388"/>
                  </a:lnTo>
                  <a:lnTo>
                    <a:pt x="5" y="388"/>
                  </a:lnTo>
                  <a:lnTo>
                    <a:pt x="5" y="388"/>
                  </a:lnTo>
                  <a:lnTo>
                    <a:pt x="5" y="388"/>
                  </a:lnTo>
                  <a:lnTo>
                    <a:pt x="5" y="391"/>
                  </a:lnTo>
                  <a:lnTo>
                    <a:pt x="5" y="391"/>
                  </a:lnTo>
                  <a:lnTo>
                    <a:pt x="5" y="391"/>
                  </a:lnTo>
                  <a:lnTo>
                    <a:pt x="5" y="393"/>
                  </a:lnTo>
                  <a:lnTo>
                    <a:pt x="5" y="395"/>
                  </a:lnTo>
                  <a:lnTo>
                    <a:pt x="8" y="398"/>
                  </a:lnTo>
                  <a:lnTo>
                    <a:pt x="10" y="400"/>
                  </a:lnTo>
                  <a:lnTo>
                    <a:pt x="12" y="402"/>
                  </a:lnTo>
                  <a:lnTo>
                    <a:pt x="12" y="405"/>
                  </a:lnTo>
                  <a:lnTo>
                    <a:pt x="15" y="407"/>
                  </a:lnTo>
                  <a:lnTo>
                    <a:pt x="15" y="407"/>
                  </a:lnTo>
                  <a:lnTo>
                    <a:pt x="17" y="409"/>
                  </a:lnTo>
                  <a:lnTo>
                    <a:pt x="19" y="412"/>
                  </a:lnTo>
                  <a:lnTo>
                    <a:pt x="19" y="412"/>
                  </a:lnTo>
                  <a:lnTo>
                    <a:pt x="19" y="414"/>
                  </a:lnTo>
                  <a:lnTo>
                    <a:pt x="19" y="414"/>
                  </a:lnTo>
                  <a:lnTo>
                    <a:pt x="19" y="417"/>
                  </a:lnTo>
                  <a:lnTo>
                    <a:pt x="19" y="417"/>
                  </a:lnTo>
                  <a:lnTo>
                    <a:pt x="19" y="419"/>
                  </a:lnTo>
                  <a:lnTo>
                    <a:pt x="19" y="419"/>
                  </a:lnTo>
                  <a:lnTo>
                    <a:pt x="19" y="419"/>
                  </a:lnTo>
                  <a:lnTo>
                    <a:pt x="22" y="419"/>
                  </a:lnTo>
                  <a:lnTo>
                    <a:pt x="22" y="424"/>
                  </a:lnTo>
                  <a:lnTo>
                    <a:pt x="22" y="424"/>
                  </a:lnTo>
                  <a:lnTo>
                    <a:pt x="24" y="426"/>
                  </a:lnTo>
                  <a:lnTo>
                    <a:pt x="24" y="426"/>
                  </a:lnTo>
                  <a:lnTo>
                    <a:pt x="24" y="426"/>
                  </a:lnTo>
                  <a:lnTo>
                    <a:pt x="24" y="426"/>
                  </a:lnTo>
                  <a:lnTo>
                    <a:pt x="26" y="433"/>
                  </a:lnTo>
                  <a:lnTo>
                    <a:pt x="26" y="433"/>
                  </a:lnTo>
                  <a:lnTo>
                    <a:pt x="29" y="438"/>
                  </a:lnTo>
                  <a:lnTo>
                    <a:pt x="29" y="440"/>
                  </a:lnTo>
                  <a:lnTo>
                    <a:pt x="29" y="443"/>
                  </a:lnTo>
                  <a:lnTo>
                    <a:pt x="29" y="443"/>
                  </a:lnTo>
                  <a:lnTo>
                    <a:pt x="29" y="443"/>
                  </a:lnTo>
                  <a:lnTo>
                    <a:pt x="31" y="447"/>
                  </a:lnTo>
                  <a:lnTo>
                    <a:pt x="31" y="447"/>
                  </a:lnTo>
                  <a:lnTo>
                    <a:pt x="31" y="450"/>
                  </a:lnTo>
                  <a:lnTo>
                    <a:pt x="31" y="450"/>
                  </a:lnTo>
                  <a:lnTo>
                    <a:pt x="31" y="450"/>
                  </a:lnTo>
                  <a:lnTo>
                    <a:pt x="34" y="454"/>
                  </a:lnTo>
                  <a:lnTo>
                    <a:pt x="34" y="457"/>
                  </a:lnTo>
                  <a:lnTo>
                    <a:pt x="34" y="457"/>
                  </a:lnTo>
                  <a:lnTo>
                    <a:pt x="34" y="457"/>
                  </a:lnTo>
                  <a:lnTo>
                    <a:pt x="34" y="457"/>
                  </a:lnTo>
                  <a:lnTo>
                    <a:pt x="34" y="457"/>
                  </a:lnTo>
                  <a:lnTo>
                    <a:pt x="34" y="459"/>
                  </a:lnTo>
                  <a:lnTo>
                    <a:pt x="36" y="466"/>
                  </a:lnTo>
                  <a:lnTo>
                    <a:pt x="38" y="473"/>
                  </a:lnTo>
                  <a:lnTo>
                    <a:pt x="38" y="476"/>
                  </a:lnTo>
                  <a:lnTo>
                    <a:pt x="38" y="476"/>
                  </a:lnTo>
                  <a:lnTo>
                    <a:pt x="41" y="480"/>
                  </a:lnTo>
                  <a:lnTo>
                    <a:pt x="43" y="483"/>
                  </a:lnTo>
                  <a:lnTo>
                    <a:pt x="43" y="483"/>
                  </a:lnTo>
                  <a:lnTo>
                    <a:pt x="43" y="485"/>
                  </a:lnTo>
                  <a:lnTo>
                    <a:pt x="43" y="488"/>
                  </a:lnTo>
                  <a:lnTo>
                    <a:pt x="43" y="488"/>
                  </a:lnTo>
                  <a:lnTo>
                    <a:pt x="45" y="495"/>
                  </a:lnTo>
                  <a:lnTo>
                    <a:pt x="48" y="495"/>
                  </a:lnTo>
                  <a:lnTo>
                    <a:pt x="48" y="497"/>
                  </a:lnTo>
                  <a:lnTo>
                    <a:pt x="50" y="502"/>
                  </a:lnTo>
                  <a:lnTo>
                    <a:pt x="52" y="504"/>
                  </a:lnTo>
                  <a:lnTo>
                    <a:pt x="52" y="506"/>
                  </a:lnTo>
                  <a:lnTo>
                    <a:pt x="52" y="509"/>
                  </a:lnTo>
                  <a:lnTo>
                    <a:pt x="57" y="514"/>
                  </a:lnTo>
                  <a:lnTo>
                    <a:pt x="57" y="516"/>
                  </a:lnTo>
                  <a:lnTo>
                    <a:pt x="57" y="518"/>
                  </a:lnTo>
                  <a:lnTo>
                    <a:pt x="57" y="518"/>
                  </a:lnTo>
                  <a:lnTo>
                    <a:pt x="62" y="523"/>
                  </a:lnTo>
                  <a:lnTo>
                    <a:pt x="64" y="530"/>
                  </a:lnTo>
                  <a:lnTo>
                    <a:pt x="64" y="530"/>
                  </a:lnTo>
                  <a:lnTo>
                    <a:pt x="67" y="533"/>
                  </a:lnTo>
                  <a:lnTo>
                    <a:pt x="67" y="535"/>
                  </a:lnTo>
                  <a:lnTo>
                    <a:pt x="67" y="535"/>
                  </a:lnTo>
                  <a:lnTo>
                    <a:pt x="67" y="537"/>
                  </a:lnTo>
                  <a:lnTo>
                    <a:pt x="69" y="537"/>
                  </a:lnTo>
                  <a:lnTo>
                    <a:pt x="71" y="542"/>
                  </a:lnTo>
                  <a:lnTo>
                    <a:pt x="71" y="542"/>
                  </a:lnTo>
                  <a:lnTo>
                    <a:pt x="71" y="542"/>
                  </a:lnTo>
                  <a:lnTo>
                    <a:pt x="74" y="544"/>
                  </a:lnTo>
                  <a:lnTo>
                    <a:pt x="74" y="544"/>
                  </a:lnTo>
                  <a:lnTo>
                    <a:pt x="76" y="549"/>
                  </a:lnTo>
                  <a:lnTo>
                    <a:pt x="76" y="549"/>
                  </a:lnTo>
                  <a:lnTo>
                    <a:pt x="76" y="551"/>
                  </a:lnTo>
                  <a:lnTo>
                    <a:pt x="78" y="554"/>
                  </a:lnTo>
                  <a:lnTo>
                    <a:pt x="81" y="556"/>
                  </a:lnTo>
                  <a:lnTo>
                    <a:pt x="81" y="556"/>
                  </a:lnTo>
                  <a:lnTo>
                    <a:pt x="83" y="559"/>
                  </a:lnTo>
                  <a:lnTo>
                    <a:pt x="83" y="559"/>
                  </a:lnTo>
                  <a:lnTo>
                    <a:pt x="86" y="561"/>
                  </a:lnTo>
                  <a:lnTo>
                    <a:pt x="88" y="566"/>
                  </a:lnTo>
                  <a:lnTo>
                    <a:pt x="88" y="566"/>
                  </a:lnTo>
                  <a:lnTo>
                    <a:pt x="88" y="566"/>
                  </a:lnTo>
                  <a:lnTo>
                    <a:pt x="90" y="570"/>
                  </a:lnTo>
                  <a:lnTo>
                    <a:pt x="93" y="573"/>
                  </a:lnTo>
                  <a:lnTo>
                    <a:pt x="93" y="573"/>
                  </a:lnTo>
                  <a:lnTo>
                    <a:pt x="95" y="577"/>
                  </a:lnTo>
                  <a:lnTo>
                    <a:pt x="95" y="580"/>
                  </a:lnTo>
                  <a:lnTo>
                    <a:pt x="95" y="580"/>
                  </a:lnTo>
                  <a:lnTo>
                    <a:pt x="95" y="580"/>
                  </a:lnTo>
                  <a:lnTo>
                    <a:pt x="95" y="580"/>
                  </a:lnTo>
                  <a:lnTo>
                    <a:pt x="95" y="582"/>
                  </a:lnTo>
                  <a:lnTo>
                    <a:pt x="95" y="582"/>
                  </a:lnTo>
                  <a:lnTo>
                    <a:pt x="95" y="585"/>
                  </a:lnTo>
                  <a:lnTo>
                    <a:pt x="97" y="585"/>
                  </a:lnTo>
                  <a:lnTo>
                    <a:pt x="95" y="587"/>
                  </a:lnTo>
                  <a:lnTo>
                    <a:pt x="97" y="589"/>
                  </a:lnTo>
                  <a:lnTo>
                    <a:pt x="97" y="592"/>
                  </a:lnTo>
                  <a:lnTo>
                    <a:pt x="97" y="599"/>
                  </a:lnTo>
                  <a:lnTo>
                    <a:pt x="100" y="606"/>
                  </a:lnTo>
                  <a:lnTo>
                    <a:pt x="100" y="611"/>
                  </a:lnTo>
                  <a:lnTo>
                    <a:pt x="97" y="611"/>
                  </a:lnTo>
                  <a:lnTo>
                    <a:pt x="97" y="613"/>
                  </a:lnTo>
                  <a:lnTo>
                    <a:pt x="100" y="613"/>
                  </a:lnTo>
                  <a:lnTo>
                    <a:pt x="100" y="615"/>
                  </a:lnTo>
                  <a:lnTo>
                    <a:pt x="100" y="620"/>
                  </a:lnTo>
                  <a:lnTo>
                    <a:pt x="100" y="622"/>
                  </a:lnTo>
                  <a:lnTo>
                    <a:pt x="97" y="627"/>
                  </a:lnTo>
                  <a:lnTo>
                    <a:pt x="97" y="630"/>
                  </a:lnTo>
                  <a:lnTo>
                    <a:pt x="95" y="632"/>
                  </a:lnTo>
                  <a:lnTo>
                    <a:pt x="90" y="639"/>
                  </a:lnTo>
                  <a:lnTo>
                    <a:pt x="88" y="639"/>
                  </a:lnTo>
                  <a:lnTo>
                    <a:pt x="86" y="639"/>
                  </a:lnTo>
                  <a:lnTo>
                    <a:pt x="83" y="639"/>
                  </a:lnTo>
                  <a:lnTo>
                    <a:pt x="81" y="637"/>
                  </a:lnTo>
                  <a:lnTo>
                    <a:pt x="81" y="637"/>
                  </a:lnTo>
                  <a:lnTo>
                    <a:pt x="81" y="634"/>
                  </a:lnTo>
                  <a:lnTo>
                    <a:pt x="78" y="634"/>
                  </a:lnTo>
                  <a:lnTo>
                    <a:pt x="78" y="634"/>
                  </a:lnTo>
                  <a:lnTo>
                    <a:pt x="76" y="637"/>
                  </a:lnTo>
                  <a:lnTo>
                    <a:pt x="76" y="637"/>
                  </a:lnTo>
                  <a:lnTo>
                    <a:pt x="76" y="637"/>
                  </a:lnTo>
                  <a:lnTo>
                    <a:pt x="76" y="639"/>
                  </a:lnTo>
                  <a:lnTo>
                    <a:pt x="76" y="639"/>
                  </a:lnTo>
                  <a:lnTo>
                    <a:pt x="76" y="639"/>
                  </a:lnTo>
                  <a:lnTo>
                    <a:pt x="76" y="641"/>
                  </a:lnTo>
                  <a:lnTo>
                    <a:pt x="76" y="641"/>
                  </a:lnTo>
                  <a:lnTo>
                    <a:pt x="76" y="641"/>
                  </a:lnTo>
                  <a:lnTo>
                    <a:pt x="76" y="641"/>
                  </a:lnTo>
                  <a:lnTo>
                    <a:pt x="74" y="641"/>
                  </a:lnTo>
                  <a:lnTo>
                    <a:pt x="74" y="641"/>
                  </a:lnTo>
                  <a:lnTo>
                    <a:pt x="74" y="641"/>
                  </a:lnTo>
                  <a:lnTo>
                    <a:pt x="74" y="641"/>
                  </a:lnTo>
                  <a:lnTo>
                    <a:pt x="74" y="641"/>
                  </a:lnTo>
                  <a:lnTo>
                    <a:pt x="74" y="641"/>
                  </a:lnTo>
                  <a:lnTo>
                    <a:pt x="74" y="644"/>
                  </a:lnTo>
                  <a:lnTo>
                    <a:pt x="74" y="644"/>
                  </a:lnTo>
                  <a:lnTo>
                    <a:pt x="74" y="644"/>
                  </a:lnTo>
                  <a:lnTo>
                    <a:pt x="74" y="644"/>
                  </a:lnTo>
                  <a:lnTo>
                    <a:pt x="76" y="646"/>
                  </a:lnTo>
                  <a:lnTo>
                    <a:pt x="74" y="646"/>
                  </a:lnTo>
                  <a:lnTo>
                    <a:pt x="74" y="646"/>
                  </a:lnTo>
                  <a:lnTo>
                    <a:pt x="74" y="648"/>
                  </a:lnTo>
                  <a:lnTo>
                    <a:pt x="74" y="648"/>
                  </a:lnTo>
                  <a:lnTo>
                    <a:pt x="74" y="648"/>
                  </a:lnTo>
                  <a:lnTo>
                    <a:pt x="76" y="651"/>
                  </a:lnTo>
                  <a:lnTo>
                    <a:pt x="76" y="651"/>
                  </a:lnTo>
                  <a:lnTo>
                    <a:pt x="74" y="653"/>
                  </a:lnTo>
                  <a:lnTo>
                    <a:pt x="76" y="653"/>
                  </a:lnTo>
                  <a:lnTo>
                    <a:pt x="76" y="653"/>
                  </a:lnTo>
                  <a:lnTo>
                    <a:pt x="76" y="656"/>
                  </a:lnTo>
                  <a:lnTo>
                    <a:pt x="76" y="656"/>
                  </a:lnTo>
                  <a:lnTo>
                    <a:pt x="76" y="656"/>
                  </a:lnTo>
                  <a:lnTo>
                    <a:pt x="76" y="656"/>
                  </a:lnTo>
                  <a:lnTo>
                    <a:pt x="76" y="658"/>
                  </a:lnTo>
                  <a:lnTo>
                    <a:pt x="78" y="656"/>
                  </a:lnTo>
                  <a:lnTo>
                    <a:pt x="78" y="656"/>
                  </a:lnTo>
                  <a:lnTo>
                    <a:pt x="78" y="656"/>
                  </a:lnTo>
                  <a:lnTo>
                    <a:pt x="78" y="656"/>
                  </a:lnTo>
                  <a:lnTo>
                    <a:pt x="78" y="653"/>
                  </a:lnTo>
                  <a:lnTo>
                    <a:pt x="81" y="653"/>
                  </a:lnTo>
                  <a:lnTo>
                    <a:pt x="81" y="653"/>
                  </a:lnTo>
                  <a:lnTo>
                    <a:pt x="83" y="656"/>
                  </a:lnTo>
                  <a:lnTo>
                    <a:pt x="83" y="656"/>
                  </a:lnTo>
                  <a:lnTo>
                    <a:pt x="83" y="658"/>
                  </a:lnTo>
                  <a:lnTo>
                    <a:pt x="83" y="660"/>
                  </a:lnTo>
                  <a:lnTo>
                    <a:pt x="83" y="660"/>
                  </a:lnTo>
                  <a:lnTo>
                    <a:pt x="83" y="660"/>
                  </a:lnTo>
                  <a:lnTo>
                    <a:pt x="86" y="663"/>
                  </a:lnTo>
                  <a:lnTo>
                    <a:pt x="86" y="663"/>
                  </a:lnTo>
                  <a:lnTo>
                    <a:pt x="86" y="663"/>
                  </a:lnTo>
                  <a:lnTo>
                    <a:pt x="86" y="663"/>
                  </a:lnTo>
                  <a:lnTo>
                    <a:pt x="86" y="663"/>
                  </a:lnTo>
                  <a:lnTo>
                    <a:pt x="86" y="665"/>
                  </a:lnTo>
                  <a:lnTo>
                    <a:pt x="88" y="665"/>
                  </a:lnTo>
                  <a:lnTo>
                    <a:pt x="88" y="665"/>
                  </a:lnTo>
                  <a:lnTo>
                    <a:pt x="88" y="667"/>
                  </a:lnTo>
                  <a:lnTo>
                    <a:pt x="88" y="667"/>
                  </a:lnTo>
                  <a:lnTo>
                    <a:pt x="86" y="667"/>
                  </a:lnTo>
                  <a:lnTo>
                    <a:pt x="86" y="665"/>
                  </a:lnTo>
                  <a:lnTo>
                    <a:pt x="86" y="665"/>
                  </a:lnTo>
                  <a:lnTo>
                    <a:pt x="83" y="663"/>
                  </a:lnTo>
                  <a:lnTo>
                    <a:pt x="83" y="663"/>
                  </a:lnTo>
                  <a:lnTo>
                    <a:pt x="83" y="663"/>
                  </a:lnTo>
                  <a:lnTo>
                    <a:pt x="83" y="663"/>
                  </a:lnTo>
                  <a:lnTo>
                    <a:pt x="83" y="660"/>
                  </a:lnTo>
                  <a:lnTo>
                    <a:pt x="83" y="660"/>
                  </a:lnTo>
                  <a:lnTo>
                    <a:pt x="81" y="660"/>
                  </a:lnTo>
                  <a:lnTo>
                    <a:pt x="81" y="660"/>
                  </a:lnTo>
                  <a:lnTo>
                    <a:pt x="81" y="660"/>
                  </a:lnTo>
                  <a:lnTo>
                    <a:pt x="78" y="660"/>
                  </a:lnTo>
                  <a:lnTo>
                    <a:pt x="78" y="660"/>
                  </a:lnTo>
                  <a:lnTo>
                    <a:pt x="81" y="663"/>
                  </a:lnTo>
                  <a:lnTo>
                    <a:pt x="81" y="663"/>
                  </a:lnTo>
                  <a:lnTo>
                    <a:pt x="83" y="663"/>
                  </a:lnTo>
                  <a:lnTo>
                    <a:pt x="83" y="665"/>
                  </a:lnTo>
                  <a:lnTo>
                    <a:pt x="86" y="667"/>
                  </a:lnTo>
                  <a:lnTo>
                    <a:pt x="86" y="667"/>
                  </a:lnTo>
                  <a:lnTo>
                    <a:pt x="86" y="667"/>
                  </a:lnTo>
                  <a:lnTo>
                    <a:pt x="88" y="670"/>
                  </a:lnTo>
                  <a:lnTo>
                    <a:pt x="88" y="672"/>
                  </a:lnTo>
                  <a:lnTo>
                    <a:pt x="90" y="675"/>
                  </a:lnTo>
                  <a:lnTo>
                    <a:pt x="90" y="675"/>
                  </a:lnTo>
                  <a:lnTo>
                    <a:pt x="90" y="677"/>
                  </a:lnTo>
                  <a:lnTo>
                    <a:pt x="95" y="682"/>
                  </a:lnTo>
                  <a:lnTo>
                    <a:pt x="97" y="682"/>
                  </a:lnTo>
                  <a:lnTo>
                    <a:pt x="97" y="684"/>
                  </a:lnTo>
                  <a:lnTo>
                    <a:pt x="97" y="686"/>
                  </a:lnTo>
                  <a:lnTo>
                    <a:pt x="97" y="686"/>
                  </a:lnTo>
                  <a:lnTo>
                    <a:pt x="97" y="689"/>
                  </a:lnTo>
                  <a:lnTo>
                    <a:pt x="97" y="691"/>
                  </a:lnTo>
                  <a:lnTo>
                    <a:pt x="100" y="691"/>
                  </a:lnTo>
                  <a:lnTo>
                    <a:pt x="100" y="691"/>
                  </a:lnTo>
                  <a:lnTo>
                    <a:pt x="102" y="693"/>
                  </a:lnTo>
                  <a:lnTo>
                    <a:pt x="102" y="693"/>
                  </a:lnTo>
                  <a:lnTo>
                    <a:pt x="102" y="696"/>
                  </a:lnTo>
                  <a:lnTo>
                    <a:pt x="105" y="698"/>
                  </a:lnTo>
                  <a:lnTo>
                    <a:pt x="107" y="703"/>
                  </a:lnTo>
                  <a:lnTo>
                    <a:pt x="107" y="705"/>
                  </a:lnTo>
                  <a:lnTo>
                    <a:pt x="107" y="705"/>
                  </a:lnTo>
                  <a:lnTo>
                    <a:pt x="107" y="708"/>
                  </a:lnTo>
                  <a:lnTo>
                    <a:pt x="107" y="708"/>
                  </a:lnTo>
                  <a:lnTo>
                    <a:pt x="107" y="710"/>
                  </a:lnTo>
                  <a:lnTo>
                    <a:pt x="105" y="712"/>
                  </a:lnTo>
                  <a:lnTo>
                    <a:pt x="102" y="712"/>
                  </a:lnTo>
                  <a:lnTo>
                    <a:pt x="102" y="712"/>
                  </a:lnTo>
                  <a:lnTo>
                    <a:pt x="100" y="715"/>
                  </a:lnTo>
                  <a:lnTo>
                    <a:pt x="100" y="717"/>
                  </a:lnTo>
                  <a:lnTo>
                    <a:pt x="100" y="717"/>
                  </a:lnTo>
                  <a:lnTo>
                    <a:pt x="100" y="719"/>
                  </a:lnTo>
                  <a:lnTo>
                    <a:pt x="97" y="719"/>
                  </a:lnTo>
                  <a:lnTo>
                    <a:pt x="97" y="719"/>
                  </a:lnTo>
                  <a:lnTo>
                    <a:pt x="100" y="722"/>
                  </a:lnTo>
                  <a:lnTo>
                    <a:pt x="100" y="722"/>
                  </a:lnTo>
                  <a:lnTo>
                    <a:pt x="100" y="722"/>
                  </a:lnTo>
                  <a:lnTo>
                    <a:pt x="100" y="722"/>
                  </a:lnTo>
                  <a:lnTo>
                    <a:pt x="100" y="722"/>
                  </a:lnTo>
                  <a:lnTo>
                    <a:pt x="100" y="722"/>
                  </a:lnTo>
                  <a:lnTo>
                    <a:pt x="100" y="724"/>
                  </a:lnTo>
                  <a:lnTo>
                    <a:pt x="100" y="724"/>
                  </a:lnTo>
                  <a:lnTo>
                    <a:pt x="100" y="724"/>
                  </a:lnTo>
                  <a:lnTo>
                    <a:pt x="100" y="724"/>
                  </a:lnTo>
                  <a:lnTo>
                    <a:pt x="100" y="727"/>
                  </a:lnTo>
                  <a:lnTo>
                    <a:pt x="97" y="727"/>
                  </a:lnTo>
                  <a:lnTo>
                    <a:pt x="97" y="727"/>
                  </a:lnTo>
                  <a:lnTo>
                    <a:pt x="97" y="727"/>
                  </a:lnTo>
                  <a:lnTo>
                    <a:pt x="100" y="729"/>
                  </a:lnTo>
                  <a:lnTo>
                    <a:pt x="100" y="729"/>
                  </a:lnTo>
                  <a:lnTo>
                    <a:pt x="100" y="729"/>
                  </a:lnTo>
                  <a:lnTo>
                    <a:pt x="102" y="731"/>
                  </a:lnTo>
                  <a:lnTo>
                    <a:pt x="102" y="731"/>
                  </a:lnTo>
                  <a:lnTo>
                    <a:pt x="102" y="731"/>
                  </a:lnTo>
                  <a:lnTo>
                    <a:pt x="102" y="731"/>
                  </a:lnTo>
                  <a:lnTo>
                    <a:pt x="102" y="731"/>
                  </a:lnTo>
                  <a:lnTo>
                    <a:pt x="102" y="731"/>
                  </a:lnTo>
                  <a:lnTo>
                    <a:pt x="102" y="734"/>
                  </a:lnTo>
                  <a:lnTo>
                    <a:pt x="102" y="734"/>
                  </a:lnTo>
                  <a:lnTo>
                    <a:pt x="102" y="734"/>
                  </a:lnTo>
                  <a:lnTo>
                    <a:pt x="102" y="736"/>
                  </a:lnTo>
                  <a:lnTo>
                    <a:pt x="105" y="738"/>
                  </a:lnTo>
                  <a:lnTo>
                    <a:pt x="105" y="738"/>
                  </a:lnTo>
                  <a:lnTo>
                    <a:pt x="107" y="741"/>
                  </a:lnTo>
                  <a:lnTo>
                    <a:pt x="107" y="741"/>
                  </a:lnTo>
                  <a:lnTo>
                    <a:pt x="107" y="738"/>
                  </a:lnTo>
                  <a:lnTo>
                    <a:pt x="107" y="738"/>
                  </a:lnTo>
                  <a:lnTo>
                    <a:pt x="107" y="734"/>
                  </a:lnTo>
                  <a:lnTo>
                    <a:pt x="107" y="734"/>
                  </a:lnTo>
                  <a:lnTo>
                    <a:pt x="107" y="731"/>
                  </a:lnTo>
                  <a:lnTo>
                    <a:pt x="107" y="729"/>
                  </a:lnTo>
                  <a:lnTo>
                    <a:pt x="107" y="729"/>
                  </a:lnTo>
                  <a:lnTo>
                    <a:pt x="105" y="729"/>
                  </a:lnTo>
                  <a:lnTo>
                    <a:pt x="105" y="729"/>
                  </a:lnTo>
                  <a:lnTo>
                    <a:pt x="105" y="727"/>
                  </a:lnTo>
                  <a:lnTo>
                    <a:pt x="105" y="727"/>
                  </a:lnTo>
                  <a:lnTo>
                    <a:pt x="105" y="727"/>
                  </a:lnTo>
                  <a:lnTo>
                    <a:pt x="107" y="727"/>
                  </a:lnTo>
                  <a:lnTo>
                    <a:pt x="107" y="724"/>
                  </a:lnTo>
                  <a:lnTo>
                    <a:pt x="107" y="724"/>
                  </a:lnTo>
                  <a:lnTo>
                    <a:pt x="107" y="724"/>
                  </a:lnTo>
                  <a:lnTo>
                    <a:pt x="109" y="722"/>
                  </a:lnTo>
                  <a:lnTo>
                    <a:pt x="109" y="722"/>
                  </a:lnTo>
                  <a:lnTo>
                    <a:pt x="112" y="722"/>
                  </a:lnTo>
                  <a:lnTo>
                    <a:pt x="116" y="722"/>
                  </a:lnTo>
                  <a:lnTo>
                    <a:pt x="121" y="722"/>
                  </a:lnTo>
                  <a:lnTo>
                    <a:pt x="123" y="724"/>
                  </a:lnTo>
                  <a:lnTo>
                    <a:pt x="126" y="724"/>
                  </a:lnTo>
                  <a:lnTo>
                    <a:pt x="128" y="727"/>
                  </a:lnTo>
                  <a:lnTo>
                    <a:pt x="126" y="729"/>
                  </a:lnTo>
                  <a:lnTo>
                    <a:pt x="126" y="729"/>
                  </a:lnTo>
                  <a:lnTo>
                    <a:pt x="126" y="729"/>
                  </a:lnTo>
                  <a:lnTo>
                    <a:pt x="126" y="731"/>
                  </a:lnTo>
                  <a:lnTo>
                    <a:pt x="126" y="734"/>
                  </a:lnTo>
                  <a:lnTo>
                    <a:pt x="126" y="734"/>
                  </a:lnTo>
                  <a:lnTo>
                    <a:pt x="126" y="736"/>
                  </a:lnTo>
                  <a:lnTo>
                    <a:pt x="126" y="736"/>
                  </a:lnTo>
                  <a:lnTo>
                    <a:pt x="126" y="736"/>
                  </a:lnTo>
                  <a:lnTo>
                    <a:pt x="126" y="736"/>
                  </a:lnTo>
                  <a:lnTo>
                    <a:pt x="126" y="736"/>
                  </a:lnTo>
                  <a:lnTo>
                    <a:pt x="126" y="738"/>
                  </a:lnTo>
                  <a:lnTo>
                    <a:pt x="126" y="741"/>
                  </a:lnTo>
                  <a:lnTo>
                    <a:pt x="126" y="741"/>
                  </a:lnTo>
                  <a:lnTo>
                    <a:pt x="123" y="741"/>
                  </a:lnTo>
                  <a:lnTo>
                    <a:pt x="126" y="741"/>
                  </a:lnTo>
                  <a:lnTo>
                    <a:pt x="126" y="743"/>
                  </a:lnTo>
                  <a:lnTo>
                    <a:pt x="126" y="743"/>
                  </a:lnTo>
                  <a:lnTo>
                    <a:pt x="126" y="743"/>
                  </a:lnTo>
                  <a:lnTo>
                    <a:pt x="126" y="741"/>
                  </a:lnTo>
                  <a:lnTo>
                    <a:pt x="128" y="741"/>
                  </a:lnTo>
                  <a:lnTo>
                    <a:pt x="133" y="741"/>
                  </a:lnTo>
                  <a:lnTo>
                    <a:pt x="135" y="738"/>
                  </a:lnTo>
                  <a:lnTo>
                    <a:pt x="135" y="738"/>
                  </a:lnTo>
                  <a:lnTo>
                    <a:pt x="140" y="741"/>
                  </a:lnTo>
                  <a:lnTo>
                    <a:pt x="140" y="738"/>
                  </a:lnTo>
                  <a:lnTo>
                    <a:pt x="142" y="736"/>
                  </a:lnTo>
                  <a:lnTo>
                    <a:pt x="142" y="736"/>
                  </a:lnTo>
                  <a:lnTo>
                    <a:pt x="142" y="738"/>
                  </a:lnTo>
                  <a:lnTo>
                    <a:pt x="142" y="738"/>
                  </a:lnTo>
                  <a:lnTo>
                    <a:pt x="140" y="741"/>
                  </a:lnTo>
                  <a:lnTo>
                    <a:pt x="140" y="741"/>
                  </a:lnTo>
                  <a:lnTo>
                    <a:pt x="140" y="741"/>
                  </a:lnTo>
                  <a:lnTo>
                    <a:pt x="140" y="741"/>
                  </a:lnTo>
                  <a:lnTo>
                    <a:pt x="142" y="743"/>
                  </a:lnTo>
                  <a:lnTo>
                    <a:pt x="142" y="743"/>
                  </a:lnTo>
                  <a:lnTo>
                    <a:pt x="142" y="743"/>
                  </a:lnTo>
                  <a:lnTo>
                    <a:pt x="147" y="746"/>
                  </a:lnTo>
                  <a:lnTo>
                    <a:pt x="149" y="743"/>
                  </a:lnTo>
                  <a:lnTo>
                    <a:pt x="149" y="743"/>
                  </a:lnTo>
                  <a:lnTo>
                    <a:pt x="152" y="746"/>
                  </a:lnTo>
                  <a:lnTo>
                    <a:pt x="152" y="746"/>
                  </a:lnTo>
                  <a:lnTo>
                    <a:pt x="154" y="748"/>
                  </a:lnTo>
                  <a:lnTo>
                    <a:pt x="154" y="750"/>
                  </a:lnTo>
                  <a:lnTo>
                    <a:pt x="154" y="753"/>
                  </a:lnTo>
                  <a:lnTo>
                    <a:pt x="154" y="753"/>
                  </a:lnTo>
                  <a:lnTo>
                    <a:pt x="152" y="757"/>
                  </a:lnTo>
                  <a:lnTo>
                    <a:pt x="152" y="757"/>
                  </a:lnTo>
                  <a:lnTo>
                    <a:pt x="152" y="757"/>
                  </a:lnTo>
                  <a:lnTo>
                    <a:pt x="152" y="757"/>
                  </a:lnTo>
                  <a:lnTo>
                    <a:pt x="152" y="757"/>
                  </a:lnTo>
                  <a:lnTo>
                    <a:pt x="152" y="757"/>
                  </a:lnTo>
                  <a:lnTo>
                    <a:pt x="154" y="757"/>
                  </a:lnTo>
                  <a:lnTo>
                    <a:pt x="154" y="757"/>
                  </a:lnTo>
                  <a:lnTo>
                    <a:pt x="157" y="757"/>
                  </a:lnTo>
                  <a:lnTo>
                    <a:pt x="157" y="757"/>
                  </a:lnTo>
                  <a:lnTo>
                    <a:pt x="159" y="757"/>
                  </a:lnTo>
                  <a:lnTo>
                    <a:pt x="159" y="760"/>
                  </a:lnTo>
                  <a:lnTo>
                    <a:pt x="161" y="760"/>
                  </a:lnTo>
                  <a:lnTo>
                    <a:pt x="166" y="764"/>
                  </a:lnTo>
                  <a:lnTo>
                    <a:pt x="168" y="767"/>
                  </a:lnTo>
                  <a:lnTo>
                    <a:pt x="168" y="767"/>
                  </a:lnTo>
                  <a:lnTo>
                    <a:pt x="168" y="767"/>
                  </a:lnTo>
                  <a:lnTo>
                    <a:pt x="168" y="767"/>
                  </a:lnTo>
                  <a:lnTo>
                    <a:pt x="171" y="767"/>
                  </a:lnTo>
                  <a:lnTo>
                    <a:pt x="171" y="767"/>
                  </a:lnTo>
                  <a:lnTo>
                    <a:pt x="171" y="767"/>
                  </a:lnTo>
                  <a:lnTo>
                    <a:pt x="173" y="767"/>
                  </a:lnTo>
                  <a:lnTo>
                    <a:pt x="180" y="767"/>
                  </a:lnTo>
                  <a:lnTo>
                    <a:pt x="183" y="767"/>
                  </a:lnTo>
                  <a:lnTo>
                    <a:pt x="183" y="767"/>
                  </a:lnTo>
                  <a:lnTo>
                    <a:pt x="185" y="769"/>
                  </a:lnTo>
                  <a:lnTo>
                    <a:pt x="187" y="769"/>
                  </a:lnTo>
                  <a:lnTo>
                    <a:pt x="187" y="772"/>
                  </a:lnTo>
                  <a:lnTo>
                    <a:pt x="187" y="772"/>
                  </a:lnTo>
                  <a:lnTo>
                    <a:pt x="190" y="772"/>
                  </a:lnTo>
                  <a:lnTo>
                    <a:pt x="190" y="769"/>
                  </a:lnTo>
                  <a:lnTo>
                    <a:pt x="192" y="769"/>
                  </a:lnTo>
                  <a:lnTo>
                    <a:pt x="192" y="769"/>
                  </a:lnTo>
                  <a:lnTo>
                    <a:pt x="190" y="767"/>
                  </a:lnTo>
                  <a:lnTo>
                    <a:pt x="192" y="764"/>
                  </a:lnTo>
                  <a:lnTo>
                    <a:pt x="197" y="762"/>
                  </a:lnTo>
                  <a:lnTo>
                    <a:pt x="199" y="762"/>
                  </a:lnTo>
                  <a:lnTo>
                    <a:pt x="199" y="762"/>
                  </a:lnTo>
                  <a:lnTo>
                    <a:pt x="199" y="762"/>
                  </a:lnTo>
                  <a:lnTo>
                    <a:pt x="202" y="760"/>
                  </a:lnTo>
                  <a:lnTo>
                    <a:pt x="202" y="760"/>
                  </a:lnTo>
                  <a:lnTo>
                    <a:pt x="202" y="757"/>
                  </a:lnTo>
                  <a:lnTo>
                    <a:pt x="204" y="757"/>
                  </a:lnTo>
                  <a:lnTo>
                    <a:pt x="204" y="757"/>
                  </a:lnTo>
                  <a:lnTo>
                    <a:pt x="206" y="757"/>
                  </a:lnTo>
                  <a:lnTo>
                    <a:pt x="206" y="755"/>
                  </a:lnTo>
                  <a:lnTo>
                    <a:pt x="206" y="755"/>
                  </a:lnTo>
                  <a:lnTo>
                    <a:pt x="206" y="755"/>
                  </a:lnTo>
                  <a:lnTo>
                    <a:pt x="206" y="755"/>
                  </a:lnTo>
                  <a:lnTo>
                    <a:pt x="209" y="755"/>
                  </a:lnTo>
                  <a:lnTo>
                    <a:pt x="209" y="753"/>
                  </a:lnTo>
                  <a:lnTo>
                    <a:pt x="213" y="750"/>
                  </a:lnTo>
                  <a:lnTo>
                    <a:pt x="213" y="748"/>
                  </a:lnTo>
                  <a:lnTo>
                    <a:pt x="216" y="748"/>
                  </a:lnTo>
                  <a:lnTo>
                    <a:pt x="223" y="746"/>
                  </a:lnTo>
                  <a:lnTo>
                    <a:pt x="232" y="748"/>
                  </a:lnTo>
                  <a:lnTo>
                    <a:pt x="235" y="748"/>
                  </a:lnTo>
                  <a:lnTo>
                    <a:pt x="235" y="746"/>
                  </a:lnTo>
                  <a:lnTo>
                    <a:pt x="235" y="746"/>
                  </a:lnTo>
                  <a:lnTo>
                    <a:pt x="232" y="743"/>
                  </a:lnTo>
                  <a:lnTo>
                    <a:pt x="232" y="743"/>
                  </a:lnTo>
                  <a:lnTo>
                    <a:pt x="232" y="743"/>
                  </a:lnTo>
                  <a:lnTo>
                    <a:pt x="235" y="741"/>
                  </a:lnTo>
                  <a:lnTo>
                    <a:pt x="235" y="741"/>
                  </a:lnTo>
                  <a:lnTo>
                    <a:pt x="237" y="741"/>
                  </a:lnTo>
                  <a:lnTo>
                    <a:pt x="239" y="741"/>
                  </a:lnTo>
                  <a:lnTo>
                    <a:pt x="244" y="741"/>
                  </a:lnTo>
                  <a:lnTo>
                    <a:pt x="246" y="741"/>
                  </a:lnTo>
                  <a:lnTo>
                    <a:pt x="256" y="746"/>
                  </a:lnTo>
                  <a:lnTo>
                    <a:pt x="258" y="746"/>
                  </a:lnTo>
                  <a:lnTo>
                    <a:pt x="261" y="746"/>
                  </a:lnTo>
                  <a:lnTo>
                    <a:pt x="263" y="743"/>
                  </a:lnTo>
                  <a:lnTo>
                    <a:pt x="265" y="743"/>
                  </a:lnTo>
                  <a:lnTo>
                    <a:pt x="265" y="743"/>
                  </a:lnTo>
                  <a:lnTo>
                    <a:pt x="265" y="741"/>
                  </a:lnTo>
                  <a:lnTo>
                    <a:pt x="265" y="741"/>
                  </a:lnTo>
                  <a:lnTo>
                    <a:pt x="268" y="741"/>
                  </a:lnTo>
                  <a:lnTo>
                    <a:pt x="270" y="741"/>
                  </a:lnTo>
                  <a:lnTo>
                    <a:pt x="270" y="741"/>
                  </a:lnTo>
                  <a:lnTo>
                    <a:pt x="273" y="741"/>
                  </a:lnTo>
                  <a:lnTo>
                    <a:pt x="275" y="741"/>
                  </a:lnTo>
                  <a:lnTo>
                    <a:pt x="280" y="743"/>
                  </a:lnTo>
                  <a:lnTo>
                    <a:pt x="282" y="743"/>
                  </a:lnTo>
                  <a:lnTo>
                    <a:pt x="284" y="743"/>
                  </a:lnTo>
                  <a:lnTo>
                    <a:pt x="287" y="741"/>
                  </a:lnTo>
                  <a:lnTo>
                    <a:pt x="289" y="738"/>
                  </a:lnTo>
                  <a:lnTo>
                    <a:pt x="289" y="738"/>
                  </a:lnTo>
                  <a:lnTo>
                    <a:pt x="291" y="738"/>
                  </a:lnTo>
                  <a:lnTo>
                    <a:pt x="291" y="736"/>
                  </a:lnTo>
                  <a:lnTo>
                    <a:pt x="291" y="734"/>
                  </a:lnTo>
                  <a:lnTo>
                    <a:pt x="291" y="734"/>
                  </a:lnTo>
                  <a:lnTo>
                    <a:pt x="291" y="731"/>
                  </a:lnTo>
                  <a:lnTo>
                    <a:pt x="294" y="731"/>
                  </a:lnTo>
                  <a:lnTo>
                    <a:pt x="301" y="729"/>
                  </a:lnTo>
                  <a:lnTo>
                    <a:pt x="303" y="729"/>
                  </a:lnTo>
                  <a:lnTo>
                    <a:pt x="303" y="729"/>
                  </a:lnTo>
                  <a:lnTo>
                    <a:pt x="303" y="729"/>
                  </a:lnTo>
                  <a:lnTo>
                    <a:pt x="301" y="727"/>
                  </a:lnTo>
                  <a:lnTo>
                    <a:pt x="301" y="727"/>
                  </a:lnTo>
                  <a:lnTo>
                    <a:pt x="301" y="724"/>
                  </a:lnTo>
                  <a:lnTo>
                    <a:pt x="303" y="724"/>
                  </a:lnTo>
                  <a:lnTo>
                    <a:pt x="303" y="722"/>
                  </a:lnTo>
                  <a:lnTo>
                    <a:pt x="306" y="722"/>
                  </a:lnTo>
                  <a:lnTo>
                    <a:pt x="310" y="722"/>
                  </a:lnTo>
                  <a:lnTo>
                    <a:pt x="313" y="722"/>
                  </a:lnTo>
                  <a:lnTo>
                    <a:pt x="317" y="722"/>
                  </a:lnTo>
                  <a:lnTo>
                    <a:pt x="320" y="722"/>
                  </a:lnTo>
                  <a:lnTo>
                    <a:pt x="322" y="719"/>
                  </a:lnTo>
                  <a:lnTo>
                    <a:pt x="325" y="717"/>
                  </a:lnTo>
                  <a:lnTo>
                    <a:pt x="325" y="717"/>
                  </a:lnTo>
                  <a:lnTo>
                    <a:pt x="327" y="717"/>
                  </a:lnTo>
                  <a:lnTo>
                    <a:pt x="327" y="717"/>
                  </a:lnTo>
                  <a:lnTo>
                    <a:pt x="329" y="717"/>
                  </a:lnTo>
                  <a:lnTo>
                    <a:pt x="334" y="719"/>
                  </a:lnTo>
                  <a:lnTo>
                    <a:pt x="336" y="719"/>
                  </a:lnTo>
                  <a:lnTo>
                    <a:pt x="336" y="719"/>
                  </a:lnTo>
                  <a:lnTo>
                    <a:pt x="336" y="719"/>
                  </a:lnTo>
                  <a:lnTo>
                    <a:pt x="336" y="717"/>
                  </a:lnTo>
                  <a:lnTo>
                    <a:pt x="334" y="717"/>
                  </a:lnTo>
                  <a:lnTo>
                    <a:pt x="334" y="717"/>
                  </a:lnTo>
                  <a:lnTo>
                    <a:pt x="336" y="717"/>
                  </a:lnTo>
                  <a:lnTo>
                    <a:pt x="339" y="717"/>
                  </a:lnTo>
                  <a:lnTo>
                    <a:pt x="339" y="717"/>
                  </a:lnTo>
                  <a:lnTo>
                    <a:pt x="339" y="717"/>
                  </a:lnTo>
                  <a:lnTo>
                    <a:pt x="336" y="717"/>
                  </a:lnTo>
                  <a:lnTo>
                    <a:pt x="336" y="719"/>
                  </a:lnTo>
                  <a:lnTo>
                    <a:pt x="339" y="719"/>
                  </a:lnTo>
                  <a:lnTo>
                    <a:pt x="339" y="719"/>
                  </a:lnTo>
                  <a:lnTo>
                    <a:pt x="339" y="719"/>
                  </a:lnTo>
                  <a:lnTo>
                    <a:pt x="339" y="719"/>
                  </a:lnTo>
                  <a:lnTo>
                    <a:pt x="341" y="722"/>
                  </a:lnTo>
                  <a:lnTo>
                    <a:pt x="346" y="722"/>
                  </a:lnTo>
                  <a:lnTo>
                    <a:pt x="346" y="722"/>
                  </a:lnTo>
                  <a:lnTo>
                    <a:pt x="346" y="722"/>
                  </a:lnTo>
                  <a:lnTo>
                    <a:pt x="348" y="722"/>
                  </a:lnTo>
                  <a:lnTo>
                    <a:pt x="348" y="722"/>
                  </a:lnTo>
                  <a:lnTo>
                    <a:pt x="351" y="722"/>
                  </a:lnTo>
                  <a:lnTo>
                    <a:pt x="351" y="722"/>
                  </a:lnTo>
                  <a:lnTo>
                    <a:pt x="351" y="724"/>
                  </a:lnTo>
                  <a:lnTo>
                    <a:pt x="351" y="722"/>
                  </a:lnTo>
                  <a:lnTo>
                    <a:pt x="351" y="722"/>
                  </a:lnTo>
                  <a:lnTo>
                    <a:pt x="351" y="722"/>
                  </a:lnTo>
                  <a:lnTo>
                    <a:pt x="351" y="722"/>
                  </a:lnTo>
                  <a:lnTo>
                    <a:pt x="348" y="722"/>
                  </a:lnTo>
                  <a:lnTo>
                    <a:pt x="348" y="719"/>
                  </a:lnTo>
                  <a:lnTo>
                    <a:pt x="348" y="719"/>
                  </a:lnTo>
                  <a:lnTo>
                    <a:pt x="348" y="719"/>
                  </a:lnTo>
                  <a:lnTo>
                    <a:pt x="351" y="719"/>
                  </a:lnTo>
                  <a:lnTo>
                    <a:pt x="351" y="719"/>
                  </a:lnTo>
                  <a:lnTo>
                    <a:pt x="351" y="722"/>
                  </a:lnTo>
                  <a:lnTo>
                    <a:pt x="353" y="722"/>
                  </a:lnTo>
                  <a:lnTo>
                    <a:pt x="353" y="722"/>
                  </a:lnTo>
                  <a:lnTo>
                    <a:pt x="370" y="724"/>
                  </a:lnTo>
                  <a:lnTo>
                    <a:pt x="370" y="724"/>
                  </a:lnTo>
                  <a:lnTo>
                    <a:pt x="370" y="724"/>
                  </a:lnTo>
                  <a:lnTo>
                    <a:pt x="370" y="724"/>
                  </a:lnTo>
                  <a:lnTo>
                    <a:pt x="367" y="722"/>
                  </a:lnTo>
                  <a:lnTo>
                    <a:pt x="370" y="719"/>
                  </a:lnTo>
                  <a:lnTo>
                    <a:pt x="370" y="719"/>
                  </a:lnTo>
                  <a:lnTo>
                    <a:pt x="370" y="719"/>
                  </a:lnTo>
                  <a:lnTo>
                    <a:pt x="372" y="719"/>
                  </a:lnTo>
                  <a:lnTo>
                    <a:pt x="381" y="717"/>
                  </a:lnTo>
                  <a:lnTo>
                    <a:pt x="384" y="717"/>
                  </a:lnTo>
                  <a:lnTo>
                    <a:pt x="393" y="719"/>
                  </a:lnTo>
                  <a:lnTo>
                    <a:pt x="398" y="719"/>
                  </a:lnTo>
                  <a:lnTo>
                    <a:pt x="400" y="719"/>
                  </a:lnTo>
                  <a:lnTo>
                    <a:pt x="400" y="719"/>
                  </a:lnTo>
                  <a:lnTo>
                    <a:pt x="412" y="722"/>
                  </a:lnTo>
                  <a:lnTo>
                    <a:pt x="414" y="722"/>
                  </a:lnTo>
                  <a:lnTo>
                    <a:pt x="414" y="724"/>
                  </a:lnTo>
                  <a:lnTo>
                    <a:pt x="417" y="724"/>
                  </a:lnTo>
                  <a:lnTo>
                    <a:pt x="422" y="724"/>
                  </a:lnTo>
                  <a:lnTo>
                    <a:pt x="424" y="724"/>
                  </a:lnTo>
                  <a:lnTo>
                    <a:pt x="426" y="727"/>
                  </a:lnTo>
                  <a:lnTo>
                    <a:pt x="429" y="727"/>
                  </a:lnTo>
                  <a:lnTo>
                    <a:pt x="433" y="729"/>
                  </a:lnTo>
                  <a:lnTo>
                    <a:pt x="433" y="729"/>
                  </a:lnTo>
                  <a:lnTo>
                    <a:pt x="436" y="729"/>
                  </a:lnTo>
                  <a:lnTo>
                    <a:pt x="438" y="729"/>
                  </a:lnTo>
                  <a:lnTo>
                    <a:pt x="440" y="729"/>
                  </a:lnTo>
                  <a:lnTo>
                    <a:pt x="445" y="729"/>
                  </a:lnTo>
                  <a:lnTo>
                    <a:pt x="445" y="729"/>
                  </a:lnTo>
                  <a:lnTo>
                    <a:pt x="448" y="731"/>
                  </a:lnTo>
                  <a:lnTo>
                    <a:pt x="448" y="731"/>
                  </a:lnTo>
                  <a:lnTo>
                    <a:pt x="448" y="731"/>
                  </a:lnTo>
                  <a:lnTo>
                    <a:pt x="448" y="729"/>
                  </a:lnTo>
                  <a:lnTo>
                    <a:pt x="448" y="729"/>
                  </a:lnTo>
                  <a:lnTo>
                    <a:pt x="448" y="729"/>
                  </a:lnTo>
                  <a:lnTo>
                    <a:pt x="448" y="729"/>
                  </a:lnTo>
                  <a:lnTo>
                    <a:pt x="448" y="729"/>
                  </a:lnTo>
                  <a:lnTo>
                    <a:pt x="448" y="727"/>
                  </a:lnTo>
                  <a:lnTo>
                    <a:pt x="448" y="727"/>
                  </a:lnTo>
                  <a:lnTo>
                    <a:pt x="450" y="724"/>
                  </a:lnTo>
                  <a:lnTo>
                    <a:pt x="450" y="724"/>
                  </a:lnTo>
                  <a:lnTo>
                    <a:pt x="452" y="722"/>
                  </a:lnTo>
                  <a:lnTo>
                    <a:pt x="452" y="722"/>
                  </a:lnTo>
                  <a:lnTo>
                    <a:pt x="450" y="719"/>
                  </a:lnTo>
                  <a:lnTo>
                    <a:pt x="452" y="717"/>
                  </a:lnTo>
                  <a:lnTo>
                    <a:pt x="452" y="717"/>
                  </a:lnTo>
                  <a:lnTo>
                    <a:pt x="457" y="715"/>
                  </a:lnTo>
                  <a:lnTo>
                    <a:pt x="462" y="715"/>
                  </a:lnTo>
                  <a:lnTo>
                    <a:pt x="467" y="715"/>
                  </a:lnTo>
                  <a:lnTo>
                    <a:pt x="471" y="717"/>
                  </a:lnTo>
                  <a:lnTo>
                    <a:pt x="474" y="717"/>
                  </a:lnTo>
                  <a:lnTo>
                    <a:pt x="474" y="719"/>
                  </a:lnTo>
                  <a:lnTo>
                    <a:pt x="476" y="719"/>
                  </a:lnTo>
                  <a:lnTo>
                    <a:pt x="478" y="719"/>
                  </a:lnTo>
                  <a:lnTo>
                    <a:pt x="478" y="719"/>
                  </a:lnTo>
                  <a:lnTo>
                    <a:pt x="481" y="719"/>
                  </a:lnTo>
                  <a:lnTo>
                    <a:pt x="483" y="719"/>
                  </a:lnTo>
                  <a:lnTo>
                    <a:pt x="485" y="719"/>
                  </a:lnTo>
                  <a:lnTo>
                    <a:pt x="488" y="722"/>
                  </a:lnTo>
                  <a:lnTo>
                    <a:pt x="490" y="719"/>
                  </a:lnTo>
                  <a:lnTo>
                    <a:pt x="490" y="719"/>
                  </a:lnTo>
                  <a:lnTo>
                    <a:pt x="490" y="719"/>
                  </a:lnTo>
                  <a:lnTo>
                    <a:pt x="493" y="719"/>
                  </a:lnTo>
                  <a:lnTo>
                    <a:pt x="493" y="719"/>
                  </a:lnTo>
                  <a:lnTo>
                    <a:pt x="493" y="719"/>
                  </a:lnTo>
                  <a:lnTo>
                    <a:pt x="493" y="719"/>
                  </a:lnTo>
                  <a:lnTo>
                    <a:pt x="493" y="719"/>
                  </a:lnTo>
                  <a:lnTo>
                    <a:pt x="493" y="717"/>
                  </a:lnTo>
                  <a:lnTo>
                    <a:pt x="490" y="715"/>
                  </a:lnTo>
                  <a:lnTo>
                    <a:pt x="490" y="715"/>
                  </a:lnTo>
                  <a:lnTo>
                    <a:pt x="490" y="715"/>
                  </a:lnTo>
                  <a:lnTo>
                    <a:pt x="488" y="715"/>
                  </a:lnTo>
                  <a:lnTo>
                    <a:pt x="488" y="712"/>
                  </a:lnTo>
                  <a:lnTo>
                    <a:pt x="488" y="712"/>
                  </a:lnTo>
                  <a:lnTo>
                    <a:pt x="490" y="708"/>
                  </a:lnTo>
                  <a:lnTo>
                    <a:pt x="490" y="705"/>
                  </a:lnTo>
                  <a:lnTo>
                    <a:pt x="493" y="705"/>
                  </a:lnTo>
                  <a:lnTo>
                    <a:pt x="493" y="703"/>
                  </a:lnTo>
                  <a:lnTo>
                    <a:pt x="497" y="701"/>
                  </a:lnTo>
                  <a:lnTo>
                    <a:pt x="502" y="701"/>
                  </a:lnTo>
                  <a:lnTo>
                    <a:pt x="507" y="698"/>
                  </a:lnTo>
                  <a:lnTo>
                    <a:pt x="514" y="701"/>
                  </a:lnTo>
                  <a:lnTo>
                    <a:pt x="521" y="701"/>
                  </a:lnTo>
                  <a:lnTo>
                    <a:pt x="523" y="703"/>
                  </a:lnTo>
                  <a:lnTo>
                    <a:pt x="523" y="703"/>
                  </a:lnTo>
                  <a:lnTo>
                    <a:pt x="526" y="703"/>
                  </a:lnTo>
                  <a:lnTo>
                    <a:pt x="526" y="703"/>
                  </a:lnTo>
                  <a:lnTo>
                    <a:pt x="528" y="703"/>
                  </a:lnTo>
                  <a:lnTo>
                    <a:pt x="533" y="703"/>
                  </a:lnTo>
                  <a:lnTo>
                    <a:pt x="535" y="703"/>
                  </a:lnTo>
                  <a:lnTo>
                    <a:pt x="538" y="703"/>
                  </a:lnTo>
                  <a:lnTo>
                    <a:pt x="542" y="698"/>
                  </a:lnTo>
                  <a:lnTo>
                    <a:pt x="542" y="698"/>
                  </a:lnTo>
                  <a:lnTo>
                    <a:pt x="542" y="698"/>
                  </a:lnTo>
                  <a:lnTo>
                    <a:pt x="545" y="698"/>
                  </a:lnTo>
                  <a:lnTo>
                    <a:pt x="545" y="698"/>
                  </a:lnTo>
                  <a:lnTo>
                    <a:pt x="545" y="698"/>
                  </a:lnTo>
                  <a:lnTo>
                    <a:pt x="549" y="696"/>
                  </a:lnTo>
                  <a:lnTo>
                    <a:pt x="552" y="693"/>
                  </a:lnTo>
                  <a:lnTo>
                    <a:pt x="554" y="693"/>
                  </a:lnTo>
                  <a:lnTo>
                    <a:pt x="556" y="693"/>
                  </a:lnTo>
                  <a:lnTo>
                    <a:pt x="559" y="691"/>
                  </a:lnTo>
                  <a:lnTo>
                    <a:pt x="559" y="691"/>
                  </a:lnTo>
                  <a:lnTo>
                    <a:pt x="561" y="691"/>
                  </a:lnTo>
                  <a:lnTo>
                    <a:pt x="561" y="691"/>
                  </a:lnTo>
                  <a:lnTo>
                    <a:pt x="566" y="689"/>
                  </a:lnTo>
                  <a:lnTo>
                    <a:pt x="568" y="686"/>
                  </a:lnTo>
                  <a:lnTo>
                    <a:pt x="568" y="686"/>
                  </a:lnTo>
                  <a:lnTo>
                    <a:pt x="568" y="686"/>
                  </a:lnTo>
                  <a:lnTo>
                    <a:pt x="568" y="686"/>
                  </a:lnTo>
                  <a:lnTo>
                    <a:pt x="568" y="686"/>
                  </a:lnTo>
                  <a:lnTo>
                    <a:pt x="568" y="686"/>
                  </a:lnTo>
                  <a:lnTo>
                    <a:pt x="568" y="684"/>
                  </a:lnTo>
                  <a:lnTo>
                    <a:pt x="571" y="684"/>
                  </a:lnTo>
                  <a:lnTo>
                    <a:pt x="575" y="682"/>
                  </a:lnTo>
                  <a:lnTo>
                    <a:pt x="575" y="682"/>
                  </a:lnTo>
                  <a:lnTo>
                    <a:pt x="580" y="677"/>
                  </a:lnTo>
                  <a:lnTo>
                    <a:pt x="580" y="677"/>
                  </a:lnTo>
                  <a:lnTo>
                    <a:pt x="580" y="677"/>
                  </a:lnTo>
                  <a:lnTo>
                    <a:pt x="580" y="677"/>
                  </a:lnTo>
                  <a:lnTo>
                    <a:pt x="580" y="677"/>
                  </a:lnTo>
                  <a:lnTo>
                    <a:pt x="582" y="677"/>
                  </a:lnTo>
                  <a:lnTo>
                    <a:pt x="582" y="677"/>
                  </a:lnTo>
                  <a:lnTo>
                    <a:pt x="582" y="677"/>
                  </a:lnTo>
                  <a:lnTo>
                    <a:pt x="585" y="675"/>
                  </a:lnTo>
                  <a:lnTo>
                    <a:pt x="587" y="672"/>
                  </a:lnTo>
                  <a:lnTo>
                    <a:pt x="587" y="672"/>
                  </a:lnTo>
                  <a:lnTo>
                    <a:pt x="587" y="672"/>
                  </a:lnTo>
                  <a:lnTo>
                    <a:pt x="590" y="672"/>
                  </a:lnTo>
                  <a:lnTo>
                    <a:pt x="590" y="672"/>
                  </a:lnTo>
                  <a:lnTo>
                    <a:pt x="590" y="672"/>
                  </a:lnTo>
                  <a:lnTo>
                    <a:pt x="590" y="670"/>
                  </a:lnTo>
                  <a:lnTo>
                    <a:pt x="592" y="670"/>
                  </a:lnTo>
                  <a:lnTo>
                    <a:pt x="592" y="670"/>
                  </a:lnTo>
                  <a:lnTo>
                    <a:pt x="594" y="667"/>
                  </a:lnTo>
                  <a:lnTo>
                    <a:pt x="597" y="665"/>
                  </a:lnTo>
                  <a:lnTo>
                    <a:pt x="601" y="660"/>
                  </a:lnTo>
                  <a:lnTo>
                    <a:pt x="604" y="660"/>
                  </a:lnTo>
                  <a:lnTo>
                    <a:pt x="606" y="658"/>
                  </a:lnTo>
                  <a:lnTo>
                    <a:pt x="606" y="658"/>
                  </a:lnTo>
                  <a:lnTo>
                    <a:pt x="606" y="658"/>
                  </a:lnTo>
                  <a:lnTo>
                    <a:pt x="608" y="658"/>
                  </a:lnTo>
                  <a:lnTo>
                    <a:pt x="611" y="656"/>
                  </a:lnTo>
                  <a:lnTo>
                    <a:pt x="611" y="656"/>
                  </a:lnTo>
                  <a:lnTo>
                    <a:pt x="611" y="656"/>
                  </a:lnTo>
                  <a:lnTo>
                    <a:pt x="611" y="656"/>
                  </a:lnTo>
                  <a:lnTo>
                    <a:pt x="611" y="656"/>
                  </a:lnTo>
                  <a:lnTo>
                    <a:pt x="611" y="656"/>
                  </a:lnTo>
                  <a:lnTo>
                    <a:pt x="613" y="653"/>
                  </a:lnTo>
                  <a:lnTo>
                    <a:pt x="613" y="653"/>
                  </a:lnTo>
                  <a:lnTo>
                    <a:pt x="616" y="653"/>
                  </a:lnTo>
                  <a:lnTo>
                    <a:pt x="620" y="648"/>
                  </a:lnTo>
                  <a:lnTo>
                    <a:pt x="620" y="646"/>
                  </a:lnTo>
                  <a:lnTo>
                    <a:pt x="623" y="646"/>
                  </a:lnTo>
                  <a:lnTo>
                    <a:pt x="623" y="644"/>
                  </a:lnTo>
                  <a:lnTo>
                    <a:pt x="623" y="641"/>
                  </a:lnTo>
                  <a:lnTo>
                    <a:pt x="625" y="641"/>
                  </a:lnTo>
                  <a:lnTo>
                    <a:pt x="627" y="639"/>
                  </a:lnTo>
                  <a:lnTo>
                    <a:pt x="630" y="639"/>
                  </a:lnTo>
                  <a:lnTo>
                    <a:pt x="632" y="637"/>
                  </a:lnTo>
                  <a:lnTo>
                    <a:pt x="635" y="634"/>
                  </a:lnTo>
                  <a:lnTo>
                    <a:pt x="635" y="634"/>
                  </a:lnTo>
                  <a:lnTo>
                    <a:pt x="635" y="634"/>
                  </a:lnTo>
                  <a:lnTo>
                    <a:pt x="637" y="632"/>
                  </a:lnTo>
                  <a:lnTo>
                    <a:pt x="639" y="632"/>
                  </a:lnTo>
                  <a:lnTo>
                    <a:pt x="639" y="630"/>
                  </a:lnTo>
                  <a:lnTo>
                    <a:pt x="646" y="627"/>
                  </a:lnTo>
                  <a:lnTo>
                    <a:pt x="646" y="625"/>
                  </a:lnTo>
                  <a:lnTo>
                    <a:pt x="646" y="625"/>
                  </a:lnTo>
                  <a:lnTo>
                    <a:pt x="646" y="622"/>
                  </a:lnTo>
                  <a:lnTo>
                    <a:pt x="649" y="620"/>
                  </a:lnTo>
                  <a:lnTo>
                    <a:pt x="649" y="620"/>
                  </a:lnTo>
                  <a:lnTo>
                    <a:pt x="651" y="620"/>
                  </a:lnTo>
                  <a:lnTo>
                    <a:pt x="651" y="620"/>
                  </a:lnTo>
                  <a:lnTo>
                    <a:pt x="651" y="618"/>
                  </a:lnTo>
                  <a:lnTo>
                    <a:pt x="658" y="611"/>
                  </a:lnTo>
                  <a:lnTo>
                    <a:pt x="661" y="611"/>
                  </a:lnTo>
                  <a:lnTo>
                    <a:pt x="663" y="608"/>
                  </a:lnTo>
                  <a:lnTo>
                    <a:pt x="668" y="601"/>
                  </a:lnTo>
                  <a:lnTo>
                    <a:pt x="675" y="594"/>
                  </a:lnTo>
                  <a:lnTo>
                    <a:pt x="677" y="592"/>
                  </a:lnTo>
                  <a:lnTo>
                    <a:pt x="677" y="592"/>
                  </a:lnTo>
                  <a:lnTo>
                    <a:pt x="677" y="589"/>
                  </a:lnTo>
                  <a:lnTo>
                    <a:pt x="677" y="589"/>
                  </a:lnTo>
                  <a:lnTo>
                    <a:pt x="682" y="587"/>
                  </a:lnTo>
                  <a:lnTo>
                    <a:pt x="682" y="587"/>
                  </a:lnTo>
                  <a:lnTo>
                    <a:pt x="682" y="587"/>
                  </a:lnTo>
                  <a:lnTo>
                    <a:pt x="682" y="587"/>
                  </a:lnTo>
                  <a:lnTo>
                    <a:pt x="682" y="585"/>
                  </a:lnTo>
                  <a:lnTo>
                    <a:pt x="682" y="585"/>
                  </a:lnTo>
                  <a:lnTo>
                    <a:pt x="684" y="585"/>
                  </a:lnTo>
                  <a:lnTo>
                    <a:pt x="684" y="582"/>
                  </a:lnTo>
                  <a:lnTo>
                    <a:pt x="684" y="582"/>
                  </a:lnTo>
                  <a:lnTo>
                    <a:pt x="684" y="580"/>
                  </a:lnTo>
                  <a:lnTo>
                    <a:pt x="687" y="580"/>
                  </a:lnTo>
                  <a:lnTo>
                    <a:pt x="689" y="577"/>
                  </a:lnTo>
                  <a:lnTo>
                    <a:pt x="689" y="577"/>
                  </a:lnTo>
                  <a:lnTo>
                    <a:pt x="689" y="575"/>
                  </a:lnTo>
                  <a:lnTo>
                    <a:pt x="689" y="575"/>
                  </a:lnTo>
                  <a:lnTo>
                    <a:pt x="691" y="575"/>
                  </a:lnTo>
                  <a:lnTo>
                    <a:pt x="691" y="573"/>
                  </a:lnTo>
                  <a:lnTo>
                    <a:pt x="691" y="570"/>
                  </a:lnTo>
                  <a:lnTo>
                    <a:pt x="691" y="570"/>
                  </a:lnTo>
                  <a:lnTo>
                    <a:pt x="691" y="570"/>
                  </a:lnTo>
                  <a:lnTo>
                    <a:pt x="691" y="570"/>
                  </a:lnTo>
                  <a:lnTo>
                    <a:pt x="691" y="570"/>
                  </a:lnTo>
                  <a:lnTo>
                    <a:pt x="691" y="570"/>
                  </a:lnTo>
                  <a:lnTo>
                    <a:pt x="694" y="570"/>
                  </a:lnTo>
                  <a:lnTo>
                    <a:pt x="694" y="570"/>
                  </a:lnTo>
                  <a:lnTo>
                    <a:pt x="694" y="570"/>
                  </a:lnTo>
                  <a:lnTo>
                    <a:pt x="694" y="570"/>
                  </a:lnTo>
                  <a:lnTo>
                    <a:pt x="696" y="568"/>
                  </a:lnTo>
                  <a:lnTo>
                    <a:pt x="698" y="568"/>
                  </a:lnTo>
                  <a:lnTo>
                    <a:pt x="698" y="568"/>
                  </a:lnTo>
                  <a:lnTo>
                    <a:pt x="701" y="566"/>
                  </a:lnTo>
                  <a:lnTo>
                    <a:pt x="701" y="566"/>
                  </a:lnTo>
                  <a:lnTo>
                    <a:pt x="703" y="566"/>
                  </a:lnTo>
                  <a:lnTo>
                    <a:pt x="703" y="566"/>
                  </a:lnTo>
                  <a:lnTo>
                    <a:pt x="703" y="563"/>
                  </a:lnTo>
                  <a:lnTo>
                    <a:pt x="703" y="563"/>
                  </a:lnTo>
                  <a:lnTo>
                    <a:pt x="703" y="563"/>
                  </a:lnTo>
                  <a:lnTo>
                    <a:pt x="706" y="563"/>
                  </a:lnTo>
                  <a:lnTo>
                    <a:pt x="706" y="561"/>
                  </a:lnTo>
                  <a:lnTo>
                    <a:pt x="708" y="559"/>
                  </a:lnTo>
                  <a:lnTo>
                    <a:pt x="710" y="556"/>
                  </a:lnTo>
                  <a:lnTo>
                    <a:pt x="710" y="556"/>
                  </a:lnTo>
                  <a:lnTo>
                    <a:pt x="713" y="556"/>
                  </a:lnTo>
                  <a:lnTo>
                    <a:pt x="715" y="554"/>
                  </a:lnTo>
                  <a:lnTo>
                    <a:pt x="715" y="554"/>
                  </a:lnTo>
                  <a:lnTo>
                    <a:pt x="724" y="547"/>
                  </a:lnTo>
                  <a:lnTo>
                    <a:pt x="727" y="542"/>
                  </a:lnTo>
                  <a:lnTo>
                    <a:pt x="729" y="540"/>
                  </a:lnTo>
                  <a:lnTo>
                    <a:pt x="729" y="537"/>
                  </a:lnTo>
                  <a:lnTo>
                    <a:pt x="734" y="533"/>
                  </a:lnTo>
                  <a:lnTo>
                    <a:pt x="739" y="525"/>
                  </a:lnTo>
                  <a:lnTo>
                    <a:pt x="741" y="523"/>
                  </a:lnTo>
                  <a:lnTo>
                    <a:pt x="741" y="523"/>
                  </a:lnTo>
                  <a:lnTo>
                    <a:pt x="741" y="521"/>
                  </a:lnTo>
                  <a:lnTo>
                    <a:pt x="743" y="521"/>
                  </a:lnTo>
                  <a:lnTo>
                    <a:pt x="743" y="518"/>
                  </a:lnTo>
                  <a:lnTo>
                    <a:pt x="753" y="502"/>
                  </a:lnTo>
                  <a:lnTo>
                    <a:pt x="755" y="499"/>
                  </a:lnTo>
                  <a:lnTo>
                    <a:pt x="755" y="499"/>
                  </a:lnTo>
                  <a:lnTo>
                    <a:pt x="755" y="497"/>
                  </a:lnTo>
                  <a:lnTo>
                    <a:pt x="758" y="495"/>
                  </a:lnTo>
                  <a:lnTo>
                    <a:pt x="765" y="480"/>
                  </a:lnTo>
                  <a:lnTo>
                    <a:pt x="767" y="473"/>
                  </a:lnTo>
                  <a:lnTo>
                    <a:pt x="772" y="469"/>
                  </a:lnTo>
                  <a:lnTo>
                    <a:pt x="772" y="469"/>
                  </a:lnTo>
                  <a:lnTo>
                    <a:pt x="779" y="462"/>
                  </a:lnTo>
                  <a:lnTo>
                    <a:pt x="779" y="462"/>
                  </a:lnTo>
                  <a:lnTo>
                    <a:pt x="779" y="459"/>
                  </a:lnTo>
                  <a:lnTo>
                    <a:pt x="779" y="459"/>
                  </a:lnTo>
                  <a:lnTo>
                    <a:pt x="779" y="459"/>
                  </a:lnTo>
                  <a:lnTo>
                    <a:pt x="779" y="459"/>
                  </a:lnTo>
                  <a:lnTo>
                    <a:pt x="779" y="459"/>
                  </a:lnTo>
                  <a:lnTo>
                    <a:pt x="776" y="459"/>
                  </a:lnTo>
                  <a:lnTo>
                    <a:pt x="776" y="462"/>
                  </a:lnTo>
                  <a:lnTo>
                    <a:pt x="776" y="459"/>
                  </a:lnTo>
                  <a:lnTo>
                    <a:pt x="776" y="459"/>
                  </a:lnTo>
                  <a:lnTo>
                    <a:pt x="779" y="459"/>
                  </a:lnTo>
                  <a:lnTo>
                    <a:pt x="779" y="457"/>
                  </a:lnTo>
                  <a:lnTo>
                    <a:pt x="779" y="454"/>
                  </a:lnTo>
                  <a:lnTo>
                    <a:pt x="786" y="440"/>
                  </a:lnTo>
                  <a:lnTo>
                    <a:pt x="793" y="431"/>
                  </a:lnTo>
                  <a:lnTo>
                    <a:pt x="793" y="428"/>
                  </a:lnTo>
                  <a:lnTo>
                    <a:pt x="795" y="428"/>
                  </a:lnTo>
                  <a:lnTo>
                    <a:pt x="795" y="428"/>
                  </a:lnTo>
                  <a:lnTo>
                    <a:pt x="795" y="428"/>
                  </a:lnTo>
                  <a:lnTo>
                    <a:pt x="795" y="426"/>
                  </a:lnTo>
                  <a:lnTo>
                    <a:pt x="795" y="426"/>
                  </a:lnTo>
                  <a:lnTo>
                    <a:pt x="798" y="426"/>
                  </a:lnTo>
                  <a:lnTo>
                    <a:pt x="798" y="424"/>
                  </a:lnTo>
                  <a:lnTo>
                    <a:pt x="800" y="424"/>
                  </a:lnTo>
                  <a:lnTo>
                    <a:pt x="803" y="421"/>
                  </a:lnTo>
                  <a:lnTo>
                    <a:pt x="803" y="419"/>
                  </a:lnTo>
                  <a:lnTo>
                    <a:pt x="803" y="419"/>
                  </a:lnTo>
                  <a:lnTo>
                    <a:pt x="803" y="419"/>
                  </a:lnTo>
                  <a:lnTo>
                    <a:pt x="803" y="419"/>
                  </a:lnTo>
                  <a:lnTo>
                    <a:pt x="803" y="419"/>
                  </a:lnTo>
                  <a:lnTo>
                    <a:pt x="805" y="417"/>
                  </a:lnTo>
                  <a:lnTo>
                    <a:pt x="807" y="414"/>
                  </a:lnTo>
                  <a:lnTo>
                    <a:pt x="817" y="402"/>
                  </a:lnTo>
                  <a:lnTo>
                    <a:pt x="819" y="402"/>
                  </a:lnTo>
                  <a:lnTo>
                    <a:pt x="819" y="402"/>
                  </a:lnTo>
                  <a:lnTo>
                    <a:pt x="819" y="402"/>
                  </a:lnTo>
                  <a:lnTo>
                    <a:pt x="817" y="402"/>
                  </a:lnTo>
                  <a:lnTo>
                    <a:pt x="817" y="400"/>
                  </a:lnTo>
                  <a:lnTo>
                    <a:pt x="817" y="400"/>
                  </a:lnTo>
                  <a:lnTo>
                    <a:pt x="819" y="400"/>
                  </a:lnTo>
                  <a:lnTo>
                    <a:pt x="821" y="400"/>
                  </a:lnTo>
                  <a:lnTo>
                    <a:pt x="824" y="400"/>
                  </a:lnTo>
                  <a:lnTo>
                    <a:pt x="831" y="398"/>
                  </a:lnTo>
                  <a:lnTo>
                    <a:pt x="833" y="395"/>
                  </a:lnTo>
                  <a:lnTo>
                    <a:pt x="833" y="393"/>
                  </a:lnTo>
                  <a:lnTo>
                    <a:pt x="833" y="393"/>
                  </a:lnTo>
                  <a:lnTo>
                    <a:pt x="831" y="395"/>
                  </a:lnTo>
                  <a:lnTo>
                    <a:pt x="831" y="395"/>
                  </a:lnTo>
                  <a:lnTo>
                    <a:pt x="831" y="395"/>
                  </a:lnTo>
                  <a:lnTo>
                    <a:pt x="829" y="393"/>
                  </a:lnTo>
                  <a:lnTo>
                    <a:pt x="831" y="393"/>
                  </a:lnTo>
                  <a:lnTo>
                    <a:pt x="833" y="393"/>
                  </a:lnTo>
                  <a:lnTo>
                    <a:pt x="836" y="393"/>
                  </a:lnTo>
                  <a:lnTo>
                    <a:pt x="840" y="388"/>
                  </a:lnTo>
                  <a:lnTo>
                    <a:pt x="840" y="388"/>
                  </a:lnTo>
                  <a:lnTo>
                    <a:pt x="843" y="386"/>
                  </a:lnTo>
                  <a:lnTo>
                    <a:pt x="843" y="386"/>
                  </a:lnTo>
                  <a:lnTo>
                    <a:pt x="843" y="383"/>
                  </a:lnTo>
                  <a:lnTo>
                    <a:pt x="845" y="383"/>
                  </a:lnTo>
                  <a:lnTo>
                    <a:pt x="845" y="383"/>
                  </a:lnTo>
                  <a:lnTo>
                    <a:pt x="850" y="379"/>
                  </a:lnTo>
                  <a:lnTo>
                    <a:pt x="850" y="376"/>
                  </a:lnTo>
                  <a:lnTo>
                    <a:pt x="852" y="376"/>
                  </a:lnTo>
                  <a:lnTo>
                    <a:pt x="852" y="374"/>
                  </a:lnTo>
                  <a:lnTo>
                    <a:pt x="852" y="372"/>
                  </a:lnTo>
                  <a:lnTo>
                    <a:pt x="852" y="369"/>
                  </a:lnTo>
                  <a:lnTo>
                    <a:pt x="852" y="369"/>
                  </a:lnTo>
                  <a:lnTo>
                    <a:pt x="852" y="369"/>
                  </a:lnTo>
                  <a:lnTo>
                    <a:pt x="852" y="369"/>
                  </a:lnTo>
                  <a:lnTo>
                    <a:pt x="852" y="369"/>
                  </a:lnTo>
                  <a:lnTo>
                    <a:pt x="852" y="367"/>
                  </a:lnTo>
                  <a:lnTo>
                    <a:pt x="855" y="367"/>
                  </a:lnTo>
                  <a:lnTo>
                    <a:pt x="855" y="364"/>
                  </a:lnTo>
                  <a:lnTo>
                    <a:pt x="855" y="364"/>
                  </a:lnTo>
                  <a:lnTo>
                    <a:pt x="855" y="362"/>
                  </a:lnTo>
                  <a:lnTo>
                    <a:pt x="859" y="357"/>
                  </a:lnTo>
                  <a:lnTo>
                    <a:pt x="859" y="355"/>
                  </a:lnTo>
                  <a:lnTo>
                    <a:pt x="862" y="341"/>
                  </a:lnTo>
                  <a:lnTo>
                    <a:pt x="862" y="338"/>
                  </a:lnTo>
                  <a:lnTo>
                    <a:pt x="862" y="338"/>
                  </a:lnTo>
                  <a:lnTo>
                    <a:pt x="862" y="338"/>
                  </a:lnTo>
                  <a:lnTo>
                    <a:pt x="862" y="336"/>
                  </a:lnTo>
                  <a:lnTo>
                    <a:pt x="862" y="336"/>
                  </a:lnTo>
                  <a:lnTo>
                    <a:pt x="862" y="336"/>
                  </a:lnTo>
                  <a:lnTo>
                    <a:pt x="862" y="334"/>
                  </a:lnTo>
                  <a:lnTo>
                    <a:pt x="866" y="317"/>
                  </a:lnTo>
                  <a:lnTo>
                    <a:pt x="871" y="301"/>
                  </a:lnTo>
                  <a:lnTo>
                    <a:pt x="871" y="298"/>
                  </a:lnTo>
                  <a:lnTo>
                    <a:pt x="873" y="298"/>
                  </a:lnTo>
                  <a:lnTo>
                    <a:pt x="873" y="298"/>
                  </a:lnTo>
                  <a:lnTo>
                    <a:pt x="873" y="296"/>
                  </a:lnTo>
                  <a:lnTo>
                    <a:pt x="873" y="296"/>
                  </a:lnTo>
                  <a:lnTo>
                    <a:pt x="876" y="291"/>
                  </a:lnTo>
                  <a:lnTo>
                    <a:pt x="876" y="291"/>
                  </a:lnTo>
                  <a:lnTo>
                    <a:pt x="876" y="289"/>
                  </a:lnTo>
                  <a:lnTo>
                    <a:pt x="876" y="286"/>
                  </a:lnTo>
                  <a:lnTo>
                    <a:pt x="878" y="277"/>
                  </a:lnTo>
                  <a:lnTo>
                    <a:pt x="878" y="275"/>
                  </a:lnTo>
                  <a:lnTo>
                    <a:pt x="869" y="277"/>
                  </a:lnTo>
                  <a:close/>
                  <a:moveTo>
                    <a:pt x="694" y="426"/>
                  </a:moveTo>
                  <a:lnTo>
                    <a:pt x="691" y="428"/>
                  </a:lnTo>
                  <a:lnTo>
                    <a:pt x="691" y="428"/>
                  </a:lnTo>
                  <a:lnTo>
                    <a:pt x="691" y="431"/>
                  </a:lnTo>
                  <a:lnTo>
                    <a:pt x="691" y="431"/>
                  </a:lnTo>
                  <a:lnTo>
                    <a:pt x="691" y="431"/>
                  </a:lnTo>
                  <a:lnTo>
                    <a:pt x="691" y="433"/>
                  </a:lnTo>
                  <a:lnTo>
                    <a:pt x="689" y="433"/>
                  </a:lnTo>
                  <a:lnTo>
                    <a:pt x="687" y="433"/>
                  </a:lnTo>
                  <a:lnTo>
                    <a:pt x="687" y="433"/>
                  </a:lnTo>
                  <a:lnTo>
                    <a:pt x="684" y="435"/>
                  </a:lnTo>
                  <a:lnTo>
                    <a:pt x="684" y="435"/>
                  </a:lnTo>
                  <a:lnTo>
                    <a:pt x="684" y="438"/>
                  </a:lnTo>
                  <a:lnTo>
                    <a:pt x="684" y="438"/>
                  </a:lnTo>
                  <a:lnTo>
                    <a:pt x="684" y="440"/>
                  </a:lnTo>
                  <a:lnTo>
                    <a:pt x="687" y="440"/>
                  </a:lnTo>
                  <a:lnTo>
                    <a:pt x="684" y="440"/>
                  </a:lnTo>
                  <a:lnTo>
                    <a:pt x="684" y="443"/>
                  </a:lnTo>
                  <a:lnTo>
                    <a:pt x="684" y="443"/>
                  </a:lnTo>
                  <a:lnTo>
                    <a:pt x="684" y="443"/>
                  </a:lnTo>
                  <a:lnTo>
                    <a:pt x="679" y="445"/>
                  </a:lnTo>
                  <a:lnTo>
                    <a:pt x="677" y="445"/>
                  </a:lnTo>
                  <a:lnTo>
                    <a:pt x="677" y="447"/>
                  </a:lnTo>
                  <a:lnTo>
                    <a:pt x="677" y="450"/>
                  </a:lnTo>
                  <a:lnTo>
                    <a:pt x="675" y="452"/>
                  </a:lnTo>
                  <a:lnTo>
                    <a:pt x="675" y="452"/>
                  </a:lnTo>
                  <a:lnTo>
                    <a:pt x="675" y="452"/>
                  </a:lnTo>
                  <a:lnTo>
                    <a:pt x="675" y="454"/>
                  </a:lnTo>
                  <a:lnTo>
                    <a:pt x="675" y="457"/>
                  </a:lnTo>
                  <a:lnTo>
                    <a:pt x="677" y="457"/>
                  </a:lnTo>
                  <a:lnTo>
                    <a:pt x="677" y="457"/>
                  </a:lnTo>
                  <a:lnTo>
                    <a:pt x="677" y="457"/>
                  </a:lnTo>
                  <a:lnTo>
                    <a:pt x="677" y="459"/>
                  </a:lnTo>
                  <a:lnTo>
                    <a:pt x="677" y="459"/>
                  </a:lnTo>
                  <a:lnTo>
                    <a:pt x="677" y="462"/>
                  </a:lnTo>
                  <a:lnTo>
                    <a:pt x="677" y="462"/>
                  </a:lnTo>
                  <a:lnTo>
                    <a:pt x="677" y="462"/>
                  </a:lnTo>
                  <a:lnTo>
                    <a:pt x="677" y="462"/>
                  </a:lnTo>
                  <a:lnTo>
                    <a:pt x="675" y="462"/>
                  </a:lnTo>
                  <a:lnTo>
                    <a:pt x="675" y="462"/>
                  </a:lnTo>
                  <a:lnTo>
                    <a:pt x="670" y="466"/>
                  </a:lnTo>
                  <a:lnTo>
                    <a:pt x="668" y="466"/>
                  </a:lnTo>
                  <a:lnTo>
                    <a:pt x="663" y="471"/>
                  </a:lnTo>
                  <a:lnTo>
                    <a:pt x="658" y="471"/>
                  </a:lnTo>
                  <a:lnTo>
                    <a:pt x="656" y="473"/>
                  </a:lnTo>
                  <a:lnTo>
                    <a:pt x="651" y="476"/>
                  </a:lnTo>
                  <a:lnTo>
                    <a:pt x="649" y="476"/>
                  </a:lnTo>
                  <a:lnTo>
                    <a:pt x="646" y="473"/>
                  </a:lnTo>
                  <a:lnTo>
                    <a:pt x="644" y="473"/>
                  </a:lnTo>
                  <a:lnTo>
                    <a:pt x="644" y="473"/>
                  </a:lnTo>
                  <a:lnTo>
                    <a:pt x="642" y="476"/>
                  </a:lnTo>
                  <a:lnTo>
                    <a:pt x="642" y="476"/>
                  </a:lnTo>
                  <a:lnTo>
                    <a:pt x="637" y="476"/>
                  </a:lnTo>
                  <a:lnTo>
                    <a:pt x="637" y="476"/>
                  </a:lnTo>
                  <a:lnTo>
                    <a:pt x="635" y="476"/>
                  </a:lnTo>
                  <a:lnTo>
                    <a:pt x="635" y="478"/>
                  </a:lnTo>
                  <a:lnTo>
                    <a:pt x="635" y="478"/>
                  </a:lnTo>
                  <a:lnTo>
                    <a:pt x="635" y="480"/>
                  </a:lnTo>
                  <a:lnTo>
                    <a:pt x="632" y="480"/>
                  </a:lnTo>
                  <a:lnTo>
                    <a:pt x="632" y="480"/>
                  </a:lnTo>
                  <a:lnTo>
                    <a:pt x="632" y="480"/>
                  </a:lnTo>
                  <a:lnTo>
                    <a:pt x="632" y="480"/>
                  </a:lnTo>
                  <a:lnTo>
                    <a:pt x="630" y="483"/>
                  </a:lnTo>
                  <a:lnTo>
                    <a:pt x="630" y="483"/>
                  </a:lnTo>
                  <a:lnTo>
                    <a:pt x="627" y="483"/>
                  </a:lnTo>
                  <a:lnTo>
                    <a:pt x="627" y="483"/>
                  </a:lnTo>
                  <a:lnTo>
                    <a:pt x="627" y="485"/>
                  </a:lnTo>
                  <a:lnTo>
                    <a:pt x="627" y="485"/>
                  </a:lnTo>
                  <a:lnTo>
                    <a:pt x="627" y="485"/>
                  </a:lnTo>
                  <a:lnTo>
                    <a:pt x="630" y="488"/>
                  </a:lnTo>
                  <a:lnTo>
                    <a:pt x="630" y="488"/>
                  </a:lnTo>
                  <a:lnTo>
                    <a:pt x="627" y="490"/>
                  </a:lnTo>
                  <a:lnTo>
                    <a:pt x="627" y="490"/>
                  </a:lnTo>
                  <a:lnTo>
                    <a:pt x="623" y="495"/>
                  </a:lnTo>
                  <a:lnTo>
                    <a:pt x="623" y="495"/>
                  </a:lnTo>
                  <a:lnTo>
                    <a:pt x="623" y="495"/>
                  </a:lnTo>
                  <a:lnTo>
                    <a:pt x="623" y="497"/>
                  </a:lnTo>
                  <a:lnTo>
                    <a:pt x="623" y="497"/>
                  </a:lnTo>
                  <a:lnTo>
                    <a:pt x="623" y="497"/>
                  </a:lnTo>
                  <a:lnTo>
                    <a:pt x="623" y="499"/>
                  </a:lnTo>
                  <a:lnTo>
                    <a:pt x="623" y="502"/>
                  </a:lnTo>
                  <a:lnTo>
                    <a:pt x="623" y="502"/>
                  </a:lnTo>
                  <a:lnTo>
                    <a:pt x="623" y="502"/>
                  </a:lnTo>
                  <a:lnTo>
                    <a:pt x="620" y="502"/>
                  </a:lnTo>
                  <a:lnTo>
                    <a:pt x="620" y="502"/>
                  </a:lnTo>
                  <a:lnTo>
                    <a:pt x="620" y="502"/>
                  </a:lnTo>
                  <a:lnTo>
                    <a:pt x="620" y="504"/>
                  </a:lnTo>
                  <a:lnTo>
                    <a:pt x="620" y="504"/>
                  </a:lnTo>
                  <a:lnTo>
                    <a:pt x="620" y="506"/>
                  </a:lnTo>
                  <a:lnTo>
                    <a:pt x="620" y="506"/>
                  </a:lnTo>
                  <a:lnTo>
                    <a:pt x="618" y="506"/>
                  </a:lnTo>
                  <a:lnTo>
                    <a:pt x="613" y="506"/>
                  </a:lnTo>
                  <a:lnTo>
                    <a:pt x="611" y="506"/>
                  </a:lnTo>
                  <a:lnTo>
                    <a:pt x="611" y="504"/>
                  </a:lnTo>
                  <a:lnTo>
                    <a:pt x="611" y="504"/>
                  </a:lnTo>
                  <a:lnTo>
                    <a:pt x="608" y="504"/>
                  </a:lnTo>
                  <a:lnTo>
                    <a:pt x="608" y="504"/>
                  </a:lnTo>
                  <a:lnTo>
                    <a:pt x="608" y="504"/>
                  </a:lnTo>
                  <a:lnTo>
                    <a:pt x="608" y="504"/>
                  </a:lnTo>
                  <a:lnTo>
                    <a:pt x="606" y="504"/>
                  </a:lnTo>
                  <a:lnTo>
                    <a:pt x="606" y="504"/>
                  </a:lnTo>
                  <a:lnTo>
                    <a:pt x="604" y="504"/>
                  </a:lnTo>
                  <a:lnTo>
                    <a:pt x="601" y="504"/>
                  </a:lnTo>
                  <a:lnTo>
                    <a:pt x="601" y="502"/>
                  </a:lnTo>
                  <a:lnTo>
                    <a:pt x="599" y="499"/>
                  </a:lnTo>
                  <a:lnTo>
                    <a:pt x="594" y="497"/>
                  </a:lnTo>
                  <a:lnTo>
                    <a:pt x="594" y="497"/>
                  </a:lnTo>
                  <a:lnTo>
                    <a:pt x="594" y="495"/>
                  </a:lnTo>
                  <a:lnTo>
                    <a:pt x="594" y="495"/>
                  </a:lnTo>
                  <a:lnTo>
                    <a:pt x="594" y="495"/>
                  </a:lnTo>
                  <a:lnTo>
                    <a:pt x="592" y="492"/>
                  </a:lnTo>
                  <a:lnTo>
                    <a:pt x="592" y="492"/>
                  </a:lnTo>
                  <a:lnTo>
                    <a:pt x="592" y="490"/>
                  </a:lnTo>
                  <a:lnTo>
                    <a:pt x="592" y="490"/>
                  </a:lnTo>
                  <a:lnTo>
                    <a:pt x="590" y="490"/>
                  </a:lnTo>
                  <a:lnTo>
                    <a:pt x="587" y="488"/>
                  </a:lnTo>
                  <a:lnTo>
                    <a:pt x="587" y="488"/>
                  </a:lnTo>
                  <a:lnTo>
                    <a:pt x="587" y="485"/>
                  </a:lnTo>
                  <a:lnTo>
                    <a:pt x="587" y="485"/>
                  </a:lnTo>
                  <a:lnTo>
                    <a:pt x="585" y="485"/>
                  </a:lnTo>
                  <a:lnTo>
                    <a:pt x="585" y="485"/>
                  </a:lnTo>
                  <a:lnTo>
                    <a:pt x="585" y="485"/>
                  </a:lnTo>
                  <a:lnTo>
                    <a:pt x="585" y="485"/>
                  </a:lnTo>
                  <a:lnTo>
                    <a:pt x="582" y="485"/>
                  </a:lnTo>
                  <a:lnTo>
                    <a:pt x="582" y="485"/>
                  </a:lnTo>
                  <a:lnTo>
                    <a:pt x="582" y="485"/>
                  </a:lnTo>
                  <a:lnTo>
                    <a:pt x="582" y="485"/>
                  </a:lnTo>
                  <a:lnTo>
                    <a:pt x="580" y="480"/>
                  </a:lnTo>
                  <a:lnTo>
                    <a:pt x="580" y="480"/>
                  </a:lnTo>
                  <a:lnTo>
                    <a:pt x="582" y="476"/>
                  </a:lnTo>
                  <a:lnTo>
                    <a:pt x="582" y="476"/>
                  </a:lnTo>
                  <a:lnTo>
                    <a:pt x="582" y="476"/>
                  </a:lnTo>
                  <a:lnTo>
                    <a:pt x="582" y="476"/>
                  </a:lnTo>
                  <a:lnTo>
                    <a:pt x="582" y="476"/>
                  </a:lnTo>
                  <a:lnTo>
                    <a:pt x="580" y="476"/>
                  </a:lnTo>
                  <a:lnTo>
                    <a:pt x="580" y="476"/>
                  </a:lnTo>
                  <a:lnTo>
                    <a:pt x="580" y="476"/>
                  </a:lnTo>
                  <a:lnTo>
                    <a:pt x="578" y="473"/>
                  </a:lnTo>
                  <a:lnTo>
                    <a:pt x="578" y="473"/>
                  </a:lnTo>
                  <a:lnTo>
                    <a:pt x="578" y="469"/>
                  </a:lnTo>
                  <a:lnTo>
                    <a:pt x="578" y="469"/>
                  </a:lnTo>
                  <a:lnTo>
                    <a:pt x="575" y="466"/>
                  </a:lnTo>
                  <a:lnTo>
                    <a:pt x="573" y="466"/>
                  </a:lnTo>
                  <a:lnTo>
                    <a:pt x="571" y="462"/>
                  </a:lnTo>
                  <a:lnTo>
                    <a:pt x="568" y="452"/>
                  </a:lnTo>
                  <a:lnTo>
                    <a:pt x="568" y="452"/>
                  </a:lnTo>
                  <a:lnTo>
                    <a:pt x="568" y="452"/>
                  </a:lnTo>
                  <a:lnTo>
                    <a:pt x="566" y="450"/>
                  </a:lnTo>
                  <a:lnTo>
                    <a:pt x="566" y="447"/>
                  </a:lnTo>
                  <a:lnTo>
                    <a:pt x="564" y="447"/>
                  </a:lnTo>
                  <a:lnTo>
                    <a:pt x="564" y="447"/>
                  </a:lnTo>
                  <a:lnTo>
                    <a:pt x="564" y="447"/>
                  </a:lnTo>
                  <a:lnTo>
                    <a:pt x="564" y="445"/>
                  </a:lnTo>
                  <a:lnTo>
                    <a:pt x="564" y="445"/>
                  </a:lnTo>
                  <a:lnTo>
                    <a:pt x="564" y="443"/>
                  </a:lnTo>
                  <a:lnTo>
                    <a:pt x="564" y="443"/>
                  </a:lnTo>
                  <a:lnTo>
                    <a:pt x="564" y="443"/>
                  </a:lnTo>
                  <a:lnTo>
                    <a:pt x="566" y="443"/>
                  </a:lnTo>
                  <a:lnTo>
                    <a:pt x="566" y="443"/>
                  </a:lnTo>
                  <a:lnTo>
                    <a:pt x="566" y="443"/>
                  </a:lnTo>
                  <a:lnTo>
                    <a:pt x="566" y="443"/>
                  </a:lnTo>
                  <a:lnTo>
                    <a:pt x="566" y="443"/>
                  </a:lnTo>
                  <a:lnTo>
                    <a:pt x="566" y="443"/>
                  </a:lnTo>
                  <a:lnTo>
                    <a:pt x="566" y="443"/>
                  </a:lnTo>
                  <a:lnTo>
                    <a:pt x="568" y="443"/>
                  </a:lnTo>
                  <a:lnTo>
                    <a:pt x="568" y="443"/>
                  </a:lnTo>
                  <a:lnTo>
                    <a:pt x="568" y="440"/>
                  </a:lnTo>
                  <a:lnTo>
                    <a:pt x="571" y="440"/>
                  </a:lnTo>
                  <a:lnTo>
                    <a:pt x="571" y="440"/>
                  </a:lnTo>
                  <a:lnTo>
                    <a:pt x="573" y="440"/>
                  </a:lnTo>
                  <a:lnTo>
                    <a:pt x="573" y="440"/>
                  </a:lnTo>
                  <a:lnTo>
                    <a:pt x="573" y="440"/>
                  </a:lnTo>
                  <a:lnTo>
                    <a:pt x="575" y="438"/>
                  </a:lnTo>
                  <a:lnTo>
                    <a:pt x="578" y="438"/>
                  </a:lnTo>
                  <a:lnTo>
                    <a:pt x="578" y="438"/>
                  </a:lnTo>
                  <a:lnTo>
                    <a:pt x="578" y="438"/>
                  </a:lnTo>
                  <a:lnTo>
                    <a:pt x="578" y="438"/>
                  </a:lnTo>
                  <a:lnTo>
                    <a:pt x="580" y="435"/>
                  </a:lnTo>
                  <a:lnTo>
                    <a:pt x="580" y="435"/>
                  </a:lnTo>
                  <a:lnTo>
                    <a:pt x="580" y="435"/>
                  </a:lnTo>
                  <a:lnTo>
                    <a:pt x="580" y="435"/>
                  </a:lnTo>
                  <a:lnTo>
                    <a:pt x="580" y="435"/>
                  </a:lnTo>
                  <a:lnTo>
                    <a:pt x="582" y="435"/>
                  </a:lnTo>
                  <a:lnTo>
                    <a:pt x="582" y="433"/>
                  </a:lnTo>
                  <a:lnTo>
                    <a:pt x="582" y="433"/>
                  </a:lnTo>
                  <a:lnTo>
                    <a:pt x="585" y="431"/>
                  </a:lnTo>
                  <a:lnTo>
                    <a:pt x="585" y="431"/>
                  </a:lnTo>
                  <a:lnTo>
                    <a:pt x="585" y="428"/>
                  </a:lnTo>
                  <a:lnTo>
                    <a:pt x="585" y="428"/>
                  </a:lnTo>
                  <a:lnTo>
                    <a:pt x="585" y="428"/>
                  </a:lnTo>
                  <a:lnTo>
                    <a:pt x="585" y="428"/>
                  </a:lnTo>
                  <a:lnTo>
                    <a:pt x="585" y="428"/>
                  </a:lnTo>
                  <a:lnTo>
                    <a:pt x="585" y="426"/>
                  </a:lnTo>
                  <a:lnTo>
                    <a:pt x="585" y="426"/>
                  </a:lnTo>
                  <a:lnTo>
                    <a:pt x="585" y="426"/>
                  </a:lnTo>
                  <a:lnTo>
                    <a:pt x="585" y="426"/>
                  </a:lnTo>
                  <a:lnTo>
                    <a:pt x="587" y="426"/>
                  </a:lnTo>
                  <a:lnTo>
                    <a:pt x="587" y="426"/>
                  </a:lnTo>
                  <a:lnTo>
                    <a:pt x="587" y="424"/>
                  </a:lnTo>
                  <a:lnTo>
                    <a:pt x="587" y="424"/>
                  </a:lnTo>
                  <a:lnTo>
                    <a:pt x="587" y="424"/>
                  </a:lnTo>
                  <a:lnTo>
                    <a:pt x="590" y="421"/>
                  </a:lnTo>
                  <a:lnTo>
                    <a:pt x="590" y="421"/>
                  </a:lnTo>
                  <a:lnTo>
                    <a:pt x="592" y="421"/>
                  </a:lnTo>
                  <a:lnTo>
                    <a:pt x="592" y="421"/>
                  </a:lnTo>
                  <a:lnTo>
                    <a:pt x="590" y="419"/>
                  </a:lnTo>
                  <a:lnTo>
                    <a:pt x="590" y="419"/>
                  </a:lnTo>
                  <a:lnTo>
                    <a:pt x="592" y="419"/>
                  </a:lnTo>
                  <a:lnTo>
                    <a:pt x="592" y="417"/>
                  </a:lnTo>
                  <a:lnTo>
                    <a:pt x="592" y="417"/>
                  </a:lnTo>
                  <a:lnTo>
                    <a:pt x="592" y="417"/>
                  </a:lnTo>
                  <a:lnTo>
                    <a:pt x="594" y="414"/>
                  </a:lnTo>
                  <a:lnTo>
                    <a:pt x="597" y="412"/>
                  </a:lnTo>
                  <a:lnTo>
                    <a:pt x="597" y="412"/>
                  </a:lnTo>
                  <a:lnTo>
                    <a:pt x="597" y="409"/>
                  </a:lnTo>
                  <a:lnTo>
                    <a:pt x="597" y="409"/>
                  </a:lnTo>
                  <a:lnTo>
                    <a:pt x="597" y="409"/>
                  </a:lnTo>
                  <a:lnTo>
                    <a:pt x="597" y="409"/>
                  </a:lnTo>
                  <a:lnTo>
                    <a:pt x="599" y="409"/>
                  </a:lnTo>
                  <a:lnTo>
                    <a:pt x="599" y="409"/>
                  </a:lnTo>
                  <a:lnTo>
                    <a:pt x="597" y="409"/>
                  </a:lnTo>
                  <a:lnTo>
                    <a:pt x="597" y="407"/>
                  </a:lnTo>
                  <a:lnTo>
                    <a:pt x="597" y="407"/>
                  </a:lnTo>
                  <a:lnTo>
                    <a:pt x="597" y="407"/>
                  </a:lnTo>
                  <a:lnTo>
                    <a:pt x="599" y="407"/>
                  </a:lnTo>
                  <a:lnTo>
                    <a:pt x="599" y="407"/>
                  </a:lnTo>
                  <a:lnTo>
                    <a:pt x="599" y="405"/>
                  </a:lnTo>
                  <a:lnTo>
                    <a:pt x="601" y="405"/>
                  </a:lnTo>
                  <a:lnTo>
                    <a:pt x="601" y="405"/>
                  </a:lnTo>
                  <a:lnTo>
                    <a:pt x="601" y="405"/>
                  </a:lnTo>
                  <a:lnTo>
                    <a:pt x="601" y="405"/>
                  </a:lnTo>
                  <a:lnTo>
                    <a:pt x="601" y="405"/>
                  </a:lnTo>
                  <a:lnTo>
                    <a:pt x="601" y="405"/>
                  </a:lnTo>
                  <a:lnTo>
                    <a:pt x="601" y="405"/>
                  </a:lnTo>
                  <a:lnTo>
                    <a:pt x="601" y="402"/>
                  </a:lnTo>
                  <a:lnTo>
                    <a:pt x="601" y="402"/>
                  </a:lnTo>
                  <a:lnTo>
                    <a:pt x="601" y="402"/>
                  </a:lnTo>
                  <a:lnTo>
                    <a:pt x="601" y="402"/>
                  </a:lnTo>
                  <a:lnTo>
                    <a:pt x="601" y="402"/>
                  </a:lnTo>
                  <a:lnTo>
                    <a:pt x="604" y="400"/>
                  </a:lnTo>
                  <a:lnTo>
                    <a:pt x="604" y="400"/>
                  </a:lnTo>
                  <a:lnTo>
                    <a:pt x="608" y="400"/>
                  </a:lnTo>
                  <a:lnTo>
                    <a:pt x="611" y="400"/>
                  </a:lnTo>
                  <a:lnTo>
                    <a:pt x="611" y="398"/>
                  </a:lnTo>
                  <a:lnTo>
                    <a:pt x="611" y="398"/>
                  </a:lnTo>
                  <a:lnTo>
                    <a:pt x="611" y="398"/>
                  </a:lnTo>
                  <a:lnTo>
                    <a:pt x="613" y="395"/>
                  </a:lnTo>
                  <a:lnTo>
                    <a:pt x="613" y="398"/>
                  </a:lnTo>
                  <a:lnTo>
                    <a:pt x="613" y="398"/>
                  </a:lnTo>
                  <a:lnTo>
                    <a:pt x="613" y="398"/>
                  </a:lnTo>
                  <a:lnTo>
                    <a:pt x="616" y="398"/>
                  </a:lnTo>
                  <a:lnTo>
                    <a:pt x="616" y="398"/>
                  </a:lnTo>
                  <a:lnTo>
                    <a:pt x="618" y="398"/>
                  </a:lnTo>
                  <a:lnTo>
                    <a:pt x="618" y="398"/>
                  </a:lnTo>
                  <a:lnTo>
                    <a:pt x="618" y="398"/>
                  </a:lnTo>
                  <a:lnTo>
                    <a:pt x="618" y="398"/>
                  </a:lnTo>
                  <a:lnTo>
                    <a:pt x="618" y="393"/>
                  </a:lnTo>
                  <a:lnTo>
                    <a:pt x="620" y="391"/>
                  </a:lnTo>
                  <a:lnTo>
                    <a:pt x="623" y="391"/>
                  </a:lnTo>
                  <a:lnTo>
                    <a:pt x="623" y="388"/>
                  </a:lnTo>
                  <a:lnTo>
                    <a:pt x="623" y="388"/>
                  </a:lnTo>
                  <a:lnTo>
                    <a:pt x="625" y="388"/>
                  </a:lnTo>
                  <a:lnTo>
                    <a:pt x="625" y="388"/>
                  </a:lnTo>
                  <a:lnTo>
                    <a:pt x="627" y="388"/>
                  </a:lnTo>
                  <a:lnTo>
                    <a:pt x="627" y="388"/>
                  </a:lnTo>
                  <a:lnTo>
                    <a:pt x="630" y="388"/>
                  </a:lnTo>
                  <a:lnTo>
                    <a:pt x="630" y="388"/>
                  </a:lnTo>
                  <a:lnTo>
                    <a:pt x="632" y="388"/>
                  </a:lnTo>
                  <a:lnTo>
                    <a:pt x="632" y="388"/>
                  </a:lnTo>
                  <a:lnTo>
                    <a:pt x="635" y="386"/>
                  </a:lnTo>
                  <a:lnTo>
                    <a:pt x="635" y="383"/>
                  </a:lnTo>
                  <a:lnTo>
                    <a:pt x="637" y="383"/>
                  </a:lnTo>
                  <a:lnTo>
                    <a:pt x="637" y="381"/>
                  </a:lnTo>
                  <a:lnTo>
                    <a:pt x="644" y="381"/>
                  </a:lnTo>
                  <a:lnTo>
                    <a:pt x="646" y="381"/>
                  </a:lnTo>
                  <a:lnTo>
                    <a:pt x="649" y="379"/>
                  </a:lnTo>
                  <a:lnTo>
                    <a:pt x="651" y="379"/>
                  </a:lnTo>
                  <a:lnTo>
                    <a:pt x="651" y="381"/>
                  </a:lnTo>
                  <a:lnTo>
                    <a:pt x="651" y="381"/>
                  </a:lnTo>
                  <a:lnTo>
                    <a:pt x="651" y="381"/>
                  </a:lnTo>
                  <a:lnTo>
                    <a:pt x="653" y="383"/>
                  </a:lnTo>
                  <a:lnTo>
                    <a:pt x="653" y="386"/>
                  </a:lnTo>
                  <a:lnTo>
                    <a:pt x="653" y="386"/>
                  </a:lnTo>
                  <a:lnTo>
                    <a:pt x="656" y="386"/>
                  </a:lnTo>
                  <a:lnTo>
                    <a:pt x="656" y="388"/>
                  </a:lnTo>
                  <a:lnTo>
                    <a:pt x="658" y="391"/>
                  </a:lnTo>
                  <a:lnTo>
                    <a:pt x="658" y="391"/>
                  </a:lnTo>
                  <a:lnTo>
                    <a:pt x="661" y="391"/>
                  </a:lnTo>
                  <a:lnTo>
                    <a:pt x="661" y="391"/>
                  </a:lnTo>
                  <a:lnTo>
                    <a:pt x="661" y="391"/>
                  </a:lnTo>
                  <a:lnTo>
                    <a:pt x="663" y="391"/>
                  </a:lnTo>
                  <a:lnTo>
                    <a:pt x="663" y="391"/>
                  </a:lnTo>
                  <a:lnTo>
                    <a:pt x="663" y="393"/>
                  </a:lnTo>
                  <a:lnTo>
                    <a:pt x="663" y="393"/>
                  </a:lnTo>
                  <a:lnTo>
                    <a:pt x="665" y="398"/>
                  </a:lnTo>
                  <a:lnTo>
                    <a:pt x="668" y="400"/>
                  </a:lnTo>
                  <a:lnTo>
                    <a:pt x="670" y="400"/>
                  </a:lnTo>
                  <a:lnTo>
                    <a:pt x="670" y="400"/>
                  </a:lnTo>
                  <a:lnTo>
                    <a:pt x="672" y="400"/>
                  </a:lnTo>
                  <a:lnTo>
                    <a:pt x="672" y="402"/>
                  </a:lnTo>
                  <a:lnTo>
                    <a:pt x="672" y="402"/>
                  </a:lnTo>
                  <a:lnTo>
                    <a:pt x="672" y="402"/>
                  </a:lnTo>
                  <a:lnTo>
                    <a:pt x="672" y="405"/>
                  </a:lnTo>
                  <a:lnTo>
                    <a:pt x="675" y="405"/>
                  </a:lnTo>
                  <a:lnTo>
                    <a:pt x="677" y="405"/>
                  </a:lnTo>
                  <a:lnTo>
                    <a:pt x="682" y="409"/>
                  </a:lnTo>
                  <a:lnTo>
                    <a:pt x="682" y="409"/>
                  </a:lnTo>
                  <a:lnTo>
                    <a:pt x="684" y="409"/>
                  </a:lnTo>
                  <a:lnTo>
                    <a:pt x="687" y="412"/>
                  </a:lnTo>
                  <a:lnTo>
                    <a:pt x="687" y="414"/>
                  </a:lnTo>
                  <a:lnTo>
                    <a:pt x="687" y="414"/>
                  </a:lnTo>
                  <a:lnTo>
                    <a:pt x="689" y="417"/>
                  </a:lnTo>
                  <a:lnTo>
                    <a:pt x="689" y="417"/>
                  </a:lnTo>
                  <a:lnTo>
                    <a:pt x="689" y="417"/>
                  </a:lnTo>
                  <a:lnTo>
                    <a:pt x="689" y="419"/>
                  </a:lnTo>
                  <a:lnTo>
                    <a:pt x="691" y="421"/>
                  </a:lnTo>
                  <a:lnTo>
                    <a:pt x="691" y="424"/>
                  </a:lnTo>
                  <a:lnTo>
                    <a:pt x="691" y="424"/>
                  </a:lnTo>
                  <a:lnTo>
                    <a:pt x="691" y="424"/>
                  </a:lnTo>
                  <a:lnTo>
                    <a:pt x="691" y="424"/>
                  </a:lnTo>
                  <a:lnTo>
                    <a:pt x="691" y="426"/>
                  </a:lnTo>
                  <a:lnTo>
                    <a:pt x="694" y="426"/>
                  </a:lnTo>
                  <a:lnTo>
                    <a:pt x="694" y="426"/>
                  </a:lnTo>
                  <a:lnTo>
                    <a:pt x="694" y="426"/>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44" name="Freeform 71">
              <a:extLst>
                <a:ext uri="{FF2B5EF4-FFF2-40B4-BE49-F238E27FC236}">
                  <a16:creationId xmlns:a16="http://schemas.microsoft.com/office/drawing/2014/main" id="{064399AA-2A45-B1AF-8CF0-122EE109CCDE}"/>
                </a:ext>
              </a:extLst>
            </p:cNvPr>
            <p:cNvSpPr>
              <a:spLocks/>
            </p:cNvSpPr>
            <p:nvPr/>
          </p:nvSpPr>
          <p:spPr bwMode="auto">
            <a:xfrm>
              <a:off x="10837862" y="2601479"/>
              <a:ext cx="533400" cy="300038"/>
            </a:xfrm>
            <a:custGeom>
              <a:avLst/>
              <a:gdLst>
                <a:gd name="T0" fmla="*/ 326 w 336"/>
                <a:gd name="T1" fmla="*/ 12 h 189"/>
                <a:gd name="T2" fmla="*/ 314 w 336"/>
                <a:gd name="T3" fmla="*/ 9 h 189"/>
                <a:gd name="T4" fmla="*/ 305 w 336"/>
                <a:gd name="T5" fmla="*/ 12 h 189"/>
                <a:gd name="T6" fmla="*/ 303 w 336"/>
                <a:gd name="T7" fmla="*/ 14 h 189"/>
                <a:gd name="T8" fmla="*/ 300 w 336"/>
                <a:gd name="T9" fmla="*/ 16 h 189"/>
                <a:gd name="T10" fmla="*/ 298 w 336"/>
                <a:gd name="T11" fmla="*/ 16 h 189"/>
                <a:gd name="T12" fmla="*/ 281 w 336"/>
                <a:gd name="T13" fmla="*/ 21 h 189"/>
                <a:gd name="T14" fmla="*/ 260 w 336"/>
                <a:gd name="T15" fmla="*/ 16 h 189"/>
                <a:gd name="T16" fmla="*/ 248 w 336"/>
                <a:gd name="T17" fmla="*/ 21 h 189"/>
                <a:gd name="T18" fmla="*/ 241 w 336"/>
                <a:gd name="T19" fmla="*/ 26 h 189"/>
                <a:gd name="T20" fmla="*/ 227 w 336"/>
                <a:gd name="T21" fmla="*/ 33 h 189"/>
                <a:gd name="T22" fmla="*/ 225 w 336"/>
                <a:gd name="T23" fmla="*/ 35 h 189"/>
                <a:gd name="T24" fmla="*/ 213 w 336"/>
                <a:gd name="T25" fmla="*/ 42 h 189"/>
                <a:gd name="T26" fmla="*/ 206 w 336"/>
                <a:gd name="T27" fmla="*/ 45 h 189"/>
                <a:gd name="T28" fmla="*/ 196 w 336"/>
                <a:gd name="T29" fmla="*/ 42 h 189"/>
                <a:gd name="T30" fmla="*/ 184 w 336"/>
                <a:gd name="T31" fmla="*/ 40 h 189"/>
                <a:gd name="T32" fmla="*/ 173 w 336"/>
                <a:gd name="T33" fmla="*/ 35 h 189"/>
                <a:gd name="T34" fmla="*/ 170 w 336"/>
                <a:gd name="T35" fmla="*/ 35 h 189"/>
                <a:gd name="T36" fmla="*/ 168 w 336"/>
                <a:gd name="T37" fmla="*/ 35 h 189"/>
                <a:gd name="T38" fmla="*/ 163 w 336"/>
                <a:gd name="T39" fmla="*/ 38 h 189"/>
                <a:gd name="T40" fmla="*/ 156 w 336"/>
                <a:gd name="T41" fmla="*/ 40 h 189"/>
                <a:gd name="T42" fmla="*/ 149 w 336"/>
                <a:gd name="T43" fmla="*/ 47 h 189"/>
                <a:gd name="T44" fmla="*/ 144 w 336"/>
                <a:gd name="T45" fmla="*/ 45 h 189"/>
                <a:gd name="T46" fmla="*/ 125 w 336"/>
                <a:gd name="T47" fmla="*/ 56 h 189"/>
                <a:gd name="T48" fmla="*/ 118 w 336"/>
                <a:gd name="T49" fmla="*/ 59 h 189"/>
                <a:gd name="T50" fmla="*/ 106 w 336"/>
                <a:gd name="T51" fmla="*/ 61 h 189"/>
                <a:gd name="T52" fmla="*/ 92 w 336"/>
                <a:gd name="T53" fmla="*/ 59 h 189"/>
                <a:gd name="T54" fmla="*/ 73 w 336"/>
                <a:gd name="T55" fmla="*/ 47 h 189"/>
                <a:gd name="T56" fmla="*/ 52 w 336"/>
                <a:gd name="T57" fmla="*/ 23 h 189"/>
                <a:gd name="T58" fmla="*/ 49 w 336"/>
                <a:gd name="T59" fmla="*/ 19 h 189"/>
                <a:gd name="T60" fmla="*/ 45 w 336"/>
                <a:gd name="T61" fmla="*/ 14 h 189"/>
                <a:gd name="T62" fmla="*/ 45 w 336"/>
                <a:gd name="T63" fmla="*/ 7 h 189"/>
                <a:gd name="T64" fmla="*/ 40 w 336"/>
                <a:gd name="T65" fmla="*/ 7 h 189"/>
                <a:gd name="T66" fmla="*/ 35 w 336"/>
                <a:gd name="T67" fmla="*/ 0 h 189"/>
                <a:gd name="T68" fmla="*/ 28 w 336"/>
                <a:gd name="T69" fmla="*/ 4 h 189"/>
                <a:gd name="T70" fmla="*/ 12 w 336"/>
                <a:gd name="T71" fmla="*/ 33 h 189"/>
                <a:gd name="T72" fmla="*/ 9 w 336"/>
                <a:gd name="T73" fmla="*/ 38 h 189"/>
                <a:gd name="T74" fmla="*/ 5 w 336"/>
                <a:gd name="T75" fmla="*/ 45 h 189"/>
                <a:gd name="T76" fmla="*/ 0 w 336"/>
                <a:gd name="T77" fmla="*/ 47 h 189"/>
                <a:gd name="T78" fmla="*/ 7 w 336"/>
                <a:gd name="T79" fmla="*/ 56 h 189"/>
                <a:gd name="T80" fmla="*/ 12 w 336"/>
                <a:gd name="T81" fmla="*/ 73 h 189"/>
                <a:gd name="T82" fmla="*/ 21 w 336"/>
                <a:gd name="T83" fmla="*/ 83 h 189"/>
                <a:gd name="T84" fmla="*/ 28 w 336"/>
                <a:gd name="T85" fmla="*/ 87 h 189"/>
                <a:gd name="T86" fmla="*/ 35 w 336"/>
                <a:gd name="T87" fmla="*/ 101 h 189"/>
                <a:gd name="T88" fmla="*/ 38 w 336"/>
                <a:gd name="T89" fmla="*/ 104 h 189"/>
                <a:gd name="T90" fmla="*/ 40 w 336"/>
                <a:gd name="T91" fmla="*/ 111 h 189"/>
                <a:gd name="T92" fmla="*/ 49 w 336"/>
                <a:gd name="T93" fmla="*/ 118 h 189"/>
                <a:gd name="T94" fmla="*/ 61 w 336"/>
                <a:gd name="T95" fmla="*/ 125 h 189"/>
                <a:gd name="T96" fmla="*/ 83 w 336"/>
                <a:gd name="T97" fmla="*/ 139 h 189"/>
                <a:gd name="T98" fmla="*/ 106 w 336"/>
                <a:gd name="T99" fmla="*/ 146 h 189"/>
                <a:gd name="T100" fmla="*/ 130 w 336"/>
                <a:gd name="T101" fmla="*/ 154 h 189"/>
                <a:gd name="T102" fmla="*/ 154 w 336"/>
                <a:gd name="T103" fmla="*/ 163 h 189"/>
                <a:gd name="T104" fmla="*/ 173 w 336"/>
                <a:gd name="T105" fmla="*/ 168 h 189"/>
                <a:gd name="T106" fmla="*/ 194 w 336"/>
                <a:gd name="T107" fmla="*/ 175 h 189"/>
                <a:gd name="T108" fmla="*/ 217 w 336"/>
                <a:gd name="T109" fmla="*/ 184 h 189"/>
                <a:gd name="T110" fmla="*/ 236 w 336"/>
                <a:gd name="T111" fmla="*/ 189 h 189"/>
                <a:gd name="T112" fmla="*/ 296 w 336"/>
                <a:gd name="T113" fmla="*/ 175 h 189"/>
                <a:gd name="T114" fmla="*/ 312 w 336"/>
                <a:gd name="T115" fmla="*/ 151 h 189"/>
                <a:gd name="T116" fmla="*/ 326 w 336"/>
                <a:gd name="T117" fmla="*/ 125 h 189"/>
                <a:gd name="T118" fmla="*/ 336 w 336"/>
                <a:gd name="T119" fmla="*/ 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189">
                  <a:moveTo>
                    <a:pt x="336" y="14"/>
                  </a:moveTo>
                  <a:lnTo>
                    <a:pt x="336" y="14"/>
                  </a:lnTo>
                  <a:lnTo>
                    <a:pt x="333" y="14"/>
                  </a:lnTo>
                  <a:lnTo>
                    <a:pt x="329" y="12"/>
                  </a:lnTo>
                  <a:lnTo>
                    <a:pt x="326" y="12"/>
                  </a:lnTo>
                  <a:lnTo>
                    <a:pt x="326" y="12"/>
                  </a:lnTo>
                  <a:lnTo>
                    <a:pt x="322" y="9"/>
                  </a:lnTo>
                  <a:lnTo>
                    <a:pt x="322" y="9"/>
                  </a:lnTo>
                  <a:lnTo>
                    <a:pt x="317" y="9"/>
                  </a:lnTo>
                  <a:lnTo>
                    <a:pt x="314" y="9"/>
                  </a:lnTo>
                  <a:lnTo>
                    <a:pt x="314" y="12"/>
                  </a:lnTo>
                  <a:lnTo>
                    <a:pt x="312" y="12"/>
                  </a:lnTo>
                  <a:lnTo>
                    <a:pt x="310" y="12"/>
                  </a:lnTo>
                  <a:lnTo>
                    <a:pt x="307" y="12"/>
                  </a:lnTo>
                  <a:lnTo>
                    <a:pt x="305" y="12"/>
                  </a:lnTo>
                  <a:lnTo>
                    <a:pt x="305" y="14"/>
                  </a:lnTo>
                  <a:lnTo>
                    <a:pt x="303" y="14"/>
                  </a:lnTo>
                  <a:lnTo>
                    <a:pt x="303" y="14"/>
                  </a:lnTo>
                  <a:lnTo>
                    <a:pt x="303" y="14"/>
                  </a:lnTo>
                  <a:lnTo>
                    <a:pt x="303" y="14"/>
                  </a:lnTo>
                  <a:lnTo>
                    <a:pt x="303" y="16"/>
                  </a:lnTo>
                  <a:lnTo>
                    <a:pt x="303" y="16"/>
                  </a:lnTo>
                  <a:lnTo>
                    <a:pt x="300" y="16"/>
                  </a:lnTo>
                  <a:lnTo>
                    <a:pt x="300" y="16"/>
                  </a:lnTo>
                  <a:lnTo>
                    <a:pt x="300" y="16"/>
                  </a:lnTo>
                  <a:lnTo>
                    <a:pt x="298" y="16"/>
                  </a:lnTo>
                  <a:lnTo>
                    <a:pt x="298" y="16"/>
                  </a:lnTo>
                  <a:lnTo>
                    <a:pt x="298" y="16"/>
                  </a:lnTo>
                  <a:lnTo>
                    <a:pt x="298" y="16"/>
                  </a:lnTo>
                  <a:lnTo>
                    <a:pt x="298" y="16"/>
                  </a:lnTo>
                  <a:lnTo>
                    <a:pt x="296" y="19"/>
                  </a:lnTo>
                  <a:lnTo>
                    <a:pt x="296" y="19"/>
                  </a:lnTo>
                  <a:lnTo>
                    <a:pt x="293" y="21"/>
                  </a:lnTo>
                  <a:lnTo>
                    <a:pt x="284" y="21"/>
                  </a:lnTo>
                  <a:lnTo>
                    <a:pt x="281" y="21"/>
                  </a:lnTo>
                  <a:lnTo>
                    <a:pt x="274" y="21"/>
                  </a:lnTo>
                  <a:lnTo>
                    <a:pt x="272" y="21"/>
                  </a:lnTo>
                  <a:lnTo>
                    <a:pt x="270" y="21"/>
                  </a:lnTo>
                  <a:lnTo>
                    <a:pt x="260" y="16"/>
                  </a:lnTo>
                  <a:lnTo>
                    <a:pt x="260" y="16"/>
                  </a:lnTo>
                  <a:lnTo>
                    <a:pt x="255" y="19"/>
                  </a:lnTo>
                  <a:lnTo>
                    <a:pt x="255" y="16"/>
                  </a:lnTo>
                  <a:lnTo>
                    <a:pt x="253" y="19"/>
                  </a:lnTo>
                  <a:lnTo>
                    <a:pt x="253" y="19"/>
                  </a:lnTo>
                  <a:lnTo>
                    <a:pt x="248" y="21"/>
                  </a:lnTo>
                  <a:lnTo>
                    <a:pt x="246" y="21"/>
                  </a:lnTo>
                  <a:lnTo>
                    <a:pt x="246" y="23"/>
                  </a:lnTo>
                  <a:lnTo>
                    <a:pt x="243" y="23"/>
                  </a:lnTo>
                  <a:lnTo>
                    <a:pt x="241" y="23"/>
                  </a:lnTo>
                  <a:lnTo>
                    <a:pt x="241" y="26"/>
                  </a:lnTo>
                  <a:lnTo>
                    <a:pt x="236" y="28"/>
                  </a:lnTo>
                  <a:lnTo>
                    <a:pt x="234" y="30"/>
                  </a:lnTo>
                  <a:lnTo>
                    <a:pt x="229" y="33"/>
                  </a:lnTo>
                  <a:lnTo>
                    <a:pt x="227" y="33"/>
                  </a:lnTo>
                  <a:lnTo>
                    <a:pt x="227" y="33"/>
                  </a:lnTo>
                  <a:lnTo>
                    <a:pt x="227" y="33"/>
                  </a:lnTo>
                  <a:lnTo>
                    <a:pt x="227" y="33"/>
                  </a:lnTo>
                  <a:lnTo>
                    <a:pt x="227" y="35"/>
                  </a:lnTo>
                  <a:lnTo>
                    <a:pt x="227" y="35"/>
                  </a:lnTo>
                  <a:lnTo>
                    <a:pt x="225" y="35"/>
                  </a:lnTo>
                  <a:lnTo>
                    <a:pt x="222" y="38"/>
                  </a:lnTo>
                  <a:lnTo>
                    <a:pt x="217" y="40"/>
                  </a:lnTo>
                  <a:lnTo>
                    <a:pt x="215" y="40"/>
                  </a:lnTo>
                  <a:lnTo>
                    <a:pt x="215" y="40"/>
                  </a:lnTo>
                  <a:lnTo>
                    <a:pt x="213" y="42"/>
                  </a:lnTo>
                  <a:lnTo>
                    <a:pt x="210" y="42"/>
                  </a:lnTo>
                  <a:lnTo>
                    <a:pt x="210" y="42"/>
                  </a:lnTo>
                  <a:lnTo>
                    <a:pt x="208" y="42"/>
                  </a:lnTo>
                  <a:lnTo>
                    <a:pt x="206" y="42"/>
                  </a:lnTo>
                  <a:lnTo>
                    <a:pt x="206" y="45"/>
                  </a:lnTo>
                  <a:lnTo>
                    <a:pt x="203" y="45"/>
                  </a:lnTo>
                  <a:lnTo>
                    <a:pt x="201" y="45"/>
                  </a:lnTo>
                  <a:lnTo>
                    <a:pt x="199" y="45"/>
                  </a:lnTo>
                  <a:lnTo>
                    <a:pt x="199" y="42"/>
                  </a:lnTo>
                  <a:lnTo>
                    <a:pt x="196" y="42"/>
                  </a:lnTo>
                  <a:lnTo>
                    <a:pt x="194" y="40"/>
                  </a:lnTo>
                  <a:lnTo>
                    <a:pt x="191" y="38"/>
                  </a:lnTo>
                  <a:lnTo>
                    <a:pt x="191" y="38"/>
                  </a:lnTo>
                  <a:lnTo>
                    <a:pt x="187" y="40"/>
                  </a:lnTo>
                  <a:lnTo>
                    <a:pt x="184" y="40"/>
                  </a:lnTo>
                  <a:lnTo>
                    <a:pt x="182" y="40"/>
                  </a:lnTo>
                  <a:lnTo>
                    <a:pt x="182" y="40"/>
                  </a:lnTo>
                  <a:lnTo>
                    <a:pt x="180" y="38"/>
                  </a:lnTo>
                  <a:lnTo>
                    <a:pt x="177" y="38"/>
                  </a:lnTo>
                  <a:lnTo>
                    <a:pt x="173" y="35"/>
                  </a:lnTo>
                  <a:lnTo>
                    <a:pt x="173" y="35"/>
                  </a:lnTo>
                  <a:lnTo>
                    <a:pt x="173" y="38"/>
                  </a:lnTo>
                  <a:lnTo>
                    <a:pt x="173" y="38"/>
                  </a:lnTo>
                  <a:lnTo>
                    <a:pt x="173" y="38"/>
                  </a:lnTo>
                  <a:lnTo>
                    <a:pt x="170" y="35"/>
                  </a:lnTo>
                  <a:lnTo>
                    <a:pt x="170" y="35"/>
                  </a:lnTo>
                  <a:lnTo>
                    <a:pt x="170" y="35"/>
                  </a:lnTo>
                  <a:lnTo>
                    <a:pt x="170" y="35"/>
                  </a:lnTo>
                  <a:lnTo>
                    <a:pt x="168" y="35"/>
                  </a:lnTo>
                  <a:lnTo>
                    <a:pt x="168" y="35"/>
                  </a:lnTo>
                  <a:lnTo>
                    <a:pt x="165" y="35"/>
                  </a:lnTo>
                  <a:lnTo>
                    <a:pt x="165" y="35"/>
                  </a:lnTo>
                  <a:lnTo>
                    <a:pt x="165" y="35"/>
                  </a:lnTo>
                  <a:lnTo>
                    <a:pt x="163" y="38"/>
                  </a:lnTo>
                  <a:lnTo>
                    <a:pt x="163" y="38"/>
                  </a:lnTo>
                  <a:lnTo>
                    <a:pt x="163" y="38"/>
                  </a:lnTo>
                  <a:lnTo>
                    <a:pt x="163" y="38"/>
                  </a:lnTo>
                  <a:lnTo>
                    <a:pt x="161" y="40"/>
                  </a:lnTo>
                  <a:lnTo>
                    <a:pt x="158" y="40"/>
                  </a:lnTo>
                  <a:lnTo>
                    <a:pt x="156" y="40"/>
                  </a:lnTo>
                  <a:lnTo>
                    <a:pt x="156" y="42"/>
                  </a:lnTo>
                  <a:lnTo>
                    <a:pt x="154" y="45"/>
                  </a:lnTo>
                  <a:lnTo>
                    <a:pt x="151" y="45"/>
                  </a:lnTo>
                  <a:lnTo>
                    <a:pt x="149" y="45"/>
                  </a:lnTo>
                  <a:lnTo>
                    <a:pt x="149" y="47"/>
                  </a:lnTo>
                  <a:lnTo>
                    <a:pt x="146" y="47"/>
                  </a:lnTo>
                  <a:lnTo>
                    <a:pt x="146" y="45"/>
                  </a:lnTo>
                  <a:lnTo>
                    <a:pt x="144" y="45"/>
                  </a:lnTo>
                  <a:lnTo>
                    <a:pt x="144" y="45"/>
                  </a:lnTo>
                  <a:lnTo>
                    <a:pt x="144" y="45"/>
                  </a:lnTo>
                  <a:lnTo>
                    <a:pt x="139" y="49"/>
                  </a:lnTo>
                  <a:lnTo>
                    <a:pt x="135" y="52"/>
                  </a:lnTo>
                  <a:lnTo>
                    <a:pt x="132" y="52"/>
                  </a:lnTo>
                  <a:lnTo>
                    <a:pt x="132" y="54"/>
                  </a:lnTo>
                  <a:lnTo>
                    <a:pt x="125" y="56"/>
                  </a:lnTo>
                  <a:lnTo>
                    <a:pt x="125" y="56"/>
                  </a:lnTo>
                  <a:lnTo>
                    <a:pt x="125" y="56"/>
                  </a:lnTo>
                  <a:lnTo>
                    <a:pt x="125" y="59"/>
                  </a:lnTo>
                  <a:lnTo>
                    <a:pt x="120" y="59"/>
                  </a:lnTo>
                  <a:lnTo>
                    <a:pt x="118" y="59"/>
                  </a:lnTo>
                  <a:lnTo>
                    <a:pt x="116" y="59"/>
                  </a:lnTo>
                  <a:lnTo>
                    <a:pt x="113" y="59"/>
                  </a:lnTo>
                  <a:lnTo>
                    <a:pt x="111" y="59"/>
                  </a:lnTo>
                  <a:lnTo>
                    <a:pt x="109" y="59"/>
                  </a:lnTo>
                  <a:lnTo>
                    <a:pt x="106" y="61"/>
                  </a:lnTo>
                  <a:lnTo>
                    <a:pt x="104" y="61"/>
                  </a:lnTo>
                  <a:lnTo>
                    <a:pt x="102" y="61"/>
                  </a:lnTo>
                  <a:lnTo>
                    <a:pt x="97" y="59"/>
                  </a:lnTo>
                  <a:lnTo>
                    <a:pt x="94" y="59"/>
                  </a:lnTo>
                  <a:lnTo>
                    <a:pt x="92" y="59"/>
                  </a:lnTo>
                  <a:lnTo>
                    <a:pt x="90" y="59"/>
                  </a:lnTo>
                  <a:lnTo>
                    <a:pt x="87" y="56"/>
                  </a:lnTo>
                  <a:lnTo>
                    <a:pt x="80" y="52"/>
                  </a:lnTo>
                  <a:lnTo>
                    <a:pt x="78" y="49"/>
                  </a:lnTo>
                  <a:lnTo>
                    <a:pt x="73" y="47"/>
                  </a:lnTo>
                  <a:lnTo>
                    <a:pt x="68" y="42"/>
                  </a:lnTo>
                  <a:lnTo>
                    <a:pt x="64" y="38"/>
                  </a:lnTo>
                  <a:lnTo>
                    <a:pt x="59" y="33"/>
                  </a:lnTo>
                  <a:lnTo>
                    <a:pt x="54" y="28"/>
                  </a:lnTo>
                  <a:lnTo>
                    <a:pt x="52" y="23"/>
                  </a:lnTo>
                  <a:lnTo>
                    <a:pt x="52" y="21"/>
                  </a:lnTo>
                  <a:lnTo>
                    <a:pt x="49" y="21"/>
                  </a:lnTo>
                  <a:lnTo>
                    <a:pt x="49" y="19"/>
                  </a:lnTo>
                  <a:lnTo>
                    <a:pt x="49" y="19"/>
                  </a:lnTo>
                  <a:lnTo>
                    <a:pt x="49" y="19"/>
                  </a:lnTo>
                  <a:lnTo>
                    <a:pt x="49" y="19"/>
                  </a:lnTo>
                  <a:lnTo>
                    <a:pt x="47" y="19"/>
                  </a:lnTo>
                  <a:lnTo>
                    <a:pt x="47" y="16"/>
                  </a:lnTo>
                  <a:lnTo>
                    <a:pt x="47" y="16"/>
                  </a:lnTo>
                  <a:lnTo>
                    <a:pt x="45" y="14"/>
                  </a:lnTo>
                  <a:lnTo>
                    <a:pt x="45" y="14"/>
                  </a:lnTo>
                  <a:lnTo>
                    <a:pt x="45" y="7"/>
                  </a:lnTo>
                  <a:lnTo>
                    <a:pt x="45" y="7"/>
                  </a:lnTo>
                  <a:lnTo>
                    <a:pt x="45" y="7"/>
                  </a:lnTo>
                  <a:lnTo>
                    <a:pt x="45" y="7"/>
                  </a:lnTo>
                  <a:lnTo>
                    <a:pt x="45" y="9"/>
                  </a:lnTo>
                  <a:lnTo>
                    <a:pt x="42" y="7"/>
                  </a:lnTo>
                  <a:lnTo>
                    <a:pt x="42" y="7"/>
                  </a:lnTo>
                  <a:lnTo>
                    <a:pt x="40" y="7"/>
                  </a:lnTo>
                  <a:lnTo>
                    <a:pt x="40" y="7"/>
                  </a:lnTo>
                  <a:lnTo>
                    <a:pt x="38" y="4"/>
                  </a:lnTo>
                  <a:lnTo>
                    <a:pt x="38" y="4"/>
                  </a:lnTo>
                  <a:lnTo>
                    <a:pt x="35" y="4"/>
                  </a:lnTo>
                  <a:lnTo>
                    <a:pt x="35" y="2"/>
                  </a:lnTo>
                  <a:lnTo>
                    <a:pt x="35" y="0"/>
                  </a:lnTo>
                  <a:lnTo>
                    <a:pt x="35" y="2"/>
                  </a:lnTo>
                  <a:lnTo>
                    <a:pt x="33" y="2"/>
                  </a:lnTo>
                  <a:lnTo>
                    <a:pt x="33" y="2"/>
                  </a:lnTo>
                  <a:lnTo>
                    <a:pt x="33" y="2"/>
                  </a:lnTo>
                  <a:lnTo>
                    <a:pt x="28" y="4"/>
                  </a:lnTo>
                  <a:lnTo>
                    <a:pt x="14" y="28"/>
                  </a:lnTo>
                  <a:lnTo>
                    <a:pt x="14" y="28"/>
                  </a:lnTo>
                  <a:lnTo>
                    <a:pt x="14" y="30"/>
                  </a:lnTo>
                  <a:lnTo>
                    <a:pt x="14" y="33"/>
                  </a:lnTo>
                  <a:lnTo>
                    <a:pt x="12" y="33"/>
                  </a:lnTo>
                  <a:lnTo>
                    <a:pt x="9" y="33"/>
                  </a:lnTo>
                  <a:lnTo>
                    <a:pt x="9" y="35"/>
                  </a:lnTo>
                  <a:lnTo>
                    <a:pt x="9" y="35"/>
                  </a:lnTo>
                  <a:lnTo>
                    <a:pt x="9" y="35"/>
                  </a:lnTo>
                  <a:lnTo>
                    <a:pt x="9" y="38"/>
                  </a:lnTo>
                  <a:lnTo>
                    <a:pt x="7" y="38"/>
                  </a:lnTo>
                  <a:lnTo>
                    <a:pt x="7" y="40"/>
                  </a:lnTo>
                  <a:lnTo>
                    <a:pt x="5" y="40"/>
                  </a:lnTo>
                  <a:lnTo>
                    <a:pt x="5" y="42"/>
                  </a:lnTo>
                  <a:lnTo>
                    <a:pt x="5" y="45"/>
                  </a:lnTo>
                  <a:lnTo>
                    <a:pt x="5" y="45"/>
                  </a:lnTo>
                  <a:lnTo>
                    <a:pt x="2" y="47"/>
                  </a:lnTo>
                  <a:lnTo>
                    <a:pt x="2" y="47"/>
                  </a:lnTo>
                  <a:lnTo>
                    <a:pt x="2" y="47"/>
                  </a:lnTo>
                  <a:lnTo>
                    <a:pt x="0" y="47"/>
                  </a:lnTo>
                  <a:lnTo>
                    <a:pt x="0" y="49"/>
                  </a:lnTo>
                  <a:lnTo>
                    <a:pt x="2" y="52"/>
                  </a:lnTo>
                  <a:lnTo>
                    <a:pt x="2" y="54"/>
                  </a:lnTo>
                  <a:lnTo>
                    <a:pt x="7" y="56"/>
                  </a:lnTo>
                  <a:lnTo>
                    <a:pt x="7" y="56"/>
                  </a:lnTo>
                  <a:lnTo>
                    <a:pt x="7" y="59"/>
                  </a:lnTo>
                  <a:lnTo>
                    <a:pt x="7" y="64"/>
                  </a:lnTo>
                  <a:lnTo>
                    <a:pt x="9" y="66"/>
                  </a:lnTo>
                  <a:lnTo>
                    <a:pt x="9" y="71"/>
                  </a:lnTo>
                  <a:lnTo>
                    <a:pt x="12" y="73"/>
                  </a:lnTo>
                  <a:lnTo>
                    <a:pt x="16" y="75"/>
                  </a:lnTo>
                  <a:lnTo>
                    <a:pt x="19" y="75"/>
                  </a:lnTo>
                  <a:lnTo>
                    <a:pt x="19" y="78"/>
                  </a:lnTo>
                  <a:lnTo>
                    <a:pt x="19" y="80"/>
                  </a:lnTo>
                  <a:lnTo>
                    <a:pt x="21" y="83"/>
                  </a:lnTo>
                  <a:lnTo>
                    <a:pt x="21" y="85"/>
                  </a:lnTo>
                  <a:lnTo>
                    <a:pt x="23" y="85"/>
                  </a:lnTo>
                  <a:lnTo>
                    <a:pt x="26" y="87"/>
                  </a:lnTo>
                  <a:lnTo>
                    <a:pt x="28" y="87"/>
                  </a:lnTo>
                  <a:lnTo>
                    <a:pt x="28" y="87"/>
                  </a:lnTo>
                  <a:lnTo>
                    <a:pt x="31" y="90"/>
                  </a:lnTo>
                  <a:lnTo>
                    <a:pt x="33" y="99"/>
                  </a:lnTo>
                  <a:lnTo>
                    <a:pt x="33" y="99"/>
                  </a:lnTo>
                  <a:lnTo>
                    <a:pt x="33" y="101"/>
                  </a:lnTo>
                  <a:lnTo>
                    <a:pt x="35" y="101"/>
                  </a:lnTo>
                  <a:lnTo>
                    <a:pt x="35" y="101"/>
                  </a:lnTo>
                  <a:lnTo>
                    <a:pt x="35" y="101"/>
                  </a:lnTo>
                  <a:lnTo>
                    <a:pt x="38" y="104"/>
                  </a:lnTo>
                  <a:lnTo>
                    <a:pt x="38" y="104"/>
                  </a:lnTo>
                  <a:lnTo>
                    <a:pt x="38" y="104"/>
                  </a:lnTo>
                  <a:lnTo>
                    <a:pt x="38" y="106"/>
                  </a:lnTo>
                  <a:lnTo>
                    <a:pt x="40" y="106"/>
                  </a:lnTo>
                  <a:lnTo>
                    <a:pt x="40" y="109"/>
                  </a:lnTo>
                  <a:lnTo>
                    <a:pt x="40" y="109"/>
                  </a:lnTo>
                  <a:lnTo>
                    <a:pt x="40" y="111"/>
                  </a:lnTo>
                  <a:lnTo>
                    <a:pt x="40" y="113"/>
                  </a:lnTo>
                  <a:lnTo>
                    <a:pt x="42" y="113"/>
                  </a:lnTo>
                  <a:lnTo>
                    <a:pt x="45" y="116"/>
                  </a:lnTo>
                  <a:lnTo>
                    <a:pt x="49" y="118"/>
                  </a:lnTo>
                  <a:lnTo>
                    <a:pt x="49" y="118"/>
                  </a:lnTo>
                  <a:lnTo>
                    <a:pt x="52" y="118"/>
                  </a:lnTo>
                  <a:lnTo>
                    <a:pt x="52" y="116"/>
                  </a:lnTo>
                  <a:lnTo>
                    <a:pt x="52" y="118"/>
                  </a:lnTo>
                  <a:lnTo>
                    <a:pt x="57" y="120"/>
                  </a:lnTo>
                  <a:lnTo>
                    <a:pt x="61" y="125"/>
                  </a:lnTo>
                  <a:lnTo>
                    <a:pt x="68" y="132"/>
                  </a:lnTo>
                  <a:lnTo>
                    <a:pt x="71" y="135"/>
                  </a:lnTo>
                  <a:lnTo>
                    <a:pt x="73" y="137"/>
                  </a:lnTo>
                  <a:lnTo>
                    <a:pt x="78" y="137"/>
                  </a:lnTo>
                  <a:lnTo>
                    <a:pt x="83" y="139"/>
                  </a:lnTo>
                  <a:lnTo>
                    <a:pt x="87" y="142"/>
                  </a:lnTo>
                  <a:lnTo>
                    <a:pt x="92" y="142"/>
                  </a:lnTo>
                  <a:lnTo>
                    <a:pt x="97" y="144"/>
                  </a:lnTo>
                  <a:lnTo>
                    <a:pt x="102" y="146"/>
                  </a:lnTo>
                  <a:lnTo>
                    <a:pt x="106" y="146"/>
                  </a:lnTo>
                  <a:lnTo>
                    <a:pt x="111" y="149"/>
                  </a:lnTo>
                  <a:lnTo>
                    <a:pt x="116" y="151"/>
                  </a:lnTo>
                  <a:lnTo>
                    <a:pt x="120" y="151"/>
                  </a:lnTo>
                  <a:lnTo>
                    <a:pt x="125" y="154"/>
                  </a:lnTo>
                  <a:lnTo>
                    <a:pt x="130" y="154"/>
                  </a:lnTo>
                  <a:lnTo>
                    <a:pt x="135" y="156"/>
                  </a:lnTo>
                  <a:lnTo>
                    <a:pt x="139" y="158"/>
                  </a:lnTo>
                  <a:lnTo>
                    <a:pt x="144" y="158"/>
                  </a:lnTo>
                  <a:lnTo>
                    <a:pt x="149" y="161"/>
                  </a:lnTo>
                  <a:lnTo>
                    <a:pt x="154" y="163"/>
                  </a:lnTo>
                  <a:lnTo>
                    <a:pt x="154" y="163"/>
                  </a:lnTo>
                  <a:lnTo>
                    <a:pt x="158" y="163"/>
                  </a:lnTo>
                  <a:lnTo>
                    <a:pt x="163" y="165"/>
                  </a:lnTo>
                  <a:lnTo>
                    <a:pt x="168" y="168"/>
                  </a:lnTo>
                  <a:lnTo>
                    <a:pt x="173" y="168"/>
                  </a:lnTo>
                  <a:lnTo>
                    <a:pt x="177" y="170"/>
                  </a:lnTo>
                  <a:lnTo>
                    <a:pt x="180" y="172"/>
                  </a:lnTo>
                  <a:lnTo>
                    <a:pt x="184" y="172"/>
                  </a:lnTo>
                  <a:lnTo>
                    <a:pt x="189" y="175"/>
                  </a:lnTo>
                  <a:lnTo>
                    <a:pt x="194" y="175"/>
                  </a:lnTo>
                  <a:lnTo>
                    <a:pt x="199" y="177"/>
                  </a:lnTo>
                  <a:lnTo>
                    <a:pt x="203" y="180"/>
                  </a:lnTo>
                  <a:lnTo>
                    <a:pt x="208" y="180"/>
                  </a:lnTo>
                  <a:lnTo>
                    <a:pt x="213" y="182"/>
                  </a:lnTo>
                  <a:lnTo>
                    <a:pt x="217" y="184"/>
                  </a:lnTo>
                  <a:lnTo>
                    <a:pt x="220" y="184"/>
                  </a:lnTo>
                  <a:lnTo>
                    <a:pt x="225" y="187"/>
                  </a:lnTo>
                  <a:lnTo>
                    <a:pt x="229" y="187"/>
                  </a:lnTo>
                  <a:lnTo>
                    <a:pt x="232" y="189"/>
                  </a:lnTo>
                  <a:lnTo>
                    <a:pt x="236" y="189"/>
                  </a:lnTo>
                  <a:lnTo>
                    <a:pt x="277" y="189"/>
                  </a:lnTo>
                  <a:lnTo>
                    <a:pt x="286" y="189"/>
                  </a:lnTo>
                  <a:lnTo>
                    <a:pt x="288" y="184"/>
                  </a:lnTo>
                  <a:lnTo>
                    <a:pt x="291" y="180"/>
                  </a:lnTo>
                  <a:lnTo>
                    <a:pt x="296" y="175"/>
                  </a:lnTo>
                  <a:lnTo>
                    <a:pt x="298" y="170"/>
                  </a:lnTo>
                  <a:lnTo>
                    <a:pt x="300" y="165"/>
                  </a:lnTo>
                  <a:lnTo>
                    <a:pt x="305" y="161"/>
                  </a:lnTo>
                  <a:lnTo>
                    <a:pt x="307" y="156"/>
                  </a:lnTo>
                  <a:lnTo>
                    <a:pt x="312" y="151"/>
                  </a:lnTo>
                  <a:lnTo>
                    <a:pt x="314" y="146"/>
                  </a:lnTo>
                  <a:lnTo>
                    <a:pt x="317" y="139"/>
                  </a:lnTo>
                  <a:lnTo>
                    <a:pt x="322" y="135"/>
                  </a:lnTo>
                  <a:lnTo>
                    <a:pt x="324" y="130"/>
                  </a:lnTo>
                  <a:lnTo>
                    <a:pt x="326" y="125"/>
                  </a:lnTo>
                  <a:lnTo>
                    <a:pt x="331" y="120"/>
                  </a:lnTo>
                  <a:lnTo>
                    <a:pt x="333" y="116"/>
                  </a:lnTo>
                  <a:lnTo>
                    <a:pt x="336" y="111"/>
                  </a:lnTo>
                  <a:lnTo>
                    <a:pt x="336" y="14"/>
                  </a:lnTo>
                  <a:lnTo>
                    <a:pt x="336" y="1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45" name="Freeform 72">
              <a:extLst>
                <a:ext uri="{FF2B5EF4-FFF2-40B4-BE49-F238E27FC236}">
                  <a16:creationId xmlns:a16="http://schemas.microsoft.com/office/drawing/2014/main" id="{FBC730BF-11B1-899F-E567-B2F05DCDAB21}"/>
                </a:ext>
              </a:extLst>
            </p:cNvPr>
            <p:cNvSpPr>
              <a:spLocks/>
            </p:cNvSpPr>
            <p:nvPr/>
          </p:nvSpPr>
          <p:spPr bwMode="auto">
            <a:xfrm>
              <a:off x="10694987" y="2560204"/>
              <a:ext cx="885825" cy="1160463"/>
            </a:xfrm>
            <a:custGeom>
              <a:avLst/>
              <a:gdLst>
                <a:gd name="T0" fmla="*/ 549 w 558"/>
                <a:gd name="T1" fmla="*/ 78 h 731"/>
                <a:gd name="T2" fmla="*/ 539 w 558"/>
                <a:gd name="T3" fmla="*/ 85 h 731"/>
                <a:gd name="T4" fmla="*/ 544 w 558"/>
                <a:gd name="T5" fmla="*/ 71 h 731"/>
                <a:gd name="T6" fmla="*/ 542 w 558"/>
                <a:gd name="T7" fmla="*/ 35 h 731"/>
                <a:gd name="T8" fmla="*/ 551 w 558"/>
                <a:gd name="T9" fmla="*/ 11 h 731"/>
                <a:gd name="T10" fmla="*/ 525 w 558"/>
                <a:gd name="T11" fmla="*/ 0 h 731"/>
                <a:gd name="T12" fmla="*/ 513 w 558"/>
                <a:gd name="T13" fmla="*/ 7 h 731"/>
                <a:gd name="T14" fmla="*/ 494 w 558"/>
                <a:gd name="T15" fmla="*/ 23 h 731"/>
                <a:gd name="T16" fmla="*/ 478 w 558"/>
                <a:gd name="T17" fmla="*/ 26 h 731"/>
                <a:gd name="T18" fmla="*/ 459 w 558"/>
                <a:gd name="T19" fmla="*/ 33 h 731"/>
                <a:gd name="T20" fmla="*/ 426 w 558"/>
                <a:gd name="T21" fmla="*/ 40 h 731"/>
                <a:gd name="T22" fmla="*/ 397 w 558"/>
                <a:gd name="T23" fmla="*/ 38 h 731"/>
                <a:gd name="T24" fmla="*/ 388 w 558"/>
                <a:gd name="T25" fmla="*/ 42 h 731"/>
                <a:gd name="T26" fmla="*/ 343 w 558"/>
                <a:gd name="T27" fmla="*/ 45 h 731"/>
                <a:gd name="T28" fmla="*/ 317 w 558"/>
                <a:gd name="T29" fmla="*/ 61 h 731"/>
                <a:gd name="T30" fmla="*/ 289 w 558"/>
                <a:gd name="T31" fmla="*/ 68 h 731"/>
                <a:gd name="T32" fmla="*/ 263 w 558"/>
                <a:gd name="T33" fmla="*/ 64 h 731"/>
                <a:gd name="T34" fmla="*/ 248 w 558"/>
                <a:gd name="T35" fmla="*/ 66 h 731"/>
                <a:gd name="T36" fmla="*/ 222 w 558"/>
                <a:gd name="T37" fmla="*/ 80 h 731"/>
                <a:gd name="T38" fmla="*/ 184 w 558"/>
                <a:gd name="T39" fmla="*/ 85 h 731"/>
                <a:gd name="T40" fmla="*/ 139 w 558"/>
                <a:gd name="T41" fmla="*/ 45 h 731"/>
                <a:gd name="T42" fmla="*/ 130 w 558"/>
                <a:gd name="T43" fmla="*/ 33 h 731"/>
                <a:gd name="T44" fmla="*/ 104 w 558"/>
                <a:gd name="T45" fmla="*/ 59 h 731"/>
                <a:gd name="T46" fmla="*/ 92 w 558"/>
                <a:gd name="T47" fmla="*/ 73 h 731"/>
                <a:gd name="T48" fmla="*/ 109 w 558"/>
                <a:gd name="T49" fmla="*/ 106 h 731"/>
                <a:gd name="T50" fmla="*/ 128 w 558"/>
                <a:gd name="T51" fmla="*/ 130 h 731"/>
                <a:gd name="T52" fmla="*/ 147 w 558"/>
                <a:gd name="T53" fmla="*/ 146 h 731"/>
                <a:gd name="T54" fmla="*/ 215 w 558"/>
                <a:gd name="T55" fmla="*/ 180 h 731"/>
                <a:gd name="T56" fmla="*/ 279 w 558"/>
                <a:gd name="T57" fmla="*/ 201 h 731"/>
                <a:gd name="T58" fmla="*/ 371 w 558"/>
                <a:gd name="T59" fmla="*/ 220 h 731"/>
                <a:gd name="T60" fmla="*/ 333 w 558"/>
                <a:gd name="T61" fmla="*/ 255 h 731"/>
                <a:gd name="T62" fmla="*/ 296 w 558"/>
                <a:gd name="T63" fmla="*/ 291 h 731"/>
                <a:gd name="T64" fmla="*/ 244 w 558"/>
                <a:gd name="T65" fmla="*/ 348 h 731"/>
                <a:gd name="T66" fmla="*/ 194 w 558"/>
                <a:gd name="T67" fmla="*/ 381 h 731"/>
                <a:gd name="T68" fmla="*/ 154 w 558"/>
                <a:gd name="T69" fmla="*/ 381 h 731"/>
                <a:gd name="T70" fmla="*/ 104 w 558"/>
                <a:gd name="T71" fmla="*/ 409 h 731"/>
                <a:gd name="T72" fmla="*/ 52 w 558"/>
                <a:gd name="T73" fmla="*/ 426 h 731"/>
                <a:gd name="T74" fmla="*/ 12 w 558"/>
                <a:gd name="T75" fmla="*/ 480 h 731"/>
                <a:gd name="T76" fmla="*/ 0 w 558"/>
                <a:gd name="T77" fmla="*/ 677 h 731"/>
                <a:gd name="T78" fmla="*/ 28 w 558"/>
                <a:gd name="T79" fmla="*/ 721 h 731"/>
                <a:gd name="T80" fmla="*/ 42 w 558"/>
                <a:gd name="T81" fmla="*/ 717 h 731"/>
                <a:gd name="T82" fmla="*/ 50 w 558"/>
                <a:gd name="T83" fmla="*/ 705 h 731"/>
                <a:gd name="T84" fmla="*/ 52 w 558"/>
                <a:gd name="T85" fmla="*/ 693 h 731"/>
                <a:gd name="T86" fmla="*/ 57 w 558"/>
                <a:gd name="T87" fmla="*/ 691 h 731"/>
                <a:gd name="T88" fmla="*/ 68 w 558"/>
                <a:gd name="T89" fmla="*/ 679 h 731"/>
                <a:gd name="T90" fmla="*/ 80 w 558"/>
                <a:gd name="T91" fmla="*/ 667 h 731"/>
                <a:gd name="T92" fmla="*/ 104 w 558"/>
                <a:gd name="T93" fmla="*/ 641 h 731"/>
                <a:gd name="T94" fmla="*/ 165 w 558"/>
                <a:gd name="T95" fmla="*/ 584 h 731"/>
                <a:gd name="T96" fmla="*/ 206 w 558"/>
                <a:gd name="T97" fmla="*/ 549 h 731"/>
                <a:gd name="T98" fmla="*/ 277 w 558"/>
                <a:gd name="T99" fmla="*/ 508 h 731"/>
                <a:gd name="T100" fmla="*/ 296 w 558"/>
                <a:gd name="T101" fmla="*/ 487 h 731"/>
                <a:gd name="T102" fmla="*/ 400 w 558"/>
                <a:gd name="T103" fmla="*/ 364 h 731"/>
                <a:gd name="T104" fmla="*/ 442 w 558"/>
                <a:gd name="T105" fmla="*/ 279 h 731"/>
                <a:gd name="T106" fmla="*/ 473 w 558"/>
                <a:gd name="T107" fmla="*/ 224 h 731"/>
                <a:gd name="T108" fmla="*/ 497 w 558"/>
                <a:gd name="T109" fmla="*/ 189 h 731"/>
                <a:gd name="T110" fmla="*/ 516 w 558"/>
                <a:gd name="T111" fmla="*/ 158 h 731"/>
                <a:gd name="T112" fmla="*/ 528 w 558"/>
                <a:gd name="T113" fmla="*/ 132 h 731"/>
                <a:gd name="T114" fmla="*/ 532 w 558"/>
                <a:gd name="T115" fmla="*/ 109 h 731"/>
                <a:gd name="T116" fmla="*/ 551 w 558"/>
                <a:gd name="T117" fmla="*/ 8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8" h="731">
                  <a:moveTo>
                    <a:pt x="558" y="82"/>
                  </a:moveTo>
                  <a:lnTo>
                    <a:pt x="558" y="82"/>
                  </a:lnTo>
                  <a:lnTo>
                    <a:pt x="558" y="82"/>
                  </a:lnTo>
                  <a:lnTo>
                    <a:pt x="556" y="82"/>
                  </a:lnTo>
                  <a:lnTo>
                    <a:pt x="556" y="82"/>
                  </a:lnTo>
                  <a:lnTo>
                    <a:pt x="556" y="82"/>
                  </a:lnTo>
                  <a:lnTo>
                    <a:pt x="554" y="82"/>
                  </a:lnTo>
                  <a:lnTo>
                    <a:pt x="554" y="82"/>
                  </a:lnTo>
                  <a:lnTo>
                    <a:pt x="554" y="82"/>
                  </a:lnTo>
                  <a:lnTo>
                    <a:pt x="551" y="80"/>
                  </a:lnTo>
                  <a:lnTo>
                    <a:pt x="551" y="80"/>
                  </a:lnTo>
                  <a:lnTo>
                    <a:pt x="551" y="80"/>
                  </a:lnTo>
                  <a:lnTo>
                    <a:pt x="549" y="80"/>
                  </a:lnTo>
                  <a:lnTo>
                    <a:pt x="549" y="80"/>
                  </a:lnTo>
                  <a:lnTo>
                    <a:pt x="549" y="78"/>
                  </a:lnTo>
                  <a:lnTo>
                    <a:pt x="546" y="78"/>
                  </a:lnTo>
                  <a:lnTo>
                    <a:pt x="546" y="78"/>
                  </a:lnTo>
                  <a:lnTo>
                    <a:pt x="546" y="78"/>
                  </a:lnTo>
                  <a:lnTo>
                    <a:pt x="546" y="80"/>
                  </a:lnTo>
                  <a:lnTo>
                    <a:pt x="546" y="80"/>
                  </a:lnTo>
                  <a:lnTo>
                    <a:pt x="546" y="82"/>
                  </a:lnTo>
                  <a:lnTo>
                    <a:pt x="549" y="82"/>
                  </a:lnTo>
                  <a:lnTo>
                    <a:pt x="549" y="82"/>
                  </a:lnTo>
                  <a:lnTo>
                    <a:pt x="549" y="82"/>
                  </a:lnTo>
                  <a:lnTo>
                    <a:pt x="549" y="82"/>
                  </a:lnTo>
                  <a:lnTo>
                    <a:pt x="549" y="82"/>
                  </a:lnTo>
                  <a:lnTo>
                    <a:pt x="549" y="82"/>
                  </a:lnTo>
                  <a:lnTo>
                    <a:pt x="549" y="82"/>
                  </a:lnTo>
                  <a:lnTo>
                    <a:pt x="546" y="82"/>
                  </a:lnTo>
                  <a:lnTo>
                    <a:pt x="539" y="85"/>
                  </a:lnTo>
                  <a:lnTo>
                    <a:pt x="537" y="85"/>
                  </a:lnTo>
                  <a:lnTo>
                    <a:pt x="537" y="85"/>
                  </a:lnTo>
                  <a:lnTo>
                    <a:pt x="537" y="82"/>
                  </a:lnTo>
                  <a:lnTo>
                    <a:pt x="539" y="82"/>
                  </a:lnTo>
                  <a:lnTo>
                    <a:pt x="539" y="82"/>
                  </a:lnTo>
                  <a:lnTo>
                    <a:pt x="542" y="82"/>
                  </a:lnTo>
                  <a:lnTo>
                    <a:pt x="542" y="82"/>
                  </a:lnTo>
                  <a:lnTo>
                    <a:pt x="542" y="80"/>
                  </a:lnTo>
                  <a:lnTo>
                    <a:pt x="542" y="80"/>
                  </a:lnTo>
                  <a:lnTo>
                    <a:pt x="542" y="78"/>
                  </a:lnTo>
                  <a:lnTo>
                    <a:pt x="542" y="75"/>
                  </a:lnTo>
                  <a:lnTo>
                    <a:pt x="544" y="75"/>
                  </a:lnTo>
                  <a:lnTo>
                    <a:pt x="544" y="75"/>
                  </a:lnTo>
                  <a:lnTo>
                    <a:pt x="546" y="75"/>
                  </a:lnTo>
                  <a:lnTo>
                    <a:pt x="544" y="71"/>
                  </a:lnTo>
                  <a:lnTo>
                    <a:pt x="544" y="61"/>
                  </a:lnTo>
                  <a:lnTo>
                    <a:pt x="544" y="54"/>
                  </a:lnTo>
                  <a:lnTo>
                    <a:pt x="544" y="52"/>
                  </a:lnTo>
                  <a:lnTo>
                    <a:pt x="544" y="52"/>
                  </a:lnTo>
                  <a:lnTo>
                    <a:pt x="544" y="52"/>
                  </a:lnTo>
                  <a:lnTo>
                    <a:pt x="544" y="49"/>
                  </a:lnTo>
                  <a:lnTo>
                    <a:pt x="546" y="47"/>
                  </a:lnTo>
                  <a:lnTo>
                    <a:pt x="546" y="47"/>
                  </a:lnTo>
                  <a:lnTo>
                    <a:pt x="546" y="45"/>
                  </a:lnTo>
                  <a:lnTo>
                    <a:pt x="544" y="45"/>
                  </a:lnTo>
                  <a:lnTo>
                    <a:pt x="542" y="42"/>
                  </a:lnTo>
                  <a:lnTo>
                    <a:pt x="542" y="40"/>
                  </a:lnTo>
                  <a:lnTo>
                    <a:pt x="542" y="38"/>
                  </a:lnTo>
                  <a:lnTo>
                    <a:pt x="542" y="35"/>
                  </a:lnTo>
                  <a:lnTo>
                    <a:pt x="542" y="35"/>
                  </a:lnTo>
                  <a:lnTo>
                    <a:pt x="544" y="30"/>
                  </a:lnTo>
                  <a:lnTo>
                    <a:pt x="544" y="28"/>
                  </a:lnTo>
                  <a:lnTo>
                    <a:pt x="544" y="28"/>
                  </a:lnTo>
                  <a:lnTo>
                    <a:pt x="544" y="28"/>
                  </a:lnTo>
                  <a:lnTo>
                    <a:pt x="544" y="26"/>
                  </a:lnTo>
                  <a:lnTo>
                    <a:pt x="544" y="26"/>
                  </a:lnTo>
                  <a:lnTo>
                    <a:pt x="544" y="26"/>
                  </a:lnTo>
                  <a:lnTo>
                    <a:pt x="544" y="23"/>
                  </a:lnTo>
                  <a:lnTo>
                    <a:pt x="546" y="21"/>
                  </a:lnTo>
                  <a:lnTo>
                    <a:pt x="549" y="21"/>
                  </a:lnTo>
                  <a:lnTo>
                    <a:pt x="549" y="19"/>
                  </a:lnTo>
                  <a:lnTo>
                    <a:pt x="551" y="19"/>
                  </a:lnTo>
                  <a:lnTo>
                    <a:pt x="551" y="16"/>
                  </a:lnTo>
                  <a:lnTo>
                    <a:pt x="551" y="14"/>
                  </a:lnTo>
                  <a:lnTo>
                    <a:pt x="551" y="11"/>
                  </a:lnTo>
                  <a:lnTo>
                    <a:pt x="551" y="9"/>
                  </a:lnTo>
                  <a:lnTo>
                    <a:pt x="554" y="9"/>
                  </a:lnTo>
                  <a:lnTo>
                    <a:pt x="551" y="7"/>
                  </a:lnTo>
                  <a:lnTo>
                    <a:pt x="551" y="7"/>
                  </a:lnTo>
                  <a:lnTo>
                    <a:pt x="549" y="7"/>
                  </a:lnTo>
                  <a:lnTo>
                    <a:pt x="546" y="7"/>
                  </a:lnTo>
                  <a:lnTo>
                    <a:pt x="546" y="7"/>
                  </a:lnTo>
                  <a:lnTo>
                    <a:pt x="544" y="7"/>
                  </a:lnTo>
                  <a:lnTo>
                    <a:pt x="544" y="7"/>
                  </a:lnTo>
                  <a:lnTo>
                    <a:pt x="539" y="7"/>
                  </a:lnTo>
                  <a:lnTo>
                    <a:pt x="539" y="4"/>
                  </a:lnTo>
                  <a:lnTo>
                    <a:pt x="535" y="2"/>
                  </a:lnTo>
                  <a:lnTo>
                    <a:pt x="530" y="2"/>
                  </a:lnTo>
                  <a:lnTo>
                    <a:pt x="525" y="0"/>
                  </a:lnTo>
                  <a:lnTo>
                    <a:pt x="525" y="0"/>
                  </a:lnTo>
                  <a:lnTo>
                    <a:pt x="525" y="0"/>
                  </a:lnTo>
                  <a:lnTo>
                    <a:pt x="523" y="0"/>
                  </a:lnTo>
                  <a:lnTo>
                    <a:pt x="520" y="2"/>
                  </a:lnTo>
                  <a:lnTo>
                    <a:pt x="518" y="2"/>
                  </a:lnTo>
                  <a:lnTo>
                    <a:pt x="518" y="2"/>
                  </a:lnTo>
                  <a:lnTo>
                    <a:pt x="518" y="2"/>
                  </a:lnTo>
                  <a:lnTo>
                    <a:pt x="518" y="2"/>
                  </a:lnTo>
                  <a:lnTo>
                    <a:pt x="518" y="2"/>
                  </a:lnTo>
                  <a:lnTo>
                    <a:pt x="518" y="2"/>
                  </a:lnTo>
                  <a:lnTo>
                    <a:pt x="518" y="2"/>
                  </a:lnTo>
                  <a:lnTo>
                    <a:pt x="516" y="2"/>
                  </a:lnTo>
                  <a:lnTo>
                    <a:pt x="516" y="2"/>
                  </a:lnTo>
                  <a:lnTo>
                    <a:pt x="513" y="4"/>
                  </a:lnTo>
                  <a:lnTo>
                    <a:pt x="513" y="4"/>
                  </a:lnTo>
                  <a:lnTo>
                    <a:pt x="513" y="7"/>
                  </a:lnTo>
                  <a:lnTo>
                    <a:pt x="511" y="7"/>
                  </a:lnTo>
                  <a:lnTo>
                    <a:pt x="511" y="9"/>
                  </a:lnTo>
                  <a:lnTo>
                    <a:pt x="511" y="9"/>
                  </a:lnTo>
                  <a:lnTo>
                    <a:pt x="511" y="11"/>
                  </a:lnTo>
                  <a:lnTo>
                    <a:pt x="511" y="11"/>
                  </a:lnTo>
                  <a:lnTo>
                    <a:pt x="511" y="11"/>
                  </a:lnTo>
                  <a:lnTo>
                    <a:pt x="509" y="14"/>
                  </a:lnTo>
                  <a:lnTo>
                    <a:pt x="506" y="16"/>
                  </a:lnTo>
                  <a:lnTo>
                    <a:pt x="506" y="16"/>
                  </a:lnTo>
                  <a:lnTo>
                    <a:pt x="504" y="16"/>
                  </a:lnTo>
                  <a:lnTo>
                    <a:pt x="499" y="21"/>
                  </a:lnTo>
                  <a:lnTo>
                    <a:pt x="497" y="21"/>
                  </a:lnTo>
                  <a:lnTo>
                    <a:pt x="494" y="21"/>
                  </a:lnTo>
                  <a:lnTo>
                    <a:pt x="494" y="23"/>
                  </a:lnTo>
                  <a:lnTo>
                    <a:pt x="494" y="23"/>
                  </a:lnTo>
                  <a:lnTo>
                    <a:pt x="494" y="23"/>
                  </a:lnTo>
                  <a:lnTo>
                    <a:pt x="492" y="23"/>
                  </a:lnTo>
                  <a:lnTo>
                    <a:pt x="492" y="23"/>
                  </a:lnTo>
                  <a:lnTo>
                    <a:pt x="490" y="23"/>
                  </a:lnTo>
                  <a:lnTo>
                    <a:pt x="487" y="26"/>
                  </a:lnTo>
                  <a:lnTo>
                    <a:pt x="487" y="26"/>
                  </a:lnTo>
                  <a:lnTo>
                    <a:pt x="483" y="26"/>
                  </a:lnTo>
                  <a:lnTo>
                    <a:pt x="483" y="26"/>
                  </a:lnTo>
                  <a:lnTo>
                    <a:pt x="480" y="26"/>
                  </a:lnTo>
                  <a:lnTo>
                    <a:pt x="480" y="26"/>
                  </a:lnTo>
                  <a:lnTo>
                    <a:pt x="480" y="26"/>
                  </a:lnTo>
                  <a:lnTo>
                    <a:pt x="480" y="26"/>
                  </a:lnTo>
                  <a:lnTo>
                    <a:pt x="480" y="26"/>
                  </a:lnTo>
                  <a:lnTo>
                    <a:pt x="480" y="26"/>
                  </a:lnTo>
                  <a:lnTo>
                    <a:pt x="478" y="26"/>
                  </a:lnTo>
                  <a:lnTo>
                    <a:pt x="478" y="28"/>
                  </a:lnTo>
                  <a:lnTo>
                    <a:pt x="478" y="28"/>
                  </a:lnTo>
                  <a:lnTo>
                    <a:pt x="475" y="28"/>
                  </a:lnTo>
                  <a:lnTo>
                    <a:pt x="473" y="28"/>
                  </a:lnTo>
                  <a:lnTo>
                    <a:pt x="468" y="28"/>
                  </a:lnTo>
                  <a:lnTo>
                    <a:pt x="466" y="28"/>
                  </a:lnTo>
                  <a:lnTo>
                    <a:pt x="466" y="28"/>
                  </a:lnTo>
                  <a:lnTo>
                    <a:pt x="466" y="28"/>
                  </a:lnTo>
                  <a:lnTo>
                    <a:pt x="464" y="28"/>
                  </a:lnTo>
                  <a:lnTo>
                    <a:pt x="464" y="28"/>
                  </a:lnTo>
                  <a:lnTo>
                    <a:pt x="461" y="28"/>
                  </a:lnTo>
                  <a:lnTo>
                    <a:pt x="461" y="28"/>
                  </a:lnTo>
                  <a:lnTo>
                    <a:pt x="459" y="28"/>
                  </a:lnTo>
                  <a:lnTo>
                    <a:pt x="459" y="30"/>
                  </a:lnTo>
                  <a:lnTo>
                    <a:pt x="459" y="33"/>
                  </a:lnTo>
                  <a:lnTo>
                    <a:pt x="457" y="33"/>
                  </a:lnTo>
                  <a:lnTo>
                    <a:pt x="457" y="33"/>
                  </a:lnTo>
                  <a:lnTo>
                    <a:pt x="454" y="35"/>
                  </a:lnTo>
                  <a:lnTo>
                    <a:pt x="452" y="35"/>
                  </a:lnTo>
                  <a:lnTo>
                    <a:pt x="452" y="35"/>
                  </a:lnTo>
                  <a:lnTo>
                    <a:pt x="447" y="35"/>
                  </a:lnTo>
                  <a:lnTo>
                    <a:pt x="447" y="35"/>
                  </a:lnTo>
                  <a:lnTo>
                    <a:pt x="447" y="35"/>
                  </a:lnTo>
                  <a:lnTo>
                    <a:pt x="447" y="35"/>
                  </a:lnTo>
                  <a:lnTo>
                    <a:pt x="445" y="35"/>
                  </a:lnTo>
                  <a:lnTo>
                    <a:pt x="445" y="35"/>
                  </a:lnTo>
                  <a:lnTo>
                    <a:pt x="442" y="38"/>
                  </a:lnTo>
                  <a:lnTo>
                    <a:pt x="435" y="38"/>
                  </a:lnTo>
                  <a:lnTo>
                    <a:pt x="428" y="40"/>
                  </a:lnTo>
                  <a:lnTo>
                    <a:pt x="426" y="40"/>
                  </a:lnTo>
                  <a:lnTo>
                    <a:pt x="426" y="40"/>
                  </a:lnTo>
                  <a:lnTo>
                    <a:pt x="426" y="40"/>
                  </a:lnTo>
                  <a:lnTo>
                    <a:pt x="426" y="40"/>
                  </a:lnTo>
                  <a:lnTo>
                    <a:pt x="423" y="40"/>
                  </a:lnTo>
                  <a:lnTo>
                    <a:pt x="419" y="38"/>
                  </a:lnTo>
                  <a:lnTo>
                    <a:pt x="416" y="38"/>
                  </a:lnTo>
                  <a:lnTo>
                    <a:pt x="416" y="38"/>
                  </a:lnTo>
                  <a:lnTo>
                    <a:pt x="412" y="35"/>
                  </a:lnTo>
                  <a:lnTo>
                    <a:pt x="412" y="35"/>
                  </a:lnTo>
                  <a:lnTo>
                    <a:pt x="407" y="35"/>
                  </a:lnTo>
                  <a:lnTo>
                    <a:pt x="404" y="35"/>
                  </a:lnTo>
                  <a:lnTo>
                    <a:pt x="404" y="38"/>
                  </a:lnTo>
                  <a:lnTo>
                    <a:pt x="402" y="38"/>
                  </a:lnTo>
                  <a:lnTo>
                    <a:pt x="400" y="38"/>
                  </a:lnTo>
                  <a:lnTo>
                    <a:pt x="397" y="38"/>
                  </a:lnTo>
                  <a:lnTo>
                    <a:pt x="395" y="38"/>
                  </a:lnTo>
                  <a:lnTo>
                    <a:pt x="395" y="40"/>
                  </a:lnTo>
                  <a:lnTo>
                    <a:pt x="393" y="40"/>
                  </a:lnTo>
                  <a:lnTo>
                    <a:pt x="393" y="40"/>
                  </a:lnTo>
                  <a:lnTo>
                    <a:pt x="393" y="40"/>
                  </a:lnTo>
                  <a:lnTo>
                    <a:pt x="393" y="40"/>
                  </a:lnTo>
                  <a:lnTo>
                    <a:pt x="393" y="42"/>
                  </a:lnTo>
                  <a:lnTo>
                    <a:pt x="393" y="42"/>
                  </a:lnTo>
                  <a:lnTo>
                    <a:pt x="390" y="42"/>
                  </a:lnTo>
                  <a:lnTo>
                    <a:pt x="390" y="42"/>
                  </a:lnTo>
                  <a:lnTo>
                    <a:pt x="390" y="42"/>
                  </a:lnTo>
                  <a:lnTo>
                    <a:pt x="388" y="42"/>
                  </a:lnTo>
                  <a:lnTo>
                    <a:pt x="388" y="42"/>
                  </a:lnTo>
                  <a:lnTo>
                    <a:pt x="388" y="42"/>
                  </a:lnTo>
                  <a:lnTo>
                    <a:pt x="388" y="42"/>
                  </a:lnTo>
                  <a:lnTo>
                    <a:pt x="388" y="42"/>
                  </a:lnTo>
                  <a:lnTo>
                    <a:pt x="386" y="45"/>
                  </a:lnTo>
                  <a:lnTo>
                    <a:pt x="386" y="45"/>
                  </a:lnTo>
                  <a:lnTo>
                    <a:pt x="383" y="47"/>
                  </a:lnTo>
                  <a:lnTo>
                    <a:pt x="374" y="47"/>
                  </a:lnTo>
                  <a:lnTo>
                    <a:pt x="371" y="47"/>
                  </a:lnTo>
                  <a:lnTo>
                    <a:pt x="364" y="47"/>
                  </a:lnTo>
                  <a:lnTo>
                    <a:pt x="362" y="47"/>
                  </a:lnTo>
                  <a:lnTo>
                    <a:pt x="360" y="47"/>
                  </a:lnTo>
                  <a:lnTo>
                    <a:pt x="350" y="42"/>
                  </a:lnTo>
                  <a:lnTo>
                    <a:pt x="350" y="42"/>
                  </a:lnTo>
                  <a:lnTo>
                    <a:pt x="345" y="45"/>
                  </a:lnTo>
                  <a:lnTo>
                    <a:pt x="345" y="42"/>
                  </a:lnTo>
                  <a:lnTo>
                    <a:pt x="343" y="45"/>
                  </a:lnTo>
                  <a:lnTo>
                    <a:pt x="343" y="45"/>
                  </a:lnTo>
                  <a:lnTo>
                    <a:pt x="338" y="47"/>
                  </a:lnTo>
                  <a:lnTo>
                    <a:pt x="336" y="47"/>
                  </a:lnTo>
                  <a:lnTo>
                    <a:pt x="336" y="49"/>
                  </a:lnTo>
                  <a:lnTo>
                    <a:pt x="333" y="49"/>
                  </a:lnTo>
                  <a:lnTo>
                    <a:pt x="331" y="49"/>
                  </a:lnTo>
                  <a:lnTo>
                    <a:pt x="331" y="52"/>
                  </a:lnTo>
                  <a:lnTo>
                    <a:pt x="326" y="54"/>
                  </a:lnTo>
                  <a:lnTo>
                    <a:pt x="324" y="56"/>
                  </a:lnTo>
                  <a:lnTo>
                    <a:pt x="319" y="59"/>
                  </a:lnTo>
                  <a:lnTo>
                    <a:pt x="317" y="59"/>
                  </a:lnTo>
                  <a:lnTo>
                    <a:pt x="317" y="59"/>
                  </a:lnTo>
                  <a:lnTo>
                    <a:pt x="317" y="59"/>
                  </a:lnTo>
                  <a:lnTo>
                    <a:pt x="317" y="59"/>
                  </a:lnTo>
                  <a:lnTo>
                    <a:pt x="317" y="61"/>
                  </a:lnTo>
                  <a:lnTo>
                    <a:pt x="317" y="61"/>
                  </a:lnTo>
                  <a:lnTo>
                    <a:pt x="315" y="61"/>
                  </a:lnTo>
                  <a:lnTo>
                    <a:pt x="312" y="64"/>
                  </a:lnTo>
                  <a:lnTo>
                    <a:pt x="307" y="66"/>
                  </a:lnTo>
                  <a:lnTo>
                    <a:pt x="305" y="66"/>
                  </a:lnTo>
                  <a:lnTo>
                    <a:pt x="305" y="66"/>
                  </a:lnTo>
                  <a:lnTo>
                    <a:pt x="303" y="68"/>
                  </a:lnTo>
                  <a:lnTo>
                    <a:pt x="300" y="68"/>
                  </a:lnTo>
                  <a:lnTo>
                    <a:pt x="300" y="68"/>
                  </a:lnTo>
                  <a:lnTo>
                    <a:pt x="298" y="68"/>
                  </a:lnTo>
                  <a:lnTo>
                    <a:pt x="296" y="68"/>
                  </a:lnTo>
                  <a:lnTo>
                    <a:pt x="296" y="71"/>
                  </a:lnTo>
                  <a:lnTo>
                    <a:pt x="293" y="71"/>
                  </a:lnTo>
                  <a:lnTo>
                    <a:pt x="291" y="71"/>
                  </a:lnTo>
                  <a:lnTo>
                    <a:pt x="289" y="71"/>
                  </a:lnTo>
                  <a:lnTo>
                    <a:pt x="289" y="68"/>
                  </a:lnTo>
                  <a:lnTo>
                    <a:pt x="286" y="68"/>
                  </a:lnTo>
                  <a:lnTo>
                    <a:pt x="284" y="66"/>
                  </a:lnTo>
                  <a:lnTo>
                    <a:pt x="281" y="64"/>
                  </a:lnTo>
                  <a:lnTo>
                    <a:pt x="281" y="64"/>
                  </a:lnTo>
                  <a:lnTo>
                    <a:pt x="277" y="66"/>
                  </a:lnTo>
                  <a:lnTo>
                    <a:pt x="274" y="66"/>
                  </a:lnTo>
                  <a:lnTo>
                    <a:pt x="272" y="66"/>
                  </a:lnTo>
                  <a:lnTo>
                    <a:pt x="272" y="66"/>
                  </a:lnTo>
                  <a:lnTo>
                    <a:pt x="270" y="64"/>
                  </a:lnTo>
                  <a:lnTo>
                    <a:pt x="267" y="64"/>
                  </a:lnTo>
                  <a:lnTo>
                    <a:pt x="263" y="61"/>
                  </a:lnTo>
                  <a:lnTo>
                    <a:pt x="263" y="61"/>
                  </a:lnTo>
                  <a:lnTo>
                    <a:pt x="263" y="64"/>
                  </a:lnTo>
                  <a:lnTo>
                    <a:pt x="263" y="64"/>
                  </a:lnTo>
                  <a:lnTo>
                    <a:pt x="263" y="64"/>
                  </a:lnTo>
                  <a:lnTo>
                    <a:pt x="260" y="61"/>
                  </a:lnTo>
                  <a:lnTo>
                    <a:pt x="260" y="61"/>
                  </a:lnTo>
                  <a:lnTo>
                    <a:pt x="260" y="61"/>
                  </a:lnTo>
                  <a:lnTo>
                    <a:pt x="260" y="61"/>
                  </a:lnTo>
                  <a:lnTo>
                    <a:pt x="258" y="61"/>
                  </a:lnTo>
                  <a:lnTo>
                    <a:pt x="258" y="61"/>
                  </a:lnTo>
                  <a:lnTo>
                    <a:pt x="255" y="61"/>
                  </a:lnTo>
                  <a:lnTo>
                    <a:pt x="255" y="61"/>
                  </a:lnTo>
                  <a:lnTo>
                    <a:pt x="255" y="61"/>
                  </a:lnTo>
                  <a:lnTo>
                    <a:pt x="253" y="64"/>
                  </a:lnTo>
                  <a:lnTo>
                    <a:pt x="253" y="64"/>
                  </a:lnTo>
                  <a:lnTo>
                    <a:pt x="253" y="64"/>
                  </a:lnTo>
                  <a:lnTo>
                    <a:pt x="253" y="64"/>
                  </a:lnTo>
                  <a:lnTo>
                    <a:pt x="251" y="66"/>
                  </a:lnTo>
                  <a:lnTo>
                    <a:pt x="248" y="66"/>
                  </a:lnTo>
                  <a:lnTo>
                    <a:pt x="246" y="66"/>
                  </a:lnTo>
                  <a:lnTo>
                    <a:pt x="246" y="68"/>
                  </a:lnTo>
                  <a:lnTo>
                    <a:pt x="244" y="71"/>
                  </a:lnTo>
                  <a:lnTo>
                    <a:pt x="241" y="71"/>
                  </a:lnTo>
                  <a:lnTo>
                    <a:pt x="239" y="71"/>
                  </a:lnTo>
                  <a:lnTo>
                    <a:pt x="239" y="73"/>
                  </a:lnTo>
                  <a:lnTo>
                    <a:pt x="236" y="73"/>
                  </a:lnTo>
                  <a:lnTo>
                    <a:pt x="236" y="71"/>
                  </a:lnTo>
                  <a:lnTo>
                    <a:pt x="234" y="71"/>
                  </a:lnTo>
                  <a:lnTo>
                    <a:pt x="234" y="71"/>
                  </a:lnTo>
                  <a:lnTo>
                    <a:pt x="234" y="71"/>
                  </a:lnTo>
                  <a:lnTo>
                    <a:pt x="229" y="75"/>
                  </a:lnTo>
                  <a:lnTo>
                    <a:pt x="225" y="78"/>
                  </a:lnTo>
                  <a:lnTo>
                    <a:pt x="222" y="78"/>
                  </a:lnTo>
                  <a:lnTo>
                    <a:pt x="222" y="80"/>
                  </a:lnTo>
                  <a:lnTo>
                    <a:pt x="215" y="82"/>
                  </a:lnTo>
                  <a:lnTo>
                    <a:pt x="215" y="82"/>
                  </a:lnTo>
                  <a:lnTo>
                    <a:pt x="215" y="82"/>
                  </a:lnTo>
                  <a:lnTo>
                    <a:pt x="215" y="85"/>
                  </a:lnTo>
                  <a:lnTo>
                    <a:pt x="210" y="85"/>
                  </a:lnTo>
                  <a:lnTo>
                    <a:pt x="208" y="85"/>
                  </a:lnTo>
                  <a:lnTo>
                    <a:pt x="206" y="85"/>
                  </a:lnTo>
                  <a:lnTo>
                    <a:pt x="203" y="85"/>
                  </a:lnTo>
                  <a:lnTo>
                    <a:pt x="201" y="85"/>
                  </a:lnTo>
                  <a:lnTo>
                    <a:pt x="199" y="85"/>
                  </a:lnTo>
                  <a:lnTo>
                    <a:pt x="196" y="87"/>
                  </a:lnTo>
                  <a:lnTo>
                    <a:pt x="194" y="87"/>
                  </a:lnTo>
                  <a:lnTo>
                    <a:pt x="192" y="87"/>
                  </a:lnTo>
                  <a:lnTo>
                    <a:pt x="187" y="85"/>
                  </a:lnTo>
                  <a:lnTo>
                    <a:pt x="184" y="85"/>
                  </a:lnTo>
                  <a:lnTo>
                    <a:pt x="182" y="85"/>
                  </a:lnTo>
                  <a:lnTo>
                    <a:pt x="180" y="85"/>
                  </a:lnTo>
                  <a:lnTo>
                    <a:pt x="177" y="82"/>
                  </a:lnTo>
                  <a:lnTo>
                    <a:pt x="170" y="78"/>
                  </a:lnTo>
                  <a:lnTo>
                    <a:pt x="168" y="75"/>
                  </a:lnTo>
                  <a:lnTo>
                    <a:pt x="163" y="73"/>
                  </a:lnTo>
                  <a:lnTo>
                    <a:pt x="158" y="68"/>
                  </a:lnTo>
                  <a:lnTo>
                    <a:pt x="154" y="64"/>
                  </a:lnTo>
                  <a:lnTo>
                    <a:pt x="149" y="59"/>
                  </a:lnTo>
                  <a:lnTo>
                    <a:pt x="144" y="54"/>
                  </a:lnTo>
                  <a:lnTo>
                    <a:pt x="142" y="49"/>
                  </a:lnTo>
                  <a:lnTo>
                    <a:pt x="142" y="47"/>
                  </a:lnTo>
                  <a:lnTo>
                    <a:pt x="139" y="47"/>
                  </a:lnTo>
                  <a:lnTo>
                    <a:pt x="139" y="45"/>
                  </a:lnTo>
                  <a:lnTo>
                    <a:pt x="139" y="45"/>
                  </a:lnTo>
                  <a:lnTo>
                    <a:pt x="139" y="45"/>
                  </a:lnTo>
                  <a:lnTo>
                    <a:pt x="139" y="45"/>
                  </a:lnTo>
                  <a:lnTo>
                    <a:pt x="137" y="45"/>
                  </a:lnTo>
                  <a:lnTo>
                    <a:pt x="137" y="42"/>
                  </a:lnTo>
                  <a:lnTo>
                    <a:pt x="137" y="42"/>
                  </a:lnTo>
                  <a:lnTo>
                    <a:pt x="135" y="40"/>
                  </a:lnTo>
                  <a:lnTo>
                    <a:pt x="135" y="40"/>
                  </a:lnTo>
                  <a:lnTo>
                    <a:pt x="135" y="33"/>
                  </a:lnTo>
                  <a:lnTo>
                    <a:pt x="135" y="33"/>
                  </a:lnTo>
                  <a:lnTo>
                    <a:pt x="135" y="33"/>
                  </a:lnTo>
                  <a:lnTo>
                    <a:pt x="135" y="33"/>
                  </a:lnTo>
                  <a:lnTo>
                    <a:pt x="135" y="35"/>
                  </a:lnTo>
                  <a:lnTo>
                    <a:pt x="132" y="33"/>
                  </a:lnTo>
                  <a:lnTo>
                    <a:pt x="132" y="33"/>
                  </a:lnTo>
                  <a:lnTo>
                    <a:pt x="130" y="33"/>
                  </a:lnTo>
                  <a:lnTo>
                    <a:pt x="130" y="33"/>
                  </a:lnTo>
                  <a:lnTo>
                    <a:pt x="128" y="30"/>
                  </a:lnTo>
                  <a:lnTo>
                    <a:pt x="128" y="30"/>
                  </a:lnTo>
                  <a:lnTo>
                    <a:pt x="125" y="30"/>
                  </a:lnTo>
                  <a:lnTo>
                    <a:pt x="125" y="28"/>
                  </a:lnTo>
                  <a:lnTo>
                    <a:pt x="125" y="26"/>
                  </a:lnTo>
                  <a:lnTo>
                    <a:pt x="125" y="28"/>
                  </a:lnTo>
                  <a:lnTo>
                    <a:pt x="123" y="28"/>
                  </a:lnTo>
                  <a:lnTo>
                    <a:pt x="123" y="28"/>
                  </a:lnTo>
                  <a:lnTo>
                    <a:pt x="123" y="28"/>
                  </a:lnTo>
                  <a:lnTo>
                    <a:pt x="118" y="30"/>
                  </a:lnTo>
                  <a:lnTo>
                    <a:pt x="104" y="54"/>
                  </a:lnTo>
                  <a:lnTo>
                    <a:pt x="104" y="54"/>
                  </a:lnTo>
                  <a:lnTo>
                    <a:pt x="104" y="56"/>
                  </a:lnTo>
                  <a:lnTo>
                    <a:pt x="104" y="59"/>
                  </a:lnTo>
                  <a:lnTo>
                    <a:pt x="102" y="59"/>
                  </a:lnTo>
                  <a:lnTo>
                    <a:pt x="99" y="59"/>
                  </a:lnTo>
                  <a:lnTo>
                    <a:pt x="99" y="61"/>
                  </a:lnTo>
                  <a:lnTo>
                    <a:pt x="99" y="61"/>
                  </a:lnTo>
                  <a:lnTo>
                    <a:pt x="99" y="61"/>
                  </a:lnTo>
                  <a:lnTo>
                    <a:pt x="99" y="64"/>
                  </a:lnTo>
                  <a:lnTo>
                    <a:pt x="97" y="64"/>
                  </a:lnTo>
                  <a:lnTo>
                    <a:pt x="97" y="66"/>
                  </a:lnTo>
                  <a:lnTo>
                    <a:pt x="95" y="66"/>
                  </a:lnTo>
                  <a:lnTo>
                    <a:pt x="95" y="68"/>
                  </a:lnTo>
                  <a:lnTo>
                    <a:pt x="95" y="71"/>
                  </a:lnTo>
                  <a:lnTo>
                    <a:pt x="95" y="71"/>
                  </a:lnTo>
                  <a:lnTo>
                    <a:pt x="92" y="73"/>
                  </a:lnTo>
                  <a:lnTo>
                    <a:pt x="92" y="73"/>
                  </a:lnTo>
                  <a:lnTo>
                    <a:pt x="92" y="73"/>
                  </a:lnTo>
                  <a:lnTo>
                    <a:pt x="90" y="73"/>
                  </a:lnTo>
                  <a:lnTo>
                    <a:pt x="90" y="75"/>
                  </a:lnTo>
                  <a:lnTo>
                    <a:pt x="92" y="78"/>
                  </a:lnTo>
                  <a:lnTo>
                    <a:pt x="92" y="80"/>
                  </a:lnTo>
                  <a:lnTo>
                    <a:pt x="97" y="82"/>
                  </a:lnTo>
                  <a:lnTo>
                    <a:pt x="97" y="82"/>
                  </a:lnTo>
                  <a:lnTo>
                    <a:pt x="97" y="85"/>
                  </a:lnTo>
                  <a:lnTo>
                    <a:pt x="97" y="90"/>
                  </a:lnTo>
                  <a:lnTo>
                    <a:pt x="99" y="92"/>
                  </a:lnTo>
                  <a:lnTo>
                    <a:pt x="99" y="97"/>
                  </a:lnTo>
                  <a:lnTo>
                    <a:pt x="102" y="99"/>
                  </a:lnTo>
                  <a:lnTo>
                    <a:pt x="106" y="101"/>
                  </a:lnTo>
                  <a:lnTo>
                    <a:pt x="109" y="101"/>
                  </a:lnTo>
                  <a:lnTo>
                    <a:pt x="109" y="104"/>
                  </a:lnTo>
                  <a:lnTo>
                    <a:pt x="109" y="106"/>
                  </a:lnTo>
                  <a:lnTo>
                    <a:pt x="111" y="109"/>
                  </a:lnTo>
                  <a:lnTo>
                    <a:pt x="111" y="111"/>
                  </a:lnTo>
                  <a:lnTo>
                    <a:pt x="113" y="111"/>
                  </a:lnTo>
                  <a:lnTo>
                    <a:pt x="116" y="113"/>
                  </a:lnTo>
                  <a:lnTo>
                    <a:pt x="118" y="113"/>
                  </a:lnTo>
                  <a:lnTo>
                    <a:pt x="118" y="113"/>
                  </a:lnTo>
                  <a:lnTo>
                    <a:pt x="121" y="116"/>
                  </a:lnTo>
                  <a:lnTo>
                    <a:pt x="123" y="125"/>
                  </a:lnTo>
                  <a:lnTo>
                    <a:pt x="123" y="125"/>
                  </a:lnTo>
                  <a:lnTo>
                    <a:pt x="123" y="127"/>
                  </a:lnTo>
                  <a:lnTo>
                    <a:pt x="125" y="127"/>
                  </a:lnTo>
                  <a:lnTo>
                    <a:pt x="125" y="127"/>
                  </a:lnTo>
                  <a:lnTo>
                    <a:pt x="125" y="127"/>
                  </a:lnTo>
                  <a:lnTo>
                    <a:pt x="128" y="130"/>
                  </a:lnTo>
                  <a:lnTo>
                    <a:pt x="128" y="130"/>
                  </a:lnTo>
                  <a:lnTo>
                    <a:pt x="128" y="130"/>
                  </a:lnTo>
                  <a:lnTo>
                    <a:pt x="128" y="132"/>
                  </a:lnTo>
                  <a:lnTo>
                    <a:pt x="130" y="132"/>
                  </a:lnTo>
                  <a:lnTo>
                    <a:pt x="130" y="135"/>
                  </a:lnTo>
                  <a:lnTo>
                    <a:pt x="130" y="135"/>
                  </a:lnTo>
                  <a:lnTo>
                    <a:pt x="130" y="137"/>
                  </a:lnTo>
                  <a:lnTo>
                    <a:pt x="130" y="139"/>
                  </a:lnTo>
                  <a:lnTo>
                    <a:pt x="132" y="139"/>
                  </a:lnTo>
                  <a:lnTo>
                    <a:pt x="135" y="142"/>
                  </a:lnTo>
                  <a:lnTo>
                    <a:pt x="139" y="144"/>
                  </a:lnTo>
                  <a:lnTo>
                    <a:pt x="139" y="144"/>
                  </a:lnTo>
                  <a:lnTo>
                    <a:pt x="142" y="144"/>
                  </a:lnTo>
                  <a:lnTo>
                    <a:pt x="142" y="142"/>
                  </a:lnTo>
                  <a:lnTo>
                    <a:pt x="142" y="144"/>
                  </a:lnTo>
                  <a:lnTo>
                    <a:pt x="147" y="146"/>
                  </a:lnTo>
                  <a:lnTo>
                    <a:pt x="151" y="151"/>
                  </a:lnTo>
                  <a:lnTo>
                    <a:pt x="158" y="158"/>
                  </a:lnTo>
                  <a:lnTo>
                    <a:pt x="161" y="161"/>
                  </a:lnTo>
                  <a:lnTo>
                    <a:pt x="163" y="163"/>
                  </a:lnTo>
                  <a:lnTo>
                    <a:pt x="168" y="163"/>
                  </a:lnTo>
                  <a:lnTo>
                    <a:pt x="173" y="165"/>
                  </a:lnTo>
                  <a:lnTo>
                    <a:pt x="177" y="168"/>
                  </a:lnTo>
                  <a:lnTo>
                    <a:pt x="182" y="168"/>
                  </a:lnTo>
                  <a:lnTo>
                    <a:pt x="187" y="170"/>
                  </a:lnTo>
                  <a:lnTo>
                    <a:pt x="192" y="172"/>
                  </a:lnTo>
                  <a:lnTo>
                    <a:pt x="196" y="172"/>
                  </a:lnTo>
                  <a:lnTo>
                    <a:pt x="201" y="175"/>
                  </a:lnTo>
                  <a:lnTo>
                    <a:pt x="206" y="177"/>
                  </a:lnTo>
                  <a:lnTo>
                    <a:pt x="210" y="177"/>
                  </a:lnTo>
                  <a:lnTo>
                    <a:pt x="215" y="180"/>
                  </a:lnTo>
                  <a:lnTo>
                    <a:pt x="220" y="180"/>
                  </a:lnTo>
                  <a:lnTo>
                    <a:pt x="225" y="182"/>
                  </a:lnTo>
                  <a:lnTo>
                    <a:pt x="229" y="184"/>
                  </a:lnTo>
                  <a:lnTo>
                    <a:pt x="234" y="184"/>
                  </a:lnTo>
                  <a:lnTo>
                    <a:pt x="239" y="187"/>
                  </a:lnTo>
                  <a:lnTo>
                    <a:pt x="244" y="189"/>
                  </a:lnTo>
                  <a:lnTo>
                    <a:pt x="244" y="189"/>
                  </a:lnTo>
                  <a:lnTo>
                    <a:pt x="248" y="189"/>
                  </a:lnTo>
                  <a:lnTo>
                    <a:pt x="253" y="191"/>
                  </a:lnTo>
                  <a:lnTo>
                    <a:pt x="258" y="194"/>
                  </a:lnTo>
                  <a:lnTo>
                    <a:pt x="263" y="194"/>
                  </a:lnTo>
                  <a:lnTo>
                    <a:pt x="267" y="196"/>
                  </a:lnTo>
                  <a:lnTo>
                    <a:pt x="270" y="198"/>
                  </a:lnTo>
                  <a:lnTo>
                    <a:pt x="274" y="198"/>
                  </a:lnTo>
                  <a:lnTo>
                    <a:pt x="279" y="201"/>
                  </a:lnTo>
                  <a:lnTo>
                    <a:pt x="284" y="201"/>
                  </a:lnTo>
                  <a:lnTo>
                    <a:pt x="289" y="203"/>
                  </a:lnTo>
                  <a:lnTo>
                    <a:pt x="293" y="206"/>
                  </a:lnTo>
                  <a:lnTo>
                    <a:pt x="298" y="206"/>
                  </a:lnTo>
                  <a:lnTo>
                    <a:pt x="303" y="208"/>
                  </a:lnTo>
                  <a:lnTo>
                    <a:pt x="307" y="210"/>
                  </a:lnTo>
                  <a:lnTo>
                    <a:pt x="310" y="210"/>
                  </a:lnTo>
                  <a:lnTo>
                    <a:pt x="315" y="213"/>
                  </a:lnTo>
                  <a:lnTo>
                    <a:pt x="319" y="213"/>
                  </a:lnTo>
                  <a:lnTo>
                    <a:pt x="322" y="215"/>
                  </a:lnTo>
                  <a:lnTo>
                    <a:pt x="326" y="215"/>
                  </a:lnTo>
                  <a:lnTo>
                    <a:pt x="367" y="215"/>
                  </a:lnTo>
                  <a:lnTo>
                    <a:pt x="376" y="215"/>
                  </a:lnTo>
                  <a:lnTo>
                    <a:pt x="374" y="217"/>
                  </a:lnTo>
                  <a:lnTo>
                    <a:pt x="371" y="220"/>
                  </a:lnTo>
                  <a:lnTo>
                    <a:pt x="367" y="222"/>
                  </a:lnTo>
                  <a:lnTo>
                    <a:pt x="364" y="224"/>
                  </a:lnTo>
                  <a:lnTo>
                    <a:pt x="362" y="227"/>
                  </a:lnTo>
                  <a:lnTo>
                    <a:pt x="360" y="229"/>
                  </a:lnTo>
                  <a:lnTo>
                    <a:pt x="357" y="234"/>
                  </a:lnTo>
                  <a:lnTo>
                    <a:pt x="355" y="236"/>
                  </a:lnTo>
                  <a:lnTo>
                    <a:pt x="352" y="239"/>
                  </a:lnTo>
                  <a:lnTo>
                    <a:pt x="352" y="239"/>
                  </a:lnTo>
                  <a:lnTo>
                    <a:pt x="350" y="241"/>
                  </a:lnTo>
                  <a:lnTo>
                    <a:pt x="348" y="243"/>
                  </a:lnTo>
                  <a:lnTo>
                    <a:pt x="345" y="246"/>
                  </a:lnTo>
                  <a:lnTo>
                    <a:pt x="341" y="248"/>
                  </a:lnTo>
                  <a:lnTo>
                    <a:pt x="338" y="251"/>
                  </a:lnTo>
                  <a:lnTo>
                    <a:pt x="336" y="253"/>
                  </a:lnTo>
                  <a:lnTo>
                    <a:pt x="333" y="255"/>
                  </a:lnTo>
                  <a:lnTo>
                    <a:pt x="331" y="258"/>
                  </a:lnTo>
                  <a:lnTo>
                    <a:pt x="329" y="260"/>
                  </a:lnTo>
                  <a:lnTo>
                    <a:pt x="326" y="262"/>
                  </a:lnTo>
                  <a:lnTo>
                    <a:pt x="324" y="265"/>
                  </a:lnTo>
                  <a:lnTo>
                    <a:pt x="322" y="267"/>
                  </a:lnTo>
                  <a:lnTo>
                    <a:pt x="319" y="269"/>
                  </a:lnTo>
                  <a:lnTo>
                    <a:pt x="315" y="274"/>
                  </a:lnTo>
                  <a:lnTo>
                    <a:pt x="312" y="277"/>
                  </a:lnTo>
                  <a:lnTo>
                    <a:pt x="310" y="279"/>
                  </a:lnTo>
                  <a:lnTo>
                    <a:pt x="307" y="281"/>
                  </a:lnTo>
                  <a:lnTo>
                    <a:pt x="305" y="284"/>
                  </a:lnTo>
                  <a:lnTo>
                    <a:pt x="303" y="286"/>
                  </a:lnTo>
                  <a:lnTo>
                    <a:pt x="303" y="286"/>
                  </a:lnTo>
                  <a:lnTo>
                    <a:pt x="298" y="288"/>
                  </a:lnTo>
                  <a:lnTo>
                    <a:pt x="296" y="291"/>
                  </a:lnTo>
                  <a:lnTo>
                    <a:pt x="296" y="293"/>
                  </a:lnTo>
                  <a:lnTo>
                    <a:pt x="296" y="293"/>
                  </a:lnTo>
                  <a:lnTo>
                    <a:pt x="293" y="295"/>
                  </a:lnTo>
                  <a:lnTo>
                    <a:pt x="289" y="298"/>
                  </a:lnTo>
                  <a:lnTo>
                    <a:pt x="286" y="303"/>
                  </a:lnTo>
                  <a:lnTo>
                    <a:pt x="281" y="305"/>
                  </a:lnTo>
                  <a:lnTo>
                    <a:pt x="279" y="310"/>
                  </a:lnTo>
                  <a:lnTo>
                    <a:pt x="277" y="312"/>
                  </a:lnTo>
                  <a:lnTo>
                    <a:pt x="272" y="317"/>
                  </a:lnTo>
                  <a:lnTo>
                    <a:pt x="270" y="319"/>
                  </a:lnTo>
                  <a:lnTo>
                    <a:pt x="267" y="322"/>
                  </a:lnTo>
                  <a:lnTo>
                    <a:pt x="260" y="329"/>
                  </a:lnTo>
                  <a:lnTo>
                    <a:pt x="255" y="336"/>
                  </a:lnTo>
                  <a:lnTo>
                    <a:pt x="248" y="340"/>
                  </a:lnTo>
                  <a:lnTo>
                    <a:pt x="244" y="348"/>
                  </a:lnTo>
                  <a:lnTo>
                    <a:pt x="244" y="348"/>
                  </a:lnTo>
                  <a:lnTo>
                    <a:pt x="236" y="355"/>
                  </a:lnTo>
                  <a:lnTo>
                    <a:pt x="232" y="359"/>
                  </a:lnTo>
                  <a:lnTo>
                    <a:pt x="227" y="366"/>
                  </a:lnTo>
                  <a:lnTo>
                    <a:pt x="220" y="371"/>
                  </a:lnTo>
                  <a:lnTo>
                    <a:pt x="218" y="376"/>
                  </a:lnTo>
                  <a:lnTo>
                    <a:pt x="218" y="376"/>
                  </a:lnTo>
                  <a:lnTo>
                    <a:pt x="213" y="381"/>
                  </a:lnTo>
                  <a:lnTo>
                    <a:pt x="210" y="381"/>
                  </a:lnTo>
                  <a:lnTo>
                    <a:pt x="208" y="381"/>
                  </a:lnTo>
                  <a:lnTo>
                    <a:pt x="206" y="381"/>
                  </a:lnTo>
                  <a:lnTo>
                    <a:pt x="203" y="381"/>
                  </a:lnTo>
                  <a:lnTo>
                    <a:pt x="201" y="381"/>
                  </a:lnTo>
                  <a:lnTo>
                    <a:pt x="199" y="381"/>
                  </a:lnTo>
                  <a:lnTo>
                    <a:pt x="194" y="381"/>
                  </a:lnTo>
                  <a:lnTo>
                    <a:pt x="194" y="381"/>
                  </a:lnTo>
                  <a:lnTo>
                    <a:pt x="192" y="381"/>
                  </a:lnTo>
                  <a:lnTo>
                    <a:pt x="189" y="381"/>
                  </a:lnTo>
                  <a:lnTo>
                    <a:pt x="187" y="378"/>
                  </a:lnTo>
                  <a:lnTo>
                    <a:pt x="184" y="378"/>
                  </a:lnTo>
                  <a:lnTo>
                    <a:pt x="180" y="378"/>
                  </a:lnTo>
                  <a:lnTo>
                    <a:pt x="177" y="378"/>
                  </a:lnTo>
                  <a:lnTo>
                    <a:pt x="175" y="378"/>
                  </a:lnTo>
                  <a:lnTo>
                    <a:pt x="173" y="378"/>
                  </a:lnTo>
                  <a:lnTo>
                    <a:pt x="170" y="378"/>
                  </a:lnTo>
                  <a:lnTo>
                    <a:pt x="168" y="378"/>
                  </a:lnTo>
                  <a:lnTo>
                    <a:pt x="163" y="378"/>
                  </a:lnTo>
                  <a:lnTo>
                    <a:pt x="161" y="378"/>
                  </a:lnTo>
                  <a:lnTo>
                    <a:pt x="158" y="378"/>
                  </a:lnTo>
                  <a:lnTo>
                    <a:pt x="154" y="381"/>
                  </a:lnTo>
                  <a:lnTo>
                    <a:pt x="154" y="381"/>
                  </a:lnTo>
                  <a:lnTo>
                    <a:pt x="147" y="381"/>
                  </a:lnTo>
                  <a:lnTo>
                    <a:pt x="144" y="383"/>
                  </a:lnTo>
                  <a:lnTo>
                    <a:pt x="137" y="383"/>
                  </a:lnTo>
                  <a:lnTo>
                    <a:pt x="135" y="385"/>
                  </a:lnTo>
                  <a:lnTo>
                    <a:pt x="128" y="388"/>
                  </a:lnTo>
                  <a:lnTo>
                    <a:pt x="121" y="393"/>
                  </a:lnTo>
                  <a:lnTo>
                    <a:pt x="116" y="395"/>
                  </a:lnTo>
                  <a:lnTo>
                    <a:pt x="111" y="397"/>
                  </a:lnTo>
                  <a:lnTo>
                    <a:pt x="106" y="402"/>
                  </a:lnTo>
                  <a:lnTo>
                    <a:pt x="106" y="402"/>
                  </a:lnTo>
                  <a:lnTo>
                    <a:pt x="106" y="402"/>
                  </a:lnTo>
                  <a:lnTo>
                    <a:pt x="106" y="404"/>
                  </a:lnTo>
                  <a:lnTo>
                    <a:pt x="104" y="407"/>
                  </a:lnTo>
                  <a:lnTo>
                    <a:pt x="104" y="409"/>
                  </a:lnTo>
                  <a:lnTo>
                    <a:pt x="102" y="411"/>
                  </a:lnTo>
                  <a:lnTo>
                    <a:pt x="102" y="411"/>
                  </a:lnTo>
                  <a:lnTo>
                    <a:pt x="99" y="414"/>
                  </a:lnTo>
                  <a:lnTo>
                    <a:pt x="97" y="414"/>
                  </a:lnTo>
                  <a:lnTo>
                    <a:pt x="95" y="414"/>
                  </a:lnTo>
                  <a:lnTo>
                    <a:pt x="85" y="416"/>
                  </a:lnTo>
                  <a:lnTo>
                    <a:pt x="78" y="416"/>
                  </a:lnTo>
                  <a:lnTo>
                    <a:pt x="71" y="419"/>
                  </a:lnTo>
                  <a:lnTo>
                    <a:pt x="68" y="419"/>
                  </a:lnTo>
                  <a:lnTo>
                    <a:pt x="64" y="419"/>
                  </a:lnTo>
                  <a:lnTo>
                    <a:pt x="61" y="419"/>
                  </a:lnTo>
                  <a:lnTo>
                    <a:pt x="59" y="419"/>
                  </a:lnTo>
                  <a:lnTo>
                    <a:pt x="57" y="421"/>
                  </a:lnTo>
                  <a:lnTo>
                    <a:pt x="52" y="423"/>
                  </a:lnTo>
                  <a:lnTo>
                    <a:pt x="52" y="426"/>
                  </a:lnTo>
                  <a:lnTo>
                    <a:pt x="52" y="426"/>
                  </a:lnTo>
                  <a:lnTo>
                    <a:pt x="52" y="428"/>
                  </a:lnTo>
                  <a:lnTo>
                    <a:pt x="52" y="428"/>
                  </a:lnTo>
                  <a:lnTo>
                    <a:pt x="50" y="428"/>
                  </a:lnTo>
                  <a:lnTo>
                    <a:pt x="50" y="430"/>
                  </a:lnTo>
                  <a:lnTo>
                    <a:pt x="45" y="437"/>
                  </a:lnTo>
                  <a:lnTo>
                    <a:pt x="40" y="442"/>
                  </a:lnTo>
                  <a:lnTo>
                    <a:pt x="35" y="449"/>
                  </a:lnTo>
                  <a:lnTo>
                    <a:pt x="31" y="456"/>
                  </a:lnTo>
                  <a:lnTo>
                    <a:pt x="28" y="459"/>
                  </a:lnTo>
                  <a:lnTo>
                    <a:pt x="26" y="464"/>
                  </a:lnTo>
                  <a:lnTo>
                    <a:pt x="24" y="468"/>
                  </a:lnTo>
                  <a:lnTo>
                    <a:pt x="21" y="471"/>
                  </a:lnTo>
                  <a:lnTo>
                    <a:pt x="16" y="475"/>
                  </a:lnTo>
                  <a:lnTo>
                    <a:pt x="12" y="480"/>
                  </a:lnTo>
                  <a:lnTo>
                    <a:pt x="7" y="485"/>
                  </a:lnTo>
                  <a:lnTo>
                    <a:pt x="2" y="490"/>
                  </a:lnTo>
                  <a:lnTo>
                    <a:pt x="2" y="490"/>
                  </a:lnTo>
                  <a:lnTo>
                    <a:pt x="0" y="492"/>
                  </a:lnTo>
                  <a:lnTo>
                    <a:pt x="0" y="494"/>
                  </a:lnTo>
                  <a:lnTo>
                    <a:pt x="0" y="501"/>
                  </a:lnTo>
                  <a:lnTo>
                    <a:pt x="0" y="508"/>
                  </a:lnTo>
                  <a:lnTo>
                    <a:pt x="0" y="641"/>
                  </a:lnTo>
                  <a:lnTo>
                    <a:pt x="0" y="646"/>
                  </a:lnTo>
                  <a:lnTo>
                    <a:pt x="0" y="650"/>
                  </a:lnTo>
                  <a:lnTo>
                    <a:pt x="0" y="653"/>
                  </a:lnTo>
                  <a:lnTo>
                    <a:pt x="0" y="660"/>
                  </a:lnTo>
                  <a:lnTo>
                    <a:pt x="0" y="665"/>
                  </a:lnTo>
                  <a:lnTo>
                    <a:pt x="0" y="669"/>
                  </a:lnTo>
                  <a:lnTo>
                    <a:pt x="0" y="677"/>
                  </a:lnTo>
                  <a:lnTo>
                    <a:pt x="0" y="679"/>
                  </a:lnTo>
                  <a:lnTo>
                    <a:pt x="2" y="684"/>
                  </a:lnTo>
                  <a:lnTo>
                    <a:pt x="2" y="688"/>
                  </a:lnTo>
                  <a:lnTo>
                    <a:pt x="2" y="688"/>
                  </a:lnTo>
                  <a:lnTo>
                    <a:pt x="5" y="691"/>
                  </a:lnTo>
                  <a:lnTo>
                    <a:pt x="5" y="693"/>
                  </a:lnTo>
                  <a:lnTo>
                    <a:pt x="7" y="695"/>
                  </a:lnTo>
                  <a:lnTo>
                    <a:pt x="9" y="698"/>
                  </a:lnTo>
                  <a:lnTo>
                    <a:pt x="12" y="703"/>
                  </a:lnTo>
                  <a:lnTo>
                    <a:pt x="14" y="705"/>
                  </a:lnTo>
                  <a:lnTo>
                    <a:pt x="16" y="710"/>
                  </a:lnTo>
                  <a:lnTo>
                    <a:pt x="21" y="712"/>
                  </a:lnTo>
                  <a:lnTo>
                    <a:pt x="24" y="714"/>
                  </a:lnTo>
                  <a:lnTo>
                    <a:pt x="26" y="719"/>
                  </a:lnTo>
                  <a:lnTo>
                    <a:pt x="28" y="721"/>
                  </a:lnTo>
                  <a:lnTo>
                    <a:pt x="31" y="724"/>
                  </a:lnTo>
                  <a:lnTo>
                    <a:pt x="31" y="726"/>
                  </a:lnTo>
                  <a:lnTo>
                    <a:pt x="31" y="726"/>
                  </a:lnTo>
                  <a:lnTo>
                    <a:pt x="31" y="731"/>
                  </a:lnTo>
                  <a:lnTo>
                    <a:pt x="31" y="731"/>
                  </a:lnTo>
                  <a:lnTo>
                    <a:pt x="31" y="731"/>
                  </a:lnTo>
                  <a:lnTo>
                    <a:pt x="33" y="731"/>
                  </a:lnTo>
                  <a:lnTo>
                    <a:pt x="33" y="731"/>
                  </a:lnTo>
                  <a:lnTo>
                    <a:pt x="33" y="729"/>
                  </a:lnTo>
                  <a:lnTo>
                    <a:pt x="35" y="726"/>
                  </a:lnTo>
                  <a:lnTo>
                    <a:pt x="35" y="726"/>
                  </a:lnTo>
                  <a:lnTo>
                    <a:pt x="38" y="724"/>
                  </a:lnTo>
                  <a:lnTo>
                    <a:pt x="40" y="721"/>
                  </a:lnTo>
                  <a:lnTo>
                    <a:pt x="40" y="719"/>
                  </a:lnTo>
                  <a:lnTo>
                    <a:pt x="42" y="717"/>
                  </a:lnTo>
                  <a:lnTo>
                    <a:pt x="47" y="710"/>
                  </a:lnTo>
                  <a:lnTo>
                    <a:pt x="47" y="707"/>
                  </a:lnTo>
                  <a:lnTo>
                    <a:pt x="47" y="707"/>
                  </a:lnTo>
                  <a:lnTo>
                    <a:pt x="47" y="705"/>
                  </a:lnTo>
                  <a:lnTo>
                    <a:pt x="47" y="703"/>
                  </a:lnTo>
                  <a:lnTo>
                    <a:pt x="47" y="703"/>
                  </a:lnTo>
                  <a:lnTo>
                    <a:pt x="47" y="705"/>
                  </a:lnTo>
                  <a:lnTo>
                    <a:pt x="47" y="705"/>
                  </a:lnTo>
                  <a:lnTo>
                    <a:pt x="50" y="705"/>
                  </a:lnTo>
                  <a:lnTo>
                    <a:pt x="50" y="705"/>
                  </a:lnTo>
                  <a:lnTo>
                    <a:pt x="50" y="705"/>
                  </a:lnTo>
                  <a:lnTo>
                    <a:pt x="50" y="705"/>
                  </a:lnTo>
                  <a:lnTo>
                    <a:pt x="50" y="705"/>
                  </a:lnTo>
                  <a:lnTo>
                    <a:pt x="50" y="705"/>
                  </a:lnTo>
                  <a:lnTo>
                    <a:pt x="50" y="705"/>
                  </a:lnTo>
                  <a:lnTo>
                    <a:pt x="52" y="703"/>
                  </a:lnTo>
                  <a:lnTo>
                    <a:pt x="52" y="700"/>
                  </a:lnTo>
                  <a:lnTo>
                    <a:pt x="52" y="700"/>
                  </a:lnTo>
                  <a:lnTo>
                    <a:pt x="52" y="700"/>
                  </a:lnTo>
                  <a:lnTo>
                    <a:pt x="52" y="700"/>
                  </a:lnTo>
                  <a:lnTo>
                    <a:pt x="54" y="698"/>
                  </a:lnTo>
                  <a:lnTo>
                    <a:pt x="54" y="698"/>
                  </a:lnTo>
                  <a:lnTo>
                    <a:pt x="54" y="698"/>
                  </a:lnTo>
                  <a:lnTo>
                    <a:pt x="54" y="695"/>
                  </a:lnTo>
                  <a:lnTo>
                    <a:pt x="54" y="695"/>
                  </a:lnTo>
                  <a:lnTo>
                    <a:pt x="54" y="695"/>
                  </a:lnTo>
                  <a:lnTo>
                    <a:pt x="54" y="695"/>
                  </a:lnTo>
                  <a:lnTo>
                    <a:pt x="54" y="693"/>
                  </a:lnTo>
                  <a:lnTo>
                    <a:pt x="54" y="693"/>
                  </a:lnTo>
                  <a:lnTo>
                    <a:pt x="52" y="693"/>
                  </a:lnTo>
                  <a:lnTo>
                    <a:pt x="52" y="693"/>
                  </a:lnTo>
                  <a:lnTo>
                    <a:pt x="52" y="691"/>
                  </a:lnTo>
                  <a:lnTo>
                    <a:pt x="52" y="691"/>
                  </a:lnTo>
                  <a:lnTo>
                    <a:pt x="54" y="691"/>
                  </a:lnTo>
                  <a:lnTo>
                    <a:pt x="54" y="691"/>
                  </a:lnTo>
                  <a:lnTo>
                    <a:pt x="54" y="688"/>
                  </a:lnTo>
                  <a:lnTo>
                    <a:pt x="54" y="688"/>
                  </a:lnTo>
                  <a:lnTo>
                    <a:pt x="54" y="691"/>
                  </a:lnTo>
                  <a:lnTo>
                    <a:pt x="54" y="693"/>
                  </a:lnTo>
                  <a:lnTo>
                    <a:pt x="54" y="693"/>
                  </a:lnTo>
                  <a:lnTo>
                    <a:pt x="54" y="695"/>
                  </a:lnTo>
                  <a:lnTo>
                    <a:pt x="54" y="695"/>
                  </a:lnTo>
                  <a:lnTo>
                    <a:pt x="57" y="693"/>
                  </a:lnTo>
                  <a:lnTo>
                    <a:pt x="57" y="693"/>
                  </a:lnTo>
                  <a:lnTo>
                    <a:pt x="57" y="691"/>
                  </a:lnTo>
                  <a:lnTo>
                    <a:pt x="57" y="691"/>
                  </a:lnTo>
                  <a:lnTo>
                    <a:pt x="59" y="688"/>
                  </a:lnTo>
                  <a:lnTo>
                    <a:pt x="59" y="688"/>
                  </a:lnTo>
                  <a:lnTo>
                    <a:pt x="59" y="688"/>
                  </a:lnTo>
                  <a:lnTo>
                    <a:pt x="59" y="688"/>
                  </a:lnTo>
                  <a:lnTo>
                    <a:pt x="59" y="686"/>
                  </a:lnTo>
                  <a:lnTo>
                    <a:pt x="59" y="686"/>
                  </a:lnTo>
                  <a:lnTo>
                    <a:pt x="59" y="686"/>
                  </a:lnTo>
                  <a:lnTo>
                    <a:pt x="61" y="686"/>
                  </a:lnTo>
                  <a:lnTo>
                    <a:pt x="61" y="686"/>
                  </a:lnTo>
                  <a:lnTo>
                    <a:pt x="64" y="686"/>
                  </a:lnTo>
                  <a:lnTo>
                    <a:pt x="64" y="684"/>
                  </a:lnTo>
                  <a:lnTo>
                    <a:pt x="64" y="684"/>
                  </a:lnTo>
                  <a:lnTo>
                    <a:pt x="66" y="684"/>
                  </a:lnTo>
                  <a:lnTo>
                    <a:pt x="68" y="679"/>
                  </a:lnTo>
                  <a:lnTo>
                    <a:pt x="68" y="679"/>
                  </a:lnTo>
                  <a:lnTo>
                    <a:pt x="68" y="679"/>
                  </a:lnTo>
                  <a:lnTo>
                    <a:pt x="68" y="679"/>
                  </a:lnTo>
                  <a:lnTo>
                    <a:pt x="68" y="679"/>
                  </a:lnTo>
                  <a:lnTo>
                    <a:pt x="68" y="679"/>
                  </a:lnTo>
                  <a:lnTo>
                    <a:pt x="76" y="672"/>
                  </a:lnTo>
                  <a:lnTo>
                    <a:pt x="76" y="669"/>
                  </a:lnTo>
                  <a:lnTo>
                    <a:pt x="78" y="669"/>
                  </a:lnTo>
                  <a:lnTo>
                    <a:pt x="78" y="667"/>
                  </a:lnTo>
                  <a:lnTo>
                    <a:pt x="78" y="667"/>
                  </a:lnTo>
                  <a:lnTo>
                    <a:pt x="80" y="665"/>
                  </a:lnTo>
                  <a:lnTo>
                    <a:pt x="80" y="665"/>
                  </a:lnTo>
                  <a:lnTo>
                    <a:pt x="80" y="665"/>
                  </a:lnTo>
                  <a:lnTo>
                    <a:pt x="80" y="667"/>
                  </a:lnTo>
                  <a:lnTo>
                    <a:pt x="80" y="667"/>
                  </a:lnTo>
                  <a:lnTo>
                    <a:pt x="80" y="667"/>
                  </a:lnTo>
                  <a:lnTo>
                    <a:pt x="83" y="665"/>
                  </a:lnTo>
                  <a:lnTo>
                    <a:pt x="80" y="665"/>
                  </a:lnTo>
                  <a:lnTo>
                    <a:pt x="80" y="665"/>
                  </a:lnTo>
                  <a:lnTo>
                    <a:pt x="83" y="660"/>
                  </a:lnTo>
                  <a:lnTo>
                    <a:pt x="83" y="660"/>
                  </a:lnTo>
                  <a:lnTo>
                    <a:pt x="85" y="660"/>
                  </a:lnTo>
                  <a:lnTo>
                    <a:pt x="85" y="660"/>
                  </a:lnTo>
                  <a:lnTo>
                    <a:pt x="85" y="660"/>
                  </a:lnTo>
                  <a:lnTo>
                    <a:pt x="85" y="660"/>
                  </a:lnTo>
                  <a:lnTo>
                    <a:pt x="87" y="658"/>
                  </a:lnTo>
                  <a:lnTo>
                    <a:pt x="90" y="653"/>
                  </a:lnTo>
                  <a:lnTo>
                    <a:pt x="95" y="650"/>
                  </a:lnTo>
                  <a:lnTo>
                    <a:pt x="97" y="648"/>
                  </a:lnTo>
                  <a:lnTo>
                    <a:pt x="104" y="641"/>
                  </a:lnTo>
                  <a:lnTo>
                    <a:pt x="113" y="629"/>
                  </a:lnTo>
                  <a:lnTo>
                    <a:pt x="118" y="624"/>
                  </a:lnTo>
                  <a:lnTo>
                    <a:pt x="125" y="620"/>
                  </a:lnTo>
                  <a:lnTo>
                    <a:pt x="135" y="608"/>
                  </a:lnTo>
                  <a:lnTo>
                    <a:pt x="144" y="598"/>
                  </a:lnTo>
                  <a:lnTo>
                    <a:pt x="147" y="596"/>
                  </a:lnTo>
                  <a:lnTo>
                    <a:pt x="147" y="596"/>
                  </a:lnTo>
                  <a:lnTo>
                    <a:pt x="149" y="596"/>
                  </a:lnTo>
                  <a:lnTo>
                    <a:pt x="151" y="594"/>
                  </a:lnTo>
                  <a:lnTo>
                    <a:pt x="154" y="591"/>
                  </a:lnTo>
                  <a:lnTo>
                    <a:pt x="158" y="589"/>
                  </a:lnTo>
                  <a:lnTo>
                    <a:pt x="161" y="584"/>
                  </a:lnTo>
                  <a:lnTo>
                    <a:pt x="163" y="584"/>
                  </a:lnTo>
                  <a:lnTo>
                    <a:pt x="163" y="584"/>
                  </a:lnTo>
                  <a:lnTo>
                    <a:pt x="165" y="584"/>
                  </a:lnTo>
                  <a:lnTo>
                    <a:pt x="168" y="579"/>
                  </a:lnTo>
                  <a:lnTo>
                    <a:pt x="168" y="579"/>
                  </a:lnTo>
                  <a:lnTo>
                    <a:pt x="168" y="579"/>
                  </a:lnTo>
                  <a:lnTo>
                    <a:pt x="170" y="579"/>
                  </a:lnTo>
                  <a:lnTo>
                    <a:pt x="170" y="577"/>
                  </a:lnTo>
                  <a:lnTo>
                    <a:pt x="170" y="577"/>
                  </a:lnTo>
                  <a:lnTo>
                    <a:pt x="170" y="577"/>
                  </a:lnTo>
                  <a:lnTo>
                    <a:pt x="170" y="577"/>
                  </a:lnTo>
                  <a:lnTo>
                    <a:pt x="170" y="575"/>
                  </a:lnTo>
                  <a:lnTo>
                    <a:pt x="173" y="575"/>
                  </a:lnTo>
                  <a:lnTo>
                    <a:pt x="175" y="575"/>
                  </a:lnTo>
                  <a:lnTo>
                    <a:pt x="180" y="568"/>
                  </a:lnTo>
                  <a:lnTo>
                    <a:pt x="192" y="558"/>
                  </a:lnTo>
                  <a:lnTo>
                    <a:pt x="199" y="553"/>
                  </a:lnTo>
                  <a:lnTo>
                    <a:pt x="206" y="549"/>
                  </a:lnTo>
                  <a:lnTo>
                    <a:pt x="206" y="549"/>
                  </a:lnTo>
                  <a:lnTo>
                    <a:pt x="208" y="549"/>
                  </a:lnTo>
                  <a:lnTo>
                    <a:pt x="215" y="542"/>
                  </a:lnTo>
                  <a:lnTo>
                    <a:pt x="227" y="537"/>
                  </a:lnTo>
                  <a:lnTo>
                    <a:pt x="227" y="537"/>
                  </a:lnTo>
                  <a:lnTo>
                    <a:pt x="229" y="537"/>
                  </a:lnTo>
                  <a:lnTo>
                    <a:pt x="229" y="537"/>
                  </a:lnTo>
                  <a:lnTo>
                    <a:pt x="248" y="525"/>
                  </a:lnTo>
                  <a:lnTo>
                    <a:pt x="253" y="523"/>
                  </a:lnTo>
                  <a:lnTo>
                    <a:pt x="260" y="518"/>
                  </a:lnTo>
                  <a:lnTo>
                    <a:pt x="272" y="511"/>
                  </a:lnTo>
                  <a:lnTo>
                    <a:pt x="272" y="511"/>
                  </a:lnTo>
                  <a:lnTo>
                    <a:pt x="272" y="508"/>
                  </a:lnTo>
                  <a:lnTo>
                    <a:pt x="274" y="508"/>
                  </a:lnTo>
                  <a:lnTo>
                    <a:pt x="277" y="508"/>
                  </a:lnTo>
                  <a:lnTo>
                    <a:pt x="277" y="506"/>
                  </a:lnTo>
                  <a:lnTo>
                    <a:pt x="277" y="506"/>
                  </a:lnTo>
                  <a:lnTo>
                    <a:pt x="281" y="499"/>
                  </a:lnTo>
                  <a:lnTo>
                    <a:pt x="284" y="499"/>
                  </a:lnTo>
                  <a:lnTo>
                    <a:pt x="286" y="499"/>
                  </a:lnTo>
                  <a:lnTo>
                    <a:pt x="286" y="497"/>
                  </a:lnTo>
                  <a:lnTo>
                    <a:pt x="286" y="497"/>
                  </a:lnTo>
                  <a:lnTo>
                    <a:pt x="286" y="494"/>
                  </a:lnTo>
                  <a:lnTo>
                    <a:pt x="289" y="494"/>
                  </a:lnTo>
                  <a:lnTo>
                    <a:pt x="289" y="494"/>
                  </a:lnTo>
                  <a:lnTo>
                    <a:pt x="289" y="494"/>
                  </a:lnTo>
                  <a:lnTo>
                    <a:pt x="289" y="494"/>
                  </a:lnTo>
                  <a:lnTo>
                    <a:pt x="289" y="494"/>
                  </a:lnTo>
                  <a:lnTo>
                    <a:pt x="291" y="492"/>
                  </a:lnTo>
                  <a:lnTo>
                    <a:pt x="296" y="487"/>
                  </a:lnTo>
                  <a:lnTo>
                    <a:pt x="303" y="480"/>
                  </a:lnTo>
                  <a:lnTo>
                    <a:pt x="307" y="475"/>
                  </a:lnTo>
                  <a:lnTo>
                    <a:pt x="315" y="471"/>
                  </a:lnTo>
                  <a:lnTo>
                    <a:pt x="324" y="459"/>
                  </a:lnTo>
                  <a:lnTo>
                    <a:pt x="324" y="456"/>
                  </a:lnTo>
                  <a:lnTo>
                    <a:pt x="333" y="447"/>
                  </a:lnTo>
                  <a:lnTo>
                    <a:pt x="341" y="440"/>
                  </a:lnTo>
                  <a:lnTo>
                    <a:pt x="350" y="433"/>
                  </a:lnTo>
                  <a:lnTo>
                    <a:pt x="355" y="426"/>
                  </a:lnTo>
                  <a:lnTo>
                    <a:pt x="369" y="411"/>
                  </a:lnTo>
                  <a:lnTo>
                    <a:pt x="374" y="404"/>
                  </a:lnTo>
                  <a:lnTo>
                    <a:pt x="378" y="397"/>
                  </a:lnTo>
                  <a:lnTo>
                    <a:pt x="388" y="381"/>
                  </a:lnTo>
                  <a:lnTo>
                    <a:pt x="395" y="371"/>
                  </a:lnTo>
                  <a:lnTo>
                    <a:pt x="400" y="364"/>
                  </a:lnTo>
                  <a:lnTo>
                    <a:pt x="407" y="355"/>
                  </a:lnTo>
                  <a:lnTo>
                    <a:pt x="409" y="352"/>
                  </a:lnTo>
                  <a:lnTo>
                    <a:pt x="412" y="350"/>
                  </a:lnTo>
                  <a:lnTo>
                    <a:pt x="414" y="345"/>
                  </a:lnTo>
                  <a:lnTo>
                    <a:pt x="421" y="331"/>
                  </a:lnTo>
                  <a:lnTo>
                    <a:pt x="428" y="322"/>
                  </a:lnTo>
                  <a:lnTo>
                    <a:pt x="433" y="314"/>
                  </a:lnTo>
                  <a:lnTo>
                    <a:pt x="433" y="310"/>
                  </a:lnTo>
                  <a:lnTo>
                    <a:pt x="435" y="305"/>
                  </a:lnTo>
                  <a:lnTo>
                    <a:pt x="435" y="305"/>
                  </a:lnTo>
                  <a:lnTo>
                    <a:pt x="433" y="303"/>
                  </a:lnTo>
                  <a:lnTo>
                    <a:pt x="433" y="300"/>
                  </a:lnTo>
                  <a:lnTo>
                    <a:pt x="433" y="300"/>
                  </a:lnTo>
                  <a:lnTo>
                    <a:pt x="440" y="286"/>
                  </a:lnTo>
                  <a:lnTo>
                    <a:pt x="442" y="279"/>
                  </a:lnTo>
                  <a:lnTo>
                    <a:pt x="445" y="274"/>
                  </a:lnTo>
                  <a:lnTo>
                    <a:pt x="449" y="267"/>
                  </a:lnTo>
                  <a:lnTo>
                    <a:pt x="459" y="255"/>
                  </a:lnTo>
                  <a:lnTo>
                    <a:pt x="461" y="253"/>
                  </a:lnTo>
                  <a:lnTo>
                    <a:pt x="464" y="246"/>
                  </a:lnTo>
                  <a:lnTo>
                    <a:pt x="471" y="236"/>
                  </a:lnTo>
                  <a:lnTo>
                    <a:pt x="471" y="236"/>
                  </a:lnTo>
                  <a:lnTo>
                    <a:pt x="471" y="234"/>
                  </a:lnTo>
                  <a:lnTo>
                    <a:pt x="471" y="234"/>
                  </a:lnTo>
                  <a:lnTo>
                    <a:pt x="473" y="232"/>
                  </a:lnTo>
                  <a:lnTo>
                    <a:pt x="473" y="229"/>
                  </a:lnTo>
                  <a:lnTo>
                    <a:pt x="473" y="229"/>
                  </a:lnTo>
                  <a:lnTo>
                    <a:pt x="473" y="227"/>
                  </a:lnTo>
                  <a:lnTo>
                    <a:pt x="473" y="224"/>
                  </a:lnTo>
                  <a:lnTo>
                    <a:pt x="473" y="224"/>
                  </a:lnTo>
                  <a:lnTo>
                    <a:pt x="473" y="224"/>
                  </a:lnTo>
                  <a:lnTo>
                    <a:pt x="473" y="220"/>
                  </a:lnTo>
                  <a:lnTo>
                    <a:pt x="473" y="220"/>
                  </a:lnTo>
                  <a:lnTo>
                    <a:pt x="475" y="217"/>
                  </a:lnTo>
                  <a:lnTo>
                    <a:pt x="480" y="213"/>
                  </a:lnTo>
                  <a:lnTo>
                    <a:pt x="487" y="208"/>
                  </a:lnTo>
                  <a:lnTo>
                    <a:pt x="487" y="206"/>
                  </a:lnTo>
                  <a:lnTo>
                    <a:pt x="490" y="203"/>
                  </a:lnTo>
                  <a:lnTo>
                    <a:pt x="492" y="198"/>
                  </a:lnTo>
                  <a:lnTo>
                    <a:pt x="492" y="198"/>
                  </a:lnTo>
                  <a:lnTo>
                    <a:pt x="492" y="196"/>
                  </a:lnTo>
                  <a:lnTo>
                    <a:pt x="497" y="194"/>
                  </a:lnTo>
                  <a:lnTo>
                    <a:pt x="497" y="191"/>
                  </a:lnTo>
                  <a:lnTo>
                    <a:pt x="497" y="191"/>
                  </a:lnTo>
                  <a:lnTo>
                    <a:pt x="497" y="189"/>
                  </a:lnTo>
                  <a:lnTo>
                    <a:pt x="499" y="189"/>
                  </a:lnTo>
                  <a:lnTo>
                    <a:pt x="499" y="189"/>
                  </a:lnTo>
                  <a:lnTo>
                    <a:pt x="499" y="189"/>
                  </a:lnTo>
                  <a:lnTo>
                    <a:pt x="501" y="187"/>
                  </a:lnTo>
                  <a:lnTo>
                    <a:pt x="501" y="184"/>
                  </a:lnTo>
                  <a:lnTo>
                    <a:pt x="501" y="182"/>
                  </a:lnTo>
                  <a:lnTo>
                    <a:pt x="501" y="180"/>
                  </a:lnTo>
                  <a:lnTo>
                    <a:pt x="504" y="177"/>
                  </a:lnTo>
                  <a:lnTo>
                    <a:pt x="504" y="175"/>
                  </a:lnTo>
                  <a:lnTo>
                    <a:pt x="506" y="170"/>
                  </a:lnTo>
                  <a:lnTo>
                    <a:pt x="506" y="170"/>
                  </a:lnTo>
                  <a:lnTo>
                    <a:pt x="506" y="168"/>
                  </a:lnTo>
                  <a:lnTo>
                    <a:pt x="509" y="165"/>
                  </a:lnTo>
                  <a:lnTo>
                    <a:pt x="511" y="163"/>
                  </a:lnTo>
                  <a:lnTo>
                    <a:pt x="516" y="158"/>
                  </a:lnTo>
                  <a:lnTo>
                    <a:pt x="518" y="158"/>
                  </a:lnTo>
                  <a:lnTo>
                    <a:pt x="518" y="156"/>
                  </a:lnTo>
                  <a:lnTo>
                    <a:pt x="518" y="153"/>
                  </a:lnTo>
                  <a:lnTo>
                    <a:pt x="518" y="151"/>
                  </a:lnTo>
                  <a:lnTo>
                    <a:pt x="518" y="151"/>
                  </a:lnTo>
                  <a:lnTo>
                    <a:pt x="520" y="146"/>
                  </a:lnTo>
                  <a:lnTo>
                    <a:pt x="520" y="146"/>
                  </a:lnTo>
                  <a:lnTo>
                    <a:pt x="520" y="146"/>
                  </a:lnTo>
                  <a:lnTo>
                    <a:pt x="523" y="144"/>
                  </a:lnTo>
                  <a:lnTo>
                    <a:pt x="525" y="144"/>
                  </a:lnTo>
                  <a:lnTo>
                    <a:pt x="528" y="139"/>
                  </a:lnTo>
                  <a:lnTo>
                    <a:pt x="528" y="137"/>
                  </a:lnTo>
                  <a:lnTo>
                    <a:pt x="528" y="137"/>
                  </a:lnTo>
                  <a:lnTo>
                    <a:pt x="528" y="135"/>
                  </a:lnTo>
                  <a:lnTo>
                    <a:pt x="528" y="132"/>
                  </a:lnTo>
                  <a:lnTo>
                    <a:pt x="528" y="130"/>
                  </a:lnTo>
                  <a:lnTo>
                    <a:pt x="528" y="127"/>
                  </a:lnTo>
                  <a:lnTo>
                    <a:pt x="528" y="127"/>
                  </a:lnTo>
                  <a:lnTo>
                    <a:pt x="528" y="123"/>
                  </a:lnTo>
                  <a:lnTo>
                    <a:pt x="528" y="123"/>
                  </a:lnTo>
                  <a:lnTo>
                    <a:pt x="528" y="120"/>
                  </a:lnTo>
                  <a:lnTo>
                    <a:pt x="528" y="120"/>
                  </a:lnTo>
                  <a:lnTo>
                    <a:pt x="528" y="120"/>
                  </a:lnTo>
                  <a:lnTo>
                    <a:pt x="530" y="118"/>
                  </a:lnTo>
                  <a:lnTo>
                    <a:pt x="530" y="116"/>
                  </a:lnTo>
                  <a:lnTo>
                    <a:pt x="530" y="113"/>
                  </a:lnTo>
                  <a:lnTo>
                    <a:pt x="530" y="113"/>
                  </a:lnTo>
                  <a:lnTo>
                    <a:pt x="530" y="111"/>
                  </a:lnTo>
                  <a:lnTo>
                    <a:pt x="532" y="109"/>
                  </a:lnTo>
                  <a:lnTo>
                    <a:pt x="532" y="109"/>
                  </a:lnTo>
                  <a:lnTo>
                    <a:pt x="532" y="106"/>
                  </a:lnTo>
                  <a:lnTo>
                    <a:pt x="532" y="106"/>
                  </a:lnTo>
                  <a:lnTo>
                    <a:pt x="530" y="104"/>
                  </a:lnTo>
                  <a:lnTo>
                    <a:pt x="530" y="101"/>
                  </a:lnTo>
                  <a:lnTo>
                    <a:pt x="532" y="99"/>
                  </a:lnTo>
                  <a:lnTo>
                    <a:pt x="532" y="94"/>
                  </a:lnTo>
                  <a:lnTo>
                    <a:pt x="532" y="92"/>
                  </a:lnTo>
                  <a:lnTo>
                    <a:pt x="532" y="90"/>
                  </a:lnTo>
                  <a:lnTo>
                    <a:pt x="537" y="87"/>
                  </a:lnTo>
                  <a:lnTo>
                    <a:pt x="542" y="85"/>
                  </a:lnTo>
                  <a:lnTo>
                    <a:pt x="549" y="85"/>
                  </a:lnTo>
                  <a:lnTo>
                    <a:pt x="551" y="85"/>
                  </a:lnTo>
                  <a:lnTo>
                    <a:pt x="551" y="85"/>
                  </a:lnTo>
                  <a:lnTo>
                    <a:pt x="551" y="87"/>
                  </a:lnTo>
                  <a:lnTo>
                    <a:pt x="551" y="87"/>
                  </a:lnTo>
                  <a:lnTo>
                    <a:pt x="554" y="87"/>
                  </a:lnTo>
                  <a:lnTo>
                    <a:pt x="554" y="87"/>
                  </a:lnTo>
                  <a:lnTo>
                    <a:pt x="556" y="87"/>
                  </a:lnTo>
                  <a:lnTo>
                    <a:pt x="556" y="87"/>
                  </a:lnTo>
                  <a:lnTo>
                    <a:pt x="556" y="87"/>
                  </a:lnTo>
                  <a:lnTo>
                    <a:pt x="556" y="87"/>
                  </a:lnTo>
                  <a:lnTo>
                    <a:pt x="556" y="87"/>
                  </a:lnTo>
                  <a:lnTo>
                    <a:pt x="558" y="87"/>
                  </a:lnTo>
                  <a:lnTo>
                    <a:pt x="558" y="87"/>
                  </a:lnTo>
                  <a:lnTo>
                    <a:pt x="558" y="87"/>
                  </a:lnTo>
                  <a:lnTo>
                    <a:pt x="558" y="85"/>
                  </a:lnTo>
                  <a:lnTo>
                    <a:pt x="558" y="82"/>
                  </a:lnTo>
                  <a:lnTo>
                    <a:pt x="558" y="82"/>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1" name="Freeform 73">
              <a:extLst>
                <a:ext uri="{FF2B5EF4-FFF2-40B4-BE49-F238E27FC236}">
                  <a16:creationId xmlns:a16="http://schemas.microsoft.com/office/drawing/2014/main" id="{8F2789FE-3BB2-78DE-AE0B-B8BD076C2D57}"/>
                </a:ext>
              </a:extLst>
            </p:cNvPr>
            <p:cNvSpPr>
              <a:spLocks noEditPoints="1"/>
            </p:cNvSpPr>
            <p:nvPr/>
          </p:nvSpPr>
          <p:spPr bwMode="auto">
            <a:xfrm>
              <a:off x="6089649" y="2733241"/>
              <a:ext cx="255588" cy="258763"/>
            </a:xfrm>
            <a:custGeom>
              <a:avLst/>
              <a:gdLst>
                <a:gd name="T0" fmla="*/ 38 w 161"/>
                <a:gd name="T1" fmla="*/ 125 h 163"/>
                <a:gd name="T2" fmla="*/ 19 w 161"/>
                <a:gd name="T3" fmla="*/ 130 h 163"/>
                <a:gd name="T4" fmla="*/ 38 w 161"/>
                <a:gd name="T5" fmla="*/ 137 h 163"/>
                <a:gd name="T6" fmla="*/ 43 w 161"/>
                <a:gd name="T7" fmla="*/ 132 h 163"/>
                <a:gd name="T8" fmla="*/ 151 w 161"/>
                <a:gd name="T9" fmla="*/ 85 h 163"/>
                <a:gd name="T10" fmla="*/ 137 w 161"/>
                <a:gd name="T11" fmla="*/ 92 h 163"/>
                <a:gd name="T12" fmla="*/ 142 w 161"/>
                <a:gd name="T13" fmla="*/ 78 h 163"/>
                <a:gd name="T14" fmla="*/ 147 w 161"/>
                <a:gd name="T15" fmla="*/ 66 h 163"/>
                <a:gd name="T16" fmla="*/ 144 w 161"/>
                <a:gd name="T17" fmla="*/ 56 h 163"/>
                <a:gd name="T18" fmla="*/ 135 w 161"/>
                <a:gd name="T19" fmla="*/ 47 h 163"/>
                <a:gd name="T20" fmla="*/ 140 w 161"/>
                <a:gd name="T21" fmla="*/ 37 h 163"/>
                <a:gd name="T22" fmla="*/ 133 w 161"/>
                <a:gd name="T23" fmla="*/ 33 h 163"/>
                <a:gd name="T24" fmla="*/ 130 w 161"/>
                <a:gd name="T25" fmla="*/ 26 h 163"/>
                <a:gd name="T26" fmla="*/ 125 w 161"/>
                <a:gd name="T27" fmla="*/ 18 h 163"/>
                <a:gd name="T28" fmla="*/ 114 w 161"/>
                <a:gd name="T29" fmla="*/ 0 h 163"/>
                <a:gd name="T30" fmla="*/ 62 w 161"/>
                <a:gd name="T31" fmla="*/ 4 h 163"/>
                <a:gd name="T32" fmla="*/ 43 w 161"/>
                <a:gd name="T33" fmla="*/ 7 h 163"/>
                <a:gd name="T34" fmla="*/ 40 w 161"/>
                <a:gd name="T35" fmla="*/ 14 h 163"/>
                <a:gd name="T36" fmla="*/ 35 w 161"/>
                <a:gd name="T37" fmla="*/ 21 h 163"/>
                <a:gd name="T38" fmla="*/ 31 w 161"/>
                <a:gd name="T39" fmla="*/ 30 h 163"/>
                <a:gd name="T40" fmla="*/ 28 w 161"/>
                <a:gd name="T41" fmla="*/ 33 h 163"/>
                <a:gd name="T42" fmla="*/ 21 w 161"/>
                <a:gd name="T43" fmla="*/ 37 h 163"/>
                <a:gd name="T44" fmla="*/ 17 w 161"/>
                <a:gd name="T45" fmla="*/ 44 h 163"/>
                <a:gd name="T46" fmla="*/ 2 w 161"/>
                <a:gd name="T47" fmla="*/ 49 h 163"/>
                <a:gd name="T48" fmla="*/ 2 w 161"/>
                <a:gd name="T49" fmla="*/ 54 h 163"/>
                <a:gd name="T50" fmla="*/ 12 w 161"/>
                <a:gd name="T51" fmla="*/ 56 h 163"/>
                <a:gd name="T52" fmla="*/ 9 w 161"/>
                <a:gd name="T53" fmla="*/ 59 h 163"/>
                <a:gd name="T54" fmla="*/ 17 w 161"/>
                <a:gd name="T55" fmla="*/ 61 h 163"/>
                <a:gd name="T56" fmla="*/ 2 w 161"/>
                <a:gd name="T57" fmla="*/ 68 h 163"/>
                <a:gd name="T58" fmla="*/ 7 w 161"/>
                <a:gd name="T59" fmla="*/ 78 h 163"/>
                <a:gd name="T60" fmla="*/ 9 w 161"/>
                <a:gd name="T61" fmla="*/ 73 h 163"/>
                <a:gd name="T62" fmla="*/ 12 w 161"/>
                <a:gd name="T63" fmla="*/ 73 h 163"/>
                <a:gd name="T64" fmla="*/ 12 w 161"/>
                <a:gd name="T65" fmla="*/ 73 h 163"/>
                <a:gd name="T66" fmla="*/ 21 w 161"/>
                <a:gd name="T67" fmla="*/ 71 h 163"/>
                <a:gd name="T68" fmla="*/ 21 w 161"/>
                <a:gd name="T69" fmla="*/ 78 h 163"/>
                <a:gd name="T70" fmla="*/ 12 w 161"/>
                <a:gd name="T71" fmla="*/ 78 h 163"/>
                <a:gd name="T72" fmla="*/ 12 w 161"/>
                <a:gd name="T73" fmla="*/ 85 h 163"/>
                <a:gd name="T74" fmla="*/ 7 w 161"/>
                <a:gd name="T75" fmla="*/ 80 h 163"/>
                <a:gd name="T76" fmla="*/ 2 w 161"/>
                <a:gd name="T77" fmla="*/ 80 h 163"/>
                <a:gd name="T78" fmla="*/ 5 w 161"/>
                <a:gd name="T79" fmla="*/ 87 h 163"/>
                <a:gd name="T80" fmla="*/ 7 w 161"/>
                <a:gd name="T81" fmla="*/ 97 h 163"/>
                <a:gd name="T82" fmla="*/ 17 w 161"/>
                <a:gd name="T83" fmla="*/ 92 h 163"/>
                <a:gd name="T84" fmla="*/ 19 w 161"/>
                <a:gd name="T85" fmla="*/ 97 h 163"/>
                <a:gd name="T86" fmla="*/ 21 w 161"/>
                <a:gd name="T87" fmla="*/ 104 h 163"/>
                <a:gd name="T88" fmla="*/ 19 w 161"/>
                <a:gd name="T89" fmla="*/ 111 h 163"/>
                <a:gd name="T90" fmla="*/ 26 w 161"/>
                <a:gd name="T91" fmla="*/ 115 h 163"/>
                <a:gd name="T92" fmla="*/ 35 w 161"/>
                <a:gd name="T93" fmla="*/ 123 h 163"/>
                <a:gd name="T94" fmla="*/ 45 w 161"/>
                <a:gd name="T95" fmla="*/ 120 h 163"/>
                <a:gd name="T96" fmla="*/ 43 w 161"/>
                <a:gd name="T97" fmla="*/ 125 h 163"/>
                <a:gd name="T98" fmla="*/ 47 w 161"/>
                <a:gd name="T99" fmla="*/ 130 h 163"/>
                <a:gd name="T100" fmla="*/ 54 w 161"/>
                <a:gd name="T101" fmla="*/ 127 h 163"/>
                <a:gd name="T102" fmla="*/ 59 w 161"/>
                <a:gd name="T103" fmla="*/ 127 h 163"/>
                <a:gd name="T104" fmla="*/ 52 w 161"/>
                <a:gd name="T105" fmla="*/ 132 h 163"/>
                <a:gd name="T106" fmla="*/ 45 w 161"/>
                <a:gd name="T107" fmla="*/ 132 h 163"/>
                <a:gd name="T108" fmla="*/ 47 w 161"/>
                <a:gd name="T109" fmla="*/ 137 h 163"/>
                <a:gd name="T110" fmla="*/ 43 w 161"/>
                <a:gd name="T111" fmla="*/ 139 h 163"/>
                <a:gd name="T112" fmla="*/ 92 w 161"/>
                <a:gd name="T113" fmla="*/ 160 h 163"/>
                <a:gd name="T114" fmla="*/ 99 w 161"/>
                <a:gd name="T115" fmla="*/ 163 h 163"/>
                <a:gd name="T116" fmla="*/ 104 w 161"/>
                <a:gd name="T117" fmla="*/ 156 h 163"/>
                <a:gd name="T118" fmla="*/ 116 w 161"/>
                <a:gd name="T119" fmla="*/ 142 h 163"/>
                <a:gd name="T120" fmla="*/ 142 w 161"/>
                <a:gd name="T121" fmla="*/ 118 h 163"/>
                <a:gd name="T122" fmla="*/ 149 w 161"/>
                <a:gd name="T123" fmla="*/ 99 h 163"/>
                <a:gd name="T124" fmla="*/ 161 w 161"/>
                <a:gd name="T125"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163">
                  <a:moveTo>
                    <a:pt x="43" y="132"/>
                  </a:moveTo>
                  <a:lnTo>
                    <a:pt x="43" y="130"/>
                  </a:lnTo>
                  <a:lnTo>
                    <a:pt x="43" y="130"/>
                  </a:lnTo>
                  <a:lnTo>
                    <a:pt x="43" y="130"/>
                  </a:lnTo>
                  <a:lnTo>
                    <a:pt x="43" y="127"/>
                  </a:lnTo>
                  <a:lnTo>
                    <a:pt x="43" y="127"/>
                  </a:lnTo>
                  <a:lnTo>
                    <a:pt x="40" y="127"/>
                  </a:lnTo>
                  <a:lnTo>
                    <a:pt x="40" y="127"/>
                  </a:lnTo>
                  <a:lnTo>
                    <a:pt x="38" y="127"/>
                  </a:lnTo>
                  <a:lnTo>
                    <a:pt x="38" y="127"/>
                  </a:lnTo>
                  <a:lnTo>
                    <a:pt x="38" y="125"/>
                  </a:lnTo>
                  <a:lnTo>
                    <a:pt x="38" y="125"/>
                  </a:lnTo>
                  <a:lnTo>
                    <a:pt x="35" y="125"/>
                  </a:lnTo>
                  <a:lnTo>
                    <a:pt x="33" y="125"/>
                  </a:lnTo>
                  <a:lnTo>
                    <a:pt x="31" y="127"/>
                  </a:lnTo>
                  <a:lnTo>
                    <a:pt x="31" y="127"/>
                  </a:lnTo>
                  <a:lnTo>
                    <a:pt x="24" y="127"/>
                  </a:lnTo>
                  <a:lnTo>
                    <a:pt x="21" y="127"/>
                  </a:lnTo>
                  <a:lnTo>
                    <a:pt x="21" y="127"/>
                  </a:lnTo>
                  <a:lnTo>
                    <a:pt x="21" y="127"/>
                  </a:lnTo>
                  <a:lnTo>
                    <a:pt x="21" y="127"/>
                  </a:lnTo>
                  <a:lnTo>
                    <a:pt x="19" y="130"/>
                  </a:lnTo>
                  <a:lnTo>
                    <a:pt x="19" y="130"/>
                  </a:lnTo>
                  <a:lnTo>
                    <a:pt x="24" y="130"/>
                  </a:lnTo>
                  <a:lnTo>
                    <a:pt x="28" y="132"/>
                  </a:lnTo>
                  <a:lnTo>
                    <a:pt x="31" y="132"/>
                  </a:lnTo>
                  <a:lnTo>
                    <a:pt x="35" y="134"/>
                  </a:lnTo>
                  <a:lnTo>
                    <a:pt x="35" y="134"/>
                  </a:lnTo>
                  <a:lnTo>
                    <a:pt x="38" y="134"/>
                  </a:lnTo>
                  <a:lnTo>
                    <a:pt x="38" y="134"/>
                  </a:lnTo>
                  <a:lnTo>
                    <a:pt x="38" y="137"/>
                  </a:lnTo>
                  <a:lnTo>
                    <a:pt x="40" y="137"/>
                  </a:lnTo>
                  <a:lnTo>
                    <a:pt x="38" y="137"/>
                  </a:lnTo>
                  <a:lnTo>
                    <a:pt x="38" y="139"/>
                  </a:lnTo>
                  <a:lnTo>
                    <a:pt x="40" y="139"/>
                  </a:lnTo>
                  <a:lnTo>
                    <a:pt x="40" y="139"/>
                  </a:lnTo>
                  <a:lnTo>
                    <a:pt x="43" y="139"/>
                  </a:lnTo>
                  <a:lnTo>
                    <a:pt x="43" y="137"/>
                  </a:lnTo>
                  <a:lnTo>
                    <a:pt x="40" y="134"/>
                  </a:lnTo>
                  <a:lnTo>
                    <a:pt x="40" y="134"/>
                  </a:lnTo>
                  <a:lnTo>
                    <a:pt x="43" y="134"/>
                  </a:lnTo>
                  <a:lnTo>
                    <a:pt x="43" y="134"/>
                  </a:lnTo>
                  <a:lnTo>
                    <a:pt x="43" y="132"/>
                  </a:lnTo>
                  <a:lnTo>
                    <a:pt x="43" y="132"/>
                  </a:lnTo>
                  <a:close/>
                  <a:moveTo>
                    <a:pt x="161" y="80"/>
                  </a:moveTo>
                  <a:lnTo>
                    <a:pt x="161" y="80"/>
                  </a:lnTo>
                  <a:lnTo>
                    <a:pt x="159" y="80"/>
                  </a:lnTo>
                  <a:lnTo>
                    <a:pt x="159" y="80"/>
                  </a:lnTo>
                  <a:lnTo>
                    <a:pt x="159" y="80"/>
                  </a:lnTo>
                  <a:lnTo>
                    <a:pt x="156" y="80"/>
                  </a:lnTo>
                  <a:lnTo>
                    <a:pt x="156" y="80"/>
                  </a:lnTo>
                  <a:lnTo>
                    <a:pt x="154" y="80"/>
                  </a:lnTo>
                  <a:lnTo>
                    <a:pt x="154" y="80"/>
                  </a:lnTo>
                  <a:lnTo>
                    <a:pt x="154" y="82"/>
                  </a:lnTo>
                  <a:lnTo>
                    <a:pt x="151" y="85"/>
                  </a:lnTo>
                  <a:lnTo>
                    <a:pt x="151" y="85"/>
                  </a:lnTo>
                  <a:lnTo>
                    <a:pt x="149" y="87"/>
                  </a:lnTo>
                  <a:lnTo>
                    <a:pt x="147" y="89"/>
                  </a:lnTo>
                  <a:lnTo>
                    <a:pt x="147" y="89"/>
                  </a:lnTo>
                  <a:lnTo>
                    <a:pt x="144" y="89"/>
                  </a:lnTo>
                  <a:lnTo>
                    <a:pt x="144" y="89"/>
                  </a:lnTo>
                  <a:lnTo>
                    <a:pt x="142" y="89"/>
                  </a:lnTo>
                  <a:lnTo>
                    <a:pt x="142" y="87"/>
                  </a:lnTo>
                  <a:lnTo>
                    <a:pt x="140" y="89"/>
                  </a:lnTo>
                  <a:lnTo>
                    <a:pt x="137" y="89"/>
                  </a:lnTo>
                  <a:lnTo>
                    <a:pt x="137" y="92"/>
                  </a:lnTo>
                  <a:lnTo>
                    <a:pt x="137" y="92"/>
                  </a:lnTo>
                  <a:lnTo>
                    <a:pt x="137" y="89"/>
                  </a:lnTo>
                  <a:lnTo>
                    <a:pt x="140" y="87"/>
                  </a:lnTo>
                  <a:lnTo>
                    <a:pt x="140" y="87"/>
                  </a:lnTo>
                  <a:lnTo>
                    <a:pt x="140" y="85"/>
                  </a:lnTo>
                  <a:lnTo>
                    <a:pt x="142" y="80"/>
                  </a:lnTo>
                  <a:lnTo>
                    <a:pt x="142" y="80"/>
                  </a:lnTo>
                  <a:lnTo>
                    <a:pt x="142" y="80"/>
                  </a:lnTo>
                  <a:lnTo>
                    <a:pt x="142" y="80"/>
                  </a:lnTo>
                  <a:lnTo>
                    <a:pt x="142" y="78"/>
                  </a:lnTo>
                  <a:lnTo>
                    <a:pt x="142" y="78"/>
                  </a:lnTo>
                  <a:lnTo>
                    <a:pt x="144" y="78"/>
                  </a:lnTo>
                  <a:lnTo>
                    <a:pt x="144" y="75"/>
                  </a:lnTo>
                  <a:lnTo>
                    <a:pt x="144" y="73"/>
                  </a:lnTo>
                  <a:lnTo>
                    <a:pt x="147" y="73"/>
                  </a:lnTo>
                  <a:lnTo>
                    <a:pt x="147" y="73"/>
                  </a:lnTo>
                  <a:lnTo>
                    <a:pt x="149" y="73"/>
                  </a:lnTo>
                  <a:lnTo>
                    <a:pt x="149" y="73"/>
                  </a:lnTo>
                  <a:lnTo>
                    <a:pt x="149" y="71"/>
                  </a:lnTo>
                  <a:lnTo>
                    <a:pt x="151" y="71"/>
                  </a:lnTo>
                  <a:lnTo>
                    <a:pt x="149" y="66"/>
                  </a:lnTo>
                  <a:lnTo>
                    <a:pt x="147" y="66"/>
                  </a:lnTo>
                  <a:lnTo>
                    <a:pt x="147" y="66"/>
                  </a:lnTo>
                  <a:lnTo>
                    <a:pt x="144" y="63"/>
                  </a:lnTo>
                  <a:lnTo>
                    <a:pt x="144" y="63"/>
                  </a:lnTo>
                  <a:lnTo>
                    <a:pt x="144" y="63"/>
                  </a:lnTo>
                  <a:lnTo>
                    <a:pt x="144" y="63"/>
                  </a:lnTo>
                  <a:lnTo>
                    <a:pt x="144" y="61"/>
                  </a:lnTo>
                  <a:lnTo>
                    <a:pt x="144" y="61"/>
                  </a:lnTo>
                  <a:lnTo>
                    <a:pt x="144" y="61"/>
                  </a:lnTo>
                  <a:lnTo>
                    <a:pt x="144" y="59"/>
                  </a:lnTo>
                  <a:lnTo>
                    <a:pt x="144" y="59"/>
                  </a:lnTo>
                  <a:lnTo>
                    <a:pt x="144" y="56"/>
                  </a:lnTo>
                  <a:lnTo>
                    <a:pt x="144" y="54"/>
                  </a:lnTo>
                  <a:lnTo>
                    <a:pt x="144" y="49"/>
                  </a:lnTo>
                  <a:lnTo>
                    <a:pt x="144" y="49"/>
                  </a:lnTo>
                  <a:lnTo>
                    <a:pt x="144" y="49"/>
                  </a:lnTo>
                  <a:lnTo>
                    <a:pt x="144" y="49"/>
                  </a:lnTo>
                  <a:lnTo>
                    <a:pt x="144" y="49"/>
                  </a:lnTo>
                  <a:lnTo>
                    <a:pt x="142" y="49"/>
                  </a:lnTo>
                  <a:lnTo>
                    <a:pt x="140" y="49"/>
                  </a:lnTo>
                  <a:lnTo>
                    <a:pt x="137" y="49"/>
                  </a:lnTo>
                  <a:lnTo>
                    <a:pt x="137" y="47"/>
                  </a:lnTo>
                  <a:lnTo>
                    <a:pt x="135" y="47"/>
                  </a:lnTo>
                  <a:lnTo>
                    <a:pt x="137" y="44"/>
                  </a:lnTo>
                  <a:lnTo>
                    <a:pt x="137" y="42"/>
                  </a:lnTo>
                  <a:lnTo>
                    <a:pt x="137" y="42"/>
                  </a:lnTo>
                  <a:lnTo>
                    <a:pt x="140" y="42"/>
                  </a:lnTo>
                  <a:lnTo>
                    <a:pt x="140" y="40"/>
                  </a:lnTo>
                  <a:lnTo>
                    <a:pt x="140" y="40"/>
                  </a:lnTo>
                  <a:lnTo>
                    <a:pt x="140" y="40"/>
                  </a:lnTo>
                  <a:lnTo>
                    <a:pt x="140" y="40"/>
                  </a:lnTo>
                  <a:lnTo>
                    <a:pt x="140" y="37"/>
                  </a:lnTo>
                  <a:lnTo>
                    <a:pt x="140" y="37"/>
                  </a:lnTo>
                  <a:lnTo>
                    <a:pt x="140" y="37"/>
                  </a:lnTo>
                  <a:lnTo>
                    <a:pt x="140" y="37"/>
                  </a:lnTo>
                  <a:lnTo>
                    <a:pt x="140" y="35"/>
                  </a:lnTo>
                  <a:lnTo>
                    <a:pt x="137" y="35"/>
                  </a:lnTo>
                  <a:lnTo>
                    <a:pt x="137" y="33"/>
                  </a:lnTo>
                  <a:lnTo>
                    <a:pt x="137" y="33"/>
                  </a:lnTo>
                  <a:lnTo>
                    <a:pt x="135" y="33"/>
                  </a:lnTo>
                  <a:lnTo>
                    <a:pt x="135" y="33"/>
                  </a:lnTo>
                  <a:lnTo>
                    <a:pt x="135" y="33"/>
                  </a:lnTo>
                  <a:lnTo>
                    <a:pt x="135" y="33"/>
                  </a:lnTo>
                  <a:lnTo>
                    <a:pt x="135" y="30"/>
                  </a:lnTo>
                  <a:lnTo>
                    <a:pt x="133" y="33"/>
                  </a:lnTo>
                  <a:lnTo>
                    <a:pt x="133" y="30"/>
                  </a:lnTo>
                  <a:lnTo>
                    <a:pt x="133" y="30"/>
                  </a:lnTo>
                  <a:lnTo>
                    <a:pt x="133" y="30"/>
                  </a:lnTo>
                  <a:lnTo>
                    <a:pt x="133" y="30"/>
                  </a:lnTo>
                  <a:lnTo>
                    <a:pt x="133" y="30"/>
                  </a:lnTo>
                  <a:lnTo>
                    <a:pt x="133" y="30"/>
                  </a:lnTo>
                  <a:lnTo>
                    <a:pt x="130" y="28"/>
                  </a:lnTo>
                  <a:lnTo>
                    <a:pt x="130" y="28"/>
                  </a:lnTo>
                  <a:lnTo>
                    <a:pt x="130" y="28"/>
                  </a:lnTo>
                  <a:lnTo>
                    <a:pt x="130" y="26"/>
                  </a:lnTo>
                  <a:lnTo>
                    <a:pt x="130" y="26"/>
                  </a:lnTo>
                  <a:lnTo>
                    <a:pt x="130" y="26"/>
                  </a:lnTo>
                  <a:lnTo>
                    <a:pt x="130" y="23"/>
                  </a:lnTo>
                  <a:lnTo>
                    <a:pt x="130" y="23"/>
                  </a:lnTo>
                  <a:lnTo>
                    <a:pt x="130" y="23"/>
                  </a:lnTo>
                  <a:lnTo>
                    <a:pt x="128" y="21"/>
                  </a:lnTo>
                  <a:lnTo>
                    <a:pt x="128" y="21"/>
                  </a:lnTo>
                  <a:lnTo>
                    <a:pt x="128" y="21"/>
                  </a:lnTo>
                  <a:lnTo>
                    <a:pt x="125" y="21"/>
                  </a:lnTo>
                  <a:lnTo>
                    <a:pt x="125" y="18"/>
                  </a:lnTo>
                  <a:lnTo>
                    <a:pt x="125" y="18"/>
                  </a:lnTo>
                  <a:lnTo>
                    <a:pt x="125" y="18"/>
                  </a:lnTo>
                  <a:lnTo>
                    <a:pt x="125" y="18"/>
                  </a:lnTo>
                  <a:lnTo>
                    <a:pt x="125" y="16"/>
                  </a:lnTo>
                  <a:lnTo>
                    <a:pt x="123" y="16"/>
                  </a:lnTo>
                  <a:lnTo>
                    <a:pt x="123" y="14"/>
                  </a:lnTo>
                  <a:lnTo>
                    <a:pt x="123" y="11"/>
                  </a:lnTo>
                  <a:lnTo>
                    <a:pt x="121" y="9"/>
                  </a:lnTo>
                  <a:lnTo>
                    <a:pt x="118" y="9"/>
                  </a:lnTo>
                  <a:lnTo>
                    <a:pt x="114" y="4"/>
                  </a:lnTo>
                  <a:lnTo>
                    <a:pt x="114" y="4"/>
                  </a:lnTo>
                  <a:lnTo>
                    <a:pt x="114" y="2"/>
                  </a:lnTo>
                  <a:lnTo>
                    <a:pt x="114" y="0"/>
                  </a:lnTo>
                  <a:lnTo>
                    <a:pt x="111" y="0"/>
                  </a:lnTo>
                  <a:lnTo>
                    <a:pt x="111" y="0"/>
                  </a:lnTo>
                  <a:lnTo>
                    <a:pt x="109" y="0"/>
                  </a:lnTo>
                  <a:lnTo>
                    <a:pt x="109" y="0"/>
                  </a:lnTo>
                  <a:lnTo>
                    <a:pt x="97" y="0"/>
                  </a:lnTo>
                  <a:lnTo>
                    <a:pt x="73" y="0"/>
                  </a:lnTo>
                  <a:lnTo>
                    <a:pt x="73" y="2"/>
                  </a:lnTo>
                  <a:lnTo>
                    <a:pt x="73" y="2"/>
                  </a:lnTo>
                  <a:lnTo>
                    <a:pt x="64" y="4"/>
                  </a:lnTo>
                  <a:lnTo>
                    <a:pt x="62" y="4"/>
                  </a:lnTo>
                  <a:lnTo>
                    <a:pt x="62" y="4"/>
                  </a:lnTo>
                  <a:lnTo>
                    <a:pt x="59" y="4"/>
                  </a:lnTo>
                  <a:lnTo>
                    <a:pt x="59" y="4"/>
                  </a:lnTo>
                  <a:lnTo>
                    <a:pt x="57" y="4"/>
                  </a:lnTo>
                  <a:lnTo>
                    <a:pt x="57" y="2"/>
                  </a:lnTo>
                  <a:lnTo>
                    <a:pt x="57" y="2"/>
                  </a:lnTo>
                  <a:lnTo>
                    <a:pt x="54" y="2"/>
                  </a:lnTo>
                  <a:lnTo>
                    <a:pt x="47" y="4"/>
                  </a:lnTo>
                  <a:lnTo>
                    <a:pt x="45" y="4"/>
                  </a:lnTo>
                  <a:lnTo>
                    <a:pt x="43" y="7"/>
                  </a:lnTo>
                  <a:lnTo>
                    <a:pt x="43" y="7"/>
                  </a:lnTo>
                  <a:lnTo>
                    <a:pt x="43" y="7"/>
                  </a:lnTo>
                  <a:lnTo>
                    <a:pt x="43" y="7"/>
                  </a:lnTo>
                  <a:lnTo>
                    <a:pt x="43" y="7"/>
                  </a:lnTo>
                  <a:lnTo>
                    <a:pt x="40" y="11"/>
                  </a:lnTo>
                  <a:lnTo>
                    <a:pt x="40" y="11"/>
                  </a:lnTo>
                  <a:lnTo>
                    <a:pt x="40" y="11"/>
                  </a:lnTo>
                  <a:lnTo>
                    <a:pt x="40" y="14"/>
                  </a:lnTo>
                  <a:lnTo>
                    <a:pt x="40" y="14"/>
                  </a:lnTo>
                  <a:lnTo>
                    <a:pt x="40" y="14"/>
                  </a:lnTo>
                  <a:lnTo>
                    <a:pt x="40" y="14"/>
                  </a:lnTo>
                  <a:lnTo>
                    <a:pt x="40" y="14"/>
                  </a:lnTo>
                  <a:lnTo>
                    <a:pt x="40" y="14"/>
                  </a:lnTo>
                  <a:lnTo>
                    <a:pt x="40" y="14"/>
                  </a:lnTo>
                  <a:lnTo>
                    <a:pt x="40" y="14"/>
                  </a:lnTo>
                  <a:lnTo>
                    <a:pt x="38" y="16"/>
                  </a:lnTo>
                  <a:lnTo>
                    <a:pt x="38" y="16"/>
                  </a:lnTo>
                  <a:lnTo>
                    <a:pt x="38" y="16"/>
                  </a:lnTo>
                  <a:lnTo>
                    <a:pt x="38" y="16"/>
                  </a:lnTo>
                  <a:lnTo>
                    <a:pt x="38" y="18"/>
                  </a:lnTo>
                  <a:lnTo>
                    <a:pt x="38" y="21"/>
                  </a:lnTo>
                  <a:lnTo>
                    <a:pt x="35" y="21"/>
                  </a:lnTo>
                  <a:lnTo>
                    <a:pt x="35" y="21"/>
                  </a:lnTo>
                  <a:lnTo>
                    <a:pt x="35" y="21"/>
                  </a:lnTo>
                  <a:lnTo>
                    <a:pt x="35" y="21"/>
                  </a:lnTo>
                  <a:lnTo>
                    <a:pt x="35" y="23"/>
                  </a:lnTo>
                  <a:lnTo>
                    <a:pt x="35" y="23"/>
                  </a:lnTo>
                  <a:lnTo>
                    <a:pt x="35" y="23"/>
                  </a:lnTo>
                  <a:lnTo>
                    <a:pt x="33" y="23"/>
                  </a:lnTo>
                  <a:lnTo>
                    <a:pt x="33" y="23"/>
                  </a:lnTo>
                  <a:lnTo>
                    <a:pt x="33" y="23"/>
                  </a:lnTo>
                  <a:lnTo>
                    <a:pt x="33" y="23"/>
                  </a:lnTo>
                  <a:lnTo>
                    <a:pt x="33" y="23"/>
                  </a:lnTo>
                  <a:lnTo>
                    <a:pt x="33" y="23"/>
                  </a:lnTo>
                  <a:lnTo>
                    <a:pt x="31" y="30"/>
                  </a:lnTo>
                  <a:lnTo>
                    <a:pt x="31" y="30"/>
                  </a:lnTo>
                  <a:lnTo>
                    <a:pt x="31" y="30"/>
                  </a:lnTo>
                  <a:lnTo>
                    <a:pt x="31" y="30"/>
                  </a:lnTo>
                  <a:lnTo>
                    <a:pt x="31" y="30"/>
                  </a:lnTo>
                  <a:lnTo>
                    <a:pt x="31" y="30"/>
                  </a:lnTo>
                  <a:lnTo>
                    <a:pt x="31" y="30"/>
                  </a:lnTo>
                  <a:lnTo>
                    <a:pt x="31" y="30"/>
                  </a:lnTo>
                  <a:lnTo>
                    <a:pt x="31" y="30"/>
                  </a:lnTo>
                  <a:lnTo>
                    <a:pt x="28" y="33"/>
                  </a:lnTo>
                  <a:lnTo>
                    <a:pt x="28" y="33"/>
                  </a:lnTo>
                  <a:lnTo>
                    <a:pt x="28" y="33"/>
                  </a:lnTo>
                  <a:lnTo>
                    <a:pt x="28" y="33"/>
                  </a:lnTo>
                  <a:lnTo>
                    <a:pt x="28" y="33"/>
                  </a:lnTo>
                  <a:lnTo>
                    <a:pt x="28" y="33"/>
                  </a:lnTo>
                  <a:lnTo>
                    <a:pt x="28" y="35"/>
                  </a:lnTo>
                  <a:lnTo>
                    <a:pt x="26" y="35"/>
                  </a:lnTo>
                  <a:lnTo>
                    <a:pt x="26" y="37"/>
                  </a:lnTo>
                  <a:lnTo>
                    <a:pt x="24" y="37"/>
                  </a:lnTo>
                  <a:lnTo>
                    <a:pt x="24" y="37"/>
                  </a:lnTo>
                  <a:lnTo>
                    <a:pt x="21" y="37"/>
                  </a:lnTo>
                  <a:lnTo>
                    <a:pt x="21" y="37"/>
                  </a:lnTo>
                  <a:lnTo>
                    <a:pt x="21" y="37"/>
                  </a:lnTo>
                  <a:lnTo>
                    <a:pt x="19" y="37"/>
                  </a:lnTo>
                  <a:lnTo>
                    <a:pt x="19" y="37"/>
                  </a:lnTo>
                  <a:lnTo>
                    <a:pt x="17" y="40"/>
                  </a:lnTo>
                  <a:lnTo>
                    <a:pt x="17" y="40"/>
                  </a:lnTo>
                  <a:lnTo>
                    <a:pt x="17" y="42"/>
                  </a:lnTo>
                  <a:lnTo>
                    <a:pt x="19" y="42"/>
                  </a:lnTo>
                  <a:lnTo>
                    <a:pt x="19" y="42"/>
                  </a:lnTo>
                  <a:lnTo>
                    <a:pt x="19" y="42"/>
                  </a:lnTo>
                  <a:lnTo>
                    <a:pt x="17" y="42"/>
                  </a:lnTo>
                  <a:lnTo>
                    <a:pt x="17" y="42"/>
                  </a:lnTo>
                  <a:lnTo>
                    <a:pt x="17" y="44"/>
                  </a:lnTo>
                  <a:lnTo>
                    <a:pt x="17" y="44"/>
                  </a:lnTo>
                  <a:lnTo>
                    <a:pt x="14" y="47"/>
                  </a:lnTo>
                  <a:lnTo>
                    <a:pt x="14" y="47"/>
                  </a:lnTo>
                  <a:lnTo>
                    <a:pt x="14" y="47"/>
                  </a:lnTo>
                  <a:lnTo>
                    <a:pt x="12" y="49"/>
                  </a:lnTo>
                  <a:lnTo>
                    <a:pt x="9" y="49"/>
                  </a:lnTo>
                  <a:lnTo>
                    <a:pt x="9" y="49"/>
                  </a:lnTo>
                  <a:lnTo>
                    <a:pt x="7" y="49"/>
                  </a:lnTo>
                  <a:lnTo>
                    <a:pt x="5" y="49"/>
                  </a:lnTo>
                  <a:lnTo>
                    <a:pt x="5" y="49"/>
                  </a:lnTo>
                  <a:lnTo>
                    <a:pt x="2" y="49"/>
                  </a:lnTo>
                  <a:lnTo>
                    <a:pt x="0" y="49"/>
                  </a:lnTo>
                  <a:lnTo>
                    <a:pt x="0" y="49"/>
                  </a:lnTo>
                  <a:lnTo>
                    <a:pt x="0" y="52"/>
                  </a:lnTo>
                  <a:lnTo>
                    <a:pt x="0" y="52"/>
                  </a:lnTo>
                  <a:lnTo>
                    <a:pt x="0" y="54"/>
                  </a:lnTo>
                  <a:lnTo>
                    <a:pt x="2" y="54"/>
                  </a:lnTo>
                  <a:lnTo>
                    <a:pt x="2" y="54"/>
                  </a:lnTo>
                  <a:lnTo>
                    <a:pt x="2" y="54"/>
                  </a:lnTo>
                  <a:lnTo>
                    <a:pt x="2" y="54"/>
                  </a:lnTo>
                  <a:lnTo>
                    <a:pt x="2" y="54"/>
                  </a:lnTo>
                  <a:lnTo>
                    <a:pt x="2" y="54"/>
                  </a:lnTo>
                  <a:lnTo>
                    <a:pt x="2" y="54"/>
                  </a:lnTo>
                  <a:lnTo>
                    <a:pt x="2" y="54"/>
                  </a:lnTo>
                  <a:lnTo>
                    <a:pt x="2" y="54"/>
                  </a:lnTo>
                  <a:lnTo>
                    <a:pt x="2" y="54"/>
                  </a:lnTo>
                  <a:lnTo>
                    <a:pt x="5" y="56"/>
                  </a:lnTo>
                  <a:lnTo>
                    <a:pt x="5" y="56"/>
                  </a:lnTo>
                  <a:lnTo>
                    <a:pt x="7" y="56"/>
                  </a:lnTo>
                  <a:lnTo>
                    <a:pt x="7" y="56"/>
                  </a:lnTo>
                  <a:lnTo>
                    <a:pt x="9" y="56"/>
                  </a:lnTo>
                  <a:lnTo>
                    <a:pt x="12" y="56"/>
                  </a:lnTo>
                  <a:lnTo>
                    <a:pt x="12" y="56"/>
                  </a:lnTo>
                  <a:lnTo>
                    <a:pt x="12" y="56"/>
                  </a:lnTo>
                  <a:lnTo>
                    <a:pt x="9" y="56"/>
                  </a:lnTo>
                  <a:lnTo>
                    <a:pt x="9" y="56"/>
                  </a:lnTo>
                  <a:lnTo>
                    <a:pt x="7" y="56"/>
                  </a:lnTo>
                  <a:lnTo>
                    <a:pt x="7" y="59"/>
                  </a:lnTo>
                  <a:lnTo>
                    <a:pt x="7" y="59"/>
                  </a:lnTo>
                  <a:lnTo>
                    <a:pt x="7" y="59"/>
                  </a:lnTo>
                  <a:lnTo>
                    <a:pt x="7" y="59"/>
                  </a:lnTo>
                  <a:lnTo>
                    <a:pt x="7" y="59"/>
                  </a:lnTo>
                  <a:lnTo>
                    <a:pt x="7" y="59"/>
                  </a:lnTo>
                  <a:lnTo>
                    <a:pt x="9" y="59"/>
                  </a:lnTo>
                  <a:lnTo>
                    <a:pt x="9" y="59"/>
                  </a:lnTo>
                  <a:lnTo>
                    <a:pt x="9" y="59"/>
                  </a:lnTo>
                  <a:lnTo>
                    <a:pt x="9" y="59"/>
                  </a:lnTo>
                  <a:lnTo>
                    <a:pt x="9" y="59"/>
                  </a:lnTo>
                  <a:lnTo>
                    <a:pt x="12" y="59"/>
                  </a:lnTo>
                  <a:lnTo>
                    <a:pt x="12" y="59"/>
                  </a:lnTo>
                  <a:lnTo>
                    <a:pt x="12" y="59"/>
                  </a:lnTo>
                  <a:lnTo>
                    <a:pt x="14" y="59"/>
                  </a:lnTo>
                  <a:lnTo>
                    <a:pt x="14" y="59"/>
                  </a:lnTo>
                  <a:lnTo>
                    <a:pt x="14" y="59"/>
                  </a:lnTo>
                  <a:lnTo>
                    <a:pt x="17" y="61"/>
                  </a:lnTo>
                  <a:lnTo>
                    <a:pt x="14" y="61"/>
                  </a:lnTo>
                  <a:lnTo>
                    <a:pt x="12" y="61"/>
                  </a:lnTo>
                  <a:lnTo>
                    <a:pt x="12" y="61"/>
                  </a:lnTo>
                  <a:lnTo>
                    <a:pt x="9" y="61"/>
                  </a:lnTo>
                  <a:lnTo>
                    <a:pt x="7" y="61"/>
                  </a:lnTo>
                  <a:lnTo>
                    <a:pt x="5" y="61"/>
                  </a:lnTo>
                  <a:lnTo>
                    <a:pt x="5" y="61"/>
                  </a:lnTo>
                  <a:lnTo>
                    <a:pt x="5" y="61"/>
                  </a:lnTo>
                  <a:lnTo>
                    <a:pt x="5" y="61"/>
                  </a:lnTo>
                  <a:lnTo>
                    <a:pt x="2" y="61"/>
                  </a:lnTo>
                  <a:lnTo>
                    <a:pt x="2" y="68"/>
                  </a:lnTo>
                  <a:lnTo>
                    <a:pt x="2" y="68"/>
                  </a:lnTo>
                  <a:lnTo>
                    <a:pt x="2" y="68"/>
                  </a:lnTo>
                  <a:lnTo>
                    <a:pt x="2" y="71"/>
                  </a:lnTo>
                  <a:lnTo>
                    <a:pt x="2" y="71"/>
                  </a:lnTo>
                  <a:lnTo>
                    <a:pt x="5" y="71"/>
                  </a:lnTo>
                  <a:lnTo>
                    <a:pt x="5" y="73"/>
                  </a:lnTo>
                  <a:lnTo>
                    <a:pt x="5" y="73"/>
                  </a:lnTo>
                  <a:lnTo>
                    <a:pt x="5" y="75"/>
                  </a:lnTo>
                  <a:lnTo>
                    <a:pt x="5" y="75"/>
                  </a:lnTo>
                  <a:lnTo>
                    <a:pt x="7" y="78"/>
                  </a:lnTo>
                  <a:lnTo>
                    <a:pt x="7" y="78"/>
                  </a:lnTo>
                  <a:lnTo>
                    <a:pt x="7" y="78"/>
                  </a:lnTo>
                  <a:lnTo>
                    <a:pt x="7" y="78"/>
                  </a:lnTo>
                  <a:lnTo>
                    <a:pt x="9" y="78"/>
                  </a:lnTo>
                  <a:lnTo>
                    <a:pt x="9" y="78"/>
                  </a:lnTo>
                  <a:lnTo>
                    <a:pt x="7" y="78"/>
                  </a:lnTo>
                  <a:lnTo>
                    <a:pt x="9" y="75"/>
                  </a:lnTo>
                  <a:lnTo>
                    <a:pt x="9" y="75"/>
                  </a:lnTo>
                  <a:lnTo>
                    <a:pt x="9" y="73"/>
                  </a:lnTo>
                  <a:lnTo>
                    <a:pt x="9" y="73"/>
                  </a:lnTo>
                  <a:lnTo>
                    <a:pt x="9" y="73"/>
                  </a:lnTo>
                  <a:lnTo>
                    <a:pt x="9" y="73"/>
                  </a:lnTo>
                  <a:lnTo>
                    <a:pt x="7" y="71"/>
                  </a:lnTo>
                  <a:lnTo>
                    <a:pt x="7" y="71"/>
                  </a:lnTo>
                  <a:lnTo>
                    <a:pt x="7" y="71"/>
                  </a:lnTo>
                  <a:lnTo>
                    <a:pt x="7" y="71"/>
                  </a:lnTo>
                  <a:lnTo>
                    <a:pt x="7" y="71"/>
                  </a:lnTo>
                  <a:lnTo>
                    <a:pt x="9" y="71"/>
                  </a:lnTo>
                  <a:lnTo>
                    <a:pt x="9" y="71"/>
                  </a:lnTo>
                  <a:lnTo>
                    <a:pt x="9" y="73"/>
                  </a:lnTo>
                  <a:lnTo>
                    <a:pt x="9" y="73"/>
                  </a:lnTo>
                  <a:lnTo>
                    <a:pt x="12" y="73"/>
                  </a:lnTo>
                  <a:lnTo>
                    <a:pt x="12" y="73"/>
                  </a:lnTo>
                  <a:lnTo>
                    <a:pt x="12" y="73"/>
                  </a:lnTo>
                  <a:lnTo>
                    <a:pt x="12" y="71"/>
                  </a:lnTo>
                  <a:lnTo>
                    <a:pt x="14" y="71"/>
                  </a:lnTo>
                  <a:lnTo>
                    <a:pt x="14" y="71"/>
                  </a:lnTo>
                  <a:lnTo>
                    <a:pt x="14" y="71"/>
                  </a:lnTo>
                  <a:lnTo>
                    <a:pt x="14" y="71"/>
                  </a:lnTo>
                  <a:lnTo>
                    <a:pt x="14" y="71"/>
                  </a:lnTo>
                  <a:lnTo>
                    <a:pt x="14" y="71"/>
                  </a:lnTo>
                  <a:lnTo>
                    <a:pt x="14" y="73"/>
                  </a:lnTo>
                  <a:lnTo>
                    <a:pt x="12" y="73"/>
                  </a:lnTo>
                  <a:lnTo>
                    <a:pt x="12" y="73"/>
                  </a:lnTo>
                  <a:lnTo>
                    <a:pt x="12" y="73"/>
                  </a:lnTo>
                  <a:lnTo>
                    <a:pt x="12" y="75"/>
                  </a:lnTo>
                  <a:lnTo>
                    <a:pt x="12" y="75"/>
                  </a:lnTo>
                  <a:lnTo>
                    <a:pt x="14" y="75"/>
                  </a:lnTo>
                  <a:lnTo>
                    <a:pt x="14" y="73"/>
                  </a:lnTo>
                  <a:lnTo>
                    <a:pt x="17" y="73"/>
                  </a:lnTo>
                  <a:lnTo>
                    <a:pt x="17" y="73"/>
                  </a:lnTo>
                  <a:lnTo>
                    <a:pt x="17" y="73"/>
                  </a:lnTo>
                  <a:lnTo>
                    <a:pt x="19" y="73"/>
                  </a:lnTo>
                  <a:lnTo>
                    <a:pt x="21" y="73"/>
                  </a:lnTo>
                  <a:lnTo>
                    <a:pt x="21" y="71"/>
                  </a:lnTo>
                  <a:lnTo>
                    <a:pt x="21" y="68"/>
                  </a:lnTo>
                  <a:lnTo>
                    <a:pt x="21" y="73"/>
                  </a:lnTo>
                  <a:lnTo>
                    <a:pt x="19" y="75"/>
                  </a:lnTo>
                  <a:lnTo>
                    <a:pt x="19" y="75"/>
                  </a:lnTo>
                  <a:lnTo>
                    <a:pt x="19" y="75"/>
                  </a:lnTo>
                  <a:lnTo>
                    <a:pt x="21" y="75"/>
                  </a:lnTo>
                  <a:lnTo>
                    <a:pt x="21" y="75"/>
                  </a:lnTo>
                  <a:lnTo>
                    <a:pt x="24" y="75"/>
                  </a:lnTo>
                  <a:lnTo>
                    <a:pt x="21" y="75"/>
                  </a:lnTo>
                  <a:lnTo>
                    <a:pt x="21" y="78"/>
                  </a:lnTo>
                  <a:lnTo>
                    <a:pt x="21" y="78"/>
                  </a:lnTo>
                  <a:lnTo>
                    <a:pt x="21" y="78"/>
                  </a:lnTo>
                  <a:lnTo>
                    <a:pt x="19" y="75"/>
                  </a:lnTo>
                  <a:lnTo>
                    <a:pt x="17" y="75"/>
                  </a:lnTo>
                  <a:lnTo>
                    <a:pt x="14" y="75"/>
                  </a:lnTo>
                  <a:lnTo>
                    <a:pt x="14" y="75"/>
                  </a:lnTo>
                  <a:lnTo>
                    <a:pt x="14" y="78"/>
                  </a:lnTo>
                  <a:lnTo>
                    <a:pt x="14" y="78"/>
                  </a:lnTo>
                  <a:lnTo>
                    <a:pt x="14" y="78"/>
                  </a:lnTo>
                  <a:lnTo>
                    <a:pt x="14" y="78"/>
                  </a:lnTo>
                  <a:lnTo>
                    <a:pt x="14" y="78"/>
                  </a:lnTo>
                  <a:lnTo>
                    <a:pt x="12" y="78"/>
                  </a:lnTo>
                  <a:lnTo>
                    <a:pt x="12" y="80"/>
                  </a:lnTo>
                  <a:lnTo>
                    <a:pt x="12" y="80"/>
                  </a:lnTo>
                  <a:lnTo>
                    <a:pt x="9" y="80"/>
                  </a:lnTo>
                  <a:lnTo>
                    <a:pt x="9" y="80"/>
                  </a:lnTo>
                  <a:lnTo>
                    <a:pt x="9" y="82"/>
                  </a:lnTo>
                  <a:lnTo>
                    <a:pt x="9" y="82"/>
                  </a:lnTo>
                  <a:lnTo>
                    <a:pt x="12" y="82"/>
                  </a:lnTo>
                  <a:lnTo>
                    <a:pt x="12" y="85"/>
                  </a:lnTo>
                  <a:lnTo>
                    <a:pt x="12" y="85"/>
                  </a:lnTo>
                  <a:lnTo>
                    <a:pt x="12" y="85"/>
                  </a:lnTo>
                  <a:lnTo>
                    <a:pt x="12" y="85"/>
                  </a:lnTo>
                  <a:lnTo>
                    <a:pt x="12" y="85"/>
                  </a:lnTo>
                  <a:lnTo>
                    <a:pt x="14" y="85"/>
                  </a:lnTo>
                  <a:lnTo>
                    <a:pt x="14" y="85"/>
                  </a:lnTo>
                  <a:lnTo>
                    <a:pt x="14" y="85"/>
                  </a:lnTo>
                  <a:lnTo>
                    <a:pt x="14" y="87"/>
                  </a:lnTo>
                  <a:lnTo>
                    <a:pt x="12" y="87"/>
                  </a:lnTo>
                  <a:lnTo>
                    <a:pt x="12" y="85"/>
                  </a:lnTo>
                  <a:lnTo>
                    <a:pt x="9" y="85"/>
                  </a:lnTo>
                  <a:lnTo>
                    <a:pt x="7" y="82"/>
                  </a:lnTo>
                  <a:lnTo>
                    <a:pt x="7" y="80"/>
                  </a:lnTo>
                  <a:lnTo>
                    <a:pt x="7" y="80"/>
                  </a:lnTo>
                  <a:lnTo>
                    <a:pt x="5" y="80"/>
                  </a:lnTo>
                  <a:lnTo>
                    <a:pt x="5" y="80"/>
                  </a:lnTo>
                  <a:lnTo>
                    <a:pt x="5" y="80"/>
                  </a:lnTo>
                  <a:lnTo>
                    <a:pt x="2" y="80"/>
                  </a:lnTo>
                  <a:lnTo>
                    <a:pt x="2" y="80"/>
                  </a:lnTo>
                  <a:lnTo>
                    <a:pt x="2" y="80"/>
                  </a:lnTo>
                  <a:lnTo>
                    <a:pt x="2" y="80"/>
                  </a:lnTo>
                  <a:lnTo>
                    <a:pt x="2" y="80"/>
                  </a:lnTo>
                  <a:lnTo>
                    <a:pt x="0" y="80"/>
                  </a:lnTo>
                  <a:lnTo>
                    <a:pt x="0" y="80"/>
                  </a:lnTo>
                  <a:lnTo>
                    <a:pt x="2" y="80"/>
                  </a:lnTo>
                  <a:lnTo>
                    <a:pt x="2" y="82"/>
                  </a:lnTo>
                  <a:lnTo>
                    <a:pt x="2" y="82"/>
                  </a:lnTo>
                  <a:lnTo>
                    <a:pt x="2" y="82"/>
                  </a:lnTo>
                  <a:lnTo>
                    <a:pt x="0" y="82"/>
                  </a:lnTo>
                  <a:lnTo>
                    <a:pt x="0" y="82"/>
                  </a:lnTo>
                  <a:lnTo>
                    <a:pt x="2" y="85"/>
                  </a:lnTo>
                  <a:lnTo>
                    <a:pt x="2" y="85"/>
                  </a:lnTo>
                  <a:lnTo>
                    <a:pt x="2" y="85"/>
                  </a:lnTo>
                  <a:lnTo>
                    <a:pt x="2" y="87"/>
                  </a:lnTo>
                  <a:lnTo>
                    <a:pt x="5" y="87"/>
                  </a:lnTo>
                  <a:lnTo>
                    <a:pt x="5" y="87"/>
                  </a:lnTo>
                  <a:lnTo>
                    <a:pt x="5" y="87"/>
                  </a:lnTo>
                  <a:lnTo>
                    <a:pt x="5" y="87"/>
                  </a:lnTo>
                  <a:lnTo>
                    <a:pt x="5" y="87"/>
                  </a:lnTo>
                  <a:lnTo>
                    <a:pt x="5" y="87"/>
                  </a:lnTo>
                  <a:lnTo>
                    <a:pt x="7" y="92"/>
                  </a:lnTo>
                  <a:lnTo>
                    <a:pt x="7" y="92"/>
                  </a:lnTo>
                  <a:lnTo>
                    <a:pt x="7" y="92"/>
                  </a:lnTo>
                  <a:lnTo>
                    <a:pt x="7" y="92"/>
                  </a:lnTo>
                  <a:lnTo>
                    <a:pt x="7" y="94"/>
                  </a:lnTo>
                  <a:lnTo>
                    <a:pt x="7" y="97"/>
                  </a:lnTo>
                  <a:lnTo>
                    <a:pt x="7" y="97"/>
                  </a:lnTo>
                  <a:lnTo>
                    <a:pt x="7" y="97"/>
                  </a:lnTo>
                  <a:lnTo>
                    <a:pt x="7" y="97"/>
                  </a:lnTo>
                  <a:lnTo>
                    <a:pt x="9" y="94"/>
                  </a:lnTo>
                  <a:lnTo>
                    <a:pt x="12" y="94"/>
                  </a:lnTo>
                  <a:lnTo>
                    <a:pt x="12" y="94"/>
                  </a:lnTo>
                  <a:lnTo>
                    <a:pt x="14" y="94"/>
                  </a:lnTo>
                  <a:lnTo>
                    <a:pt x="14" y="94"/>
                  </a:lnTo>
                  <a:lnTo>
                    <a:pt x="14" y="94"/>
                  </a:lnTo>
                  <a:lnTo>
                    <a:pt x="17" y="94"/>
                  </a:lnTo>
                  <a:lnTo>
                    <a:pt x="17" y="94"/>
                  </a:lnTo>
                  <a:lnTo>
                    <a:pt x="17" y="92"/>
                  </a:lnTo>
                  <a:lnTo>
                    <a:pt x="17" y="92"/>
                  </a:lnTo>
                  <a:lnTo>
                    <a:pt x="17" y="92"/>
                  </a:lnTo>
                  <a:lnTo>
                    <a:pt x="17" y="92"/>
                  </a:lnTo>
                  <a:lnTo>
                    <a:pt x="17" y="94"/>
                  </a:lnTo>
                  <a:lnTo>
                    <a:pt x="17" y="94"/>
                  </a:lnTo>
                  <a:lnTo>
                    <a:pt x="17" y="94"/>
                  </a:lnTo>
                  <a:lnTo>
                    <a:pt x="17" y="94"/>
                  </a:lnTo>
                  <a:lnTo>
                    <a:pt x="17" y="97"/>
                  </a:lnTo>
                  <a:lnTo>
                    <a:pt x="17" y="97"/>
                  </a:lnTo>
                  <a:lnTo>
                    <a:pt x="19" y="97"/>
                  </a:lnTo>
                  <a:lnTo>
                    <a:pt x="19" y="97"/>
                  </a:lnTo>
                  <a:lnTo>
                    <a:pt x="19" y="99"/>
                  </a:lnTo>
                  <a:lnTo>
                    <a:pt x="19" y="99"/>
                  </a:lnTo>
                  <a:lnTo>
                    <a:pt x="21" y="101"/>
                  </a:lnTo>
                  <a:lnTo>
                    <a:pt x="21" y="101"/>
                  </a:lnTo>
                  <a:lnTo>
                    <a:pt x="21" y="101"/>
                  </a:lnTo>
                  <a:lnTo>
                    <a:pt x="21" y="101"/>
                  </a:lnTo>
                  <a:lnTo>
                    <a:pt x="21" y="104"/>
                  </a:lnTo>
                  <a:lnTo>
                    <a:pt x="21" y="104"/>
                  </a:lnTo>
                  <a:lnTo>
                    <a:pt x="21" y="104"/>
                  </a:lnTo>
                  <a:lnTo>
                    <a:pt x="21" y="104"/>
                  </a:lnTo>
                  <a:lnTo>
                    <a:pt x="21" y="104"/>
                  </a:lnTo>
                  <a:lnTo>
                    <a:pt x="21" y="104"/>
                  </a:lnTo>
                  <a:lnTo>
                    <a:pt x="21" y="108"/>
                  </a:lnTo>
                  <a:lnTo>
                    <a:pt x="24" y="108"/>
                  </a:lnTo>
                  <a:lnTo>
                    <a:pt x="24" y="108"/>
                  </a:lnTo>
                  <a:lnTo>
                    <a:pt x="26" y="111"/>
                  </a:lnTo>
                  <a:lnTo>
                    <a:pt x="24" y="111"/>
                  </a:lnTo>
                  <a:lnTo>
                    <a:pt x="24" y="108"/>
                  </a:lnTo>
                  <a:lnTo>
                    <a:pt x="21" y="108"/>
                  </a:lnTo>
                  <a:lnTo>
                    <a:pt x="21" y="111"/>
                  </a:lnTo>
                  <a:lnTo>
                    <a:pt x="19" y="111"/>
                  </a:lnTo>
                  <a:lnTo>
                    <a:pt x="19" y="111"/>
                  </a:lnTo>
                  <a:lnTo>
                    <a:pt x="19" y="113"/>
                  </a:lnTo>
                  <a:lnTo>
                    <a:pt x="19" y="113"/>
                  </a:lnTo>
                  <a:lnTo>
                    <a:pt x="21" y="113"/>
                  </a:lnTo>
                  <a:lnTo>
                    <a:pt x="21" y="113"/>
                  </a:lnTo>
                  <a:lnTo>
                    <a:pt x="21" y="113"/>
                  </a:lnTo>
                  <a:lnTo>
                    <a:pt x="21" y="115"/>
                  </a:lnTo>
                  <a:lnTo>
                    <a:pt x="26" y="118"/>
                  </a:lnTo>
                  <a:lnTo>
                    <a:pt x="28" y="115"/>
                  </a:lnTo>
                  <a:lnTo>
                    <a:pt x="28" y="115"/>
                  </a:lnTo>
                  <a:lnTo>
                    <a:pt x="28" y="115"/>
                  </a:lnTo>
                  <a:lnTo>
                    <a:pt x="26" y="115"/>
                  </a:lnTo>
                  <a:lnTo>
                    <a:pt x="26" y="118"/>
                  </a:lnTo>
                  <a:lnTo>
                    <a:pt x="26" y="118"/>
                  </a:lnTo>
                  <a:lnTo>
                    <a:pt x="28" y="120"/>
                  </a:lnTo>
                  <a:lnTo>
                    <a:pt x="28" y="120"/>
                  </a:lnTo>
                  <a:lnTo>
                    <a:pt x="28" y="120"/>
                  </a:lnTo>
                  <a:lnTo>
                    <a:pt x="31" y="123"/>
                  </a:lnTo>
                  <a:lnTo>
                    <a:pt x="31" y="123"/>
                  </a:lnTo>
                  <a:lnTo>
                    <a:pt x="33" y="123"/>
                  </a:lnTo>
                  <a:lnTo>
                    <a:pt x="33" y="123"/>
                  </a:lnTo>
                  <a:lnTo>
                    <a:pt x="35" y="123"/>
                  </a:lnTo>
                  <a:lnTo>
                    <a:pt x="35" y="123"/>
                  </a:lnTo>
                  <a:lnTo>
                    <a:pt x="38" y="123"/>
                  </a:lnTo>
                  <a:lnTo>
                    <a:pt x="38" y="123"/>
                  </a:lnTo>
                  <a:lnTo>
                    <a:pt x="43" y="120"/>
                  </a:lnTo>
                  <a:lnTo>
                    <a:pt x="43" y="118"/>
                  </a:lnTo>
                  <a:lnTo>
                    <a:pt x="45" y="118"/>
                  </a:lnTo>
                  <a:lnTo>
                    <a:pt x="45" y="118"/>
                  </a:lnTo>
                  <a:lnTo>
                    <a:pt x="45" y="118"/>
                  </a:lnTo>
                  <a:lnTo>
                    <a:pt x="45" y="118"/>
                  </a:lnTo>
                  <a:lnTo>
                    <a:pt x="45" y="120"/>
                  </a:lnTo>
                  <a:lnTo>
                    <a:pt x="45" y="120"/>
                  </a:lnTo>
                  <a:lnTo>
                    <a:pt x="45" y="120"/>
                  </a:lnTo>
                  <a:lnTo>
                    <a:pt x="45" y="120"/>
                  </a:lnTo>
                  <a:lnTo>
                    <a:pt x="43" y="120"/>
                  </a:lnTo>
                  <a:lnTo>
                    <a:pt x="40" y="123"/>
                  </a:lnTo>
                  <a:lnTo>
                    <a:pt x="40" y="125"/>
                  </a:lnTo>
                  <a:lnTo>
                    <a:pt x="43" y="125"/>
                  </a:lnTo>
                  <a:lnTo>
                    <a:pt x="43" y="125"/>
                  </a:lnTo>
                  <a:lnTo>
                    <a:pt x="43" y="125"/>
                  </a:lnTo>
                  <a:lnTo>
                    <a:pt x="43" y="125"/>
                  </a:lnTo>
                  <a:lnTo>
                    <a:pt x="43" y="125"/>
                  </a:lnTo>
                  <a:lnTo>
                    <a:pt x="43" y="125"/>
                  </a:lnTo>
                  <a:lnTo>
                    <a:pt x="43" y="125"/>
                  </a:lnTo>
                  <a:lnTo>
                    <a:pt x="43" y="125"/>
                  </a:lnTo>
                  <a:lnTo>
                    <a:pt x="43" y="125"/>
                  </a:lnTo>
                  <a:lnTo>
                    <a:pt x="43" y="125"/>
                  </a:lnTo>
                  <a:lnTo>
                    <a:pt x="43" y="127"/>
                  </a:lnTo>
                  <a:lnTo>
                    <a:pt x="43" y="127"/>
                  </a:lnTo>
                  <a:lnTo>
                    <a:pt x="45" y="127"/>
                  </a:lnTo>
                  <a:lnTo>
                    <a:pt x="45" y="130"/>
                  </a:lnTo>
                  <a:lnTo>
                    <a:pt x="45" y="130"/>
                  </a:lnTo>
                  <a:lnTo>
                    <a:pt x="45" y="130"/>
                  </a:lnTo>
                  <a:lnTo>
                    <a:pt x="47" y="130"/>
                  </a:lnTo>
                  <a:lnTo>
                    <a:pt x="47" y="130"/>
                  </a:lnTo>
                  <a:lnTo>
                    <a:pt x="47" y="130"/>
                  </a:lnTo>
                  <a:lnTo>
                    <a:pt x="47" y="130"/>
                  </a:lnTo>
                  <a:lnTo>
                    <a:pt x="50" y="130"/>
                  </a:lnTo>
                  <a:lnTo>
                    <a:pt x="50" y="130"/>
                  </a:lnTo>
                  <a:lnTo>
                    <a:pt x="52" y="130"/>
                  </a:lnTo>
                  <a:lnTo>
                    <a:pt x="52" y="130"/>
                  </a:lnTo>
                  <a:lnTo>
                    <a:pt x="54" y="130"/>
                  </a:lnTo>
                  <a:lnTo>
                    <a:pt x="54" y="130"/>
                  </a:lnTo>
                  <a:lnTo>
                    <a:pt x="54" y="127"/>
                  </a:lnTo>
                  <a:lnTo>
                    <a:pt x="54" y="127"/>
                  </a:lnTo>
                  <a:lnTo>
                    <a:pt x="54" y="127"/>
                  </a:lnTo>
                  <a:lnTo>
                    <a:pt x="54" y="127"/>
                  </a:lnTo>
                  <a:lnTo>
                    <a:pt x="57" y="127"/>
                  </a:lnTo>
                  <a:lnTo>
                    <a:pt x="57" y="127"/>
                  </a:lnTo>
                  <a:lnTo>
                    <a:pt x="57" y="127"/>
                  </a:lnTo>
                  <a:lnTo>
                    <a:pt x="57" y="127"/>
                  </a:lnTo>
                  <a:lnTo>
                    <a:pt x="57" y="127"/>
                  </a:lnTo>
                  <a:lnTo>
                    <a:pt x="59" y="127"/>
                  </a:lnTo>
                  <a:lnTo>
                    <a:pt x="59" y="127"/>
                  </a:lnTo>
                  <a:lnTo>
                    <a:pt x="59" y="127"/>
                  </a:lnTo>
                  <a:lnTo>
                    <a:pt x="59" y="127"/>
                  </a:lnTo>
                  <a:lnTo>
                    <a:pt x="59" y="127"/>
                  </a:lnTo>
                  <a:lnTo>
                    <a:pt x="59" y="127"/>
                  </a:lnTo>
                  <a:lnTo>
                    <a:pt x="59" y="130"/>
                  </a:lnTo>
                  <a:lnTo>
                    <a:pt x="57" y="130"/>
                  </a:lnTo>
                  <a:lnTo>
                    <a:pt x="57" y="130"/>
                  </a:lnTo>
                  <a:lnTo>
                    <a:pt x="57" y="130"/>
                  </a:lnTo>
                  <a:lnTo>
                    <a:pt x="57" y="130"/>
                  </a:lnTo>
                  <a:lnTo>
                    <a:pt x="57" y="130"/>
                  </a:lnTo>
                  <a:lnTo>
                    <a:pt x="54" y="130"/>
                  </a:lnTo>
                  <a:lnTo>
                    <a:pt x="54" y="130"/>
                  </a:lnTo>
                  <a:lnTo>
                    <a:pt x="54" y="132"/>
                  </a:lnTo>
                  <a:lnTo>
                    <a:pt x="52" y="132"/>
                  </a:lnTo>
                  <a:lnTo>
                    <a:pt x="52" y="132"/>
                  </a:lnTo>
                  <a:lnTo>
                    <a:pt x="52" y="130"/>
                  </a:lnTo>
                  <a:lnTo>
                    <a:pt x="52" y="130"/>
                  </a:lnTo>
                  <a:lnTo>
                    <a:pt x="50" y="130"/>
                  </a:lnTo>
                  <a:lnTo>
                    <a:pt x="50" y="132"/>
                  </a:lnTo>
                  <a:lnTo>
                    <a:pt x="50" y="132"/>
                  </a:lnTo>
                  <a:lnTo>
                    <a:pt x="50" y="132"/>
                  </a:lnTo>
                  <a:lnTo>
                    <a:pt x="47" y="132"/>
                  </a:lnTo>
                  <a:lnTo>
                    <a:pt x="47" y="132"/>
                  </a:lnTo>
                  <a:lnTo>
                    <a:pt x="47" y="132"/>
                  </a:lnTo>
                  <a:lnTo>
                    <a:pt x="45" y="132"/>
                  </a:lnTo>
                  <a:lnTo>
                    <a:pt x="45" y="132"/>
                  </a:lnTo>
                  <a:lnTo>
                    <a:pt x="45" y="134"/>
                  </a:lnTo>
                  <a:lnTo>
                    <a:pt x="43" y="134"/>
                  </a:lnTo>
                  <a:lnTo>
                    <a:pt x="43" y="134"/>
                  </a:lnTo>
                  <a:lnTo>
                    <a:pt x="43" y="137"/>
                  </a:lnTo>
                  <a:lnTo>
                    <a:pt x="43" y="137"/>
                  </a:lnTo>
                  <a:lnTo>
                    <a:pt x="45" y="137"/>
                  </a:lnTo>
                  <a:lnTo>
                    <a:pt x="45" y="137"/>
                  </a:lnTo>
                  <a:lnTo>
                    <a:pt x="45" y="137"/>
                  </a:lnTo>
                  <a:lnTo>
                    <a:pt x="45" y="137"/>
                  </a:lnTo>
                  <a:lnTo>
                    <a:pt x="47" y="137"/>
                  </a:lnTo>
                  <a:lnTo>
                    <a:pt x="47" y="137"/>
                  </a:lnTo>
                  <a:lnTo>
                    <a:pt x="47" y="137"/>
                  </a:lnTo>
                  <a:lnTo>
                    <a:pt x="47" y="137"/>
                  </a:lnTo>
                  <a:lnTo>
                    <a:pt x="50" y="137"/>
                  </a:lnTo>
                  <a:lnTo>
                    <a:pt x="50" y="137"/>
                  </a:lnTo>
                  <a:lnTo>
                    <a:pt x="50" y="139"/>
                  </a:lnTo>
                  <a:lnTo>
                    <a:pt x="50" y="139"/>
                  </a:lnTo>
                  <a:lnTo>
                    <a:pt x="47" y="139"/>
                  </a:lnTo>
                  <a:lnTo>
                    <a:pt x="45" y="137"/>
                  </a:lnTo>
                  <a:lnTo>
                    <a:pt x="45" y="137"/>
                  </a:lnTo>
                  <a:lnTo>
                    <a:pt x="43" y="139"/>
                  </a:lnTo>
                  <a:lnTo>
                    <a:pt x="52" y="142"/>
                  </a:lnTo>
                  <a:lnTo>
                    <a:pt x="66" y="146"/>
                  </a:lnTo>
                  <a:lnTo>
                    <a:pt x="78" y="151"/>
                  </a:lnTo>
                  <a:lnTo>
                    <a:pt x="85" y="156"/>
                  </a:lnTo>
                  <a:lnTo>
                    <a:pt x="88" y="158"/>
                  </a:lnTo>
                  <a:lnTo>
                    <a:pt x="90" y="158"/>
                  </a:lnTo>
                  <a:lnTo>
                    <a:pt x="90" y="160"/>
                  </a:lnTo>
                  <a:lnTo>
                    <a:pt x="90" y="160"/>
                  </a:lnTo>
                  <a:lnTo>
                    <a:pt x="90" y="160"/>
                  </a:lnTo>
                  <a:lnTo>
                    <a:pt x="90" y="160"/>
                  </a:lnTo>
                  <a:lnTo>
                    <a:pt x="92" y="160"/>
                  </a:lnTo>
                  <a:lnTo>
                    <a:pt x="92" y="160"/>
                  </a:lnTo>
                  <a:lnTo>
                    <a:pt x="92" y="160"/>
                  </a:lnTo>
                  <a:lnTo>
                    <a:pt x="92" y="160"/>
                  </a:lnTo>
                  <a:lnTo>
                    <a:pt x="92" y="160"/>
                  </a:lnTo>
                  <a:lnTo>
                    <a:pt x="92" y="160"/>
                  </a:lnTo>
                  <a:lnTo>
                    <a:pt x="92" y="163"/>
                  </a:lnTo>
                  <a:lnTo>
                    <a:pt x="95" y="163"/>
                  </a:lnTo>
                  <a:lnTo>
                    <a:pt x="97" y="163"/>
                  </a:lnTo>
                  <a:lnTo>
                    <a:pt x="97" y="163"/>
                  </a:lnTo>
                  <a:lnTo>
                    <a:pt x="99" y="163"/>
                  </a:lnTo>
                  <a:lnTo>
                    <a:pt x="99" y="163"/>
                  </a:lnTo>
                  <a:lnTo>
                    <a:pt x="99" y="160"/>
                  </a:lnTo>
                  <a:lnTo>
                    <a:pt x="99" y="160"/>
                  </a:lnTo>
                  <a:lnTo>
                    <a:pt x="102" y="160"/>
                  </a:lnTo>
                  <a:lnTo>
                    <a:pt x="102" y="158"/>
                  </a:lnTo>
                  <a:lnTo>
                    <a:pt x="102" y="158"/>
                  </a:lnTo>
                  <a:lnTo>
                    <a:pt x="102" y="158"/>
                  </a:lnTo>
                  <a:lnTo>
                    <a:pt x="102" y="156"/>
                  </a:lnTo>
                  <a:lnTo>
                    <a:pt x="102" y="156"/>
                  </a:lnTo>
                  <a:lnTo>
                    <a:pt x="104" y="156"/>
                  </a:lnTo>
                  <a:lnTo>
                    <a:pt x="104" y="156"/>
                  </a:lnTo>
                  <a:lnTo>
                    <a:pt x="104" y="156"/>
                  </a:lnTo>
                  <a:lnTo>
                    <a:pt x="104" y="156"/>
                  </a:lnTo>
                  <a:lnTo>
                    <a:pt x="104" y="153"/>
                  </a:lnTo>
                  <a:lnTo>
                    <a:pt x="104" y="153"/>
                  </a:lnTo>
                  <a:lnTo>
                    <a:pt x="102" y="153"/>
                  </a:lnTo>
                  <a:lnTo>
                    <a:pt x="104" y="151"/>
                  </a:lnTo>
                  <a:lnTo>
                    <a:pt x="104" y="151"/>
                  </a:lnTo>
                  <a:lnTo>
                    <a:pt x="106" y="149"/>
                  </a:lnTo>
                  <a:lnTo>
                    <a:pt x="106" y="149"/>
                  </a:lnTo>
                  <a:lnTo>
                    <a:pt x="111" y="146"/>
                  </a:lnTo>
                  <a:lnTo>
                    <a:pt x="111" y="146"/>
                  </a:lnTo>
                  <a:lnTo>
                    <a:pt x="116" y="142"/>
                  </a:lnTo>
                  <a:lnTo>
                    <a:pt x="116" y="139"/>
                  </a:lnTo>
                  <a:lnTo>
                    <a:pt x="123" y="134"/>
                  </a:lnTo>
                  <a:lnTo>
                    <a:pt x="125" y="132"/>
                  </a:lnTo>
                  <a:lnTo>
                    <a:pt x="128" y="132"/>
                  </a:lnTo>
                  <a:lnTo>
                    <a:pt x="128" y="132"/>
                  </a:lnTo>
                  <a:lnTo>
                    <a:pt x="130" y="132"/>
                  </a:lnTo>
                  <a:lnTo>
                    <a:pt x="130" y="130"/>
                  </a:lnTo>
                  <a:lnTo>
                    <a:pt x="137" y="123"/>
                  </a:lnTo>
                  <a:lnTo>
                    <a:pt x="140" y="120"/>
                  </a:lnTo>
                  <a:lnTo>
                    <a:pt x="142" y="118"/>
                  </a:lnTo>
                  <a:lnTo>
                    <a:pt x="142" y="118"/>
                  </a:lnTo>
                  <a:lnTo>
                    <a:pt x="144" y="118"/>
                  </a:lnTo>
                  <a:lnTo>
                    <a:pt x="144" y="106"/>
                  </a:lnTo>
                  <a:lnTo>
                    <a:pt x="144" y="106"/>
                  </a:lnTo>
                  <a:lnTo>
                    <a:pt x="144" y="104"/>
                  </a:lnTo>
                  <a:lnTo>
                    <a:pt x="144" y="104"/>
                  </a:lnTo>
                  <a:lnTo>
                    <a:pt x="144" y="104"/>
                  </a:lnTo>
                  <a:lnTo>
                    <a:pt x="147" y="104"/>
                  </a:lnTo>
                  <a:lnTo>
                    <a:pt x="147" y="101"/>
                  </a:lnTo>
                  <a:lnTo>
                    <a:pt x="149" y="99"/>
                  </a:lnTo>
                  <a:lnTo>
                    <a:pt x="149" y="99"/>
                  </a:lnTo>
                  <a:lnTo>
                    <a:pt x="149" y="99"/>
                  </a:lnTo>
                  <a:lnTo>
                    <a:pt x="154" y="99"/>
                  </a:lnTo>
                  <a:lnTo>
                    <a:pt x="156" y="99"/>
                  </a:lnTo>
                  <a:lnTo>
                    <a:pt x="156" y="99"/>
                  </a:lnTo>
                  <a:lnTo>
                    <a:pt x="159" y="97"/>
                  </a:lnTo>
                  <a:lnTo>
                    <a:pt x="159" y="97"/>
                  </a:lnTo>
                  <a:lnTo>
                    <a:pt x="159" y="94"/>
                  </a:lnTo>
                  <a:lnTo>
                    <a:pt x="159" y="94"/>
                  </a:lnTo>
                  <a:lnTo>
                    <a:pt x="159" y="92"/>
                  </a:lnTo>
                  <a:lnTo>
                    <a:pt x="159" y="92"/>
                  </a:lnTo>
                  <a:lnTo>
                    <a:pt x="159" y="89"/>
                  </a:lnTo>
                  <a:lnTo>
                    <a:pt x="161" y="82"/>
                  </a:lnTo>
                  <a:lnTo>
                    <a:pt x="161" y="80"/>
                  </a:lnTo>
                  <a:lnTo>
                    <a:pt x="161" y="80"/>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2" name="Freeform 74">
              <a:extLst>
                <a:ext uri="{FF2B5EF4-FFF2-40B4-BE49-F238E27FC236}">
                  <a16:creationId xmlns:a16="http://schemas.microsoft.com/office/drawing/2014/main" id="{EFA64140-C3C1-8F06-909E-FDF208B38941}"/>
                </a:ext>
              </a:extLst>
            </p:cNvPr>
            <p:cNvSpPr>
              <a:spLocks noEditPoints="1"/>
            </p:cNvSpPr>
            <p:nvPr/>
          </p:nvSpPr>
          <p:spPr bwMode="auto">
            <a:xfrm>
              <a:off x="11141074" y="3896879"/>
              <a:ext cx="854075" cy="508000"/>
            </a:xfrm>
            <a:custGeom>
              <a:avLst/>
              <a:gdLst>
                <a:gd name="T0" fmla="*/ 69 w 538"/>
                <a:gd name="T1" fmla="*/ 317 h 320"/>
                <a:gd name="T2" fmla="*/ 348 w 538"/>
                <a:gd name="T3" fmla="*/ 173 h 320"/>
                <a:gd name="T4" fmla="*/ 348 w 538"/>
                <a:gd name="T5" fmla="*/ 173 h 320"/>
                <a:gd name="T6" fmla="*/ 381 w 538"/>
                <a:gd name="T7" fmla="*/ 88 h 320"/>
                <a:gd name="T8" fmla="*/ 381 w 538"/>
                <a:gd name="T9" fmla="*/ 88 h 320"/>
                <a:gd name="T10" fmla="*/ 381 w 538"/>
                <a:gd name="T11" fmla="*/ 88 h 320"/>
                <a:gd name="T12" fmla="*/ 3 w 538"/>
                <a:gd name="T13" fmla="*/ 298 h 320"/>
                <a:gd name="T14" fmla="*/ 5 w 538"/>
                <a:gd name="T15" fmla="*/ 298 h 320"/>
                <a:gd name="T16" fmla="*/ 10 w 538"/>
                <a:gd name="T17" fmla="*/ 298 h 320"/>
                <a:gd name="T18" fmla="*/ 10 w 538"/>
                <a:gd name="T19" fmla="*/ 298 h 320"/>
                <a:gd name="T20" fmla="*/ 3 w 538"/>
                <a:gd name="T21" fmla="*/ 298 h 320"/>
                <a:gd name="T22" fmla="*/ 3 w 538"/>
                <a:gd name="T23" fmla="*/ 298 h 320"/>
                <a:gd name="T24" fmla="*/ 15 w 538"/>
                <a:gd name="T25" fmla="*/ 320 h 320"/>
                <a:gd name="T26" fmla="*/ 15 w 538"/>
                <a:gd name="T27" fmla="*/ 320 h 320"/>
                <a:gd name="T28" fmla="*/ 15 w 538"/>
                <a:gd name="T29" fmla="*/ 320 h 320"/>
                <a:gd name="T30" fmla="*/ 12 w 538"/>
                <a:gd name="T31" fmla="*/ 298 h 320"/>
                <a:gd name="T32" fmla="*/ 12 w 538"/>
                <a:gd name="T33" fmla="*/ 301 h 320"/>
                <a:gd name="T34" fmla="*/ 12 w 538"/>
                <a:gd name="T35" fmla="*/ 301 h 320"/>
                <a:gd name="T36" fmla="*/ 12 w 538"/>
                <a:gd name="T37" fmla="*/ 301 h 320"/>
                <a:gd name="T38" fmla="*/ 8 w 538"/>
                <a:gd name="T39" fmla="*/ 301 h 320"/>
                <a:gd name="T40" fmla="*/ 3 w 538"/>
                <a:gd name="T41" fmla="*/ 303 h 320"/>
                <a:gd name="T42" fmla="*/ 0 w 538"/>
                <a:gd name="T43" fmla="*/ 303 h 320"/>
                <a:gd name="T44" fmla="*/ 12 w 538"/>
                <a:gd name="T45" fmla="*/ 303 h 320"/>
                <a:gd name="T46" fmla="*/ 17 w 538"/>
                <a:gd name="T47" fmla="*/ 301 h 320"/>
                <a:gd name="T48" fmla="*/ 15 w 538"/>
                <a:gd name="T49" fmla="*/ 298 h 320"/>
                <a:gd name="T50" fmla="*/ 504 w 538"/>
                <a:gd name="T51" fmla="*/ 3 h 320"/>
                <a:gd name="T52" fmla="*/ 483 w 538"/>
                <a:gd name="T53" fmla="*/ 36 h 320"/>
                <a:gd name="T54" fmla="*/ 483 w 538"/>
                <a:gd name="T55" fmla="*/ 38 h 320"/>
                <a:gd name="T56" fmla="*/ 483 w 538"/>
                <a:gd name="T57" fmla="*/ 38 h 320"/>
                <a:gd name="T58" fmla="*/ 538 w 538"/>
                <a:gd name="T59" fmla="*/ 178 h 320"/>
                <a:gd name="T60" fmla="*/ 538 w 538"/>
                <a:gd name="T61" fmla="*/ 180 h 320"/>
                <a:gd name="T62" fmla="*/ 538 w 538"/>
                <a:gd name="T63" fmla="*/ 178 h 320"/>
                <a:gd name="T64" fmla="*/ 507 w 538"/>
                <a:gd name="T65" fmla="*/ 26 h 320"/>
                <a:gd name="T66" fmla="*/ 507 w 538"/>
                <a:gd name="T67" fmla="*/ 29 h 320"/>
                <a:gd name="T68" fmla="*/ 509 w 538"/>
                <a:gd name="T69" fmla="*/ 31 h 320"/>
                <a:gd name="T70" fmla="*/ 512 w 538"/>
                <a:gd name="T71" fmla="*/ 31 h 320"/>
                <a:gd name="T72" fmla="*/ 512 w 538"/>
                <a:gd name="T73" fmla="*/ 29 h 320"/>
                <a:gd name="T74" fmla="*/ 507 w 538"/>
                <a:gd name="T75" fmla="*/ 26 h 320"/>
                <a:gd name="T76" fmla="*/ 490 w 538"/>
                <a:gd name="T77" fmla="*/ 111 h 320"/>
                <a:gd name="T78" fmla="*/ 500 w 538"/>
                <a:gd name="T79" fmla="*/ 48 h 320"/>
                <a:gd name="T80" fmla="*/ 495 w 538"/>
                <a:gd name="T81" fmla="*/ 45 h 320"/>
                <a:gd name="T82" fmla="*/ 495 w 538"/>
                <a:gd name="T83" fmla="*/ 40 h 320"/>
                <a:gd name="T84" fmla="*/ 493 w 538"/>
                <a:gd name="T85" fmla="*/ 43 h 320"/>
                <a:gd name="T86" fmla="*/ 490 w 538"/>
                <a:gd name="T87" fmla="*/ 43 h 320"/>
                <a:gd name="T88" fmla="*/ 490 w 538"/>
                <a:gd name="T89" fmla="*/ 45 h 320"/>
                <a:gd name="T90" fmla="*/ 493 w 538"/>
                <a:gd name="T91" fmla="*/ 48 h 320"/>
                <a:gd name="T92" fmla="*/ 495 w 538"/>
                <a:gd name="T93" fmla="*/ 48 h 320"/>
                <a:gd name="T94" fmla="*/ 495 w 538"/>
                <a:gd name="T95" fmla="*/ 50 h 320"/>
                <a:gd name="T96" fmla="*/ 497 w 538"/>
                <a:gd name="T97" fmla="*/ 50 h 320"/>
                <a:gd name="T98" fmla="*/ 497 w 538"/>
                <a:gd name="T99" fmla="*/ 50 h 320"/>
                <a:gd name="T100" fmla="*/ 497 w 538"/>
                <a:gd name="T101" fmla="*/ 55 h 320"/>
                <a:gd name="T102" fmla="*/ 500 w 538"/>
                <a:gd name="T103" fmla="*/ 4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8" h="320">
                  <a:moveTo>
                    <a:pt x="69" y="317"/>
                  </a:moveTo>
                  <a:lnTo>
                    <a:pt x="69" y="317"/>
                  </a:lnTo>
                  <a:lnTo>
                    <a:pt x="69" y="317"/>
                  </a:lnTo>
                  <a:lnTo>
                    <a:pt x="69" y="317"/>
                  </a:lnTo>
                  <a:lnTo>
                    <a:pt x="69" y="317"/>
                  </a:lnTo>
                  <a:close/>
                  <a:moveTo>
                    <a:pt x="348" y="173"/>
                  </a:moveTo>
                  <a:lnTo>
                    <a:pt x="348" y="173"/>
                  </a:lnTo>
                  <a:lnTo>
                    <a:pt x="348" y="173"/>
                  </a:lnTo>
                  <a:lnTo>
                    <a:pt x="348" y="173"/>
                  </a:lnTo>
                  <a:lnTo>
                    <a:pt x="348" y="173"/>
                  </a:lnTo>
                  <a:lnTo>
                    <a:pt x="348" y="173"/>
                  </a:lnTo>
                  <a:close/>
                  <a:moveTo>
                    <a:pt x="381" y="88"/>
                  </a:moveTo>
                  <a:lnTo>
                    <a:pt x="381" y="88"/>
                  </a:lnTo>
                  <a:lnTo>
                    <a:pt x="381" y="88"/>
                  </a:lnTo>
                  <a:lnTo>
                    <a:pt x="381" y="88"/>
                  </a:lnTo>
                  <a:lnTo>
                    <a:pt x="381" y="90"/>
                  </a:lnTo>
                  <a:lnTo>
                    <a:pt x="381" y="88"/>
                  </a:lnTo>
                  <a:lnTo>
                    <a:pt x="381" y="88"/>
                  </a:lnTo>
                  <a:close/>
                  <a:moveTo>
                    <a:pt x="3" y="298"/>
                  </a:moveTo>
                  <a:lnTo>
                    <a:pt x="3" y="298"/>
                  </a:lnTo>
                  <a:lnTo>
                    <a:pt x="3" y="298"/>
                  </a:lnTo>
                  <a:lnTo>
                    <a:pt x="3" y="298"/>
                  </a:lnTo>
                  <a:lnTo>
                    <a:pt x="5" y="298"/>
                  </a:lnTo>
                  <a:lnTo>
                    <a:pt x="5" y="298"/>
                  </a:lnTo>
                  <a:lnTo>
                    <a:pt x="5" y="298"/>
                  </a:lnTo>
                  <a:lnTo>
                    <a:pt x="8" y="298"/>
                  </a:lnTo>
                  <a:lnTo>
                    <a:pt x="10" y="298"/>
                  </a:lnTo>
                  <a:lnTo>
                    <a:pt x="10" y="298"/>
                  </a:lnTo>
                  <a:lnTo>
                    <a:pt x="12" y="298"/>
                  </a:lnTo>
                  <a:lnTo>
                    <a:pt x="10" y="298"/>
                  </a:lnTo>
                  <a:lnTo>
                    <a:pt x="8" y="298"/>
                  </a:lnTo>
                  <a:lnTo>
                    <a:pt x="5" y="296"/>
                  </a:lnTo>
                  <a:lnTo>
                    <a:pt x="3" y="298"/>
                  </a:lnTo>
                  <a:lnTo>
                    <a:pt x="3" y="298"/>
                  </a:lnTo>
                  <a:lnTo>
                    <a:pt x="3" y="298"/>
                  </a:lnTo>
                  <a:lnTo>
                    <a:pt x="3" y="298"/>
                  </a:lnTo>
                  <a:lnTo>
                    <a:pt x="3" y="298"/>
                  </a:lnTo>
                  <a:close/>
                  <a:moveTo>
                    <a:pt x="15" y="320"/>
                  </a:moveTo>
                  <a:lnTo>
                    <a:pt x="15" y="320"/>
                  </a:lnTo>
                  <a:lnTo>
                    <a:pt x="15" y="320"/>
                  </a:lnTo>
                  <a:lnTo>
                    <a:pt x="15" y="320"/>
                  </a:lnTo>
                  <a:lnTo>
                    <a:pt x="15" y="320"/>
                  </a:lnTo>
                  <a:lnTo>
                    <a:pt x="15" y="320"/>
                  </a:lnTo>
                  <a:lnTo>
                    <a:pt x="17" y="317"/>
                  </a:lnTo>
                  <a:lnTo>
                    <a:pt x="15" y="320"/>
                  </a:lnTo>
                  <a:lnTo>
                    <a:pt x="15" y="320"/>
                  </a:lnTo>
                  <a:close/>
                  <a:moveTo>
                    <a:pt x="15" y="298"/>
                  </a:moveTo>
                  <a:lnTo>
                    <a:pt x="12" y="298"/>
                  </a:lnTo>
                  <a:lnTo>
                    <a:pt x="12" y="298"/>
                  </a:lnTo>
                  <a:lnTo>
                    <a:pt x="12" y="298"/>
                  </a:lnTo>
                  <a:lnTo>
                    <a:pt x="12" y="301"/>
                  </a:lnTo>
                  <a:lnTo>
                    <a:pt x="15" y="301"/>
                  </a:lnTo>
                  <a:lnTo>
                    <a:pt x="15" y="301"/>
                  </a:lnTo>
                  <a:lnTo>
                    <a:pt x="12" y="301"/>
                  </a:lnTo>
                  <a:lnTo>
                    <a:pt x="12" y="301"/>
                  </a:lnTo>
                  <a:lnTo>
                    <a:pt x="12" y="301"/>
                  </a:lnTo>
                  <a:lnTo>
                    <a:pt x="12" y="301"/>
                  </a:lnTo>
                  <a:lnTo>
                    <a:pt x="12" y="301"/>
                  </a:lnTo>
                  <a:lnTo>
                    <a:pt x="10" y="301"/>
                  </a:lnTo>
                  <a:lnTo>
                    <a:pt x="8" y="301"/>
                  </a:lnTo>
                  <a:lnTo>
                    <a:pt x="8" y="301"/>
                  </a:lnTo>
                  <a:lnTo>
                    <a:pt x="5" y="303"/>
                  </a:lnTo>
                  <a:lnTo>
                    <a:pt x="3" y="303"/>
                  </a:lnTo>
                  <a:lnTo>
                    <a:pt x="0" y="301"/>
                  </a:lnTo>
                  <a:lnTo>
                    <a:pt x="0" y="301"/>
                  </a:lnTo>
                  <a:lnTo>
                    <a:pt x="0" y="303"/>
                  </a:lnTo>
                  <a:lnTo>
                    <a:pt x="5" y="303"/>
                  </a:lnTo>
                  <a:lnTo>
                    <a:pt x="10" y="303"/>
                  </a:lnTo>
                  <a:lnTo>
                    <a:pt x="12" y="303"/>
                  </a:lnTo>
                  <a:lnTo>
                    <a:pt x="15" y="303"/>
                  </a:lnTo>
                  <a:lnTo>
                    <a:pt x="15" y="301"/>
                  </a:lnTo>
                  <a:lnTo>
                    <a:pt x="17" y="301"/>
                  </a:lnTo>
                  <a:lnTo>
                    <a:pt x="17" y="301"/>
                  </a:lnTo>
                  <a:lnTo>
                    <a:pt x="17" y="301"/>
                  </a:lnTo>
                  <a:lnTo>
                    <a:pt x="15" y="298"/>
                  </a:lnTo>
                  <a:close/>
                  <a:moveTo>
                    <a:pt x="504" y="3"/>
                  </a:moveTo>
                  <a:lnTo>
                    <a:pt x="504" y="3"/>
                  </a:lnTo>
                  <a:lnTo>
                    <a:pt x="504" y="3"/>
                  </a:lnTo>
                  <a:lnTo>
                    <a:pt x="504" y="0"/>
                  </a:lnTo>
                  <a:lnTo>
                    <a:pt x="504" y="3"/>
                  </a:lnTo>
                  <a:close/>
                  <a:moveTo>
                    <a:pt x="483" y="36"/>
                  </a:moveTo>
                  <a:lnTo>
                    <a:pt x="481" y="36"/>
                  </a:lnTo>
                  <a:lnTo>
                    <a:pt x="481" y="36"/>
                  </a:lnTo>
                  <a:lnTo>
                    <a:pt x="483" y="38"/>
                  </a:lnTo>
                  <a:lnTo>
                    <a:pt x="483" y="38"/>
                  </a:lnTo>
                  <a:lnTo>
                    <a:pt x="483" y="38"/>
                  </a:lnTo>
                  <a:lnTo>
                    <a:pt x="483" y="38"/>
                  </a:lnTo>
                  <a:lnTo>
                    <a:pt x="483" y="36"/>
                  </a:lnTo>
                  <a:lnTo>
                    <a:pt x="483" y="36"/>
                  </a:lnTo>
                  <a:close/>
                  <a:moveTo>
                    <a:pt x="538" y="178"/>
                  </a:moveTo>
                  <a:lnTo>
                    <a:pt x="538" y="180"/>
                  </a:lnTo>
                  <a:lnTo>
                    <a:pt x="538" y="182"/>
                  </a:lnTo>
                  <a:lnTo>
                    <a:pt x="538" y="180"/>
                  </a:lnTo>
                  <a:lnTo>
                    <a:pt x="538" y="180"/>
                  </a:lnTo>
                  <a:lnTo>
                    <a:pt x="538" y="178"/>
                  </a:lnTo>
                  <a:lnTo>
                    <a:pt x="538" y="178"/>
                  </a:lnTo>
                  <a:close/>
                  <a:moveTo>
                    <a:pt x="507" y="26"/>
                  </a:moveTo>
                  <a:lnTo>
                    <a:pt x="507" y="26"/>
                  </a:lnTo>
                  <a:lnTo>
                    <a:pt x="507" y="26"/>
                  </a:lnTo>
                  <a:lnTo>
                    <a:pt x="507" y="29"/>
                  </a:lnTo>
                  <a:lnTo>
                    <a:pt x="507" y="29"/>
                  </a:lnTo>
                  <a:lnTo>
                    <a:pt x="507" y="29"/>
                  </a:lnTo>
                  <a:lnTo>
                    <a:pt x="509" y="29"/>
                  </a:lnTo>
                  <a:lnTo>
                    <a:pt x="509" y="29"/>
                  </a:lnTo>
                  <a:lnTo>
                    <a:pt x="509" y="31"/>
                  </a:lnTo>
                  <a:lnTo>
                    <a:pt x="509" y="31"/>
                  </a:lnTo>
                  <a:lnTo>
                    <a:pt x="509" y="31"/>
                  </a:lnTo>
                  <a:lnTo>
                    <a:pt x="512" y="31"/>
                  </a:lnTo>
                  <a:lnTo>
                    <a:pt x="512" y="31"/>
                  </a:lnTo>
                  <a:lnTo>
                    <a:pt x="512" y="29"/>
                  </a:lnTo>
                  <a:lnTo>
                    <a:pt x="512" y="29"/>
                  </a:lnTo>
                  <a:lnTo>
                    <a:pt x="512" y="29"/>
                  </a:lnTo>
                  <a:lnTo>
                    <a:pt x="509" y="29"/>
                  </a:lnTo>
                  <a:lnTo>
                    <a:pt x="507" y="26"/>
                  </a:lnTo>
                  <a:close/>
                  <a:moveTo>
                    <a:pt x="490" y="111"/>
                  </a:moveTo>
                  <a:lnTo>
                    <a:pt x="490" y="111"/>
                  </a:lnTo>
                  <a:lnTo>
                    <a:pt x="490" y="111"/>
                  </a:lnTo>
                  <a:lnTo>
                    <a:pt x="490" y="111"/>
                  </a:lnTo>
                  <a:lnTo>
                    <a:pt x="490" y="111"/>
                  </a:lnTo>
                  <a:close/>
                  <a:moveTo>
                    <a:pt x="500" y="48"/>
                  </a:moveTo>
                  <a:lnTo>
                    <a:pt x="497" y="48"/>
                  </a:lnTo>
                  <a:lnTo>
                    <a:pt x="497" y="48"/>
                  </a:lnTo>
                  <a:lnTo>
                    <a:pt x="495" y="45"/>
                  </a:lnTo>
                  <a:lnTo>
                    <a:pt x="495" y="45"/>
                  </a:lnTo>
                  <a:lnTo>
                    <a:pt x="495" y="43"/>
                  </a:lnTo>
                  <a:lnTo>
                    <a:pt x="495" y="40"/>
                  </a:lnTo>
                  <a:lnTo>
                    <a:pt x="495" y="40"/>
                  </a:lnTo>
                  <a:lnTo>
                    <a:pt x="493" y="43"/>
                  </a:lnTo>
                  <a:lnTo>
                    <a:pt x="493" y="43"/>
                  </a:lnTo>
                  <a:lnTo>
                    <a:pt x="493" y="43"/>
                  </a:lnTo>
                  <a:lnTo>
                    <a:pt x="493" y="43"/>
                  </a:lnTo>
                  <a:lnTo>
                    <a:pt x="490" y="43"/>
                  </a:lnTo>
                  <a:lnTo>
                    <a:pt x="490" y="45"/>
                  </a:lnTo>
                  <a:lnTo>
                    <a:pt x="490" y="45"/>
                  </a:lnTo>
                  <a:lnTo>
                    <a:pt x="490" y="45"/>
                  </a:lnTo>
                  <a:lnTo>
                    <a:pt x="490" y="45"/>
                  </a:lnTo>
                  <a:lnTo>
                    <a:pt x="490" y="45"/>
                  </a:lnTo>
                  <a:lnTo>
                    <a:pt x="493" y="48"/>
                  </a:lnTo>
                  <a:lnTo>
                    <a:pt x="493" y="48"/>
                  </a:lnTo>
                  <a:lnTo>
                    <a:pt x="495" y="48"/>
                  </a:lnTo>
                  <a:lnTo>
                    <a:pt x="495" y="48"/>
                  </a:lnTo>
                  <a:lnTo>
                    <a:pt x="495" y="48"/>
                  </a:lnTo>
                  <a:lnTo>
                    <a:pt x="495" y="50"/>
                  </a:lnTo>
                  <a:lnTo>
                    <a:pt x="495" y="50"/>
                  </a:lnTo>
                  <a:lnTo>
                    <a:pt x="495" y="50"/>
                  </a:lnTo>
                  <a:lnTo>
                    <a:pt x="497" y="50"/>
                  </a:lnTo>
                  <a:lnTo>
                    <a:pt x="497" y="50"/>
                  </a:lnTo>
                  <a:lnTo>
                    <a:pt x="495" y="50"/>
                  </a:lnTo>
                  <a:lnTo>
                    <a:pt x="495" y="50"/>
                  </a:lnTo>
                  <a:lnTo>
                    <a:pt x="497" y="50"/>
                  </a:lnTo>
                  <a:lnTo>
                    <a:pt x="495" y="52"/>
                  </a:lnTo>
                  <a:lnTo>
                    <a:pt x="497" y="52"/>
                  </a:lnTo>
                  <a:lnTo>
                    <a:pt x="497" y="55"/>
                  </a:lnTo>
                  <a:lnTo>
                    <a:pt x="500" y="55"/>
                  </a:lnTo>
                  <a:lnTo>
                    <a:pt x="500" y="55"/>
                  </a:lnTo>
                  <a:lnTo>
                    <a:pt x="500" y="48"/>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3" name="Freeform 75">
              <a:extLst>
                <a:ext uri="{FF2B5EF4-FFF2-40B4-BE49-F238E27FC236}">
                  <a16:creationId xmlns:a16="http://schemas.microsoft.com/office/drawing/2014/main" id="{09C9FD1B-F6B7-16F2-5994-A4A7FB51F1BE}"/>
                </a:ext>
              </a:extLst>
            </p:cNvPr>
            <p:cNvSpPr>
              <a:spLocks/>
            </p:cNvSpPr>
            <p:nvPr/>
          </p:nvSpPr>
          <p:spPr bwMode="auto">
            <a:xfrm>
              <a:off x="5729287" y="2150629"/>
              <a:ext cx="522288" cy="382588"/>
            </a:xfrm>
            <a:custGeom>
              <a:avLst/>
              <a:gdLst>
                <a:gd name="T0" fmla="*/ 326 w 329"/>
                <a:gd name="T1" fmla="*/ 222 h 241"/>
                <a:gd name="T2" fmla="*/ 326 w 329"/>
                <a:gd name="T3" fmla="*/ 213 h 241"/>
                <a:gd name="T4" fmla="*/ 329 w 329"/>
                <a:gd name="T5" fmla="*/ 206 h 241"/>
                <a:gd name="T6" fmla="*/ 326 w 329"/>
                <a:gd name="T7" fmla="*/ 198 h 241"/>
                <a:gd name="T8" fmla="*/ 317 w 329"/>
                <a:gd name="T9" fmla="*/ 184 h 241"/>
                <a:gd name="T10" fmla="*/ 305 w 329"/>
                <a:gd name="T11" fmla="*/ 184 h 241"/>
                <a:gd name="T12" fmla="*/ 298 w 329"/>
                <a:gd name="T13" fmla="*/ 161 h 241"/>
                <a:gd name="T14" fmla="*/ 291 w 329"/>
                <a:gd name="T15" fmla="*/ 127 h 241"/>
                <a:gd name="T16" fmla="*/ 286 w 329"/>
                <a:gd name="T17" fmla="*/ 111 h 241"/>
                <a:gd name="T18" fmla="*/ 265 w 329"/>
                <a:gd name="T19" fmla="*/ 90 h 241"/>
                <a:gd name="T20" fmla="*/ 251 w 329"/>
                <a:gd name="T21" fmla="*/ 80 h 241"/>
                <a:gd name="T22" fmla="*/ 246 w 329"/>
                <a:gd name="T23" fmla="*/ 66 h 241"/>
                <a:gd name="T24" fmla="*/ 232 w 329"/>
                <a:gd name="T25" fmla="*/ 59 h 241"/>
                <a:gd name="T26" fmla="*/ 227 w 329"/>
                <a:gd name="T27" fmla="*/ 47 h 241"/>
                <a:gd name="T28" fmla="*/ 220 w 329"/>
                <a:gd name="T29" fmla="*/ 33 h 241"/>
                <a:gd name="T30" fmla="*/ 206 w 329"/>
                <a:gd name="T31" fmla="*/ 33 h 241"/>
                <a:gd name="T32" fmla="*/ 199 w 329"/>
                <a:gd name="T33" fmla="*/ 30 h 241"/>
                <a:gd name="T34" fmla="*/ 192 w 329"/>
                <a:gd name="T35" fmla="*/ 19 h 241"/>
                <a:gd name="T36" fmla="*/ 173 w 329"/>
                <a:gd name="T37" fmla="*/ 4 h 241"/>
                <a:gd name="T38" fmla="*/ 151 w 329"/>
                <a:gd name="T39" fmla="*/ 2 h 241"/>
                <a:gd name="T40" fmla="*/ 132 w 329"/>
                <a:gd name="T41" fmla="*/ 2 h 241"/>
                <a:gd name="T42" fmla="*/ 113 w 329"/>
                <a:gd name="T43" fmla="*/ 7 h 241"/>
                <a:gd name="T44" fmla="*/ 90 w 329"/>
                <a:gd name="T45" fmla="*/ 9 h 241"/>
                <a:gd name="T46" fmla="*/ 73 w 329"/>
                <a:gd name="T47" fmla="*/ 9 h 241"/>
                <a:gd name="T48" fmla="*/ 54 w 329"/>
                <a:gd name="T49" fmla="*/ 45 h 241"/>
                <a:gd name="T50" fmla="*/ 7 w 329"/>
                <a:gd name="T51" fmla="*/ 111 h 241"/>
                <a:gd name="T52" fmla="*/ 26 w 329"/>
                <a:gd name="T53" fmla="*/ 123 h 241"/>
                <a:gd name="T54" fmla="*/ 40 w 329"/>
                <a:gd name="T55" fmla="*/ 142 h 241"/>
                <a:gd name="T56" fmla="*/ 45 w 329"/>
                <a:gd name="T57" fmla="*/ 144 h 241"/>
                <a:gd name="T58" fmla="*/ 57 w 329"/>
                <a:gd name="T59" fmla="*/ 139 h 241"/>
                <a:gd name="T60" fmla="*/ 52 w 329"/>
                <a:gd name="T61" fmla="*/ 146 h 241"/>
                <a:gd name="T62" fmla="*/ 42 w 329"/>
                <a:gd name="T63" fmla="*/ 154 h 241"/>
                <a:gd name="T64" fmla="*/ 50 w 329"/>
                <a:gd name="T65" fmla="*/ 156 h 241"/>
                <a:gd name="T66" fmla="*/ 52 w 329"/>
                <a:gd name="T67" fmla="*/ 158 h 241"/>
                <a:gd name="T68" fmla="*/ 54 w 329"/>
                <a:gd name="T69" fmla="*/ 163 h 241"/>
                <a:gd name="T70" fmla="*/ 83 w 329"/>
                <a:gd name="T71" fmla="*/ 170 h 241"/>
                <a:gd name="T72" fmla="*/ 121 w 329"/>
                <a:gd name="T73" fmla="*/ 163 h 241"/>
                <a:gd name="T74" fmla="*/ 163 w 329"/>
                <a:gd name="T75" fmla="*/ 170 h 241"/>
                <a:gd name="T76" fmla="*/ 192 w 329"/>
                <a:gd name="T77" fmla="*/ 172 h 241"/>
                <a:gd name="T78" fmla="*/ 180 w 329"/>
                <a:gd name="T79" fmla="*/ 191 h 241"/>
                <a:gd name="T80" fmla="*/ 149 w 329"/>
                <a:gd name="T81" fmla="*/ 182 h 241"/>
                <a:gd name="T82" fmla="*/ 123 w 329"/>
                <a:gd name="T83" fmla="*/ 182 h 241"/>
                <a:gd name="T84" fmla="*/ 87 w 329"/>
                <a:gd name="T85" fmla="*/ 194 h 241"/>
                <a:gd name="T86" fmla="*/ 42 w 329"/>
                <a:gd name="T87" fmla="*/ 208 h 241"/>
                <a:gd name="T88" fmla="*/ 45 w 329"/>
                <a:gd name="T89" fmla="*/ 217 h 241"/>
                <a:gd name="T90" fmla="*/ 52 w 329"/>
                <a:gd name="T91" fmla="*/ 215 h 241"/>
                <a:gd name="T92" fmla="*/ 57 w 329"/>
                <a:gd name="T93" fmla="*/ 222 h 241"/>
                <a:gd name="T94" fmla="*/ 68 w 329"/>
                <a:gd name="T95" fmla="*/ 225 h 241"/>
                <a:gd name="T96" fmla="*/ 83 w 329"/>
                <a:gd name="T97" fmla="*/ 222 h 241"/>
                <a:gd name="T98" fmla="*/ 99 w 329"/>
                <a:gd name="T99" fmla="*/ 227 h 241"/>
                <a:gd name="T100" fmla="*/ 113 w 329"/>
                <a:gd name="T101" fmla="*/ 213 h 241"/>
                <a:gd name="T102" fmla="*/ 109 w 329"/>
                <a:gd name="T103" fmla="*/ 222 h 241"/>
                <a:gd name="T104" fmla="*/ 97 w 329"/>
                <a:gd name="T105" fmla="*/ 225 h 241"/>
                <a:gd name="T106" fmla="*/ 73 w 329"/>
                <a:gd name="T107" fmla="*/ 227 h 241"/>
                <a:gd name="T108" fmla="*/ 52 w 329"/>
                <a:gd name="T109" fmla="*/ 222 h 241"/>
                <a:gd name="T110" fmla="*/ 42 w 329"/>
                <a:gd name="T111" fmla="*/ 239 h 241"/>
                <a:gd name="T112" fmla="*/ 97 w 329"/>
                <a:gd name="T113" fmla="*/ 234 h 241"/>
                <a:gd name="T114" fmla="*/ 225 w 329"/>
                <a:gd name="T115" fmla="*/ 222 h 241"/>
                <a:gd name="T116" fmla="*/ 236 w 329"/>
                <a:gd name="T117" fmla="*/ 222 h 241"/>
                <a:gd name="T118" fmla="*/ 251 w 329"/>
                <a:gd name="T119" fmla="*/ 229 h 241"/>
                <a:gd name="T120" fmla="*/ 267 w 329"/>
                <a:gd name="T121" fmla="*/ 236 h 241"/>
                <a:gd name="T122" fmla="*/ 300 w 329"/>
                <a:gd name="T123"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9" h="241">
                  <a:moveTo>
                    <a:pt x="329" y="229"/>
                  </a:moveTo>
                  <a:lnTo>
                    <a:pt x="329" y="232"/>
                  </a:lnTo>
                  <a:lnTo>
                    <a:pt x="329" y="232"/>
                  </a:lnTo>
                  <a:lnTo>
                    <a:pt x="329" y="232"/>
                  </a:lnTo>
                  <a:lnTo>
                    <a:pt x="329" y="229"/>
                  </a:lnTo>
                  <a:lnTo>
                    <a:pt x="329" y="229"/>
                  </a:lnTo>
                  <a:lnTo>
                    <a:pt x="326" y="229"/>
                  </a:lnTo>
                  <a:lnTo>
                    <a:pt x="326" y="229"/>
                  </a:lnTo>
                  <a:lnTo>
                    <a:pt x="326" y="229"/>
                  </a:lnTo>
                  <a:lnTo>
                    <a:pt x="326" y="229"/>
                  </a:lnTo>
                  <a:lnTo>
                    <a:pt x="326" y="229"/>
                  </a:lnTo>
                  <a:lnTo>
                    <a:pt x="326" y="229"/>
                  </a:lnTo>
                  <a:lnTo>
                    <a:pt x="326" y="227"/>
                  </a:lnTo>
                  <a:lnTo>
                    <a:pt x="324" y="227"/>
                  </a:lnTo>
                  <a:lnTo>
                    <a:pt x="324" y="227"/>
                  </a:lnTo>
                  <a:lnTo>
                    <a:pt x="326" y="227"/>
                  </a:lnTo>
                  <a:lnTo>
                    <a:pt x="326" y="227"/>
                  </a:lnTo>
                  <a:lnTo>
                    <a:pt x="326" y="227"/>
                  </a:lnTo>
                  <a:lnTo>
                    <a:pt x="326" y="225"/>
                  </a:lnTo>
                  <a:lnTo>
                    <a:pt x="326" y="225"/>
                  </a:lnTo>
                  <a:lnTo>
                    <a:pt x="326" y="222"/>
                  </a:lnTo>
                  <a:lnTo>
                    <a:pt x="326" y="222"/>
                  </a:lnTo>
                  <a:lnTo>
                    <a:pt x="326" y="222"/>
                  </a:lnTo>
                  <a:lnTo>
                    <a:pt x="326" y="222"/>
                  </a:lnTo>
                  <a:lnTo>
                    <a:pt x="326" y="222"/>
                  </a:lnTo>
                  <a:lnTo>
                    <a:pt x="324" y="222"/>
                  </a:lnTo>
                  <a:lnTo>
                    <a:pt x="324" y="220"/>
                  </a:lnTo>
                  <a:lnTo>
                    <a:pt x="326" y="220"/>
                  </a:lnTo>
                  <a:lnTo>
                    <a:pt x="326" y="220"/>
                  </a:lnTo>
                  <a:lnTo>
                    <a:pt x="326" y="217"/>
                  </a:lnTo>
                  <a:lnTo>
                    <a:pt x="326" y="217"/>
                  </a:lnTo>
                  <a:lnTo>
                    <a:pt x="329" y="217"/>
                  </a:lnTo>
                  <a:lnTo>
                    <a:pt x="329" y="217"/>
                  </a:lnTo>
                  <a:lnTo>
                    <a:pt x="329" y="217"/>
                  </a:lnTo>
                  <a:lnTo>
                    <a:pt x="329" y="215"/>
                  </a:lnTo>
                  <a:lnTo>
                    <a:pt x="329" y="215"/>
                  </a:lnTo>
                  <a:lnTo>
                    <a:pt x="329" y="215"/>
                  </a:lnTo>
                  <a:lnTo>
                    <a:pt x="329" y="215"/>
                  </a:lnTo>
                  <a:lnTo>
                    <a:pt x="329" y="215"/>
                  </a:lnTo>
                  <a:lnTo>
                    <a:pt x="329" y="213"/>
                  </a:lnTo>
                  <a:lnTo>
                    <a:pt x="329" y="213"/>
                  </a:lnTo>
                  <a:lnTo>
                    <a:pt x="326" y="213"/>
                  </a:lnTo>
                  <a:lnTo>
                    <a:pt x="326" y="213"/>
                  </a:lnTo>
                  <a:lnTo>
                    <a:pt x="326" y="213"/>
                  </a:lnTo>
                  <a:lnTo>
                    <a:pt x="326" y="213"/>
                  </a:lnTo>
                  <a:lnTo>
                    <a:pt x="326" y="213"/>
                  </a:lnTo>
                  <a:lnTo>
                    <a:pt x="326" y="213"/>
                  </a:lnTo>
                  <a:lnTo>
                    <a:pt x="326" y="213"/>
                  </a:lnTo>
                  <a:lnTo>
                    <a:pt x="326" y="210"/>
                  </a:lnTo>
                  <a:lnTo>
                    <a:pt x="326" y="210"/>
                  </a:lnTo>
                  <a:lnTo>
                    <a:pt x="326" y="210"/>
                  </a:lnTo>
                  <a:lnTo>
                    <a:pt x="326" y="210"/>
                  </a:lnTo>
                  <a:lnTo>
                    <a:pt x="326" y="210"/>
                  </a:lnTo>
                  <a:lnTo>
                    <a:pt x="326" y="208"/>
                  </a:lnTo>
                  <a:lnTo>
                    <a:pt x="326" y="208"/>
                  </a:lnTo>
                  <a:lnTo>
                    <a:pt x="326" y="208"/>
                  </a:lnTo>
                  <a:lnTo>
                    <a:pt x="326" y="208"/>
                  </a:lnTo>
                  <a:lnTo>
                    <a:pt x="326" y="208"/>
                  </a:lnTo>
                  <a:lnTo>
                    <a:pt x="326" y="208"/>
                  </a:lnTo>
                  <a:lnTo>
                    <a:pt x="326" y="208"/>
                  </a:lnTo>
                  <a:lnTo>
                    <a:pt x="329" y="208"/>
                  </a:lnTo>
                  <a:lnTo>
                    <a:pt x="329" y="208"/>
                  </a:lnTo>
                  <a:lnTo>
                    <a:pt x="329" y="208"/>
                  </a:lnTo>
                  <a:lnTo>
                    <a:pt x="329" y="208"/>
                  </a:lnTo>
                  <a:lnTo>
                    <a:pt x="329" y="206"/>
                  </a:lnTo>
                  <a:lnTo>
                    <a:pt x="329" y="206"/>
                  </a:lnTo>
                  <a:lnTo>
                    <a:pt x="329" y="206"/>
                  </a:lnTo>
                  <a:lnTo>
                    <a:pt x="329" y="203"/>
                  </a:lnTo>
                  <a:lnTo>
                    <a:pt x="329" y="203"/>
                  </a:lnTo>
                  <a:lnTo>
                    <a:pt x="329" y="203"/>
                  </a:lnTo>
                  <a:lnTo>
                    <a:pt x="329" y="203"/>
                  </a:lnTo>
                  <a:lnTo>
                    <a:pt x="329" y="206"/>
                  </a:lnTo>
                  <a:lnTo>
                    <a:pt x="326" y="206"/>
                  </a:lnTo>
                  <a:lnTo>
                    <a:pt x="326" y="206"/>
                  </a:lnTo>
                  <a:lnTo>
                    <a:pt x="326" y="206"/>
                  </a:lnTo>
                  <a:lnTo>
                    <a:pt x="326" y="203"/>
                  </a:lnTo>
                  <a:lnTo>
                    <a:pt x="326" y="203"/>
                  </a:lnTo>
                  <a:lnTo>
                    <a:pt x="326" y="203"/>
                  </a:lnTo>
                  <a:lnTo>
                    <a:pt x="326" y="203"/>
                  </a:lnTo>
                  <a:lnTo>
                    <a:pt x="326" y="203"/>
                  </a:lnTo>
                  <a:lnTo>
                    <a:pt x="326" y="201"/>
                  </a:lnTo>
                  <a:lnTo>
                    <a:pt x="326" y="201"/>
                  </a:lnTo>
                  <a:lnTo>
                    <a:pt x="326" y="201"/>
                  </a:lnTo>
                  <a:lnTo>
                    <a:pt x="326" y="201"/>
                  </a:lnTo>
                  <a:lnTo>
                    <a:pt x="326" y="201"/>
                  </a:lnTo>
                  <a:lnTo>
                    <a:pt x="326" y="198"/>
                  </a:lnTo>
                  <a:lnTo>
                    <a:pt x="326" y="198"/>
                  </a:lnTo>
                  <a:lnTo>
                    <a:pt x="326" y="198"/>
                  </a:lnTo>
                  <a:lnTo>
                    <a:pt x="324" y="198"/>
                  </a:lnTo>
                  <a:lnTo>
                    <a:pt x="324" y="198"/>
                  </a:lnTo>
                  <a:lnTo>
                    <a:pt x="324" y="198"/>
                  </a:lnTo>
                  <a:lnTo>
                    <a:pt x="324" y="198"/>
                  </a:lnTo>
                  <a:lnTo>
                    <a:pt x="322" y="196"/>
                  </a:lnTo>
                  <a:lnTo>
                    <a:pt x="322" y="196"/>
                  </a:lnTo>
                  <a:lnTo>
                    <a:pt x="322" y="196"/>
                  </a:lnTo>
                  <a:lnTo>
                    <a:pt x="322" y="194"/>
                  </a:lnTo>
                  <a:lnTo>
                    <a:pt x="319" y="194"/>
                  </a:lnTo>
                  <a:lnTo>
                    <a:pt x="319" y="191"/>
                  </a:lnTo>
                  <a:lnTo>
                    <a:pt x="319" y="191"/>
                  </a:lnTo>
                  <a:lnTo>
                    <a:pt x="319" y="191"/>
                  </a:lnTo>
                  <a:lnTo>
                    <a:pt x="319" y="191"/>
                  </a:lnTo>
                  <a:lnTo>
                    <a:pt x="319" y="189"/>
                  </a:lnTo>
                  <a:lnTo>
                    <a:pt x="319" y="189"/>
                  </a:lnTo>
                  <a:lnTo>
                    <a:pt x="319" y="189"/>
                  </a:lnTo>
                  <a:lnTo>
                    <a:pt x="319" y="187"/>
                  </a:lnTo>
                  <a:lnTo>
                    <a:pt x="317" y="184"/>
                  </a:lnTo>
                  <a:lnTo>
                    <a:pt x="317" y="184"/>
                  </a:lnTo>
                  <a:lnTo>
                    <a:pt x="317" y="182"/>
                  </a:lnTo>
                  <a:lnTo>
                    <a:pt x="317" y="184"/>
                  </a:lnTo>
                  <a:lnTo>
                    <a:pt x="317" y="184"/>
                  </a:lnTo>
                  <a:lnTo>
                    <a:pt x="315" y="184"/>
                  </a:lnTo>
                  <a:lnTo>
                    <a:pt x="315" y="182"/>
                  </a:lnTo>
                  <a:lnTo>
                    <a:pt x="315" y="182"/>
                  </a:lnTo>
                  <a:lnTo>
                    <a:pt x="315" y="182"/>
                  </a:lnTo>
                  <a:lnTo>
                    <a:pt x="315" y="182"/>
                  </a:lnTo>
                  <a:lnTo>
                    <a:pt x="312" y="182"/>
                  </a:lnTo>
                  <a:lnTo>
                    <a:pt x="312" y="182"/>
                  </a:lnTo>
                  <a:lnTo>
                    <a:pt x="312" y="182"/>
                  </a:lnTo>
                  <a:lnTo>
                    <a:pt x="312" y="182"/>
                  </a:lnTo>
                  <a:lnTo>
                    <a:pt x="310" y="180"/>
                  </a:lnTo>
                  <a:lnTo>
                    <a:pt x="310" y="180"/>
                  </a:lnTo>
                  <a:lnTo>
                    <a:pt x="310" y="182"/>
                  </a:lnTo>
                  <a:lnTo>
                    <a:pt x="310" y="182"/>
                  </a:lnTo>
                  <a:lnTo>
                    <a:pt x="307" y="182"/>
                  </a:lnTo>
                  <a:lnTo>
                    <a:pt x="307" y="184"/>
                  </a:lnTo>
                  <a:lnTo>
                    <a:pt x="305" y="187"/>
                  </a:lnTo>
                  <a:lnTo>
                    <a:pt x="305" y="187"/>
                  </a:lnTo>
                  <a:lnTo>
                    <a:pt x="305" y="187"/>
                  </a:lnTo>
                  <a:lnTo>
                    <a:pt x="305" y="187"/>
                  </a:lnTo>
                  <a:lnTo>
                    <a:pt x="305" y="184"/>
                  </a:lnTo>
                  <a:lnTo>
                    <a:pt x="305" y="184"/>
                  </a:lnTo>
                  <a:lnTo>
                    <a:pt x="305" y="184"/>
                  </a:lnTo>
                  <a:lnTo>
                    <a:pt x="303" y="184"/>
                  </a:lnTo>
                  <a:lnTo>
                    <a:pt x="303" y="182"/>
                  </a:lnTo>
                  <a:lnTo>
                    <a:pt x="303" y="182"/>
                  </a:lnTo>
                  <a:lnTo>
                    <a:pt x="303" y="182"/>
                  </a:lnTo>
                  <a:lnTo>
                    <a:pt x="303" y="180"/>
                  </a:lnTo>
                  <a:lnTo>
                    <a:pt x="303" y="177"/>
                  </a:lnTo>
                  <a:lnTo>
                    <a:pt x="303" y="177"/>
                  </a:lnTo>
                  <a:lnTo>
                    <a:pt x="303" y="177"/>
                  </a:lnTo>
                  <a:lnTo>
                    <a:pt x="300" y="177"/>
                  </a:lnTo>
                  <a:lnTo>
                    <a:pt x="300" y="177"/>
                  </a:lnTo>
                  <a:lnTo>
                    <a:pt x="300" y="177"/>
                  </a:lnTo>
                  <a:lnTo>
                    <a:pt x="300" y="175"/>
                  </a:lnTo>
                  <a:lnTo>
                    <a:pt x="300" y="175"/>
                  </a:lnTo>
                  <a:lnTo>
                    <a:pt x="296" y="172"/>
                  </a:lnTo>
                  <a:lnTo>
                    <a:pt x="296" y="172"/>
                  </a:lnTo>
                  <a:lnTo>
                    <a:pt x="293" y="170"/>
                  </a:lnTo>
                  <a:lnTo>
                    <a:pt x="293" y="168"/>
                  </a:lnTo>
                  <a:lnTo>
                    <a:pt x="293" y="165"/>
                  </a:lnTo>
                  <a:lnTo>
                    <a:pt x="291" y="165"/>
                  </a:lnTo>
                  <a:lnTo>
                    <a:pt x="291" y="165"/>
                  </a:lnTo>
                  <a:lnTo>
                    <a:pt x="296" y="161"/>
                  </a:lnTo>
                  <a:lnTo>
                    <a:pt x="298" y="161"/>
                  </a:lnTo>
                  <a:lnTo>
                    <a:pt x="298" y="158"/>
                  </a:lnTo>
                  <a:lnTo>
                    <a:pt x="298" y="156"/>
                  </a:lnTo>
                  <a:lnTo>
                    <a:pt x="298" y="154"/>
                  </a:lnTo>
                  <a:lnTo>
                    <a:pt x="298" y="154"/>
                  </a:lnTo>
                  <a:lnTo>
                    <a:pt x="298" y="151"/>
                  </a:lnTo>
                  <a:lnTo>
                    <a:pt x="296" y="151"/>
                  </a:lnTo>
                  <a:lnTo>
                    <a:pt x="296" y="151"/>
                  </a:lnTo>
                  <a:lnTo>
                    <a:pt x="296" y="149"/>
                  </a:lnTo>
                  <a:lnTo>
                    <a:pt x="296" y="146"/>
                  </a:lnTo>
                  <a:lnTo>
                    <a:pt x="296" y="142"/>
                  </a:lnTo>
                  <a:lnTo>
                    <a:pt x="296" y="139"/>
                  </a:lnTo>
                  <a:lnTo>
                    <a:pt x="296" y="139"/>
                  </a:lnTo>
                  <a:lnTo>
                    <a:pt x="296" y="135"/>
                  </a:lnTo>
                  <a:lnTo>
                    <a:pt x="293" y="135"/>
                  </a:lnTo>
                  <a:lnTo>
                    <a:pt x="293" y="132"/>
                  </a:lnTo>
                  <a:lnTo>
                    <a:pt x="291" y="132"/>
                  </a:lnTo>
                  <a:lnTo>
                    <a:pt x="291" y="132"/>
                  </a:lnTo>
                  <a:lnTo>
                    <a:pt x="291" y="132"/>
                  </a:lnTo>
                  <a:lnTo>
                    <a:pt x="289" y="130"/>
                  </a:lnTo>
                  <a:lnTo>
                    <a:pt x="291" y="130"/>
                  </a:lnTo>
                  <a:lnTo>
                    <a:pt x="291" y="130"/>
                  </a:lnTo>
                  <a:lnTo>
                    <a:pt x="291" y="127"/>
                  </a:lnTo>
                  <a:lnTo>
                    <a:pt x="286" y="127"/>
                  </a:lnTo>
                  <a:lnTo>
                    <a:pt x="284" y="127"/>
                  </a:lnTo>
                  <a:lnTo>
                    <a:pt x="284" y="125"/>
                  </a:lnTo>
                  <a:lnTo>
                    <a:pt x="284" y="123"/>
                  </a:lnTo>
                  <a:lnTo>
                    <a:pt x="284" y="120"/>
                  </a:lnTo>
                  <a:lnTo>
                    <a:pt x="284" y="120"/>
                  </a:lnTo>
                  <a:lnTo>
                    <a:pt x="284" y="118"/>
                  </a:lnTo>
                  <a:lnTo>
                    <a:pt x="286" y="118"/>
                  </a:lnTo>
                  <a:lnTo>
                    <a:pt x="286" y="118"/>
                  </a:lnTo>
                  <a:lnTo>
                    <a:pt x="286" y="118"/>
                  </a:lnTo>
                  <a:lnTo>
                    <a:pt x="286" y="116"/>
                  </a:lnTo>
                  <a:lnTo>
                    <a:pt x="286" y="116"/>
                  </a:lnTo>
                  <a:lnTo>
                    <a:pt x="286" y="116"/>
                  </a:lnTo>
                  <a:lnTo>
                    <a:pt x="286" y="113"/>
                  </a:lnTo>
                  <a:lnTo>
                    <a:pt x="289" y="113"/>
                  </a:lnTo>
                  <a:lnTo>
                    <a:pt x="289" y="113"/>
                  </a:lnTo>
                  <a:lnTo>
                    <a:pt x="286" y="113"/>
                  </a:lnTo>
                  <a:lnTo>
                    <a:pt x="286" y="113"/>
                  </a:lnTo>
                  <a:lnTo>
                    <a:pt x="286" y="113"/>
                  </a:lnTo>
                  <a:lnTo>
                    <a:pt x="286" y="111"/>
                  </a:lnTo>
                  <a:lnTo>
                    <a:pt x="286" y="111"/>
                  </a:lnTo>
                  <a:lnTo>
                    <a:pt x="286" y="111"/>
                  </a:lnTo>
                  <a:lnTo>
                    <a:pt x="286" y="111"/>
                  </a:lnTo>
                  <a:lnTo>
                    <a:pt x="286" y="111"/>
                  </a:lnTo>
                  <a:lnTo>
                    <a:pt x="286" y="111"/>
                  </a:lnTo>
                  <a:lnTo>
                    <a:pt x="284" y="109"/>
                  </a:lnTo>
                  <a:lnTo>
                    <a:pt x="284" y="109"/>
                  </a:lnTo>
                  <a:lnTo>
                    <a:pt x="284" y="109"/>
                  </a:lnTo>
                  <a:lnTo>
                    <a:pt x="281" y="106"/>
                  </a:lnTo>
                  <a:lnTo>
                    <a:pt x="281" y="106"/>
                  </a:lnTo>
                  <a:lnTo>
                    <a:pt x="279" y="104"/>
                  </a:lnTo>
                  <a:lnTo>
                    <a:pt x="277" y="101"/>
                  </a:lnTo>
                  <a:lnTo>
                    <a:pt x="274" y="101"/>
                  </a:lnTo>
                  <a:lnTo>
                    <a:pt x="272" y="99"/>
                  </a:lnTo>
                  <a:lnTo>
                    <a:pt x="272" y="99"/>
                  </a:lnTo>
                  <a:lnTo>
                    <a:pt x="272" y="97"/>
                  </a:lnTo>
                  <a:lnTo>
                    <a:pt x="272" y="94"/>
                  </a:lnTo>
                  <a:lnTo>
                    <a:pt x="272" y="92"/>
                  </a:lnTo>
                  <a:lnTo>
                    <a:pt x="270" y="92"/>
                  </a:lnTo>
                  <a:lnTo>
                    <a:pt x="270" y="92"/>
                  </a:lnTo>
                  <a:lnTo>
                    <a:pt x="270" y="92"/>
                  </a:lnTo>
                  <a:lnTo>
                    <a:pt x="267" y="92"/>
                  </a:lnTo>
                  <a:lnTo>
                    <a:pt x="267" y="90"/>
                  </a:lnTo>
                  <a:lnTo>
                    <a:pt x="265" y="90"/>
                  </a:lnTo>
                  <a:lnTo>
                    <a:pt x="262" y="87"/>
                  </a:lnTo>
                  <a:lnTo>
                    <a:pt x="262" y="87"/>
                  </a:lnTo>
                  <a:lnTo>
                    <a:pt x="262" y="87"/>
                  </a:lnTo>
                  <a:lnTo>
                    <a:pt x="262" y="87"/>
                  </a:lnTo>
                  <a:lnTo>
                    <a:pt x="260" y="87"/>
                  </a:lnTo>
                  <a:lnTo>
                    <a:pt x="260" y="87"/>
                  </a:lnTo>
                  <a:lnTo>
                    <a:pt x="260" y="87"/>
                  </a:lnTo>
                  <a:lnTo>
                    <a:pt x="258" y="87"/>
                  </a:lnTo>
                  <a:lnTo>
                    <a:pt x="255" y="85"/>
                  </a:lnTo>
                  <a:lnTo>
                    <a:pt x="255" y="85"/>
                  </a:lnTo>
                  <a:lnTo>
                    <a:pt x="255" y="85"/>
                  </a:lnTo>
                  <a:lnTo>
                    <a:pt x="255" y="85"/>
                  </a:lnTo>
                  <a:lnTo>
                    <a:pt x="255" y="85"/>
                  </a:lnTo>
                  <a:lnTo>
                    <a:pt x="255" y="85"/>
                  </a:lnTo>
                  <a:lnTo>
                    <a:pt x="255" y="83"/>
                  </a:lnTo>
                  <a:lnTo>
                    <a:pt x="255" y="83"/>
                  </a:lnTo>
                  <a:lnTo>
                    <a:pt x="255" y="83"/>
                  </a:lnTo>
                  <a:lnTo>
                    <a:pt x="253" y="83"/>
                  </a:lnTo>
                  <a:lnTo>
                    <a:pt x="253" y="80"/>
                  </a:lnTo>
                  <a:lnTo>
                    <a:pt x="253" y="80"/>
                  </a:lnTo>
                  <a:lnTo>
                    <a:pt x="253" y="80"/>
                  </a:lnTo>
                  <a:lnTo>
                    <a:pt x="251" y="80"/>
                  </a:lnTo>
                  <a:lnTo>
                    <a:pt x="251" y="80"/>
                  </a:lnTo>
                  <a:lnTo>
                    <a:pt x="251" y="80"/>
                  </a:lnTo>
                  <a:lnTo>
                    <a:pt x="251" y="80"/>
                  </a:lnTo>
                  <a:lnTo>
                    <a:pt x="248" y="80"/>
                  </a:lnTo>
                  <a:lnTo>
                    <a:pt x="248" y="78"/>
                  </a:lnTo>
                  <a:lnTo>
                    <a:pt x="248" y="78"/>
                  </a:lnTo>
                  <a:lnTo>
                    <a:pt x="251" y="78"/>
                  </a:lnTo>
                  <a:lnTo>
                    <a:pt x="251" y="78"/>
                  </a:lnTo>
                  <a:lnTo>
                    <a:pt x="253" y="78"/>
                  </a:lnTo>
                  <a:lnTo>
                    <a:pt x="251" y="78"/>
                  </a:lnTo>
                  <a:lnTo>
                    <a:pt x="251" y="75"/>
                  </a:lnTo>
                  <a:lnTo>
                    <a:pt x="248" y="73"/>
                  </a:lnTo>
                  <a:lnTo>
                    <a:pt x="248" y="73"/>
                  </a:lnTo>
                  <a:lnTo>
                    <a:pt x="246" y="73"/>
                  </a:lnTo>
                  <a:lnTo>
                    <a:pt x="246" y="71"/>
                  </a:lnTo>
                  <a:lnTo>
                    <a:pt x="246" y="68"/>
                  </a:lnTo>
                  <a:lnTo>
                    <a:pt x="246" y="68"/>
                  </a:lnTo>
                  <a:lnTo>
                    <a:pt x="246" y="68"/>
                  </a:lnTo>
                  <a:lnTo>
                    <a:pt x="246" y="68"/>
                  </a:lnTo>
                  <a:lnTo>
                    <a:pt x="246" y="68"/>
                  </a:lnTo>
                  <a:lnTo>
                    <a:pt x="246" y="66"/>
                  </a:lnTo>
                  <a:lnTo>
                    <a:pt x="246" y="66"/>
                  </a:lnTo>
                  <a:lnTo>
                    <a:pt x="244" y="66"/>
                  </a:lnTo>
                  <a:lnTo>
                    <a:pt x="244" y="66"/>
                  </a:lnTo>
                  <a:lnTo>
                    <a:pt x="244" y="66"/>
                  </a:lnTo>
                  <a:lnTo>
                    <a:pt x="241" y="66"/>
                  </a:lnTo>
                  <a:lnTo>
                    <a:pt x="241" y="66"/>
                  </a:lnTo>
                  <a:lnTo>
                    <a:pt x="241" y="66"/>
                  </a:lnTo>
                  <a:lnTo>
                    <a:pt x="239" y="66"/>
                  </a:lnTo>
                  <a:lnTo>
                    <a:pt x="239" y="66"/>
                  </a:lnTo>
                  <a:lnTo>
                    <a:pt x="239" y="66"/>
                  </a:lnTo>
                  <a:lnTo>
                    <a:pt x="239" y="66"/>
                  </a:lnTo>
                  <a:lnTo>
                    <a:pt x="239" y="66"/>
                  </a:lnTo>
                  <a:lnTo>
                    <a:pt x="239" y="64"/>
                  </a:lnTo>
                  <a:lnTo>
                    <a:pt x="239" y="61"/>
                  </a:lnTo>
                  <a:lnTo>
                    <a:pt x="239" y="61"/>
                  </a:lnTo>
                  <a:lnTo>
                    <a:pt x="236" y="61"/>
                  </a:lnTo>
                  <a:lnTo>
                    <a:pt x="236" y="61"/>
                  </a:lnTo>
                  <a:lnTo>
                    <a:pt x="236" y="59"/>
                  </a:lnTo>
                  <a:lnTo>
                    <a:pt x="234" y="59"/>
                  </a:lnTo>
                  <a:lnTo>
                    <a:pt x="234" y="59"/>
                  </a:lnTo>
                  <a:lnTo>
                    <a:pt x="234" y="59"/>
                  </a:lnTo>
                  <a:lnTo>
                    <a:pt x="234" y="59"/>
                  </a:lnTo>
                  <a:lnTo>
                    <a:pt x="232" y="59"/>
                  </a:lnTo>
                  <a:lnTo>
                    <a:pt x="232" y="59"/>
                  </a:lnTo>
                  <a:lnTo>
                    <a:pt x="229" y="59"/>
                  </a:lnTo>
                  <a:lnTo>
                    <a:pt x="229" y="56"/>
                  </a:lnTo>
                  <a:lnTo>
                    <a:pt x="229" y="56"/>
                  </a:lnTo>
                  <a:lnTo>
                    <a:pt x="229" y="56"/>
                  </a:lnTo>
                  <a:lnTo>
                    <a:pt x="229" y="56"/>
                  </a:lnTo>
                  <a:lnTo>
                    <a:pt x="232" y="54"/>
                  </a:lnTo>
                  <a:lnTo>
                    <a:pt x="232" y="54"/>
                  </a:lnTo>
                  <a:lnTo>
                    <a:pt x="232" y="54"/>
                  </a:lnTo>
                  <a:lnTo>
                    <a:pt x="229" y="54"/>
                  </a:lnTo>
                  <a:lnTo>
                    <a:pt x="229" y="52"/>
                  </a:lnTo>
                  <a:lnTo>
                    <a:pt x="229" y="52"/>
                  </a:lnTo>
                  <a:lnTo>
                    <a:pt x="229" y="52"/>
                  </a:lnTo>
                  <a:lnTo>
                    <a:pt x="227" y="52"/>
                  </a:lnTo>
                  <a:lnTo>
                    <a:pt x="227" y="52"/>
                  </a:lnTo>
                  <a:lnTo>
                    <a:pt x="227" y="52"/>
                  </a:lnTo>
                  <a:lnTo>
                    <a:pt x="227" y="49"/>
                  </a:lnTo>
                  <a:lnTo>
                    <a:pt x="227" y="49"/>
                  </a:lnTo>
                  <a:lnTo>
                    <a:pt x="227" y="49"/>
                  </a:lnTo>
                  <a:lnTo>
                    <a:pt x="227" y="49"/>
                  </a:lnTo>
                  <a:lnTo>
                    <a:pt x="227" y="47"/>
                  </a:lnTo>
                  <a:lnTo>
                    <a:pt x="227" y="47"/>
                  </a:lnTo>
                  <a:lnTo>
                    <a:pt x="227" y="47"/>
                  </a:lnTo>
                  <a:lnTo>
                    <a:pt x="227" y="45"/>
                  </a:lnTo>
                  <a:lnTo>
                    <a:pt x="227" y="45"/>
                  </a:lnTo>
                  <a:lnTo>
                    <a:pt x="225" y="45"/>
                  </a:lnTo>
                  <a:lnTo>
                    <a:pt x="225" y="45"/>
                  </a:lnTo>
                  <a:lnTo>
                    <a:pt x="227" y="42"/>
                  </a:lnTo>
                  <a:lnTo>
                    <a:pt x="227" y="42"/>
                  </a:lnTo>
                  <a:lnTo>
                    <a:pt x="227" y="42"/>
                  </a:lnTo>
                  <a:lnTo>
                    <a:pt x="225" y="42"/>
                  </a:lnTo>
                  <a:lnTo>
                    <a:pt x="225" y="40"/>
                  </a:lnTo>
                  <a:lnTo>
                    <a:pt x="225" y="40"/>
                  </a:lnTo>
                  <a:lnTo>
                    <a:pt x="222" y="40"/>
                  </a:lnTo>
                  <a:lnTo>
                    <a:pt x="222" y="40"/>
                  </a:lnTo>
                  <a:lnTo>
                    <a:pt x="222" y="38"/>
                  </a:lnTo>
                  <a:lnTo>
                    <a:pt x="222" y="38"/>
                  </a:lnTo>
                  <a:lnTo>
                    <a:pt x="222" y="35"/>
                  </a:lnTo>
                  <a:lnTo>
                    <a:pt x="222" y="35"/>
                  </a:lnTo>
                  <a:lnTo>
                    <a:pt x="222" y="35"/>
                  </a:lnTo>
                  <a:lnTo>
                    <a:pt x="220" y="33"/>
                  </a:lnTo>
                  <a:lnTo>
                    <a:pt x="220" y="33"/>
                  </a:lnTo>
                  <a:lnTo>
                    <a:pt x="220" y="33"/>
                  </a:lnTo>
                  <a:lnTo>
                    <a:pt x="220" y="33"/>
                  </a:lnTo>
                  <a:lnTo>
                    <a:pt x="218" y="33"/>
                  </a:lnTo>
                  <a:lnTo>
                    <a:pt x="218" y="33"/>
                  </a:lnTo>
                  <a:lnTo>
                    <a:pt x="215" y="33"/>
                  </a:lnTo>
                  <a:lnTo>
                    <a:pt x="215" y="33"/>
                  </a:lnTo>
                  <a:lnTo>
                    <a:pt x="218" y="30"/>
                  </a:lnTo>
                  <a:lnTo>
                    <a:pt x="218" y="30"/>
                  </a:lnTo>
                  <a:lnTo>
                    <a:pt x="218" y="30"/>
                  </a:lnTo>
                  <a:lnTo>
                    <a:pt x="215" y="30"/>
                  </a:lnTo>
                  <a:lnTo>
                    <a:pt x="215" y="30"/>
                  </a:lnTo>
                  <a:lnTo>
                    <a:pt x="215" y="30"/>
                  </a:lnTo>
                  <a:lnTo>
                    <a:pt x="213" y="30"/>
                  </a:lnTo>
                  <a:lnTo>
                    <a:pt x="210" y="30"/>
                  </a:lnTo>
                  <a:lnTo>
                    <a:pt x="210" y="30"/>
                  </a:lnTo>
                  <a:lnTo>
                    <a:pt x="210" y="30"/>
                  </a:lnTo>
                  <a:lnTo>
                    <a:pt x="208" y="30"/>
                  </a:lnTo>
                  <a:lnTo>
                    <a:pt x="208" y="30"/>
                  </a:lnTo>
                  <a:lnTo>
                    <a:pt x="208" y="33"/>
                  </a:lnTo>
                  <a:lnTo>
                    <a:pt x="208" y="33"/>
                  </a:lnTo>
                  <a:lnTo>
                    <a:pt x="206" y="33"/>
                  </a:lnTo>
                  <a:lnTo>
                    <a:pt x="206" y="33"/>
                  </a:lnTo>
                  <a:lnTo>
                    <a:pt x="206" y="33"/>
                  </a:lnTo>
                  <a:lnTo>
                    <a:pt x="206" y="33"/>
                  </a:lnTo>
                  <a:lnTo>
                    <a:pt x="206" y="30"/>
                  </a:lnTo>
                  <a:lnTo>
                    <a:pt x="206" y="30"/>
                  </a:lnTo>
                  <a:lnTo>
                    <a:pt x="206" y="30"/>
                  </a:lnTo>
                  <a:lnTo>
                    <a:pt x="206" y="30"/>
                  </a:lnTo>
                  <a:lnTo>
                    <a:pt x="206" y="30"/>
                  </a:lnTo>
                  <a:lnTo>
                    <a:pt x="206" y="30"/>
                  </a:lnTo>
                  <a:lnTo>
                    <a:pt x="206" y="30"/>
                  </a:lnTo>
                  <a:lnTo>
                    <a:pt x="203" y="30"/>
                  </a:lnTo>
                  <a:lnTo>
                    <a:pt x="203" y="30"/>
                  </a:lnTo>
                  <a:lnTo>
                    <a:pt x="203" y="28"/>
                  </a:lnTo>
                  <a:lnTo>
                    <a:pt x="206" y="28"/>
                  </a:lnTo>
                  <a:lnTo>
                    <a:pt x="206" y="28"/>
                  </a:lnTo>
                  <a:lnTo>
                    <a:pt x="203" y="28"/>
                  </a:lnTo>
                  <a:lnTo>
                    <a:pt x="203" y="28"/>
                  </a:lnTo>
                  <a:lnTo>
                    <a:pt x="203" y="28"/>
                  </a:lnTo>
                  <a:lnTo>
                    <a:pt x="203" y="28"/>
                  </a:lnTo>
                  <a:lnTo>
                    <a:pt x="203" y="28"/>
                  </a:lnTo>
                  <a:lnTo>
                    <a:pt x="201" y="30"/>
                  </a:lnTo>
                  <a:lnTo>
                    <a:pt x="201" y="30"/>
                  </a:lnTo>
                  <a:lnTo>
                    <a:pt x="201" y="30"/>
                  </a:lnTo>
                  <a:lnTo>
                    <a:pt x="199" y="30"/>
                  </a:lnTo>
                  <a:lnTo>
                    <a:pt x="199" y="30"/>
                  </a:lnTo>
                  <a:lnTo>
                    <a:pt x="199" y="30"/>
                  </a:lnTo>
                  <a:lnTo>
                    <a:pt x="199" y="30"/>
                  </a:lnTo>
                  <a:lnTo>
                    <a:pt x="199" y="30"/>
                  </a:lnTo>
                  <a:lnTo>
                    <a:pt x="196" y="30"/>
                  </a:lnTo>
                  <a:lnTo>
                    <a:pt x="196" y="30"/>
                  </a:lnTo>
                  <a:lnTo>
                    <a:pt x="196" y="30"/>
                  </a:lnTo>
                  <a:lnTo>
                    <a:pt x="196" y="28"/>
                  </a:lnTo>
                  <a:lnTo>
                    <a:pt x="196" y="28"/>
                  </a:lnTo>
                  <a:lnTo>
                    <a:pt x="196" y="28"/>
                  </a:lnTo>
                  <a:lnTo>
                    <a:pt x="194" y="26"/>
                  </a:lnTo>
                  <a:lnTo>
                    <a:pt x="194" y="26"/>
                  </a:lnTo>
                  <a:lnTo>
                    <a:pt x="192" y="26"/>
                  </a:lnTo>
                  <a:lnTo>
                    <a:pt x="192" y="26"/>
                  </a:lnTo>
                  <a:lnTo>
                    <a:pt x="192" y="23"/>
                  </a:lnTo>
                  <a:lnTo>
                    <a:pt x="192" y="23"/>
                  </a:lnTo>
                  <a:lnTo>
                    <a:pt x="192" y="23"/>
                  </a:lnTo>
                  <a:lnTo>
                    <a:pt x="192" y="23"/>
                  </a:lnTo>
                  <a:lnTo>
                    <a:pt x="192" y="21"/>
                  </a:lnTo>
                  <a:lnTo>
                    <a:pt x="192" y="21"/>
                  </a:lnTo>
                  <a:lnTo>
                    <a:pt x="192" y="21"/>
                  </a:lnTo>
                  <a:lnTo>
                    <a:pt x="192" y="21"/>
                  </a:lnTo>
                  <a:lnTo>
                    <a:pt x="192" y="19"/>
                  </a:lnTo>
                  <a:lnTo>
                    <a:pt x="192" y="19"/>
                  </a:lnTo>
                  <a:lnTo>
                    <a:pt x="189" y="19"/>
                  </a:lnTo>
                  <a:lnTo>
                    <a:pt x="189" y="19"/>
                  </a:lnTo>
                  <a:lnTo>
                    <a:pt x="189" y="19"/>
                  </a:lnTo>
                  <a:lnTo>
                    <a:pt x="187" y="16"/>
                  </a:lnTo>
                  <a:lnTo>
                    <a:pt x="187" y="16"/>
                  </a:lnTo>
                  <a:lnTo>
                    <a:pt x="184" y="16"/>
                  </a:lnTo>
                  <a:lnTo>
                    <a:pt x="182" y="14"/>
                  </a:lnTo>
                  <a:lnTo>
                    <a:pt x="180" y="12"/>
                  </a:lnTo>
                  <a:lnTo>
                    <a:pt x="180" y="9"/>
                  </a:lnTo>
                  <a:lnTo>
                    <a:pt x="180" y="9"/>
                  </a:lnTo>
                  <a:lnTo>
                    <a:pt x="177" y="9"/>
                  </a:lnTo>
                  <a:lnTo>
                    <a:pt x="177" y="9"/>
                  </a:lnTo>
                  <a:lnTo>
                    <a:pt x="177" y="9"/>
                  </a:lnTo>
                  <a:lnTo>
                    <a:pt x="175" y="9"/>
                  </a:lnTo>
                  <a:lnTo>
                    <a:pt x="175" y="7"/>
                  </a:lnTo>
                  <a:lnTo>
                    <a:pt x="175" y="7"/>
                  </a:lnTo>
                  <a:lnTo>
                    <a:pt x="175" y="7"/>
                  </a:lnTo>
                  <a:lnTo>
                    <a:pt x="175" y="7"/>
                  </a:lnTo>
                  <a:lnTo>
                    <a:pt x="175" y="7"/>
                  </a:lnTo>
                  <a:lnTo>
                    <a:pt x="173" y="7"/>
                  </a:lnTo>
                  <a:lnTo>
                    <a:pt x="173" y="4"/>
                  </a:lnTo>
                  <a:lnTo>
                    <a:pt x="170" y="4"/>
                  </a:lnTo>
                  <a:lnTo>
                    <a:pt x="173" y="4"/>
                  </a:lnTo>
                  <a:lnTo>
                    <a:pt x="173" y="4"/>
                  </a:lnTo>
                  <a:lnTo>
                    <a:pt x="170" y="2"/>
                  </a:lnTo>
                  <a:lnTo>
                    <a:pt x="170" y="2"/>
                  </a:lnTo>
                  <a:lnTo>
                    <a:pt x="168" y="2"/>
                  </a:lnTo>
                  <a:lnTo>
                    <a:pt x="165" y="2"/>
                  </a:lnTo>
                  <a:lnTo>
                    <a:pt x="165" y="2"/>
                  </a:lnTo>
                  <a:lnTo>
                    <a:pt x="165" y="2"/>
                  </a:lnTo>
                  <a:lnTo>
                    <a:pt x="163" y="2"/>
                  </a:lnTo>
                  <a:lnTo>
                    <a:pt x="163" y="2"/>
                  </a:lnTo>
                  <a:lnTo>
                    <a:pt x="163" y="2"/>
                  </a:lnTo>
                  <a:lnTo>
                    <a:pt x="163" y="2"/>
                  </a:lnTo>
                  <a:lnTo>
                    <a:pt x="161" y="2"/>
                  </a:lnTo>
                  <a:lnTo>
                    <a:pt x="161" y="2"/>
                  </a:lnTo>
                  <a:lnTo>
                    <a:pt x="158" y="2"/>
                  </a:lnTo>
                  <a:lnTo>
                    <a:pt x="156" y="2"/>
                  </a:lnTo>
                  <a:lnTo>
                    <a:pt x="156" y="2"/>
                  </a:lnTo>
                  <a:lnTo>
                    <a:pt x="154" y="2"/>
                  </a:lnTo>
                  <a:lnTo>
                    <a:pt x="154" y="2"/>
                  </a:lnTo>
                  <a:lnTo>
                    <a:pt x="154" y="2"/>
                  </a:lnTo>
                  <a:lnTo>
                    <a:pt x="151" y="2"/>
                  </a:lnTo>
                  <a:lnTo>
                    <a:pt x="151" y="2"/>
                  </a:lnTo>
                  <a:lnTo>
                    <a:pt x="142" y="2"/>
                  </a:lnTo>
                  <a:lnTo>
                    <a:pt x="139" y="2"/>
                  </a:lnTo>
                  <a:lnTo>
                    <a:pt x="139" y="2"/>
                  </a:lnTo>
                  <a:lnTo>
                    <a:pt x="139" y="2"/>
                  </a:lnTo>
                  <a:lnTo>
                    <a:pt x="139" y="2"/>
                  </a:lnTo>
                  <a:lnTo>
                    <a:pt x="139" y="0"/>
                  </a:lnTo>
                  <a:lnTo>
                    <a:pt x="137" y="0"/>
                  </a:lnTo>
                  <a:lnTo>
                    <a:pt x="137" y="0"/>
                  </a:lnTo>
                  <a:lnTo>
                    <a:pt x="137" y="0"/>
                  </a:lnTo>
                  <a:lnTo>
                    <a:pt x="135" y="0"/>
                  </a:lnTo>
                  <a:lnTo>
                    <a:pt x="135" y="2"/>
                  </a:lnTo>
                  <a:lnTo>
                    <a:pt x="135" y="2"/>
                  </a:lnTo>
                  <a:lnTo>
                    <a:pt x="135" y="2"/>
                  </a:lnTo>
                  <a:lnTo>
                    <a:pt x="135" y="2"/>
                  </a:lnTo>
                  <a:lnTo>
                    <a:pt x="135" y="2"/>
                  </a:lnTo>
                  <a:lnTo>
                    <a:pt x="135" y="2"/>
                  </a:lnTo>
                  <a:lnTo>
                    <a:pt x="132" y="2"/>
                  </a:lnTo>
                  <a:lnTo>
                    <a:pt x="132" y="2"/>
                  </a:lnTo>
                  <a:lnTo>
                    <a:pt x="132" y="2"/>
                  </a:lnTo>
                  <a:lnTo>
                    <a:pt x="132" y="2"/>
                  </a:lnTo>
                  <a:lnTo>
                    <a:pt x="132" y="2"/>
                  </a:lnTo>
                  <a:lnTo>
                    <a:pt x="130" y="2"/>
                  </a:lnTo>
                  <a:lnTo>
                    <a:pt x="130" y="2"/>
                  </a:lnTo>
                  <a:lnTo>
                    <a:pt x="130" y="2"/>
                  </a:lnTo>
                  <a:lnTo>
                    <a:pt x="130" y="2"/>
                  </a:lnTo>
                  <a:lnTo>
                    <a:pt x="130" y="2"/>
                  </a:lnTo>
                  <a:lnTo>
                    <a:pt x="130" y="4"/>
                  </a:lnTo>
                  <a:lnTo>
                    <a:pt x="130" y="4"/>
                  </a:lnTo>
                  <a:lnTo>
                    <a:pt x="130" y="4"/>
                  </a:lnTo>
                  <a:lnTo>
                    <a:pt x="130" y="4"/>
                  </a:lnTo>
                  <a:lnTo>
                    <a:pt x="130" y="4"/>
                  </a:lnTo>
                  <a:lnTo>
                    <a:pt x="130" y="7"/>
                  </a:lnTo>
                  <a:lnTo>
                    <a:pt x="123" y="7"/>
                  </a:lnTo>
                  <a:lnTo>
                    <a:pt x="123" y="7"/>
                  </a:lnTo>
                  <a:lnTo>
                    <a:pt x="121" y="7"/>
                  </a:lnTo>
                  <a:lnTo>
                    <a:pt x="118" y="7"/>
                  </a:lnTo>
                  <a:lnTo>
                    <a:pt x="118" y="7"/>
                  </a:lnTo>
                  <a:lnTo>
                    <a:pt x="116" y="7"/>
                  </a:lnTo>
                  <a:lnTo>
                    <a:pt x="113" y="7"/>
                  </a:lnTo>
                  <a:lnTo>
                    <a:pt x="113" y="7"/>
                  </a:lnTo>
                  <a:lnTo>
                    <a:pt x="113" y="7"/>
                  </a:lnTo>
                  <a:lnTo>
                    <a:pt x="113" y="7"/>
                  </a:lnTo>
                  <a:lnTo>
                    <a:pt x="113" y="7"/>
                  </a:lnTo>
                  <a:lnTo>
                    <a:pt x="111" y="7"/>
                  </a:lnTo>
                  <a:lnTo>
                    <a:pt x="111" y="7"/>
                  </a:lnTo>
                  <a:lnTo>
                    <a:pt x="111" y="7"/>
                  </a:lnTo>
                  <a:lnTo>
                    <a:pt x="109" y="7"/>
                  </a:lnTo>
                  <a:lnTo>
                    <a:pt x="109" y="9"/>
                  </a:lnTo>
                  <a:lnTo>
                    <a:pt x="109" y="9"/>
                  </a:lnTo>
                  <a:lnTo>
                    <a:pt x="106" y="9"/>
                  </a:lnTo>
                  <a:lnTo>
                    <a:pt x="106" y="9"/>
                  </a:lnTo>
                  <a:lnTo>
                    <a:pt x="104" y="9"/>
                  </a:lnTo>
                  <a:lnTo>
                    <a:pt x="104" y="9"/>
                  </a:lnTo>
                  <a:lnTo>
                    <a:pt x="102" y="9"/>
                  </a:lnTo>
                  <a:lnTo>
                    <a:pt x="102" y="12"/>
                  </a:lnTo>
                  <a:lnTo>
                    <a:pt x="102" y="12"/>
                  </a:lnTo>
                  <a:lnTo>
                    <a:pt x="99" y="12"/>
                  </a:lnTo>
                  <a:lnTo>
                    <a:pt x="99" y="12"/>
                  </a:lnTo>
                  <a:lnTo>
                    <a:pt x="99" y="12"/>
                  </a:lnTo>
                  <a:lnTo>
                    <a:pt x="97" y="12"/>
                  </a:lnTo>
                  <a:lnTo>
                    <a:pt x="97" y="12"/>
                  </a:lnTo>
                  <a:lnTo>
                    <a:pt x="95" y="12"/>
                  </a:lnTo>
                  <a:lnTo>
                    <a:pt x="92" y="9"/>
                  </a:lnTo>
                  <a:lnTo>
                    <a:pt x="92" y="9"/>
                  </a:lnTo>
                  <a:lnTo>
                    <a:pt x="90" y="9"/>
                  </a:lnTo>
                  <a:lnTo>
                    <a:pt x="90" y="9"/>
                  </a:lnTo>
                  <a:lnTo>
                    <a:pt x="87" y="9"/>
                  </a:lnTo>
                  <a:lnTo>
                    <a:pt x="87" y="9"/>
                  </a:lnTo>
                  <a:lnTo>
                    <a:pt x="85" y="12"/>
                  </a:lnTo>
                  <a:lnTo>
                    <a:pt x="85" y="12"/>
                  </a:lnTo>
                  <a:lnTo>
                    <a:pt x="85" y="12"/>
                  </a:lnTo>
                  <a:lnTo>
                    <a:pt x="83" y="9"/>
                  </a:lnTo>
                  <a:lnTo>
                    <a:pt x="83" y="9"/>
                  </a:lnTo>
                  <a:lnTo>
                    <a:pt x="83" y="9"/>
                  </a:lnTo>
                  <a:lnTo>
                    <a:pt x="83" y="9"/>
                  </a:lnTo>
                  <a:lnTo>
                    <a:pt x="83" y="12"/>
                  </a:lnTo>
                  <a:lnTo>
                    <a:pt x="80" y="12"/>
                  </a:lnTo>
                  <a:lnTo>
                    <a:pt x="80" y="12"/>
                  </a:lnTo>
                  <a:lnTo>
                    <a:pt x="78" y="9"/>
                  </a:lnTo>
                  <a:lnTo>
                    <a:pt x="78" y="9"/>
                  </a:lnTo>
                  <a:lnTo>
                    <a:pt x="78" y="9"/>
                  </a:lnTo>
                  <a:lnTo>
                    <a:pt x="76" y="7"/>
                  </a:lnTo>
                  <a:lnTo>
                    <a:pt x="76" y="7"/>
                  </a:lnTo>
                  <a:lnTo>
                    <a:pt x="76" y="7"/>
                  </a:lnTo>
                  <a:lnTo>
                    <a:pt x="76" y="7"/>
                  </a:lnTo>
                  <a:lnTo>
                    <a:pt x="73" y="7"/>
                  </a:lnTo>
                  <a:lnTo>
                    <a:pt x="73" y="9"/>
                  </a:lnTo>
                  <a:lnTo>
                    <a:pt x="71" y="9"/>
                  </a:lnTo>
                  <a:lnTo>
                    <a:pt x="71" y="9"/>
                  </a:lnTo>
                  <a:lnTo>
                    <a:pt x="71" y="9"/>
                  </a:lnTo>
                  <a:lnTo>
                    <a:pt x="68" y="9"/>
                  </a:lnTo>
                  <a:lnTo>
                    <a:pt x="68" y="9"/>
                  </a:lnTo>
                  <a:lnTo>
                    <a:pt x="66" y="9"/>
                  </a:lnTo>
                  <a:lnTo>
                    <a:pt x="66" y="12"/>
                  </a:lnTo>
                  <a:lnTo>
                    <a:pt x="64" y="12"/>
                  </a:lnTo>
                  <a:lnTo>
                    <a:pt x="64" y="14"/>
                  </a:lnTo>
                  <a:lnTo>
                    <a:pt x="64" y="14"/>
                  </a:lnTo>
                  <a:lnTo>
                    <a:pt x="61" y="23"/>
                  </a:lnTo>
                  <a:lnTo>
                    <a:pt x="61" y="26"/>
                  </a:lnTo>
                  <a:lnTo>
                    <a:pt x="61" y="26"/>
                  </a:lnTo>
                  <a:lnTo>
                    <a:pt x="61" y="26"/>
                  </a:lnTo>
                  <a:lnTo>
                    <a:pt x="59" y="26"/>
                  </a:lnTo>
                  <a:lnTo>
                    <a:pt x="59" y="28"/>
                  </a:lnTo>
                  <a:lnTo>
                    <a:pt x="57" y="28"/>
                  </a:lnTo>
                  <a:lnTo>
                    <a:pt x="57" y="33"/>
                  </a:lnTo>
                  <a:lnTo>
                    <a:pt x="57" y="35"/>
                  </a:lnTo>
                  <a:lnTo>
                    <a:pt x="57" y="38"/>
                  </a:lnTo>
                  <a:lnTo>
                    <a:pt x="54" y="38"/>
                  </a:lnTo>
                  <a:lnTo>
                    <a:pt x="54" y="45"/>
                  </a:lnTo>
                  <a:lnTo>
                    <a:pt x="54" y="47"/>
                  </a:lnTo>
                  <a:lnTo>
                    <a:pt x="54" y="49"/>
                  </a:lnTo>
                  <a:lnTo>
                    <a:pt x="54" y="49"/>
                  </a:lnTo>
                  <a:lnTo>
                    <a:pt x="54" y="49"/>
                  </a:lnTo>
                  <a:lnTo>
                    <a:pt x="54" y="49"/>
                  </a:lnTo>
                  <a:lnTo>
                    <a:pt x="54" y="49"/>
                  </a:lnTo>
                  <a:lnTo>
                    <a:pt x="47" y="61"/>
                  </a:lnTo>
                  <a:lnTo>
                    <a:pt x="42" y="68"/>
                  </a:lnTo>
                  <a:lnTo>
                    <a:pt x="35" y="80"/>
                  </a:lnTo>
                  <a:lnTo>
                    <a:pt x="31" y="85"/>
                  </a:lnTo>
                  <a:lnTo>
                    <a:pt x="31" y="87"/>
                  </a:lnTo>
                  <a:lnTo>
                    <a:pt x="21" y="97"/>
                  </a:lnTo>
                  <a:lnTo>
                    <a:pt x="19" y="99"/>
                  </a:lnTo>
                  <a:lnTo>
                    <a:pt x="12" y="101"/>
                  </a:lnTo>
                  <a:lnTo>
                    <a:pt x="9" y="104"/>
                  </a:lnTo>
                  <a:lnTo>
                    <a:pt x="0" y="106"/>
                  </a:lnTo>
                  <a:lnTo>
                    <a:pt x="2" y="106"/>
                  </a:lnTo>
                  <a:lnTo>
                    <a:pt x="5" y="111"/>
                  </a:lnTo>
                  <a:lnTo>
                    <a:pt x="5" y="113"/>
                  </a:lnTo>
                  <a:lnTo>
                    <a:pt x="5" y="111"/>
                  </a:lnTo>
                  <a:lnTo>
                    <a:pt x="7" y="111"/>
                  </a:lnTo>
                  <a:lnTo>
                    <a:pt x="7" y="111"/>
                  </a:lnTo>
                  <a:lnTo>
                    <a:pt x="7" y="111"/>
                  </a:lnTo>
                  <a:lnTo>
                    <a:pt x="5" y="111"/>
                  </a:lnTo>
                  <a:lnTo>
                    <a:pt x="5" y="111"/>
                  </a:lnTo>
                  <a:lnTo>
                    <a:pt x="7" y="111"/>
                  </a:lnTo>
                  <a:lnTo>
                    <a:pt x="7" y="109"/>
                  </a:lnTo>
                  <a:lnTo>
                    <a:pt x="7" y="109"/>
                  </a:lnTo>
                  <a:lnTo>
                    <a:pt x="5" y="109"/>
                  </a:lnTo>
                  <a:lnTo>
                    <a:pt x="7" y="109"/>
                  </a:lnTo>
                  <a:lnTo>
                    <a:pt x="7" y="109"/>
                  </a:lnTo>
                  <a:lnTo>
                    <a:pt x="9" y="109"/>
                  </a:lnTo>
                  <a:lnTo>
                    <a:pt x="12" y="109"/>
                  </a:lnTo>
                  <a:lnTo>
                    <a:pt x="12" y="109"/>
                  </a:lnTo>
                  <a:lnTo>
                    <a:pt x="14" y="109"/>
                  </a:lnTo>
                  <a:lnTo>
                    <a:pt x="14" y="109"/>
                  </a:lnTo>
                  <a:lnTo>
                    <a:pt x="16" y="111"/>
                  </a:lnTo>
                  <a:lnTo>
                    <a:pt x="16" y="111"/>
                  </a:lnTo>
                  <a:lnTo>
                    <a:pt x="19" y="111"/>
                  </a:lnTo>
                  <a:lnTo>
                    <a:pt x="19" y="113"/>
                  </a:lnTo>
                  <a:lnTo>
                    <a:pt x="21" y="116"/>
                  </a:lnTo>
                  <a:lnTo>
                    <a:pt x="24" y="118"/>
                  </a:lnTo>
                  <a:lnTo>
                    <a:pt x="26" y="123"/>
                  </a:lnTo>
                  <a:lnTo>
                    <a:pt x="26" y="123"/>
                  </a:lnTo>
                  <a:lnTo>
                    <a:pt x="26" y="123"/>
                  </a:lnTo>
                  <a:lnTo>
                    <a:pt x="31" y="125"/>
                  </a:lnTo>
                  <a:lnTo>
                    <a:pt x="31" y="127"/>
                  </a:lnTo>
                  <a:lnTo>
                    <a:pt x="33" y="127"/>
                  </a:lnTo>
                  <a:lnTo>
                    <a:pt x="33" y="127"/>
                  </a:lnTo>
                  <a:lnTo>
                    <a:pt x="33" y="130"/>
                  </a:lnTo>
                  <a:lnTo>
                    <a:pt x="33" y="130"/>
                  </a:lnTo>
                  <a:lnTo>
                    <a:pt x="31" y="130"/>
                  </a:lnTo>
                  <a:lnTo>
                    <a:pt x="33" y="132"/>
                  </a:lnTo>
                  <a:lnTo>
                    <a:pt x="33" y="132"/>
                  </a:lnTo>
                  <a:lnTo>
                    <a:pt x="33" y="132"/>
                  </a:lnTo>
                  <a:lnTo>
                    <a:pt x="33" y="132"/>
                  </a:lnTo>
                  <a:lnTo>
                    <a:pt x="33" y="132"/>
                  </a:lnTo>
                  <a:lnTo>
                    <a:pt x="35" y="135"/>
                  </a:lnTo>
                  <a:lnTo>
                    <a:pt x="35" y="135"/>
                  </a:lnTo>
                  <a:lnTo>
                    <a:pt x="35" y="137"/>
                  </a:lnTo>
                  <a:lnTo>
                    <a:pt x="35" y="139"/>
                  </a:lnTo>
                  <a:lnTo>
                    <a:pt x="35" y="139"/>
                  </a:lnTo>
                  <a:lnTo>
                    <a:pt x="38" y="139"/>
                  </a:lnTo>
                  <a:lnTo>
                    <a:pt x="38" y="139"/>
                  </a:lnTo>
                  <a:lnTo>
                    <a:pt x="38" y="139"/>
                  </a:lnTo>
                  <a:lnTo>
                    <a:pt x="40" y="142"/>
                  </a:lnTo>
                  <a:lnTo>
                    <a:pt x="40" y="144"/>
                  </a:lnTo>
                  <a:lnTo>
                    <a:pt x="40" y="146"/>
                  </a:lnTo>
                  <a:lnTo>
                    <a:pt x="40" y="156"/>
                  </a:lnTo>
                  <a:lnTo>
                    <a:pt x="42" y="156"/>
                  </a:lnTo>
                  <a:lnTo>
                    <a:pt x="40" y="151"/>
                  </a:lnTo>
                  <a:lnTo>
                    <a:pt x="42" y="151"/>
                  </a:lnTo>
                  <a:lnTo>
                    <a:pt x="42" y="149"/>
                  </a:lnTo>
                  <a:lnTo>
                    <a:pt x="42" y="149"/>
                  </a:lnTo>
                  <a:lnTo>
                    <a:pt x="42" y="149"/>
                  </a:lnTo>
                  <a:lnTo>
                    <a:pt x="42" y="146"/>
                  </a:lnTo>
                  <a:lnTo>
                    <a:pt x="42" y="146"/>
                  </a:lnTo>
                  <a:lnTo>
                    <a:pt x="45" y="146"/>
                  </a:lnTo>
                  <a:lnTo>
                    <a:pt x="45" y="146"/>
                  </a:lnTo>
                  <a:lnTo>
                    <a:pt x="42" y="144"/>
                  </a:lnTo>
                  <a:lnTo>
                    <a:pt x="45" y="144"/>
                  </a:lnTo>
                  <a:lnTo>
                    <a:pt x="45" y="144"/>
                  </a:lnTo>
                  <a:lnTo>
                    <a:pt x="45" y="144"/>
                  </a:lnTo>
                  <a:lnTo>
                    <a:pt x="47" y="144"/>
                  </a:lnTo>
                  <a:lnTo>
                    <a:pt x="47" y="144"/>
                  </a:lnTo>
                  <a:lnTo>
                    <a:pt x="47" y="142"/>
                  </a:lnTo>
                  <a:lnTo>
                    <a:pt x="47" y="144"/>
                  </a:lnTo>
                  <a:lnTo>
                    <a:pt x="45" y="144"/>
                  </a:lnTo>
                  <a:lnTo>
                    <a:pt x="45" y="144"/>
                  </a:lnTo>
                  <a:lnTo>
                    <a:pt x="45" y="146"/>
                  </a:lnTo>
                  <a:lnTo>
                    <a:pt x="45" y="146"/>
                  </a:lnTo>
                  <a:lnTo>
                    <a:pt x="47" y="149"/>
                  </a:lnTo>
                  <a:lnTo>
                    <a:pt x="47" y="149"/>
                  </a:lnTo>
                  <a:lnTo>
                    <a:pt x="50" y="146"/>
                  </a:lnTo>
                  <a:lnTo>
                    <a:pt x="50" y="146"/>
                  </a:lnTo>
                  <a:lnTo>
                    <a:pt x="50" y="146"/>
                  </a:lnTo>
                  <a:lnTo>
                    <a:pt x="50" y="144"/>
                  </a:lnTo>
                  <a:lnTo>
                    <a:pt x="52" y="144"/>
                  </a:lnTo>
                  <a:lnTo>
                    <a:pt x="52" y="144"/>
                  </a:lnTo>
                  <a:lnTo>
                    <a:pt x="52" y="144"/>
                  </a:lnTo>
                  <a:lnTo>
                    <a:pt x="54" y="144"/>
                  </a:lnTo>
                  <a:lnTo>
                    <a:pt x="54" y="142"/>
                  </a:lnTo>
                  <a:lnTo>
                    <a:pt x="54" y="142"/>
                  </a:lnTo>
                  <a:lnTo>
                    <a:pt x="54" y="139"/>
                  </a:lnTo>
                  <a:lnTo>
                    <a:pt x="54" y="139"/>
                  </a:lnTo>
                  <a:lnTo>
                    <a:pt x="54" y="139"/>
                  </a:lnTo>
                  <a:lnTo>
                    <a:pt x="57" y="139"/>
                  </a:lnTo>
                  <a:lnTo>
                    <a:pt x="57" y="139"/>
                  </a:lnTo>
                  <a:lnTo>
                    <a:pt x="57" y="139"/>
                  </a:lnTo>
                  <a:lnTo>
                    <a:pt x="57" y="139"/>
                  </a:lnTo>
                  <a:lnTo>
                    <a:pt x="57" y="139"/>
                  </a:lnTo>
                  <a:lnTo>
                    <a:pt x="57" y="139"/>
                  </a:lnTo>
                  <a:lnTo>
                    <a:pt x="57" y="137"/>
                  </a:lnTo>
                  <a:lnTo>
                    <a:pt x="59" y="137"/>
                  </a:lnTo>
                  <a:lnTo>
                    <a:pt x="59" y="139"/>
                  </a:lnTo>
                  <a:lnTo>
                    <a:pt x="59" y="139"/>
                  </a:lnTo>
                  <a:lnTo>
                    <a:pt x="64" y="139"/>
                  </a:lnTo>
                  <a:lnTo>
                    <a:pt x="61" y="139"/>
                  </a:lnTo>
                  <a:lnTo>
                    <a:pt x="61" y="139"/>
                  </a:lnTo>
                  <a:lnTo>
                    <a:pt x="61" y="139"/>
                  </a:lnTo>
                  <a:lnTo>
                    <a:pt x="61" y="139"/>
                  </a:lnTo>
                  <a:lnTo>
                    <a:pt x="61" y="139"/>
                  </a:lnTo>
                  <a:lnTo>
                    <a:pt x="59" y="139"/>
                  </a:lnTo>
                  <a:lnTo>
                    <a:pt x="59" y="139"/>
                  </a:lnTo>
                  <a:lnTo>
                    <a:pt x="59" y="139"/>
                  </a:lnTo>
                  <a:lnTo>
                    <a:pt x="59" y="142"/>
                  </a:lnTo>
                  <a:lnTo>
                    <a:pt x="57" y="142"/>
                  </a:lnTo>
                  <a:lnTo>
                    <a:pt x="57" y="142"/>
                  </a:lnTo>
                  <a:lnTo>
                    <a:pt x="54" y="144"/>
                  </a:lnTo>
                  <a:lnTo>
                    <a:pt x="54" y="144"/>
                  </a:lnTo>
                  <a:lnTo>
                    <a:pt x="52" y="146"/>
                  </a:lnTo>
                  <a:lnTo>
                    <a:pt x="52" y="146"/>
                  </a:lnTo>
                  <a:lnTo>
                    <a:pt x="52" y="146"/>
                  </a:lnTo>
                  <a:lnTo>
                    <a:pt x="52" y="146"/>
                  </a:lnTo>
                  <a:lnTo>
                    <a:pt x="54" y="146"/>
                  </a:lnTo>
                  <a:lnTo>
                    <a:pt x="52" y="146"/>
                  </a:lnTo>
                  <a:lnTo>
                    <a:pt x="52" y="146"/>
                  </a:lnTo>
                  <a:lnTo>
                    <a:pt x="52" y="146"/>
                  </a:lnTo>
                  <a:lnTo>
                    <a:pt x="52" y="149"/>
                  </a:lnTo>
                  <a:lnTo>
                    <a:pt x="50" y="149"/>
                  </a:lnTo>
                  <a:lnTo>
                    <a:pt x="50" y="149"/>
                  </a:lnTo>
                  <a:lnTo>
                    <a:pt x="50" y="149"/>
                  </a:lnTo>
                  <a:lnTo>
                    <a:pt x="47" y="151"/>
                  </a:lnTo>
                  <a:lnTo>
                    <a:pt x="47" y="149"/>
                  </a:lnTo>
                  <a:lnTo>
                    <a:pt x="47" y="149"/>
                  </a:lnTo>
                  <a:lnTo>
                    <a:pt x="47" y="149"/>
                  </a:lnTo>
                  <a:lnTo>
                    <a:pt x="45" y="149"/>
                  </a:lnTo>
                  <a:lnTo>
                    <a:pt x="45" y="149"/>
                  </a:lnTo>
                  <a:lnTo>
                    <a:pt x="45" y="149"/>
                  </a:lnTo>
                  <a:lnTo>
                    <a:pt x="42" y="149"/>
                  </a:lnTo>
                  <a:lnTo>
                    <a:pt x="42" y="151"/>
                  </a:lnTo>
                  <a:lnTo>
                    <a:pt x="42" y="151"/>
                  </a:lnTo>
                  <a:lnTo>
                    <a:pt x="42" y="151"/>
                  </a:lnTo>
                  <a:lnTo>
                    <a:pt x="42" y="154"/>
                  </a:lnTo>
                  <a:lnTo>
                    <a:pt x="42" y="154"/>
                  </a:lnTo>
                  <a:lnTo>
                    <a:pt x="42" y="156"/>
                  </a:lnTo>
                  <a:lnTo>
                    <a:pt x="42" y="156"/>
                  </a:lnTo>
                  <a:lnTo>
                    <a:pt x="42" y="156"/>
                  </a:lnTo>
                  <a:lnTo>
                    <a:pt x="42" y="158"/>
                  </a:lnTo>
                  <a:lnTo>
                    <a:pt x="45" y="158"/>
                  </a:lnTo>
                  <a:lnTo>
                    <a:pt x="45" y="158"/>
                  </a:lnTo>
                  <a:lnTo>
                    <a:pt x="45" y="158"/>
                  </a:lnTo>
                  <a:lnTo>
                    <a:pt x="45" y="161"/>
                  </a:lnTo>
                  <a:lnTo>
                    <a:pt x="45" y="161"/>
                  </a:lnTo>
                  <a:lnTo>
                    <a:pt x="45" y="161"/>
                  </a:lnTo>
                  <a:lnTo>
                    <a:pt x="45" y="161"/>
                  </a:lnTo>
                  <a:lnTo>
                    <a:pt x="45" y="158"/>
                  </a:lnTo>
                  <a:lnTo>
                    <a:pt x="47" y="158"/>
                  </a:lnTo>
                  <a:lnTo>
                    <a:pt x="47" y="158"/>
                  </a:lnTo>
                  <a:lnTo>
                    <a:pt x="47" y="158"/>
                  </a:lnTo>
                  <a:lnTo>
                    <a:pt x="47" y="158"/>
                  </a:lnTo>
                  <a:lnTo>
                    <a:pt x="47" y="158"/>
                  </a:lnTo>
                  <a:lnTo>
                    <a:pt x="47" y="156"/>
                  </a:lnTo>
                  <a:lnTo>
                    <a:pt x="47" y="156"/>
                  </a:lnTo>
                  <a:lnTo>
                    <a:pt x="50" y="156"/>
                  </a:lnTo>
                  <a:lnTo>
                    <a:pt x="50" y="156"/>
                  </a:lnTo>
                  <a:lnTo>
                    <a:pt x="52" y="156"/>
                  </a:lnTo>
                  <a:lnTo>
                    <a:pt x="52" y="156"/>
                  </a:lnTo>
                  <a:lnTo>
                    <a:pt x="52" y="156"/>
                  </a:lnTo>
                  <a:lnTo>
                    <a:pt x="52" y="156"/>
                  </a:lnTo>
                  <a:lnTo>
                    <a:pt x="54" y="154"/>
                  </a:lnTo>
                  <a:lnTo>
                    <a:pt x="54" y="154"/>
                  </a:lnTo>
                  <a:lnTo>
                    <a:pt x="54" y="151"/>
                  </a:lnTo>
                  <a:lnTo>
                    <a:pt x="54" y="149"/>
                  </a:lnTo>
                  <a:lnTo>
                    <a:pt x="57" y="149"/>
                  </a:lnTo>
                  <a:lnTo>
                    <a:pt x="57" y="149"/>
                  </a:lnTo>
                  <a:lnTo>
                    <a:pt x="54" y="154"/>
                  </a:lnTo>
                  <a:lnTo>
                    <a:pt x="54" y="154"/>
                  </a:lnTo>
                  <a:lnTo>
                    <a:pt x="57" y="156"/>
                  </a:lnTo>
                  <a:lnTo>
                    <a:pt x="57" y="156"/>
                  </a:lnTo>
                  <a:lnTo>
                    <a:pt x="57" y="158"/>
                  </a:lnTo>
                  <a:lnTo>
                    <a:pt x="57" y="158"/>
                  </a:lnTo>
                  <a:lnTo>
                    <a:pt x="57" y="158"/>
                  </a:lnTo>
                  <a:lnTo>
                    <a:pt x="54" y="158"/>
                  </a:lnTo>
                  <a:lnTo>
                    <a:pt x="54" y="158"/>
                  </a:lnTo>
                  <a:lnTo>
                    <a:pt x="54" y="156"/>
                  </a:lnTo>
                  <a:lnTo>
                    <a:pt x="52" y="156"/>
                  </a:lnTo>
                  <a:lnTo>
                    <a:pt x="52" y="158"/>
                  </a:lnTo>
                  <a:lnTo>
                    <a:pt x="52" y="158"/>
                  </a:lnTo>
                  <a:lnTo>
                    <a:pt x="52" y="158"/>
                  </a:lnTo>
                  <a:lnTo>
                    <a:pt x="52" y="158"/>
                  </a:lnTo>
                  <a:lnTo>
                    <a:pt x="52" y="156"/>
                  </a:lnTo>
                  <a:lnTo>
                    <a:pt x="52" y="158"/>
                  </a:lnTo>
                  <a:lnTo>
                    <a:pt x="50" y="161"/>
                  </a:lnTo>
                  <a:lnTo>
                    <a:pt x="50" y="161"/>
                  </a:lnTo>
                  <a:lnTo>
                    <a:pt x="50" y="161"/>
                  </a:lnTo>
                  <a:lnTo>
                    <a:pt x="50" y="163"/>
                  </a:lnTo>
                  <a:lnTo>
                    <a:pt x="47" y="165"/>
                  </a:lnTo>
                  <a:lnTo>
                    <a:pt x="50" y="165"/>
                  </a:lnTo>
                  <a:lnTo>
                    <a:pt x="50" y="168"/>
                  </a:lnTo>
                  <a:lnTo>
                    <a:pt x="50" y="168"/>
                  </a:lnTo>
                  <a:lnTo>
                    <a:pt x="52" y="168"/>
                  </a:lnTo>
                  <a:lnTo>
                    <a:pt x="52" y="165"/>
                  </a:lnTo>
                  <a:lnTo>
                    <a:pt x="52" y="165"/>
                  </a:lnTo>
                  <a:lnTo>
                    <a:pt x="54" y="165"/>
                  </a:lnTo>
                  <a:lnTo>
                    <a:pt x="54" y="163"/>
                  </a:lnTo>
                  <a:lnTo>
                    <a:pt x="54" y="163"/>
                  </a:lnTo>
                  <a:lnTo>
                    <a:pt x="54" y="163"/>
                  </a:lnTo>
                  <a:lnTo>
                    <a:pt x="54" y="163"/>
                  </a:lnTo>
                  <a:lnTo>
                    <a:pt x="54" y="163"/>
                  </a:lnTo>
                  <a:lnTo>
                    <a:pt x="54" y="163"/>
                  </a:lnTo>
                  <a:lnTo>
                    <a:pt x="54" y="165"/>
                  </a:lnTo>
                  <a:lnTo>
                    <a:pt x="54" y="165"/>
                  </a:lnTo>
                  <a:lnTo>
                    <a:pt x="54" y="165"/>
                  </a:lnTo>
                  <a:lnTo>
                    <a:pt x="54" y="165"/>
                  </a:lnTo>
                  <a:lnTo>
                    <a:pt x="54" y="165"/>
                  </a:lnTo>
                  <a:lnTo>
                    <a:pt x="52" y="168"/>
                  </a:lnTo>
                  <a:lnTo>
                    <a:pt x="52" y="168"/>
                  </a:lnTo>
                  <a:lnTo>
                    <a:pt x="52" y="170"/>
                  </a:lnTo>
                  <a:lnTo>
                    <a:pt x="52" y="170"/>
                  </a:lnTo>
                  <a:lnTo>
                    <a:pt x="52" y="170"/>
                  </a:lnTo>
                  <a:lnTo>
                    <a:pt x="52" y="170"/>
                  </a:lnTo>
                  <a:lnTo>
                    <a:pt x="57" y="170"/>
                  </a:lnTo>
                  <a:lnTo>
                    <a:pt x="59" y="170"/>
                  </a:lnTo>
                  <a:lnTo>
                    <a:pt x="61" y="170"/>
                  </a:lnTo>
                  <a:lnTo>
                    <a:pt x="66" y="170"/>
                  </a:lnTo>
                  <a:lnTo>
                    <a:pt x="68" y="170"/>
                  </a:lnTo>
                  <a:lnTo>
                    <a:pt x="73" y="170"/>
                  </a:lnTo>
                  <a:lnTo>
                    <a:pt x="76" y="170"/>
                  </a:lnTo>
                  <a:lnTo>
                    <a:pt x="78" y="170"/>
                  </a:lnTo>
                  <a:lnTo>
                    <a:pt x="78" y="170"/>
                  </a:lnTo>
                  <a:lnTo>
                    <a:pt x="83" y="170"/>
                  </a:lnTo>
                  <a:lnTo>
                    <a:pt x="85" y="170"/>
                  </a:lnTo>
                  <a:lnTo>
                    <a:pt x="90" y="170"/>
                  </a:lnTo>
                  <a:lnTo>
                    <a:pt x="92" y="170"/>
                  </a:lnTo>
                  <a:lnTo>
                    <a:pt x="95" y="170"/>
                  </a:lnTo>
                  <a:lnTo>
                    <a:pt x="99" y="170"/>
                  </a:lnTo>
                  <a:lnTo>
                    <a:pt x="102" y="170"/>
                  </a:lnTo>
                  <a:lnTo>
                    <a:pt x="106" y="170"/>
                  </a:lnTo>
                  <a:lnTo>
                    <a:pt x="109" y="170"/>
                  </a:lnTo>
                  <a:lnTo>
                    <a:pt x="109" y="170"/>
                  </a:lnTo>
                  <a:lnTo>
                    <a:pt x="109" y="168"/>
                  </a:lnTo>
                  <a:lnTo>
                    <a:pt x="109" y="168"/>
                  </a:lnTo>
                  <a:lnTo>
                    <a:pt x="109" y="168"/>
                  </a:lnTo>
                  <a:lnTo>
                    <a:pt x="109" y="165"/>
                  </a:lnTo>
                  <a:lnTo>
                    <a:pt x="111" y="165"/>
                  </a:lnTo>
                  <a:lnTo>
                    <a:pt x="111" y="163"/>
                  </a:lnTo>
                  <a:lnTo>
                    <a:pt x="113" y="163"/>
                  </a:lnTo>
                  <a:lnTo>
                    <a:pt x="116" y="161"/>
                  </a:lnTo>
                  <a:lnTo>
                    <a:pt x="118" y="161"/>
                  </a:lnTo>
                  <a:lnTo>
                    <a:pt x="121" y="161"/>
                  </a:lnTo>
                  <a:lnTo>
                    <a:pt x="121" y="161"/>
                  </a:lnTo>
                  <a:lnTo>
                    <a:pt x="121" y="163"/>
                  </a:lnTo>
                  <a:lnTo>
                    <a:pt x="121" y="163"/>
                  </a:lnTo>
                  <a:lnTo>
                    <a:pt x="123" y="163"/>
                  </a:lnTo>
                  <a:lnTo>
                    <a:pt x="128" y="158"/>
                  </a:lnTo>
                  <a:lnTo>
                    <a:pt x="130" y="158"/>
                  </a:lnTo>
                  <a:lnTo>
                    <a:pt x="132" y="158"/>
                  </a:lnTo>
                  <a:lnTo>
                    <a:pt x="135" y="158"/>
                  </a:lnTo>
                  <a:lnTo>
                    <a:pt x="139" y="161"/>
                  </a:lnTo>
                  <a:lnTo>
                    <a:pt x="142" y="161"/>
                  </a:lnTo>
                  <a:lnTo>
                    <a:pt x="144" y="161"/>
                  </a:lnTo>
                  <a:lnTo>
                    <a:pt x="144" y="161"/>
                  </a:lnTo>
                  <a:lnTo>
                    <a:pt x="144" y="163"/>
                  </a:lnTo>
                  <a:lnTo>
                    <a:pt x="144" y="163"/>
                  </a:lnTo>
                  <a:lnTo>
                    <a:pt x="147" y="168"/>
                  </a:lnTo>
                  <a:lnTo>
                    <a:pt x="147" y="168"/>
                  </a:lnTo>
                  <a:lnTo>
                    <a:pt x="149" y="168"/>
                  </a:lnTo>
                  <a:lnTo>
                    <a:pt x="149" y="170"/>
                  </a:lnTo>
                  <a:lnTo>
                    <a:pt x="151" y="170"/>
                  </a:lnTo>
                  <a:lnTo>
                    <a:pt x="154" y="168"/>
                  </a:lnTo>
                  <a:lnTo>
                    <a:pt x="156" y="165"/>
                  </a:lnTo>
                  <a:lnTo>
                    <a:pt x="158" y="168"/>
                  </a:lnTo>
                  <a:lnTo>
                    <a:pt x="161" y="168"/>
                  </a:lnTo>
                  <a:lnTo>
                    <a:pt x="161" y="168"/>
                  </a:lnTo>
                  <a:lnTo>
                    <a:pt x="163" y="170"/>
                  </a:lnTo>
                  <a:lnTo>
                    <a:pt x="163" y="170"/>
                  </a:lnTo>
                  <a:lnTo>
                    <a:pt x="163" y="172"/>
                  </a:lnTo>
                  <a:lnTo>
                    <a:pt x="163" y="175"/>
                  </a:lnTo>
                  <a:lnTo>
                    <a:pt x="163" y="175"/>
                  </a:lnTo>
                  <a:lnTo>
                    <a:pt x="165" y="175"/>
                  </a:lnTo>
                  <a:lnTo>
                    <a:pt x="168" y="177"/>
                  </a:lnTo>
                  <a:lnTo>
                    <a:pt x="170" y="177"/>
                  </a:lnTo>
                  <a:lnTo>
                    <a:pt x="170" y="177"/>
                  </a:lnTo>
                  <a:lnTo>
                    <a:pt x="173" y="177"/>
                  </a:lnTo>
                  <a:lnTo>
                    <a:pt x="175" y="177"/>
                  </a:lnTo>
                  <a:lnTo>
                    <a:pt x="177" y="175"/>
                  </a:lnTo>
                  <a:lnTo>
                    <a:pt x="180" y="175"/>
                  </a:lnTo>
                  <a:lnTo>
                    <a:pt x="182" y="175"/>
                  </a:lnTo>
                  <a:lnTo>
                    <a:pt x="184" y="172"/>
                  </a:lnTo>
                  <a:lnTo>
                    <a:pt x="184" y="172"/>
                  </a:lnTo>
                  <a:lnTo>
                    <a:pt x="187" y="172"/>
                  </a:lnTo>
                  <a:lnTo>
                    <a:pt x="187" y="172"/>
                  </a:lnTo>
                  <a:lnTo>
                    <a:pt x="187" y="172"/>
                  </a:lnTo>
                  <a:lnTo>
                    <a:pt x="189" y="172"/>
                  </a:lnTo>
                  <a:lnTo>
                    <a:pt x="189" y="170"/>
                  </a:lnTo>
                  <a:lnTo>
                    <a:pt x="189" y="170"/>
                  </a:lnTo>
                  <a:lnTo>
                    <a:pt x="192" y="172"/>
                  </a:lnTo>
                  <a:lnTo>
                    <a:pt x="192" y="172"/>
                  </a:lnTo>
                  <a:lnTo>
                    <a:pt x="194" y="172"/>
                  </a:lnTo>
                  <a:lnTo>
                    <a:pt x="194" y="172"/>
                  </a:lnTo>
                  <a:lnTo>
                    <a:pt x="194" y="175"/>
                  </a:lnTo>
                  <a:lnTo>
                    <a:pt x="196" y="175"/>
                  </a:lnTo>
                  <a:lnTo>
                    <a:pt x="196" y="175"/>
                  </a:lnTo>
                  <a:lnTo>
                    <a:pt x="196" y="175"/>
                  </a:lnTo>
                  <a:lnTo>
                    <a:pt x="196" y="175"/>
                  </a:lnTo>
                  <a:lnTo>
                    <a:pt x="196" y="177"/>
                  </a:lnTo>
                  <a:lnTo>
                    <a:pt x="199" y="177"/>
                  </a:lnTo>
                  <a:lnTo>
                    <a:pt x="199" y="180"/>
                  </a:lnTo>
                  <a:lnTo>
                    <a:pt x="199" y="182"/>
                  </a:lnTo>
                  <a:lnTo>
                    <a:pt x="196" y="184"/>
                  </a:lnTo>
                  <a:lnTo>
                    <a:pt x="194" y="187"/>
                  </a:lnTo>
                  <a:lnTo>
                    <a:pt x="192" y="187"/>
                  </a:lnTo>
                  <a:lnTo>
                    <a:pt x="189" y="187"/>
                  </a:lnTo>
                  <a:lnTo>
                    <a:pt x="187" y="187"/>
                  </a:lnTo>
                  <a:lnTo>
                    <a:pt x="184" y="187"/>
                  </a:lnTo>
                  <a:lnTo>
                    <a:pt x="182" y="187"/>
                  </a:lnTo>
                  <a:lnTo>
                    <a:pt x="182" y="187"/>
                  </a:lnTo>
                  <a:lnTo>
                    <a:pt x="180" y="189"/>
                  </a:lnTo>
                  <a:lnTo>
                    <a:pt x="180" y="191"/>
                  </a:lnTo>
                  <a:lnTo>
                    <a:pt x="177" y="191"/>
                  </a:lnTo>
                  <a:lnTo>
                    <a:pt x="175" y="189"/>
                  </a:lnTo>
                  <a:lnTo>
                    <a:pt x="170" y="189"/>
                  </a:lnTo>
                  <a:lnTo>
                    <a:pt x="170" y="189"/>
                  </a:lnTo>
                  <a:lnTo>
                    <a:pt x="168" y="189"/>
                  </a:lnTo>
                  <a:lnTo>
                    <a:pt x="165" y="189"/>
                  </a:lnTo>
                  <a:lnTo>
                    <a:pt x="165" y="189"/>
                  </a:lnTo>
                  <a:lnTo>
                    <a:pt x="165" y="187"/>
                  </a:lnTo>
                  <a:lnTo>
                    <a:pt x="165" y="187"/>
                  </a:lnTo>
                  <a:lnTo>
                    <a:pt x="163" y="187"/>
                  </a:lnTo>
                  <a:lnTo>
                    <a:pt x="163" y="187"/>
                  </a:lnTo>
                  <a:lnTo>
                    <a:pt x="161" y="187"/>
                  </a:lnTo>
                  <a:lnTo>
                    <a:pt x="161" y="187"/>
                  </a:lnTo>
                  <a:lnTo>
                    <a:pt x="161" y="187"/>
                  </a:lnTo>
                  <a:lnTo>
                    <a:pt x="161" y="184"/>
                  </a:lnTo>
                  <a:lnTo>
                    <a:pt x="158" y="184"/>
                  </a:lnTo>
                  <a:lnTo>
                    <a:pt x="158" y="184"/>
                  </a:lnTo>
                  <a:lnTo>
                    <a:pt x="156" y="184"/>
                  </a:lnTo>
                  <a:lnTo>
                    <a:pt x="154" y="184"/>
                  </a:lnTo>
                  <a:lnTo>
                    <a:pt x="151" y="184"/>
                  </a:lnTo>
                  <a:lnTo>
                    <a:pt x="151" y="184"/>
                  </a:lnTo>
                  <a:lnTo>
                    <a:pt x="149" y="182"/>
                  </a:lnTo>
                  <a:lnTo>
                    <a:pt x="147" y="180"/>
                  </a:lnTo>
                  <a:lnTo>
                    <a:pt x="147" y="180"/>
                  </a:lnTo>
                  <a:lnTo>
                    <a:pt x="147" y="180"/>
                  </a:lnTo>
                  <a:lnTo>
                    <a:pt x="144" y="180"/>
                  </a:lnTo>
                  <a:lnTo>
                    <a:pt x="144" y="177"/>
                  </a:lnTo>
                  <a:lnTo>
                    <a:pt x="142" y="177"/>
                  </a:lnTo>
                  <a:lnTo>
                    <a:pt x="139" y="177"/>
                  </a:lnTo>
                  <a:lnTo>
                    <a:pt x="139" y="177"/>
                  </a:lnTo>
                  <a:lnTo>
                    <a:pt x="135" y="175"/>
                  </a:lnTo>
                  <a:lnTo>
                    <a:pt x="135" y="175"/>
                  </a:lnTo>
                  <a:lnTo>
                    <a:pt x="135" y="175"/>
                  </a:lnTo>
                  <a:lnTo>
                    <a:pt x="135" y="175"/>
                  </a:lnTo>
                  <a:lnTo>
                    <a:pt x="132" y="175"/>
                  </a:lnTo>
                  <a:lnTo>
                    <a:pt x="130" y="172"/>
                  </a:lnTo>
                  <a:lnTo>
                    <a:pt x="128" y="170"/>
                  </a:lnTo>
                  <a:lnTo>
                    <a:pt x="128" y="170"/>
                  </a:lnTo>
                  <a:lnTo>
                    <a:pt x="125" y="172"/>
                  </a:lnTo>
                  <a:lnTo>
                    <a:pt x="125" y="172"/>
                  </a:lnTo>
                  <a:lnTo>
                    <a:pt x="125" y="175"/>
                  </a:lnTo>
                  <a:lnTo>
                    <a:pt x="123" y="177"/>
                  </a:lnTo>
                  <a:lnTo>
                    <a:pt x="123" y="180"/>
                  </a:lnTo>
                  <a:lnTo>
                    <a:pt x="123" y="182"/>
                  </a:lnTo>
                  <a:lnTo>
                    <a:pt x="121" y="182"/>
                  </a:lnTo>
                  <a:lnTo>
                    <a:pt x="118" y="182"/>
                  </a:lnTo>
                  <a:lnTo>
                    <a:pt x="118" y="182"/>
                  </a:lnTo>
                  <a:lnTo>
                    <a:pt x="116" y="182"/>
                  </a:lnTo>
                  <a:lnTo>
                    <a:pt x="109" y="182"/>
                  </a:lnTo>
                  <a:lnTo>
                    <a:pt x="109" y="182"/>
                  </a:lnTo>
                  <a:lnTo>
                    <a:pt x="106" y="182"/>
                  </a:lnTo>
                  <a:lnTo>
                    <a:pt x="106" y="182"/>
                  </a:lnTo>
                  <a:lnTo>
                    <a:pt x="104" y="184"/>
                  </a:lnTo>
                  <a:lnTo>
                    <a:pt x="104" y="184"/>
                  </a:lnTo>
                  <a:lnTo>
                    <a:pt x="99" y="182"/>
                  </a:lnTo>
                  <a:lnTo>
                    <a:pt x="99" y="182"/>
                  </a:lnTo>
                  <a:lnTo>
                    <a:pt x="97" y="184"/>
                  </a:lnTo>
                  <a:lnTo>
                    <a:pt x="92" y="184"/>
                  </a:lnTo>
                  <a:lnTo>
                    <a:pt x="92" y="184"/>
                  </a:lnTo>
                  <a:lnTo>
                    <a:pt x="92" y="184"/>
                  </a:lnTo>
                  <a:lnTo>
                    <a:pt x="92" y="189"/>
                  </a:lnTo>
                  <a:lnTo>
                    <a:pt x="92" y="189"/>
                  </a:lnTo>
                  <a:lnTo>
                    <a:pt x="92" y="194"/>
                  </a:lnTo>
                  <a:lnTo>
                    <a:pt x="92" y="194"/>
                  </a:lnTo>
                  <a:lnTo>
                    <a:pt x="90" y="194"/>
                  </a:lnTo>
                  <a:lnTo>
                    <a:pt x="87" y="194"/>
                  </a:lnTo>
                  <a:lnTo>
                    <a:pt x="85" y="194"/>
                  </a:lnTo>
                  <a:lnTo>
                    <a:pt x="78" y="194"/>
                  </a:lnTo>
                  <a:lnTo>
                    <a:pt x="66" y="194"/>
                  </a:lnTo>
                  <a:lnTo>
                    <a:pt x="57" y="194"/>
                  </a:lnTo>
                  <a:lnTo>
                    <a:pt x="50" y="194"/>
                  </a:lnTo>
                  <a:lnTo>
                    <a:pt x="47" y="194"/>
                  </a:lnTo>
                  <a:lnTo>
                    <a:pt x="45" y="194"/>
                  </a:lnTo>
                  <a:lnTo>
                    <a:pt x="45" y="196"/>
                  </a:lnTo>
                  <a:lnTo>
                    <a:pt x="42" y="196"/>
                  </a:lnTo>
                  <a:lnTo>
                    <a:pt x="42" y="196"/>
                  </a:lnTo>
                  <a:lnTo>
                    <a:pt x="42" y="198"/>
                  </a:lnTo>
                  <a:lnTo>
                    <a:pt x="42" y="198"/>
                  </a:lnTo>
                  <a:lnTo>
                    <a:pt x="42" y="198"/>
                  </a:lnTo>
                  <a:lnTo>
                    <a:pt x="42" y="201"/>
                  </a:lnTo>
                  <a:lnTo>
                    <a:pt x="42" y="201"/>
                  </a:lnTo>
                  <a:lnTo>
                    <a:pt x="42" y="201"/>
                  </a:lnTo>
                  <a:lnTo>
                    <a:pt x="42" y="203"/>
                  </a:lnTo>
                  <a:lnTo>
                    <a:pt x="42" y="206"/>
                  </a:lnTo>
                  <a:lnTo>
                    <a:pt x="42" y="206"/>
                  </a:lnTo>
                  <a:lnTo>
                    <a:pt x="42" y="208"/>
                  </a:lnTo>
                  <a:lnTo>
                    <a:pt x="42" y="208"/>
                  </a:lnTo>
                  <a:lnTo>
                    <a:pt x="42" y="208"/>
                  </a:lnTo>
                  <a:lnTo>
                    <a:pt x="40" y="213"/>
                  </a:lnTo>
                  <a:lnTo>
                    <a:pt x="40" y="213"/>
                  </a:lnTo>
                  <a:lnTo>
                    <a:pt x="40" y="213"/>
                  </a:lnTo>
                  <a:lnTo>
                    <a:pt x="40" y="213"/>
                  </a:lnTo>
                  <a:lnTo>
                    <a:pt x="40" y="215"/>
                  </a:lnTo>
                  <a:lnTo>
                    <a:pt x="40" y="213"/>
                  </a:lnTo>
                  <a:lnTo>
                    <a:pt x="40" y="213"/>
                  </a:lnTo>
                  <a:lnTo>
                    <a:pt x="40" y="213"/>
                  </a:lnTo>
                  <a:lnTo>
                    <a:pt x="40" y="215"/>
                  </a:lnTo>
                  <a:lnTo>
                    <a:pt x="40" y="215"/>
                  </a:lnTo>
                  <a:lnTo>
                    <a:pt x="40" y="217"/>
                  </a:lnTo>
                  <a:lnTo>
                    <a:pt x="40" y="217"/>
                  </a:lnTo>
                  <a:lnTo>
                    <a:pt x="40" y="217"/>
                  </a:lnTo>
                  <a:lnTo>
                    <a:pt x="40" y="217"/>
                  </a:lnTo>
                  <a:lnTo>
                    <a:pt x="40" y="217"/>
                  </a:lnTo>
                  <a:lnTo>
                    <a:pt x="40" y="217"/>
                  </a:lnTo>
                  <a:lnTo>
                    <a:pt x="40" y="217"/>
                  </a:lnTo>
                  <a:lnTo>
                    <a:pt x="42" y="217"/>
                  </a:lnTo>
                  <a:lnTo>
                    <a:pt x="42" y="217"/>
                  </a:lnTo>
                  <a:lnTo>
                    <a:pt x="45" y="217"/>
                  </a:lnTo>
                  <a:lnTo>
                    <a:pt x="45" y="217"/>
                  </a:lnTo>
                  <a:lnTo>
                    <a:pt x="45" y="217"/>
                  </a:lnTo>
                  <a:lnTo>
                    <a:pt x="42" y="217"/>
                  </a:lnTo>
                  <a:lnTo>
                    <a:pt x="42" y="217"/>
                  </a:lnTo>
                  <a:lnTo>
                    <a:pt x="40" y="220"/>
                  </a:lnTo>
                  <a:lnTo>
                    <a:pt x="40" y="222"/>
                  </a:lnTo>
                  <a:lnTo>
                    <a:pt x="40" y="225"/>
                  </a:lnTo>
                  <a:lnTo>
                    <a:pt x="40" y="225"/>
                  </a:lnTo>
                  <a:lnTo>
                    <a:pt x="42" y="227"/>
                  </a:lnTo>
                  <a:lnTo>
                    <a:pt x="45" y="225"/>
                  </a:lnTo>
                  <a:lnTo>
                    <a:pt x="47" y="225"/>
                  </a:lnTo>
                  <a:lnTo>
                    <a:pt x="47" y="222"/>
                  </a:lnTo>
                  <a:lnTo>
                    <a:pt x="47" y="222"/>
                  </a:lnTo>
                  <a:lnTo>
                    <a:pt x="47" y="220"/>
                  </a:lnTo>
                  <a:lnTo>
                    <a:pt x="47" y="220"/>
                  </a:lnTo>
                  <a:lnTo>
                    <a:pt x="47" y="217"/>
                  </a:lnTo>
                  <a:lnTo>
                    <a:pt x="47" y="217"/>
                  </a:lnTo>
                  <a:lnTo>
                    <a:pt x="50" y="217"/>
                  </a:lnTo>
                  <a:lnTo>
                    <a:pt x="50" y="217"/>
                  </a:lnTo>
                  <a:lnTo>
                    <a:pt x="50" y="215"/>
                  </a:lnTo>
                  <a:lnTo>
                    <a:pt x="50" y="215"/>
                  </a:lnTo>
                  <a:lnTo>
                    <a:pt x="50" y="215"/>
                  </a:lnTo>
                  <a:lnTo>
                    <a:pt x="50" y="213"/>
                  </a:lnTo>
                  <a:lnTo>
                    <a:pt x="52" y="215"/>
                  </a:lnTo>
                  <a:lnTo>
                    <a:pt x="50" y="217"/>
                  </a:lnTo>
                  <a:lnTo>
                    <a:pt x="50" y="217"/>
                  </a:lnTo>
                  <a:lnTo>
                    <a:pt x="47" y="220"/>
                  </a:lnTo>
                  <a:lnTo>
                    <a:pt x="47" y="220"/>
                  </a:lnTo>
                  <a:lnTo>
                    <a:pt x="50" y="220"/>
                  </a:lnTo>
                  <a:lnTo>
                    <a:pt x="50" y="222"/>
                  </a:lnTo>
                  <a:lnTo>
                    <a:pt x="50" y="222"/>
                  </a:lnTo>
                  <a:lnTo>
                    <a:pt x="50" y="222"/>
                  </a:lnTo>
                  <a:lnTo>
                    <a:pt x="52" y="220"/>
                  </a:lnTo>
                  <a:lnTo>
                    <a:pt x="52" y="220"/>
                  </a:lnTo>
                  <a:lnTo>
                    <a:pt x="52" y="220"/>
                  </a:lnTo>
                  <a:lnTo>
                    <a:pt x="52" y="220"/>
                  </a:lnTo>
                  <a:lnTo>
                    <a:pt x="54" y="222"/>
                  </a:lnTo>
                  <a:lnTo>
                    <a:pt x="54" y="222"/>
                  </a:lnTo>
                  <a:lnTo>
                    <a:pt x="54" y="222"/>
                  </a:lnTo>
                  <a:lnTo>
                    <a:pt x="57" y="220"/>
                  </a:lnTo>
                  <a:lnTo>
                    <a:pt x="57" y="220"/>
                  </a:lnTo>
                  <a:lnTo>
                    <a:pt x="57" y="220"/>
                  </a:lnTo>
                  <a:lnTo>
                    <a:pt x="57" y="220"/>
                  </a:lnTo>
                  <a:lnTo>
                    <a:pt x="57" y="220"/>
                  </a:lnTo>
                  <a:lnTo>
                    <a:pt x="57" y="220"/>
                  </a:lnTo>
                  <a:lnTo>
                    <a:pt x="57" y="222"/>
                  </a:lnTo>
                  <a:lnTo>
                    <a:pt x="57" y="222"/>
                  </a:lnTo>
                  <a:lnTo>
                    <a:pt x="57" y="222"/>
                  </a:lnTo>
                  <a:lnTo>
                    <a:pt x="57" y="222"/>
                  </a:lnTo>
                  <a:lnTo>
                    <a:pt x="57" y="222"/>
                  </a:lnTo>
                  <a:lnTo>
                    <a:pt x="57" y="222"/>
                  </a:lnTo>
                  <a:lnTo>
                    <a:pt x="57" y="222"/>
                  </a:lnTo>
                  <a:lnTo>
                    <a:pt x="57" y="225"/>
                  </a:lnTo>
                  <a:lnTo>
                    <a:pt x="57" y="225"/>
                  </a:lnTo>
                  <a:lnTo>
                    <a:pt x="59" y="225"/>
                  </a:lnTo>
                  <a:lnTo>
                    <a:pt x="61" y="227"/>
                  </a:lnTo>
                  <a:lnTo>
                    <a:pt x="64" y="227"/>
                  </a:lnTo>
                  <a:lnTo>
                    <a:pt x="64" y="227"/>
                  </a:lnTo>
                  <a:lnTo>
                    <a:pt x="64" y="225"/>
                  </a:lnTo>
                  <a:lnTo>
                    <a:pt x="64" y="225"/>
                  </a:lnTo>
                  <a:lnTo>
                    <a:pt x="64" y="225"/>
                  </a:lnTo>
                  <a:lnTo>
                    <a:pt x="64" y="225"/>
                  </a:lnTo>
                  <a:lnTo>
                    <a:pt x="66" y="225"/>
                  </a:lnTo>
                  <a:lnTo>
                    <a:pt x="66" y="225"/>
                  </a:lnTo>
                  <a:lnTo>
                    <a:pt x="68" y="225"/>
                  </a:lnTo>
                  <a:lnTo>
                    <a:pt x="68" y="225"/>
                  </a:lnTo>
                  <a:lnTo>
                    <a:pt x="68" y="225"/>
                  </a:lnTo>
                  <a:lnTo>
                    <a:pt x="68" y="225"/>
                  </a:lnTo>
                  <a:lnTo>
                    <a:pt x="71" y="225"/>
                  </a:lnTo>
                  <a:lnTo>
                    <a:pt x="73" y="225"/>
                  </a:lnTo>
                  <a:lnTo>
                    <a:pt x="73" y="225"/>
                  </a:lnTo>
                  <a:lnTo>
                    <a:pt x="73" y="225"/>
                  </a:lnTo>
                  <a:lnTo>
                    <a:pt x="76" y="225"/>
                  </a:lnTo>
                  <a:lnTo>
                    <a:pt x="76" y="222"/>
                  </a:lnTo>
                  <a:lnTo>
                    <a:pt x="76" y="222"/>
                  </a:lnTo>
                  <a:lnTo>
                    <a:pt x="78" y="222"/>
                  </a:lnTo>
                  <a:lnTo>
                    <a:pt x="80" y="222"/>
                  </a:lnTo>
                  <a:lnTo>
                    <a:pt x="80" y="220"/>
                  </a:lnTo>
                  <a:lnTo>
                    <a:pt x="80" y="220"/>
                  </a:lnTo>
                  <a:lnTo>
                    <a:pt x="80" y="217"/>
                  </a:lnTo>
                  <a:lnTo>
                    <a:pt x="80" y="217"/>
                  </a:lnTo>
                  <a:lnTo>
                    <a:pt x="80" y="217"/>
                  </a:lnTo>
                  <a:lnTo>
                    <a:pt x="80" y="217"/>
                  </a:lnTo>
                  <a:lnTo>
                    <a:pt x="83" y="217"/>
                  </a:lnTo>
                  <a:lnTo>
                    <a:pt x="83" y="220"/>
                  </a:lnTo>
                  <a:lnTo>
                    <a:pt x="83" y="220"/>
                  </a:lnTo>
                  <a:lnTo>
                    <a:pt x="83" y="220"/>
                  </a:lnTo>
                  <a:lnTo>
                    <a:pt x="83" y="220"/>
                  </a:lnTo>
                  <a:lnTo>
                    <a:pt x="83" y="222"/>
                  </a:lnTo>
                  <a:lnTo>
                    <a:pt x="83" y="222"/>
                  </a:lnTo>
                  <a:lnTo>
                    <a:pt x="83" y="222"/>
                  </a:lnTo>
                  <a:lnTo>
                    <a:pt x="85" y="222"/>
                  </a:lnTo>
                  <a:lnTo>
                    <a:pt x="85" y="222"/>
                  </a:lnTo>
                  <a:lnTo>
                    <a:pt x="85" y="222"/>
                  </a:lnTo>
                  <a:lnTo>
                    <a:pt x="85" y="222"/>
                  </a:lnTo>
                  <a:lnTo>
                    <a:pt x="85" y="222"/>
                  </a:lnTo>
                  <a:lnTo>
                    <a:pt x="85" y="222"/>
                  </a:lnTo>
                  <a:lnTo>
                    <a:pt x="87" y="225"/>
                  </a:lnTo>
                  <a:lnTo>
                    <a:pt x="87" y="225"/>
                  </a:lnTo>
                  <a:lnTo>
                    <a:pt x="87" y="225"/>
                  </a:lnTo>
                  <a:lnTo>
                    <a:pt x="87" y="225"/>
                  </a:lnTo>
                  <a:lnTo>
                    <a:pt x="90" y="225"/>
                  </a:lnTo>
                  <a:lnTo>
                    <a:pt x="90" y="225"/>
                  </a:lnTo>
                  <a:lnTo>
                    <a:pt x="90" y="225"/>
                  </a:lnTo>
                  <a:lnTo>
                    <a:pt x="90" y="225"/>
                  </a:lnTo>
                  <a:lnTo>
                    <a:pt x="92" y="225"/>
                  </a:lnTo>
                  <a:lnTo>
                    <a:pt x="92" y="225"/>
                  </a:lnTo>
                  <a:lnTo>
                    <a:pt x="92" y="225"/>
                  </a:lnTo>
                  <a:lnTo>
                    <a:pt x="95" y="222"/>
                  </a:lnTo>
                  <a:lnTo>
                    <a:pt x="99" y="225"/>
                  </a:lnTo>
                  <a:lnTo>
                    <a:pt x="99" y="225"/>
                  </a:lnTo>
                  <a:lnTo>
                    <a:pt x="99" y="227"/>
                  </a:lnTo>
                  <a:lnTo>
                    <a:pt x="99" y="227"/>
                  </a:lnTo>
                  <a:lnTo>
                    <a:pt x="102" y="227"/>
                  </a:lnTo>
                  <a:lnTo>
                    <a:pt x="102" y="227"/>
                  </a:lnTo>
                  <a:lnTo>
                    <a:pt x="102" y="227"/>
                  </a:lnTo>
                  <a:lnTo>
                    <a:pt x="104" y="225"/>
                  </a:lnTo>
                  <a:lnTo>
                    <a:pt x="106" y="225"/>
                  </a:lnTo>
                  <a:lnTo>
                    <a:pt x="106" y="222"/>
                  </a:lnTo>
                  <a:lnTo>
                    <a:pt x="106" y="222"/>
                  </a:lnTo>
                  <a:lnTo>
                    <a:pt x="106" y="222"/>
                  </a:lnTo>
                  <a:lnTo>
                    <a:pt x="106" y="220"/>
                  </a:lnTo>
                  <a:lnTo>
                    <a:pt x="106" y="220"/>
                  </a:lnTo>
                  <a:lnTo>
                    <a:pt x="106" y="217"/>
                  </a:lnTo>
                  <a:lnTo>
                    <a:pt x="106" y="215"/>
                  </a:lnTo>
                  <a:lnTo>
                    <a:pt x="106" y="215"/>
                  </a:lnTo>
                  <a:lnTo>
                    <a:pt x="106" y="213"/>
                  </a:lnTo>
                  <a:lnTo>
                    <a:pt x="109" y="213"/>
                  </a:lnTo>
                  <a:lnTo>
                    <a:pt x="109" y="213"/>
                  </a:lnTo>
                  <a:lnTo>
                    <a:pt x="109" y="213"/>
                  </a:lnTo>
                  <a:lnTo>
                    <a:pt x="111" y="213"/>
                  </a:lnTo>
                  <a:lnTo>
                    <a:pt x="111" y="213"/>
                  </a:lnTo>
                  <a:lnTo>
                    <a:pt x="113" y="213"/>
                  </a:lnTo>
                  <a:lnTo>
                    <a:pt x="113" y="213"/>
                  </a:lnTo>
                  <a:lnTo>
                    <a:pt x="113" y="213"/>
                  </a:lnTo>
                  <a:lnTo>
                    <a:pt x="116" y="213"/>
                  </a:lnTo>
                  <a:lnTo>
                    <a:pt x="116" y="213"/>
                  </a:lnTo>
                  <a:lnTo>
                    <a:pt x="113" y="213"/>
                  </a:lnTo>
                  <a:lnTo>
                    <a:pt x="113" y="213"/>
                  </a:lnTo>
                  <a:lnTo>
                    <a:pt x="111" y="213"/>
                  </a:lnTo>
                  <a:lnTo>
                    <a:pt x="111" y="213"/>
                  </a:lnTo>
                  <a:lnTo>
                    <a:pt x="111" y="213"/>
                  </a:lnTo>
                  <a:lnTo>
                    <a:pt x="111" y="213"/>
                  </a:lnTo>
                  <a:lnTo>
                    <a:pt x="111" y="215"/>
                  </a:lnTo>
                  <a:lnTo>
                    <a:pt x="109" y="215"/>
                  </a:lnTo>
                  <a:lnTo>
                    <a:pt x="109" y="215"/>
                  </a:lnTo>
                  <a:lnTo>
                    <a:pt x="109" y="215"/>
                  </a:lnTo>
                  <a:lnTo>
                    <a:pt x="106" y="215"/>
                  </a:lnTo>
                  <a:lnTo>
                    <a:pt x="106" y="215"/>
                  </a:lnTo>
                  <a:lnTo>
                    <a:pt x="106" y="217"/>
                  </a:lnTo>
                  <a:lnTo>
                    <a:pt x="106" y="220"/>
                  </a:lnTo>
                  <a:lnTo>
                    <a:pt x="109" y="220"/>
                  </a:lnTo>
                  <a:lnTo>
                    <a:pt x="109" y="222"/>
                  </a:lnTo>
                  <a:lnTo>
                    <a:pt x="109" y="222"/>
                  </a:lnTo>
                  <a:lnTo>
                    <a:pt x="109" y="222"/>
                  </a:lnTo>
                  <a:lnTo>
                    <a:pt x="109" y="222"/>
                  </a:lnTo>
                  <a:lnTo>
                    <a:pt x="109" y="222"/>
                  </a:lnTo>
                  <a:lnTo>
                    <a:pt x="109" y="222"/>
                  </a:lnTo>
                  <a:lnTo>
                    <a:pt x="109" y="222"/>
                  </a:lnTo>
                  <a:lnTo>
                    <a:pt x="106" y="225"/>
                  </a:lnTo>
                  <a:lnTo>
                    <a:pt x="106" y="227"/>
                  </a:lnTo>
                  <a:lnTo>
                    <a:pt x="104" y="227"/>
                  </a:lnTo>
                  <a:lnTo>
                    <a:pt x="102" y="227"/>
                  </a:lnTo>
                  <a:lnTo>
                    <a:pt x="102" y="227"/>
                  </a:lnTo>
                  <a:lnTo>
                    <a:pt x="102" y="227"/>
                  </a:lnTo>
                  <a:lnTo>
                    <a:pt x="99" y="227"/>
                  </a:lnTo>
                  <a:lnTo>
                    <a:pt x="99" y="227"/>
                  </a:lnTo>
                  <a:lnTo>
                    <a:pt x="99" y="227"/>
                  </a:lnTo>
                  <a:lnTo>
                    <a:pt x="99" y="227"/>
                  </a:lnTo>
                  <a:lnTo>
                    <a:pt x="99" y="227"/>
                  </a:lnTo>
                  <a:lnTo>
                    <a:pt x="99" y="225"/>
                  </a:lnTo>
                  <a:lnTo>
                    <a:pt x="99" y="225"/>
                  </a:lnTo>
                  <a:lnTo>
                    <a:pt x="97" y="225"/>
                  </a:lnTo>
                  <a:lnTo>
                    <a:pt x="97" y="225"/>
                  </a:lnTo>
                  <a:lnTo>
                    <a:pt x="97" y="225"/>
                  </a:lnTo>
                  <a:lnTo>
                    <a:pt x="97" y="225"/>
                  </a:lnTo>
                  <a:lnTo>
                    <a:pt x="97" y="225"/>
                  </a:lnTo>
                  <a:lnTo>
                    <a:pt x="97" y="225"/>
                  </a:lnTo>
                  <a:lnTo>
                    <a:pt x="95" y="225"/>
                  </a:lnTo>
                  <a:lnTo>
                    <a:pt x="95" y="225"/>
                  </a:lnTo>
                  <a:lnTo>
                    <a:pt x="95" y="227"/>
                  </a:lnTo>
                  <a:lnTo>
                    <a:pt x="92" y="227"/>
                  </a:lnTo>
                  <a:lnTo>
                    <a:pt x="92" y="227"/>
                  </a:lnTo>
                  <a:lnTo>
                    <a:pt x="92" y="227"/>
                  </a:lnTo>
                  <a:lnTo>
                    <a:pt x="90" y="227"/>
                  </a:lnTo>
                  <a:lnTo>
                    <a:pt x="90" y="227"/>
                  </a:lnTo>
                  <a:lnTo>
                    <a:pt x="90" y="227"/>
                  </a:lnTo>
                  <a:lnTo>
                    <a:pt x="87" y="227"/>
                  </a:lnTo>
                  <a:lnTo>
                    <a:pt x="85" y="225"/>
                  </a:lnTo>
                  <a:lnTo>
                    <a:pt x="85" y="225"/>
                  </a:lnTo>
                  <a:lnTo>
                    <a:pt x="85" y="225"/>
                  </a:lnTo>
                  <a:lnTo>
                    <a:pt x="83" y="222"/>
                  </a:lnTo>
                  <a:lnTo>
                    <a:pt x="83" y="222"/>
                  </a:lnTo>
                  <a:lnTo>
                    <a:pt x="80" y="222"/>
                  </a:lnTo>
                  <a:lnTo>
                    <a:pt x="80" y="222"/>
                  </a:lnTo>
                  <a:lnTo>
                    <a:pt x="80" y="225"/>
                  </a:lnTo>
                  <a:lnTo>
                    <a:pt x="78" y="225"/>
                  </a:lnTo>
                  <a:lnTo>
                    <a:pt x="78" y="225"/>
                  </a:lnTo>
                  <a:lnTo>
                    <a:pt x="76" y="225"/>
                  </a:lnTo>
                  <a:lnTo>
                    <a:pt x="73" y="227"/>
                  </a:lnTo>
                  <a:lnTo>
                    <a:pt x="71" y="225"/>
                  </a:lnTo>
                  <a:lnTo>
                    <a:pt x="71" y="225"/>
                  </a:lnTo>
                  <a:lnTo>
                    <a:pt x="71" y="225"/>
                  </a:lnTo>
                  <a:lnTo>
                    <a:pt x="71" y="225"/>
                  </a:lnTo>
                  <a:lnTo>
                    <a:pt x="68" y="225"/>
                  </a:lnTo>
                  <a:lnTo>
                    <a:pt x="68" y="225"/>
                  </a:lnTo>
                  <a:lnTo>
                    <a:pt x="66" y="225"/>
                  </a:lnTo>
                  <a:lnTo>
                    <a:pt x="66" y="225"/>
                  </a:lnTo>
                  <a:lnTo>
                    <a:pt x="64" y="225"/>
                  </a:lnTo>
                  <a:lnTo>
                    <a:pt x="64" y="227"/>
                  </a:lnTo>
                  <a:lnTo>
                    <a:pt x="64" y="227"/>
                  </a:lnTo>
                  <a:lnTo>
                    <a:pt x="61" y="227"/>
                  </a:lnTo>
                  <a:lnTo>
                    <a:pt x="59" y="227"/>
                  </a:lnTo>
                  <a:lnTo>
                    <a:pt x="59" y="227"/>
                  </a:lnTo>
                  <a:lnTo>
                    <a:pt x="57" y="225"/>
                  </a:lnTo>
                  <a:lnTo>
                    <a:pt x="54" y="225"/>
                  </a:lnTo>
                  <a:lnTo>
                    <a:pt x="54" y="225"/>
                  </a:lnTo>
                  <a:lnTo>
                    <a:pt x="54" y="225"/>
                  </a:lnTo>
                  <a:lnTo>
                    <a:pt x="54" y="227"/>
                  </a:lnTo>
                  <a:lnTo>
                    <a:pt x="54" y="227"/>
                  </a:lnTo>
                  <a:lnTo>
                    <a:pt x="52" y="225"/>
                  </a:lnTo>
                  <a:lnTo>
                    <a:pt x="52" y="222"/>
                  </a:lnTo>
                  <a:lnTo>
                    <a:pt x="50" y="225"/>
                  </a:lnTo>
                  <a:lnTo>
                    <a:pt x="50" y="225"/>
                  </a:lnTo>
                  <a:lnTo>
                    <a:pt x="50" y="225"/>
                  </a:lnTo>
                  <a:lnTo>
                    <a:pt x="50" y="225"/>
                  </a:lnTo>
                  <a:lnTo>
                    <a:pt x="47" y="227"/>
                  </a:lnTo>
                  <a:lnTo>
                    <a:pt x="47" y="227"/>
                  </a:lnTo>
                  <a:lnTo>
                    <a:pt x="45" y="227"/>
                  </a:lnTo>
                  <a:lnTo>
                    <a:pt x="42" y="227"/>
                  </a:lnTo>
                  <a:lnTo>
                    <a:pt x="40" y="229"/>
                  </a:lnTo>
                  <a:lnTo>
                    <a:pt x="40" y="229"/>
                  </a:lnTo>
                  <a:lnTo>
                    <a:pt x="40" y="229"/>
                  </a:lnTo>
                  <a:lnTo>
                    <a:pt x="40" y="229"/>
                  </a:lnTo>
                  <a:lnTo>
                    <a:pt x="40" y="232"/>
                  </a:lnTo>
                  <a:lnTo>
                    <a:pt x="40" y="234"/>
                  </a:lnTo>
                  <a:lnTo>
                    <a:pt x="40" y="234"/>
                  </a:lnTo>
                  <a:lnTo>
                    <a:pt x="40" y="234"/>
                  </a:lnTo>
                  <a:lnTo>
                    <a:pt x="42" y="236"/>
                  </a:lnTo>
                  <a:lnTo>
                    <a:pt x="42" y="236"/>
                  </a:lnTo>
                  <a:lnTo>
                    <a:pt x="42" y="236"/>
                  </a:lnTo>
                  <a:lnTo>
                    <a:pt x="42" y="239"/>
                  </a:lnTo>
                  <a:lnTo>
                    <a:pt x="42" y="239"/>
                  </a:lnTo>
                  <a:lnTo>
                    <a:pt x="42" y="239"/>
                  </a:lnTo>
                  <a:lnTo>
                    <a:pt x="45" y="239"/>
                  </a:lnTo>
                  <a:lnTo>
                    <a:pt x="47" y="239"/>
                  </a:lnTo>
                  <a:lnTo>
                    <a:pt x="54" y="239"/>
                  </a:lnTo>
                  <a:lnTo>
                    <a:pt x="54" y="239"/>
                  </a:lnTo>
                  <a:lnTo>
                    <a:pt x="57" y="239"/>
                  </a:lnTo>
                  <a:lnTo>
                    <a:pt x="61" y="236"/>
                  </a:lnTo>
                  <a:lnTo>
                    <a:pt x="61" y="236"/>
                  </a:lnTo>
                  <a:lnTo>
                    <a:pt x="66" y="234"/>
                  </a:lnTo>
                  <a:lnTo>
                    <a:pt x="71" y="232"/>
                  </a:lnTo>
                  <a:lnTo>
                    <a:pt x="71" y="232"/>
                  </a:lnTo>
                  <a:lnTo>
                    <a:pt x="71" y="232"/>
                  </a:lnTo>
                  <a:lnTo>
                    <a:pt x="73" y="234"/>
                  </a:lnTo>
                  <a:lnTo>
                    <a:pt x="73" y="234"/>
                  </a:lnTo>
                  <a:lnTo>
                    <a:pt x="73" y="234"/>
                  </a:lnTo>
                  <a:lnTo>
                    <a:pt x="73" y="234"/>
                  </a:lnTo>
                  <a:lnTo>
                    <a:pt x="73" y="232"/>
                  </a:lnTo>
                  <a:lnTo>
                    <a:pt x="78" y="232"/>
                  </a:lnTo>
                  <a:lnTo>
                    <a:pt x="80" y="232"/>
                  </a:lnTo>
                  <a:lnTo>
                    <a:pt x="83" y="234"/>
                  </a:lnTo>
                  <a:lnTo>
                    <a:pt x="83" y="234"/>
                  </a:lnTo>
                  <a:lnTo>
                    <a:pt x="87" y="234"/>
                  </a:lnTo>
                  <a:lnTo>
                    <a:pt x="97" y="234"/>
                  </a:lnTo>
                  <a:lnTo>
                    <a:pt x="99" y="234"/>
                  </a:lnTo>
                  <a:lnTo>
                    <a:pt x="113" y="227"/>
                  </a:lnTo>
                  <a:lnTo>
                    <a:pt x="113" y="227"/>
                  </a:lnTo>
                  <a:lnTo>
                    <a:pt x="116" y="225"/>
                  </a:lnTo>
                  <a:lnTo>
                    <a:pt x="121" y="222"/>
                  </a:lnTo>
                  <a:lnTo>
                    <a:pt x="123" y="222"/>
                  </a:lnTo>
                  <a:lnTo>
                    <a:pt x="123" y="220"/>
                  </a:lnTo>
                  <a:lnTo>
                    <a:pt x="125" y="220"/>
                  </a:lnTo>
                  <a:lnTo>
                    <a:pt x="128" y="220"/>
                  </a:lnTo>
                  <a:lnTo>
                    <a:pt x="142" y="220"/>
                  </a:lnTo>
                  <a:lnTo>
                    <a:pt x="147" y="220"/>
                  </a:lnTo>
                  <a:lnTo>
                    <a:pt x="165" y="220"/>
                  </a:lnTo>
                  <a:lnTo>
                    <a:pt x="170" y="220"/>
                  </a:lnTo>
                  <a:lnTo>
                    <a:pt x="184" y="220"/>
                  </a:lnTo>
                  <a:lnTo>
                    <a:pt x="203" y="220"/>
                  </a:lnTo>
                  <a:lnTo>
                    <a:pt x="222" y="222"/>
                  </a:lnTo>
                  <a:lnTo>
                    <a:pt x="225" y="222"/>
                  </a:lnTo>
                  <a:lnTo>
                    <a:pt x="225" y="222"/>
                  </a:lnTo>
                  <a:lnTo>
                    <a:pt x="225" y="222"/>
                  </a:lnTo>
                  <a:lnTo>
                    <a:pt x="225" y="222"/>
                  </a:lnTo>
                  <a:lnTo>
                    <a:pt x="225" y="222"/>
                  </a:lnTo>
                  <a:lnTo>
                    <a:pt x="225" y="222"/>
                  </a:lnTo>
                  <a:lnTo>
                    <a:pt x="225" y="222"/>
                  </a:lnTo>
                  <a:lnTo>
                    <a:pt x="225" y="222"/>
                  </a:lnTo>
                  <a:lnTo>
                    <a:pt x="225" y="222"/>
                  </a:lnTo>
                  <a:lnTo>
                    <a:pt x="227" y="222"/>
                  </a:lnTo>
                  <a:lnTo>
                    <a:pt x="227" y="222"/>
                  </a:lnTo>
                  <a:lnTo>
                    <a:pt x="227" y="222"/>
                  </a:lnTo>
                  <a:lnTo>
                    <a:pt x="229" y="222"/>
                  </a:lnTo>
                  <a:lnTo>
                    <a:pt x="229" y="222"/>
                  </a:lnTo>
                  <a:lnTo>
                    <a:pt x="229" y="222"/>
                  </a:lnTo>
                  <a:lnTo>
                    <a:pt x="232" y="222"/>
                  </a:lnTo>
                  <a:lnTo>
                    <a:pt x="232" y="222"/>
                  </a:lnTo>
                  <a:lnTo>
                    <a:pt x="232" y="222"/>
                  </a:lnTo>
                  <a:lnTo>
                    <a:pt x="232" y="222"/>
                  </a:lnTo>
                  <a:lnTo>
                    <a:pt x="232" y="222"/>
                  </a:lnTo>
                  <a:lnTo>
                    <a:pt x="232" y="222"/>
                  </a:lnTo>
                  <a:lnTo>
                    <a:pt x="232" y="222"/>
                  </a:lnTo>
                  <a:lnTo>
                    <a:pt x="234" y="222"/>
                  </a:lnTo>
                  <a:lnTo>
                    <a:pt x="234" y="222"/>
                  </a:lnTo>
                  <a:lnTo>
                    <a:pt x="234" y="222"/>
                  </a:lnTo>
                  <a:lnTo>
                    <a:pt x="234" y="222"/>
                  </a:lnTo>
                  <a:lnTo>
                    <a:pt x="234" y="222"/>
                  </a:lnTo>
                  <a:lnTo>
                    <a:pt x="236" y="222"/>
                  </a:lnTo>
                  <a:lnTo>
                    <a:pt x="236" y="222"/>
                  </a:lnTo>
                  <a:lnTo>
                    <a:pt x="239" y="222"/>
                  </a:lnTo>
                  <a:lnTo>
                    <a:pt x="239" y="222"/>
                  </a:lnTo>
                  <a:lnTo>
                    <a:pt x="239" y="225"/>
                  </a:lnTo>
                  <a:lnTo>
                    <a:pt x="239" y="225"/>
                  </a:lnTo>
                  <a:lnTo>
                    <a:pt x="239" y="225"/>
                  </a:lnTo>
                  <a:lnTo>
                    <a:pt x="239" y="227"/>
                  </a:lnTo>
                  <a:lnTo>
                    <a:pt x="239" y="229"/>
                  </a:lnTo>
                  <a:lnTo>
                    <a:pt x="239" y="229"/>
                  </a:lnTo>
                  <a:lnTo>
                    <a:pt x="239" y="229"/>
                  </a:lnTo>
                  <a:lnTo>
                    <a:pt x="239" y="232"/>
                  </a:lnTo>
                  <a:lnTo>
                    <a:pt x="241" y="232"/>
                  </a:lnTo>
                  <a:lnTo>
                    <a:pt x="241" y="232"/>
                  </a:lnTo>
                  <a:lnTo>
                    <a:pt x="241" y="232"/>
                  </a:lnTo>
                  <a:lnTo>
                    <a:pt x="244" y="232"/>
                  </a:lnTo>
                  <a:lnTo>
                    <a:pt x="244" y="232"/>
                  </a:lnTo>
                  <a:lnTo>
                    <a:pt x="244" y="232"/>
                  </a:lnTo>
                  <a:lnTo>
                    <a:pt x="244" y="229"/>
                  </a:lnTo>
                  <a:lnTo>
                    <a:pt x="246" y="227"/>
                  </a:lnTo>
                  <a:lnTo>
                    <a:pt x="248" y="227"/>
                  </a:lnTo>
                  <a:lnTo>
                    <a:pt x="251" y="229"/>
                  </a:lnTo>
                  <a:lnTo>
                    <a:pt x="251" y="229"/>
                  </a:lnTo>
                  <a:lnTo>
                    <a:pt x="251" y="232"/>
                  </a:lnTo>
                  <a:lnTo>
                    <a:pt x="251" y="232"/>
                  </a:lnTo>
                  <a:lnTo>
                    <a:pt x="251" y="232"/>
                  </a:lnTo>
                  <a:lnTo>
                    <a:pt x="251" y="232"/>
                  </a:lnTo>
                  <a:lnTo>
                    <a:pt x="253" y="232"/>
                  </a:lnTo>
                  <a:lnTo>
                    <a:pt x="253" y="232"/>
                  </a:lnTo>
                  <a:lnTo>
                    <a:pt x="255" y="232"/>
                  </a:lnTo>
                  <a:lnTo>
                    <a:pt x="255" y="234"/>
                  </a:lnTo>
                  <a:lnTo>
                    <a:pt x="255" y="234"/>
                  </a:lnTo>
                  <a:lnTo>
                    <a:pt x="255" y="234"/>
                  </a:lnTo>
                  <a:lnTo>
                    <a:pt x="260" y="234"/>
                  </a:lnTo>
                  <a:lnTo>
                    <a:pt x="260" y="234"/>
                  </a:lnTo>
                  <a:lnTo>
                    <a:pt x="262" y="234"/>
                  </a:lnTo>
                  <a:lnTo>
                    <a:pt x="262" y="234"/>
                  </a:lnTo>
                  <a:lnTo>
                    <a:pt x="265" y="236"/>
                  </a:lnTo>
                  <a:lnTo>
                    <a:pt x="265" y="236"/>
                  </a:lnTo>
                  <a:lnTo>
                    <a:pt x="265" y="236"/>
                  </a:lnTo>
                  <a:lnTo>
                    <a:pt x="265" y="239"/>
                  </a:lnTo>
                  <a:lnTo>
                    <a:pt x="265" y="239"/>
                  </a:lnTo>
                  <a:lnTo>
                    <a:pt x="265" y="239"/>
                  </a:lnTo>
                  <a:lnTo>
                    <a:pt x="265" y="236"/>
                  </a:lnTo>
                  <a:lnTo>
                    <a:pt x="267" y="236"/>
                  </a:lnTo>
                  <a:lnTo>
                    <a:pt x="267" y="236"/>
                  </a:lnTo>
                  <a:lnTo>
                    <a:pt x="270" y="236"/>
                  </a:lnTo>
                  <a:lnTo>
                    <a:pt x="270" y="236"/>
                  </a:lnTo>
                  <a:lnTo>
                    <a:pt x="272" y="236"/>
                  </a:lnTo>
                  <a:lnTo>
                    <a:pt x="274" y="236"/>
                  </a:lnTo>
                  <a:lnTo>
                    <a:pt x="274" y="239"/>
                  </a:lnTo>
                  <a:lnTo>
                    <a:pt x="277" y="241"/>
                  </a:lnTo>
                  <a:lnTo>
                    <a:pt x="277" y="241"/>
                  </a:lnTo>
                  <a:lnTo>
                    <a:pt x="286" y="239"/>
                  </a:lnTo>
                  <a:lnTo>
                    <a:pt x="289" y="236"/>
                  </a:lnTo>
                  <a:lnTo>
                    <a:pt x="291" y="236"/>
                  </a:lnTo>
                  <a:lnTo>
                    <a:pt x="291" y="234"/>
                  </a:lnTo>
                  <a:lnTo>
                    <a:pt x="291" y="234"/>
                  </a:lnTo>
                  <a:lnTo>
                    <a:pt x="296" y="236"/>
                  </a:lnTo>
                  <a:lnTo>
                    <a:pt x="296" y="236"/>
                  </a:lnTo>
                  <a:lnTo>
                    <a:pt x="298" y="236"/>
                  </a:lnTo>
                  <a:lnTo>
                    <a:pt x="298" y="234"/>
                  </a:lnTo>
                  <a:lnTo>
                    <a:pt x="300" y="234"/>
                  </a:lnTo>
                  <a:lnTo>
                    <a:pt x="300" y="234"/>
                  </a:lnTo>
                  <a:lnTo>
                    <a:pt x="300" y="234"/>
                  </a:lnTo>
                  <a:lnTo>
                    <a:pt x="300" y="234"/>
                  </a:lnTo>
                  <a:lnTo>
                    <a:pt x="300" y="234"/>
                  </a:lnTo>
                  <a:lnTo>
                    <a:pt x="303" y="236"/>
                  </a:lnTo>
                  <a:lnTo>
                    <a:pt x="305" y="236"/>
                  </a:lnTo>
                  <a:lnTo>
                    <a:pt x="310" y="236"/>
                  </a:lnTo>
                  <a:lnTo>
                    <a:pt x="312" y="236"/>
                  </a:lnTo>
                  <a:lnTo>
                    <a:pt x="315" y="234"/>
                  </a:lnTo>
                  <a:lnTo>
                    <a:pt x="317" y="234"/>
                  </a:lnTo>
                  <a:lnTo>
                    <a:pt x="322" y="234"/>
                  </a:lnTo>
                  <a:lnTo>
                    <a:pt x="324" y="234"/>
                  </a:lnTo>
                  <a:lnTo>
                    <a:pt x="326" y="236"/>
                  </a:lnTo>
                  <a:lnTo>
                    <a:pt x="329" y="236"/>
                  </a:lnTo>
                  <a:lnTo>
                    <a:pt x="329" y="234"/>
                  </a:lnTo>
                  <a:lnTo>
                    <a:pt x="329" y="232"/>
                  </a:lnTo>
                  <a:lnTo>
                    <a:pt x="329" y="232"/>
                  </a:lnTo>
                  <a:lnTo>
                    <a:pt x="329" y="229"/>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4" name="Freeform 76">
              <a:extLst>
                <a:ext uri="{FF2B5EF4-FFF2-40B4-BE49-F238E27FC236}">
                  <a16:creationId xmlns:a16="http://schemas.microsoft.com/office/drawing/2014/main" id="{B56121CB-CFEB-0928-1C7E-4EB068C3EFBE}"/>
                </a:ext>
              </a:extLst>
            </p:cNvPr>
            <p:cNvSpPr>
              <a:spLocks noEditPoints="1"/>
            </p:cNvSpPr>
            <p:nvPr/>
          </p:nvSpPr>
          <p:spPr bwMode="auto">
            <a:xfrm>
              <a:off x="7764462" y="3434916"/>
              <a:ext cx="87313" cy="142875"/>
            </a:xfrm>
            <a:custGeom>
              <a:avLst/>
              <a:gdLst>
                <a:gd name="T0" fmla="*/ 14 w 55"/>
                <a:gd name="T1" fmla="*/ 71 h 90"/>
                <a:gd name="T2" fmla="*/ 12 w 55"/>
                <a:gd name="T3" fmla="*/ 69 h 90"/>
                <a:gd name="T4" fmla="*/ 10 w 55"/>
                <a:gd name="T5" fmla="*/ 69 h 90"/>
                <a:gd name="T6" fmla="*/ 5 w 55"/>
                <a:gd name="T7" fmla="*/ 71 h 90"/>
                <a:gd name="T8" fmla="*/ 3 w 55"/>
                <a:gd name="T9" fmla="*/ 73 h 90"/>
                <a:gd name="T10" fmla="*/ 3 w 55"/>
                <a:gd name="T11" fmla="*/ 73 h 90"/>
                <a:gd name="T12" fmla="*/ 3 w 55"/>
                <a:gd name="T13" fmla="*/ 76 h 90"/>
                <a:gd name="T14" fmla="*/ 3 w 55"/>
                <a:gd name="T15" fmla="*/ 78 h 90"/>
                <a:gd name="T16" fmla="*/ 0 w 55"/>
                <a:gd name="T17" fmla="*/ 78 h 90"/>
                <a:gd name="T18" fmla="*/ 3 w 55"/>
                <a:gd name="T19" fmla="*/ 85 h 90"/>
                <a:gd name="T20" fmla="*/ 5 w 55"/>
                <a:gd name="T21" fmla="*/ 85 h 90"/>
                <a:gd name="T22" fmla="*/ 5 w 55"/>
                <a:gd name="T23" fmla="*/ 85 h 90"/>
                <a:gd name="T24" fmla="*/ 5 w 55"/>
                <a:gd name="T25" fmla="*/ 88 h 90"/>
                <a:gd name="T26" fmla="*/ 5 w 55"/>
                <a:gd name="T27" fmla="*/ 88 h 90"/>
                <a:gd name="T28" fmla="*/ 5 w 55"/>
                <a:gd name="T29" fmla="*/ 90 h 90"/>
                <a:gd name="T30" fmla="*/ 7 w 55"/>
                <a:gd name="T31" fmla="*/ 90 h 90"/>
                <a:gd name="T32" fmla="*/ 7 w 55"/>
                <a:gd name="T33" fmla="*/ 85 h 90"/>
                <a:gd name="T34" fmla="*/ 10 w 55"/>
                <a:gd name="T35" fmla="*/ 85 h 90"/>
                <a:gd name="T36" fmla="*/ 10 w 55"/>
                <a:gd name="T37" fmla="*/ 85 h 90"/>
                <a:gd name="T38" fmla="*/ 12 w 55"/>
                <a:gd name="T39" fmla="*/ 85 h 90"/>
                <a:gd name="T40" fmla="*/ 12 w 55"/>
                <a:gd name="T41" fmla="*/ 83 h 90"/>
                <a:gd name="T42" fmla="*/ 12 w 55"/>
                <a:gd name="T43" fmla="*/ 83 h 90"/>
                <a:gd name="T44" fmla="*/ 14 w 55"/>
                <a:gd name="T45" fmla="*/ 81 h 90"/>
                <a:gd name="T46" fmla="*/ 17 w 55"/>
                <a:gd name="T47" fmla="*/ 78 h 90"/>
                <a:gd name="T48" fmla="*/ 17 w 55"/>
                <a:gd name="T49" fmla="*/ 78 h 90"/>
                <a:gd name="T50" fmla="*/ 17 w 55"/>
                <a:gd name="T51" fmla="*/ 76 h 90"/>
                <a:gd name="T52" fmla="*/ 17 w 55"/>
                <a:gd name="T53" fmla="*/ 73 h 90"/>
                <a:gd name="T54" fmla="*/ 52 w 55"/>
                <a:gd name="T55" fmla="*/ 2 h 90"/>
                <a:gd name="T56" fmla="*/ 55 w 55"/>
                <a:gd name="T57" fmla="*/ 2 h 90"/>
                <a:gd name="T58" fmla="*/ 55 w 55"/>
                <a:gd name="T59" fmla="*/ 2 h 90"/>
                <a:gd name="T60" fmla="*/ 55 w 55"/>
                <a:gd name="T61" fmla="*/ 0 h 90"/>
                <a:gd name="T62" fmla="*/ 52 w 55"/>
                <a:gd name="T63" fmla="*/ 0 h 90"/>
                <a:gd name="T64" fmla="*/ 50 w 55"/>
                <a:gd name="T65" fmla="*/ 2 h 90"/>
                <a:gd name="T66" fmla="*/ 50 w 55"/>
                <a:gd name="T67" fmla="*/ 2 h 90"/>
                <a:gd name="T68" fmla="*/ 50 w 55"/>
                <a:gd name="T69" fmla="*/ 5 h 90"/>
                <a:gd name="T70" fmla="*/ 48 w 55"/>
                <a:gd name="T71" fmla="*/ 5 h 90"/>
                <a:gd name="T72" fmla="*/ 48 w 55"/>
                <a:gd name="T73" fmla="*/ 7 h 90"/>
                <a:gd name="T74" fmla="*/ 50 w 55"/>
                <a:gd name="T75" fmla="*/ 7 h 90"/>
                <a:gd name="T76" fmla="*/ 50 w 55"/>
                <a:gd name="T77" fmla="*/ 10 h 90"/>
                <a:gd name="T78" fmla="*/ 52 w 55"/>
                <a:gd name="T79" fmla="*/ 7 h 90"/>
                <a:gd name="T80" fmla="*/ 52 w 55"/>
                <a:gd name="T81" fmla="*/ 10 h 90"/>
                <a:gd name="T82" fmla="*/ 52 w 55"/>
                <a:gd name="T83" fmla="*/ 10 h 90"/>
                <a:gd name="T84" fmla="*/ 52 w 55"/>
                <a:gd name="T85" fmla="*/ 7 h 90"/>
                <a:gd name="T86" fmla="*/ 52 w 55"/>
                <a:gd name="T87" fmla="*/ 7 h 90"/>
                <a:gd name="T88" fmla="*/ 52 w 55"/>
                <a:gd name="T89" fmla="*/ 5 h 90"/>
                <a:gd name="T90" fmla="*/ 55 w 55"/>
                <a:gd name="T91" fmla="*/ 5 h 90"/>
                <a:gd name="T92" fmla="*/ 55 w 55"/>
                <a:gd name="T93" fmla="*/ 5 h 90"/>
                <a:gd name="T94" fmla="*/ 55 w 55"/>
                <a:gd name="T95"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90">
                  <a:moveTo>
                    <a:pt x="17" y="73"/>
                  </a:moveTo>
                  <a:lnTo>
                    <a:pt x="14" y="71"/>
                  </a:lnTo>
                  <a:lnTo>
                    <a:pt x="14" y="69"/>
                  </a:lnTo>
                  <a:lnTo>
                    <a:pt x="12" y="69"/>
                  </a:lnTo>
                  <a:lnTo>
                    <a:pt x="12" y="69"/>
                  </a:lnTo>
                  <a:lnTo>
                    <a:pt x="10" y="69"/>
                  </a:lnTo>
                  <a:lnTo>
                    <a:pt x="7" y="71"/>
                  </a:lnTo>
                  <a:lnTo>
                    <a:pt x="5" y="71"/>
                  </a:lnTo>
                  <a:lnTo>
                    <a:pt x="5" y="71"/>
                  </a:lnTo>
                  <a:lnTo>
                    <a:pt x="3" y="73"/>
                  </a:lnTo>
                  <a:lnTo>
                    <a:pt x="3" y="73"/>
                  </a:lnTo>
                  <a:lnTo>
                    <a:pt x="3" y="73"/>
                  </a:lnTo>
                  <a:lnTo>
                    <a:pt x="3" y="76"/>
                  </a:lnTo>
                  <a:lnTo>
                    <a:pt x="3" y="76"/>
                  </a:lnTo>
                  <a:lnTo>
                    <a:pt x="3" y="76"/>
                  </a:lnTo>
                  <a:lnTo>
                    <a:pt x="3" y="78"/>
                  </a:lnTo>
                  <a:lnTo>
                    <a:pt x="3" y="78"/>
                  </a:lnTo>
                  <a:lnTo>
                    <a:pt x="0" y="78"/>
                  </a:lnTo>
                  <a:lnTo>
                    <a:pt x="3" y="78"/>
                  </a:lnTo>
                  <a:lnTo>
                    <a:pt x="3" y="85"/>
                  </a:lnTo>
                  <a:lnTo>
                    <a:pt x="3" y="85"/>
                  </a:lnTo>
                  <a:lnTo>
                    <a:pt x="5" y="85"/>
                  </a:lnTo>
                  <a:lnTo>
                    <a:pt x="5" y="85"/>
                  </a:lnTo>
                  <a:lnTo>
                    <a:pt x="5" y="85"/>
                  </a:lnTo>
                  <a:lnTo>
                    <a:pt x="5" y="88"/>
                  </a:lnTo>
                  <a:lnTo>
                    <a:pt x="5" y="88"/>
                  </a:lnTo>
                  <a:lnTo>
                    <a:pt x="5" y="88"/>
                  </a:lnTo>
                  <a:lnTo>
                    <a:pt x="5" y="88"/>
                  </a:lnTo>
                  <a:lnTo>
                    <a:pt x="5" y="90"/>
                  </a:lnTo>
                  <a:lnTo>
                    <a:pt x="5" y="90"/>
                  </a:lnTo>
                  <a:lnTo>
                    <a:pt x="5" y="88"/>
                  </a:lnTo>
                  <a:lnTo>
                    <a:pt x="7" y="90"/>
                  </a:lnTo>
                  <a:lnTo>
                    <a:pt x="7" y="88"/>
                  </a:lnTo>
                  <a:lnTo>
                    <a:pt x="7" y="85"/>
                  </a:lnTo>
                  <a:lnTo>
                    <a:pt x="7" y="85"/>
                  </a:lnTo>
                  <a:lnTo>
                    <a:pt x="10" y="85"/>
                  </a:lnTo>
                  <a:lnTo>
                    <a:pt x="10" y="85"/>
                  </a:lnTo>
                  <a:lnTo>
                    <a:pt x="10" y="85"/>
                  </a:lnTo>
                  <a:lnTo>
                    <a:pt x="12" y="85"/>
                  </a:lnTo>
                  <a:lnTo>
                    <a:pt x="12" y="85"/>
                  </a:lnTo>
                  <a:lnTo>
                    <a:pt x="12" y="85"/>
                  </a:lnTo>
                  <a:lnTo>
                    <a:pt x="12" y="83"/>
                  </a:lnTo>
                  <a:lnTo>
                    <a:pt x="12" y="83"/>
                  </a:lnTo>
                  <a:lnTo>
                    <a:pt x="12" y="83"/>
                  </a:lnTo>
                  <a:lnTo>
                    <a:pt x="12" y="83"/>
                  </a:lnTo>
                  <a:lnTo>
                    <a:pt x="14" y="81"/>
                  </a:lnTo>
                  <a:lnTo>
                    <a:pt x="14" y="81"/>
                  </a:lnTo>
                  <a:lnTo>
                    <a:pt x="17" y="78"/>
                  </a:lnTo>
                  <a:lnTo>
                    <a:pt x="17" y="78"/>
                  </a:lnTo>
                  <a:lnTo>
                    <a:pt x="17" y="78"/>
                  </a:lnTo>
                  <a:lnTo>
                    <a:pt x="17" y="76"/>
                  </a:lnTo>
                  <a:lnTo>
                    <a:pt x="17" y="76"/>
                  </a:lnTo>
                  <a:lnTo>
                    <a:pt x="17" y="73"/>
                  </a:lnTo>
                  <a:lnTo>
                    <a:pt x="17" y="73"/>
                  </a:lnTo>
                  <a:close/>
                  <a:moveTo>
                    <a:pt x="55" y="2"/>
                  </a:moveTo>
                  <a:lnTo>
                    <a:pt x="52" y="2"/>
                  </a:lnTo>
                  <a:lnTo>
                    <a:pt x="52" y="2"/>
                  </a:lnTo>
                  <a:lnTo>
                    <a:pt x="55" y="2"/>
                  </a:lnTo>
                  <a:lnTo>
                    <a:pt x="55" y="2"/>
                  </a:lnTo>
                  <a:lnTo>
                    <a:pt x="55" y="2"/>
                  </a:lnTo>
                  <a:lnTo>
                    <a:pt x="55" y="0"/>
                  </a:lnTo>
                  <a:lnTo>
                    <a:pt x="55" y="0"/>
                  </a:lnTo>
                  <a:lnTo>
                    <a:pt x="52" y="0"/>
                  </a:lnTo>
                  <a:lnTo>
                    <a:pt x="52" y="0"/>
                  </a:lnTo>
                  <a:lnTo>
                    <a:pt x="50" y="0"/>
                  </a:lnTo>
                  <a:lnTo>
                    <a:pt x="50" y="2"/>
                  </a:lnTo>
                  <a:lnTo>
                    <a:pt x="50" y="2"/>
                  </a:lnTo>
                  <a:lnTo>
                    <a:pt x="50" y="2"/>
                  </a:lnTo>
                  <a:lnTo>
                    <a:pt x="50" y="5"/>
                  </a:lnTo>
                  <a:lnTo>
                    <a:pt x="50" y="5"/>
                  </a:lnTo>
                  <a:lnTo>
                    <a:pt x="48" y="5"/>
                  </a:lnTo>
                  <a:lnTo>
                    <a:pt x="48" y="5"/>
                  </a:lnTo>
                  <a:lnTo>
                    <a:pt x="48" y="5"/>
                  </a:lnTo>
                  <a:lnTo>
                    <a:pt x="48" y="7"/>
                  </a:lnTo>
                  <a:lnTo>
                    <a:pt x="48" y="7"/>
                  </a:lnTo>
                  <a:lnTo>
                    <a:pt x="50" y="7"/>
                  </a:lnTo>
                  <a:lnTo>
                    <a:pt x="50" y="7"/>
                  </a:lnTo>
                  <a:lnTo>
                    <a:pt x="50" y="10"/>
                  </a:lnTo>
                  <a:lnTo>
                    <a:pt x="50" y="10"/>
                  </a:lnTo>
                  <a:lnTo>
                    <a:pt x="52" y="7"/>
                  </a:lnTo>
                  <a:lnTo>
                    <a:pt x="52" y="10"/>
                  </a:lnTo>
                  <a:lnTo>
                    <a:pt x="52" y="10"/>
                  </a:lnTo>
                  <a:lnTo>
                    <a:pt x="52" y="10"/>
                  </a:lnTo>
                  <a:lnTo>
                    <a:pt x="52" y="10"/>
                  </a:lnTo>
                  <a:lnTo>
                    <a:pt x="52" y="7"/>
                  </a:lnTo>
                  <a:lnTo>
                    <a:pt x="52" y="7"/>
                  </a:lnTo>
                  <a:lnTo>
                    <a:pt x="52" y="7"/>
                  </a:lnTo>
                  <a:lnTo>
                    <a:pt x="52" y="7"/>
                  </a:lnTo>
                  <a:lnTo>
                    <a:pt x="52" y="7"/>
                  </a:lnTo>
                  <a:lnTo>
                    <a:pt x="52" y="5"/>
                  </a:lnTo>
                  <a:lnTo>
                    <a:pt x="52" y="5"/>
                  </a:lnTo>
                  <a:lnTo>
                    <a:pt x="55" y="5"/>
                  </a:lnTo>
                  <a:lnTo>
                    <a:pt x="55" y="5"/>
                  </a:lnTo>
                  <a:lnTo>
                    <a:pt x="55" y="5"/>
                  </a:lnTo>
                  <a:lnTo>
                    <a:pt x="55" y="2"/>
                  </a:lnTo>
                  <a:lnTo>
                    <a:pt x="55" y="2"/>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5" name="Freeform 77">
              <a:extLst>
                <a:ext uri="{FF2B5EF4-FFF2-40B4-BE49-F238E27FC236}">
                  <a16:creationId xmlns:a16="http://schemas.microsoft.com/office/drawing/2014/main" id="{90DB29F2-8EDB-14E4-BF12-C28687095FBD}"/>
                </a:ext>
              </a:extLst>
            </p:cNvPr>
            <p:cNvSpPr>
              <a:spLocks/>
            </p:cNvSpPr>
            <p:nvPr/>
          </p:nvSpPr>
          <p:spPr bwMode="auto">
            <a:xfrm>
              <a:off x="9669462" y="3668279"/>
              <a:ext cx="168275" cy="149225"/>
            </a:xfrm>
            <a:custGeom>
              <a:avLst/>
              <a:gdLst>
                <a:gd name="T0" fmla="*/ 104 w 106"/>
                <a:gd name="T1" fmla="*/ 52 h 94"/>
                <a:gd name="T2" fmla="*/ 104 w 106"/>
                <a:gd name="T3" fmla="*/ 45 h 94"/>
                <a:gd name="T4" fmla="*/ 104 w 106"/>
                <a:gd name="T5" fmla="*/ 38 h 94"/>
                <a:gd name="T6" fmla="*/ 104 w 106"/>
                <a:gd name="T7" fmla="*/ 31 h 94"/>
                <a:gd name="T8" fmla="*/ 102 w 106"/>
                <a:gd name="T9" fmla="*/ 26 h 94"/>
                <a:gd name="T10" fmla="*/ 99 w 106"/>
                <a:gd name="T11" fmla="*/ 21 h 94"/>
                <a:gd name="T12" fmla="*/ 92 w 106"/>
                <a:gd name="T13" fmla="*/ 16 h 94"/>
                <a:gd name="T14" fmla="*/ 90 w 106"/>
                <a:gd name="T15" fmla="*/ 12 h 94"/>
                <a:gd name="T16" fmla="*/ 90 w 106"/>
                <a:gd name="T17" fmla="*/ 9 h 94"/>
                <a:gd name="T18" fmla="*/ 87 w 106"/>
                <a:gd name="T19" fmla="*/ 5 h 94"/>
                <a:gd name="T20" fmla="*/ 85 w 106"/>
                <a:gd name="T21" fmla="*/ 5 h 94"/>
                <a:gd name="T22" fmla="*/ 85 w 106"/>
                <a:gd name="T23" fmla="*/ 0 h 94"/>
                <a:gd name="T24" fmla="*/ 83 w 106"/>
                <a:gd name="T25" fmla="*/ 0 h 94"/>
                <a:gd name="T26" fmla="*/ 78 w 106"/>
                <a:gd name="T27" fmla="*/ 2 h 94"/>
                <a:gd name="T28" fmla="*/ 76 w 106"/>
                <a:gd name="T29" fmla="*/ 5 h 94"/>
                <a:gd name="T30" fmla="*/ 71 w 106"/>
                <a:gd name="T31" fmla="*/ 12 h 94"/>
                <a:gd name="T32" fmla="*/ 69 w 106"/>
                <a:gd name="T33" fmla="*/ 14 h 94"/>
                <a:gd name="T34" fmla="*/ 61 w 106"/>
                <a:gd name="T35" fmla="*/ 19 h 94"/>
                <a:gd name="T36" fmla="*/ 54 w 106"/>
                <a:gd name="T37" fmla="*/ 21 h 94"/>
                <a:gd name="T38" fmla="*/ 50 w 106"/>
                <a:gd name="T39" fmla="*/ 14 h 94"/>
                <a:gd name="T40" fmla="*/ 50 w 106"/>
                <a:gd name="T41" fmla="*/ 16 h 94"/>
                <a:gd name="T42" fmla="*/ 43 w 106"/>
                <a:gd name="T43" fmla="*/ 16 h 94"/>
                <a:gd name="T44" fmla="*/ 35 w 106"/>
                <a:gd name="T45" fmla="*/ 19 h 94"/>
                <a:gd name="T46" fmla="*/ 31 w 106"/>
                <a:gd name="T47" fmla="*/ 23 h 94"/>
                <a:gd name="T48" fmla="*/ 21 w 106"/>
                <a:gd name="T49" fmla="*/ 28 h 94"/>
                <a:gd name="T50" fmla="*/ 14 w 106"/>
                <a:gd name="T51" fmla="*/ 42 h 94"/>
                <a:gd name="T52" fmla="*/ 14 w 106"/>
                <a:gd name="T53" fmla="*/ 61 h 94"/>
                <a:gd name="T54" fmla="*/ 5 w 106"/>
                <a:gd name="T55" fmla="*/ 66 h 94"/>
                <a:gd name="T56" fmla="*/ 2 w 106"/>
                <a:gd name="T57" fmla="*/ 68 h 94"/>
                <a:gd name="T58" fmla="*/ 0 w 106"/>
                <a:gd name="T59" fmla="*/ 73 h 94"/>
                <a:gd name="T60" fmla="*/ 0 w 106"/>
                <a:gd name="T61" fmla="*/ 78 h 94"/>
                <a:gd name="T62" fmla="*/ 2 w 106"/>
                <a:gd name="T63" fmla="*/ 85 h 94"/>
                <a:gd name="T64" fmla="*/ 9 w 106"/>
                <a:gd name="T65" fmla="*/ 83 h 94"/>
                <a:gd name="T66" fmla="*/ 21 w 106"/>
                <a:gd name="T67" fmla="*/ 83 h 94"/>
                <a:gd name="T68" fmla="*/ 24 w 106"/>
                <a:gd name="T69" fmla="*/ 87 h 94"/>
                <a:gd name="T70" fmla="*/ 24 w 106"/>
                <a:gd name="T71" fmla="*/ 90 h 94"/>
                <a:gd name="T72" fmla="*/ 28 w 106"/>
                <a:gd name="T73" fmla="*/ 92 h 94"/>
                <a:gd name="T74" fmla="*/ 38 w 106"/>
                <a:gd name="T75" fmla="*/ 92 h 94"/>
                <a:gd name="T76" fmla="*/ 40 w 106"/>
                <a:gd name="T77" fmla="*/ 92 h 94"/>
                <a:gd name="T78" fmla="*/ 45 w 106"/>
                <a:gd name="T79" fmla="*/ 90 h 94"/>
                <a:gd name="T80" fmla="*/ 52 w 106"/>
                <a:gd name="T81" fmla="*/ 90 h 94"/>
                <a:gd name="T82" fmla="*/ 54 w 106"/>
                <a:gd name="T83" fmla="*/ 83 h 94"/>
                <a:gd name="T84" fmla="*/ 57 w 106"/>
                <a:gd name="T85" fmla="*/ 66 h 94"/>
                <a:gd name="T86" fmla="*/ 59 w 106"/>
                <a:gd name="T87" fmla="*/ 68 h 94"/>
                <a:gd name="T88" fmla="*/ 64 w 106"/>
                <a:gd name="T89" fmla="*/ 71 h 94"/>
                <a:gd name="T90" fmla="*/ 71 w 106"/>
                <a:gd name="T91" fmla="*/ 68 h 94"/>
                <a:gd name="T92" fmla="*/ 76 w 106"/>
                <a:gd name="T93" fmla="*/ 68 h 94"/>
                <a:gd name="T94" fmla="*/ 78 w 106"/>
                <a:gd name="T95" fmla="*/ 66 h 94"/>
                <a:gd name="T96" fmla="*/ 83 w 106"/>
                <a:gd name="T97" fmla="*/ 66 h 94"/>
                <a:gd name="T98" fmla="*/ 90 w 106"/>
                <a:gd name="T99" fmla="*/ 71 h 94"/>
                <a:gd name="T100" fmla="*/ 97 w 106"/>
                <a:gd name="T101" fmla="*/ 68 h 94"/>
                <a:gd name="T102" fmla="*/ 102 w 106"/>
                <a:gd name="T103" fmla="*/ 71 h 94"/>
                <a:gd name="T104" fmla="*/ 106 w 106"/>
                <a:gd name="T10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94">
                  <a:moveTo>
                    <a:pt x="106" y="54"/>
                  </a:moveTo>
                  <a:lnTo>
                    <a:pt x="106" y="52"/>
                  </a:lnTo>
                  <a:lnTo>
                    <a:pt x="106" y="52"/>
                  </a:lnTo>
                  <a:lnTo>
                    <a:pt x="106" y="52"/>
                  </a:lnTo>
                  <a:lnTo>
                    <a:pt x="104" y="50"/>
                  </a:lnTo>
                  <a:lnTo>
                    <a:pt x="104" y="52"/>
                  </a:lnTo>
                  <a:lnTo>
                    <a:pt x="104" y="47"/>
                  </a:lnTo>
                  <a:lnTo>
                    <a:pt x="104" y="47"/>
                  </a:lnTo>
                  <a:lnTo>
                    <a:pt x="102" y="47"/>
                  </a:lnTo>
                  <a:lnTo>
                    <a:pt x="104" y="45"/>
                  </a:lnTo>
                  <a:lnTo>
                    <a:pt x="104" y="45"/>
                  </a:lnTo>
                  <a:lnTo>
                    <a:pt x="104" y="45"/>
                  </a:lnTo>
                  <a:lnTo>
                    <a:pt x="104" y="42"/>
                  </a:lnTo>
                  <a:lnTo>
                    <a:pt x="104" y="42"/>
                  </a:lnTo>
                  <a:lnTo>
                    <a:pt x="104" y="42"/>
                  </a:lnTo>
                  <a:lnTo>
                    <a:pt x="104" y="40"/>
                  </a:lnTo>
                  <a:lnTo>
                    <a:pt x="104" y="40"/>
                  </a:lnTo>
                  <a:lnTo>
                    <a:pt x="104" y="38"/>
                  </a:lnTo>
                  <a:lnTo>
                    <a:pt x="104" y="38"/>
                  </a:lnTo>
                  <a:lnTo>
                    <a:pt x="104" y="35"/>
                  </a:lnTo>
                  <a:lnTo>
                    <a:pt x="104" y="35"/>
                  </a:lnTo>
                  <a:lnTo>
                    <a:pt x="104" y="35"/>
                  </a:lnTo>
                  <a:lnTo>
                    <a:pt x="104" y="35"/>
                  </a:lnTo>
                  <a:lnTo>
                    <a:pt x="104" y="31"/>
                  </a:lnTo>
                  <a:lnTo>
                    <a:pt x="104" y="28"/>
                  </a:lnTo>
                  <a:lnTo>
                    <a:pt x="104" y="28"/>
                  </a:lnTo>
                  <a:lnTo>
                    <a:pt x="104" y="28"/>
                  </a:lnTo>
                  <a:lnTo>
                    <a:pt x="102" y="28"/>
                  </a:lnTo>
                  <a:lnTo>
                    <a:pt x="102" y="26"/>
                  </a:lnTo>
                  <a:lnTo>
                    <a:pt x="102" y="26"/>
                  </a:lnTo>
                  <a:lnTo>
                    <a:pt x="102" y="23"/>
                  </a:lnTo>
                  <a:lnTo>
                    <a:pt x="99" y="23"/>
                  </a:lnTo>
                  <a:lnTo>
                    <a:pt x="99" y="23"/>
                  </a:lnTo>
                  <a:lnTo>
                    <a:pt x="99" y="21"/>
                  </a:lnTo>
                  <a:lnTo>
                    <a:pt x="99" y="21"/>
                  </a:lnTo>
                  <a:lnTo>
                    <a:pt x="99" y="21"/>
                  </a:lnTo>
                  <a:lnTo>
                    <a:pt x="99" y="19"/>
                  </a:lnTo>
                  <a:lnTo>
                    <a:pt x="99" y="19"/>
                  </a:lnTo>
                  <a:lnTo>
                    <a:pt x="99" y="19"/>
                  </a:lnTo>
                  <a:lnTo>
                    <a:pt x="97" y="16"/>
                  </a:lnTo>
                  <a:lnTo>
                    <a:pt x="95" y="16"/>
                  </a:lnTo>
                  <a:lnTo>
                    <a:pt x="92" y="16"/>
                  </a:lnTo>
                  <a:lnTo>
                    <a:pt x="92" y="14"/>
                  </a:lnTo>
                  <a:lnTo>
                    <a:pt x="92" y="14"/>
                  </a:lnTo>
                  <a:lnTo>
                    <a:pt x="90" y="14"/>
                  </a:lnTo>
                  <a:lnTo>
                    <a:pt x="90" y="14"/>
                  </a:lnTo>
                  <a:lnTo>
                    <a:pt x="90" y="12"/>
                  </a:lnTo>
                  <a:lnTo>
                    <a:pt x="90" y="12"/>
                  </a:lnTo>
                  <a:lnTo>
                    <a:pt x="90" y="12"/>
                  </a:lnTo>
                  <a:lnTo>
                    <a:pt x="90" y="12"/>
                  </a:lnTo>
                  <a:lnTo>
                    <a:pt x="90" y="12"/>
                  </a:lnTo>
                  <a:lnTo>
                    <a:pt x="90" y="12"/>
                  </a:lnTo>
                  <a:lnTo>
                    <a:pt x="90" y="12"/>
                  </a:lnTo>
                  <a:lnTo>
                    <a:pt x="90" y="9"/>
                  </a:lnTo>
                  <a:lnTo>
                    <a:pt x="87" y="7"/>
                  </a:lnTo>
                  <a:lnTo>
                    <a:pt x="87" y="7"/>
                  </a:lnTo>
                  <a:lnTo>
                    <a:pt x="87" y="5"/>
                  </a:lnTo>
                  <a:lnTo>
                    <a:pt x="87" y="5"/>
                  </a:lnTo>
                  <a:lnTo>
                    <a:pt x="87" y="5"/>
                  </a:lnTo>
                  <a:lnTo>
                    <a:pt x="87" y="5"/>
                  </a:lnTo>
                  <a:lnTo>
                    <a:pt x="85" y="5"/>
                  </a:lnTo>
                  <a:lnTo>
                    <a:pt x="85" y="5"/>
                  </a:lnTo>
                  <a:lnTo>
                    <a:pt x="85" y="5"/>
                  </a:lnTo>
                  <a:lnTo>
                    <a:pt x="85" y="5"/>
                  </a:lnTo>
                  <a:lnTo>
                    <a:pt x="85" y="5"/>
                  </a:lnTo>
                  <a:lnTo>
                    <a:pt x="85" y="5"/>
                  </a:lnTo>
                  <a:lnTo>
                    <a:pt x="85" y="5"/>
                  </a:lnTo>
                  <a:lnTo>
                    <a:pt x="85" y="2"/>
                  </a:lnTo>
                  <a:lnTo>
                    <a:pt x="85" y="2"/>
                  </a:lnTo>
                  <a:lnTo>
                    <a:pt x="85" y="2"/>
                  </a:lnTo>
                  <a:lnTo>
                    <a:pt x="85" y="2"/>
                  </a:lnTo>
                  <a:lnTo>
                    <a:pt x="85" y="0"/>
                  </a:lnTo>
                  <a:lnTo>
                    <a:pt x="85" y="0"/>
                  </a:lnTo>
                  <a:lnTo>
                    <a:pt x="85" y="0"/>
                  </a:lnTo>
                  <a:lnTo>
                    <a:pt x="83" y="0"/>
                  </a:lnTo>
                  <a:lnTo>
                    <a:pt x="83" y="0"/>
                  </a:lnTo>
                  <a:lnTo>
                    <a:pt x="83" y="0"/>
                  </a:lnTo>
                  <a:lnTo>
                    <a:pt x="83" y="0"/>
                  </a:lnTo>
                  <a:lnTo>
                    <a:pt x="80" y="0"/>
                  </a:lnTo>
                  <a:lnTo>
                    <a:pt x="80" y="0"/>
                  </a:lnTo>
                  <a:lnTo>
                    <a:pt x="78" y="0"/>
                  </a:lnTo>
                  <a:lnTo>
                    <a:pt x="78" y="0"/>
                  </a:lnTo>
                  <a:lnTo>
                    <a:pt x="78" y="0"/>
                  </a:lnTo>
                  <a:lnTo>
                    <a:pt x="78" y="2"/>
                  </a:lnTo>
                  <a:lnTo>
                    <a:pt x="78" y="5"/>
                  </a:lnTo>
                  <a:lnTo>
                    <a:pt x="76" y="5"/>
                  </a:lnTo>
                  <a:lnTo>
                    <a:pt x="76" y="5"/>
                  </a:lnTo>
                  <a:lnTo>
                    <a:pt x="76" y="5"/>
                  </a:lnTo>
                  <a:lnTo>
                    <a:pt x="76" y="5"/>
                  </a:lnTo>
                  <a:lnTo>
                    <a:pt x="76" y="5"/>
                  </a:lnTo>
                  <a:lnTo>
                    <a:pt x="76" y="7"/>
                  </a:lnTo>
                  <a:lnTo>
                    <a:pt x="76" y="7"/>
                  </a:lnTo>
                  <a:lnTo>
                    <a:pt x="76" y="7"/>
                  </a:lnTo>
                  <a:lnTo>
                    <a:pt x="73" y="9"/>
                  </a:lnTo>
                  <a:lnTo>
                    <a:pt x="71" y="9"/>
                  </a:lnTo>
                  <a:lnTo>
                    <a:pt x="71" y="12"/>
                  </a:lnTo>
                  <a:lnTo>
                    <a:pt x="71" y="12"/>
                  </a:lnTo>
                  <a:lnTo>
                    <a:pt x="71" y="12"/>
                  </a:lnTo>
                  <a:lnTo>
                    <a:pt x="69" y="12"/>
                  </a:lnTo>
                  <a:lnTo>
                    <a:pt x="69" y="12"/>
                  </a:lnTo>
                  <a:lnTo>
                    <a:pt x="69" y="12"/>
                  </a:lnTo>
                  <a:lnTo>
                    <a:pt x="69" y="14"/>
                  </a:lnTo>
                  <a:lnTo>
                    <a:pt x="69" y="14"/>
                  </a:lnTo>
                  <a:lnTo>
                    <a:pt x="66" y="16"/>
                  </a:lnTo>
                  <a:lnTo>
                    <a:pt x="66" y="16"/>
                  </a:lnTo>
                  <a:lnTo>
                    <a:pt x="64" y="16"/>
                  </a:lnTo>
                  <a:lnTo>
                    <a:pt x="64" y="16"/>
                  </a:lnTo>
                  <a:lnTo>
                    <a:pt x="61" y="19"/>
                  </a:lnTo>
                  <a:lnTo>
                    <a:pt x="61" y="19"/>
                  </a:lnTo>
                  <a:lnTo>
                    <a:pt x="61" y="19"/>
                  </a:lnTo>
                  <a:lnTo>
                    <a:pt x="59" y="21"/>
                  </a:lnTo>
                  <a:lnTo>
                    <a:pt x="57" y="21"/>
                  </a:lnTo>
                  <a:lnTo>
                    <a:pt x="57" y="21"/>
                  </a:lnTo>
                  <a:lnTo>
                    <a:pt x="54" y="21"/>
                  </a:lnTo>
                  <a:lnTo>
                    <a:pt x="54" y="21"/>
                  </a:lnTo>
                  <a:lnTo>
                    <a:pt x="54" y="19"/>
                  </a:lnTo>
                  <a:lnTo>
                    <a:pt x="52" y="16"/>
                  </a:lnTo>
                  <a:lnTo>
                    <a:pt x="52" y="16"/>
                  </a:lnTo>
                  <a:lnTo>
                    <a:pt x="52" y="14"/>
                  </a:lnTo>
                  <a:lnTo>
                    <a:pt x="50" y="14"/>
                  </a:lnTo>
                  <a:lnTo>
                    <a:pt x="50" y="14"/>
                  </a:lnTo>
                  <a:lnTo>
                    <a:pt x="50" y="14"/>
                  </a:lnTo>
                  <a:lnTo>
                    <a:pt x="50" y="14"/>
                  </a:lnTo>
                  <a:lnTo>
                    <a:pt x="50" y="14"/>
                  </a:lnTo>
                  <a:lnTo>
                    <a:pt x="50" y="14"/>
                  </a:lnTo>
                  <a:lnTo>
                    <a:pt x="50" y="16"/>
                  </a:lnTo>
                  <a:lnTo>
                    <a:pt x="47" y="16"/>
                  </a:lnTo>
                  <a:lnTo>
                    <a:pt x="47" y="16"/>
                  </a:lnTo>
                  <a:lnTo>
                    <a:pt x="47" y="16"/>
                  </a:lnTo>
                  <a:lnTo>
                    <a:pt x="45" y="14"/>
                  </a:lnTo>
                  <a:lnTo>
                    <a:pt x="45" y="16"/>
                  </a:lnTo>
                  <a:lnTo>
                    <a:pt x="43" y="16"/>
                  </a:lnTo>
                  <a:lnTo>
                    <a:pt x="43" y="16"/>
                  </a:lnTo>
                  <a:lnTo>
                    <a:pt x="43" y="16"/>
                  </a:lnTo>
                  <a:lnTo>
                    <a:pt x="40" y="16"/>
                  </a:lnTo>
                  <a:lnTo>
                    <a:pt x="40" y="16"/>
                  </a:lnTo>
                  <a:lnTo>
                    <a:pt x="38" y="16"/>
                  </a:lnTo>
                  <a:lnTo>
                    <a:pt x="35" y="19"/>
                  </a:lnTo>
                  <a:lnTo>
                    <a:pt x="33" y="19"/>
                  </a:lnTo>
                  <a:lnTo>
                    <a:pt x="31" y="21"/>
                  </a:lnTo>
                  <a:lnTo>
                    <a:pt x="31" y="23"/>
                  </a:lnTo>
                  <a:lnTo>
                    <a:pt x="31" y="23"/>
                  </a:lnTo>
                  <a:lnTo>
                    <a:pt x="31" y="23"/>
                  </a:lnTo>
                  <a:lnTo>
                    <a:pt x="31" y="23"/>
                  </a:lnTo>
                  <a:lnTo>
                    <a:pt x="31" y="23"/>
                  </a:lnTo>
                  <a:lnTo>
                    <a:pt x="26" y="23"/>
                  </a:lnTo>
                  <a:lnTo>
                    <a:pt x="26" y="23"/>
                  </a:lnTo>
                  <a:lnTo>
                    <a:pt x="24" y="26"/>
                  </a:lnTo>
                  <a:lnTo>
                    <a:pt x="24" y="28"/>
                  </a:lnTo>
                  <a:lnTo>
                    <a:pt x="21" y="28"/>
                  </a:lnTo>
                  <a:lnTo>
                    <a:pt x="19" y="31"/>
                  </a:lnTo>
                  <a:lnTo>
                    <a:pt x="19" y="31"/>
                  </a:lnTo>
                  <a:lnTo>
                    <a:pt x="19" y="33"/>
                  </a:lnTo>
                  <a:lnTo>
                    <a:pt x="16" y="35"/>
                  </a:lnTo>
                  <a:lnTo>
                    <a:pt x="14" y="40"/>
                  </a:lnTo>
                  <a:lnTo>
                    <a:pt x="14" y="42"/>
                  </a:lnTo>
                  <a:lnTo>
                    <a:pt x="14" y="42"/>
                  </a:lnTo>
                  <a:lnTo>
                    <a:pt x="14" y="45"/>
                  </a:lnTo>
                  <a:lnTo>
                    <a:pt x="14" y="54"/>
                  </a:lnTo>
                  <a:lnTo>
                    <a:pt x="14" y="57"/>
                  </a:lnTo>
                  <a:lnTo>
                    <a:pt x="14" y="57"/>
                  </a:lnTo>
                  <a:lnTo>
                    <a:pt x="14" y="61"/>
                  </a:lnTo>
                  <a:lnTo>
                    <a:pt x="12" y="61"/>
                  </a:lnTo>
                  <a:lnTo>
                    <a:pt x="12" y="64"/>
                  </a:lnTo>
                  <a:lnTo>
                    <a:pt x="9" y="64"/>
                  </a:lnTo>
                  <a:lnTo>
                    <a:pt x="7" y="64"/>
                  </a:lnTo>
                  <a:lnTo>
                    <a:pt x="7" y="64"/>
                  </a:lnTo>
                  <a:lnTo>
                    <a:pt x="5" y="66"/>
                  </a:lnTo>
                  <a:lnTo>
                    <a:pt x="5" y="66"/>
                  </a:lnTo>
                  <a:lnTo>
                    <a:pt x="5" y="66"/>
                  </a:lnTo>
                  <a:lnTo>
                    <a:pt x="5" y="66"/>
                  </a:lnTo>
                  <a:lnTo>
                    <a:pt x="5" y="68"/>
                  </a:lnTo>
                  <a:lnTo>
                    <a:pt x="5" y="68"/>
                  </a:lnTo>
                  <a:lnTo>
                    <a:pt x="2" y="68"/>
                  </a:lnTo>
                  <a:lnTo>
                    <a:pt x="2" y="68"/>
                  </a:lnTo>
                  <a:lnTo>
                    <a:pt x="0" y="71"/>
                  </a:lnTo>
                  <a:lnTo>
                    <a:pt x="0" y="71"/>
                  </a:lnTo>
                  <a:lnTo>
                    <a:pt x="0" y="71"/>
                  </a:lnTo>
                  <a:lnTo>
                    <a:pt x="0" y="73"/>
                  </a:lnTo>
                  <a:lnTo>
                    <a:pt x="0" y="73"/>
                  </a:lnTo>
                  <a:lnTo>
                    <a:pt x="0" y="76"/>
                  </a:lnTo>
                  <a:lnTo>
                    <a:pt x="0" y="76"/>
                  </a:lnTo>
                  <a:lnTo>
                    <a:pt x="0" y="76"/>
                  </a:lnTo>
                  <a:lnTo>
                    <a:pt x="0" y="78"/>
                  </a:lnTo>
                  <a:lnTo>
                    <a:pt x="0" y="78"/>
                  </a:lnTo>
                  <a:lnTo>
                    <a:pt x="0" y="78"/>
                  </a:lnTo>
                  <a:lnTo>
                    <a:pt x="0" y="78"/>
                  </a:lnTo>
                  <a:lnTo>
                    <a:pt x="0" y="80"/>
                  </a:lnTo>
                  <a:lnTo>
                    <a:pt x="2" y="80"/>
                  </a:lnTo>
                  <a:lnTo>
                    <a:pt x="0" y="85"/>
                  </a:lnTo>
                  <a:lnTo>
                    <a:pt x="2" y="85"/>
                  </a:lnTo>
                  <a:lnTo>
                    <a:pt x="2" y="85"/>
                  </a:lnTo>
                  <a:lnTo>
                    <a:pt x="5" y="87"/>
                  </a:lnTo>
                  <a:lnTo>
                    <a:pt x="5" y="87"/>
                  </a:lnTo>
                  <a:lnTo>
                    <a:pt x="7" y="87"/>
                  </a:lnTo>
                  <a:lnTo>
                    <a:pt x="7" y="87"/>
                  </a:lnTo>
                  <a:lnTo>
                    <a:pt x="9" y="83"/>
                  </a:lnTo>
                  <a:lnTo>
                    <a:pt x="9" y="83"/>
                  </a:lnTo>
                  <a:lnTo>
                    <a:pt x="12" y="80"/>
                  </a:lnTo>
                  <a:lnTo>
                    <a:pt x="14" y="83"/>
                  </a:lnTo>
                  <a:lnTo>
                    <a:pt x="16" y="83"/>
                  </a:lnTo>
                  <a:lnTo>
                    <a:pt x="19" y="83"/>
                  </a:lnTo>
                  <a:lnTo>
                    <a:pt x="21" y="83"/>
                  </a:lnTo>
                  <a:lnTo>
                    <a:pt x="21" y="83"/>
                  </a:lnTo>
                  <a:lnTo>
                    <a:pt x="21" y="85"/>
                  </a:lnTo>
                  <a:lnTo>
                    <a:pt x="24" y="85"/>
                  </a:lnTo>
                  <a:lnTo>
                    <a:pt x="24" y="85"/>
                  </a:lnTo>
                  <a:lnTo>
                    <a:pt x="24" y="85"/>
                  </a:lnTo>
                  <a:lnTo>
                    <a:pt x="24" y="87"/>
                  </a:lnTo>
                  <a:lnTo>
                    <a:pt x="24" y="87"/>
                  </a:lnTo>
                  <a:lnTo>
                    <a:pt x="24" y="87"/>
                  </a:lnTo>
                  <a:lnTo>
                    <a:pt x="24" y="87"/>
                  </a:lnTo>
                  <a:lnTo>
                    <a:pt x="24" y="90"/>
                  </a:lnTo>
                  <a:lnTo>
                    <a:pt x="24" y="90"/>
                  </a:lnTo>
                  <a:lnTo>
                    <a:pt x="24" y="90"/>
                  </a:lnTo>
                  <a:lnTo>
                    <a:pt x="24" y="90"/>
                  </a:lnTo>
                  <a:lnTo>
                    <a:pt x="24" y="92"/>
                  </a:lnTo>
                  <a:lnTo>
                    <a:pt x="24" y="92"/>
                  </a:lnTo>
                  <a:lnTo>
                    <a:pt x="24" y="94"/>
                  </a:lnTo>
                  <a:lnTo>
                    <a:pt x="26" y="94"/>
                  </a:lnTo>
                  <a:lnTo>
                    <a:pt x="28" y="92"/>
                  </a:lnTo>
                  <a:lnTo>
                    <a:pt x="28" y="92"/>
                  </a:lnTo>
                  <a:lnTo>
                    <a:pt x="31" y="92"/>
                  </a:lnTo>
                  <a:lnTo>
                    <a:pt x="33" y="92"/>
                  </a:lnTo>
                  <a:lnTo>
                    <a:pt x="33" y="94"/>
                  </a:lnTo>
                  <a:lnTo>
                    <a:pt x="35" y="94"/>
                  </a:lnTo>
                  <a:lnTo>
                    <a:pt x="35" y="92"/>
                  </a:lnTo>
                  <a:lnTo>
                    <a:pt x="38" y="92"/>
                  </a:lnTo>
                  <a:lnTo>
                    <a:pt x="38" y="92"/>
                  </a:lnTo>
                  <a:lnTo>
                    <a:pt x="38" y="92"/>
                  </a:lnTo>
                  <a:lnTo>
                    <a:pt x="38" y="92"/>
                  </a:lnTo>
                  <a:lnTo>
                    <a:pt x="40" y="92"/>
                  </a:lnTo>
                  <a:lnTo>
                    <a:pt x="40" y="92"/>
                  </a:lnTo>
                  <a:lnTo>
                    <a:pt x="40" y="92"/>
                  </a:lnTo>
                  <a:lnTo>
                    <a:pt x="43" y="92"/>
                  </a:lnTo>
                  <a:lnTo>
                    <a:pt x="45" y="92"/>
                  </a:lnTo>
                  <a:lnTo>
                    <a:pt x="45" y="92"/>
                  </a:lnTo>
                  <a:lnTo>
                    <a:pt x="45" y="92"/>
                  </a:lnTo>
                  <a:lnTo>
                    <a:pt x="45" y="92"/>
                  </a:lnTo>
                  <a:lnTo>
                    <a:pt x="45" y="90"/>
                  </a:lnTo>
                  <a:lnTo>
                    <a:pt x="47" y="90"/>
                  </a:lnTo>
                  <a:lnTo>
                    <a:pt x="47" y="90"/>
                  </a:lnTo>
                  <a:lnTo>
                    <a:pt x="47" y="90"/>
                  </a:lnTo>
                  <a:lnTo>
                    <a:pt x="50" y="90"/>
                  </a:lnTo>
                  <a:lnTo>
                    <a:pt x="50" y="90"/>
                  </a:lnTo>
                  <a:lnTo>
                    <a:pt x="52" y="90"/>
                  </a:lnTo>
                  <a:lnTo>
                    <a:pt x="52" y="90"/>
                  </a:lnTo>
                  <a:lnTo>
                    <a:pt x="54" y="87"/>
                  </a:lnTo>
                  <a:lnTo>
                    <a:pt x="54" y="87"/>
                  </a:lnTo>
                  <a:lnTo>
                    <a:pt x="54" y="85"/>
                  </a:lnTo>
                  <a:lnTo>
                    <a:pt x="54" y="85"/>
                  </a:lnTo>
                  <a:lnTo>
                    <a:pt x="54" y="83"/>
                  </a:lnTo>
                  <a:lnTo>
                    <a:pt x="54" y="78"/>
                  </a:lnTo>
                  <a:lnTo>
                    <a:pt x="57" y="73"/>
                  </a:lnTo>
                  <a:lnTo>
                    <a:pt x="57" y="71"/>
                  </a:lnTo>
                  <a:lnTo>
                    <a:pt x="57" y="68"/>
                  </a:lnTo>
                  <a:lnTo>
                    <a:pt x="57" y="66"/>
                  </a:lnTo>
                  <a:lnTo>
                    <a:pt x="57" y="66"/>
                  </a:lnTo>
                  <a:lnTo>
                    <a:pt x="57" y="66"/>
                  </a:lnTo>
                  <a:lnTo>
                    <a:pt x="57" y="66"/>
                  </a:lnTo>
                  <a:lnTo>
                    <a:pt x="57" y="66"/>
                  </a:lnTo>
                  <a:lnTo>
                    <a:pt x="57" y="66"/>
                  </a:lnTo>
                  <a:lnTo>
                    <a:pt x="59" y="68"/>
                  </a:lnTo>
                  <a:lnTo>
                    <a:pt x="59" y="68"/>
                  </a:lnTo>
                  <a:lnTo>
                    <a:pt x="59" y="68"/>
                  </a:lnTo>
                  <a:lnTo>
                    <a:pt x="59" y="68"/>
                  </a:lnTo>
                  <a:lnTo>
                    <a:pt x="61" y="68"/>
                  </a:lnTo>
                  <a:lnTo>
                    <a:pt x="61" y="68"/>
                  </a:lnTo>
                  <a:lnTo>
                    <a:pt x="64" y="71"/>
                  </a:lnTo>
                  <a:lnTo>
                    <a:pt x="64" y="71"/>
                  </a:lnTo>
                  <a:lnTo>
                    <a:pt x="66" y="73"/>
                  </a:lnTo>
                  <a:lnTo>
                    <a:pt x="66" y="73"/>
                  </a:lnTo>
                  <a:lnTo>
                    <a:pt x="69" y="73"/>
                  </a:lnTo>
                  <a:lnTo>
                    <a:pt x="69" y="73"/>
                  </a:lnTo>
                  <a:lnTo>
                    <a:pt x="71" y="68"/>
                  </a:lnTo>
                  <a:lnTo>
                    <a:pt x="71" y="68"/>
                  </a:lnTo>
                  <a:lnTo>
                    <a:pt x="71" y="68"/>
                  </a:lnTo>
                  <a:lnTo>
                    <a:pt x="71" y="68"/>
                  </a:lnTo>
                  <a:lnTo>
                    <a:pt x="71" y="68"/>
                  </a:lnTo>
                  <a:lnTo>
                    <a:pt x="73" y="68"/>
                  </a:lnTo>
                  <a:lnTo>
                    <a:pt x="73" y="68"/>
                  </a:lnTo>
                  <a:lnTo>
                    <a:pt x="76" y="68"/>
                  </a:lnTo>
                  <a:lnTo>
                    <a:pt x="76" y="68"/>
                  </a:lnTo>
                  <a:lnTo>
                    <a:pt x="78" y="68"/>
                  </a:lnTo>
                  <a:lnTo>
                    <a:pt x="78" y="68"/>
                  </a:lnTo>
                  <a:lnTo>
                    <a:pt x="78" y="66"/>
                  </a:lnTo>
                  <a:lnTo>
                    <a:pt x="78" y="66"/>
                  </a:lnTo>
                  <a:lnTo>
                    <a:pt x="78" y="66"/>
                  </a:lnTo>
                  <a:lnTo>
                    <a:pt x="80" y="66"/>
                  </a:lnTo>
                  <a:lnTo>
                    <a:pt x="80" y="66"/>
                  </a:lnTo>
                  <a:lnTo>
                    <a:pt x="80" y="66"/>
                  </a:lnTo>
                  <a:lnTo>
                    <a:pt x="83" y="66"/>
                  </a:lnTo>
                  <a:lnTo>
                    <a:pt x="83" y="66"/>
                  </a:lnTo>
                  <a:lnTo>
                    <a:pt x="83" y="66"/>
                  </a:lnTo>
                  <a:lnTo>
                    <a:pt x="83" y="68"/>
                  </a:lnTo>
                  <a:lnTo>
                    <a:pt x="83" y="68"/>
                  </a:lnTo>
                  <a:lnTo>
                    <a:pt x="85" y="71"/>
                  </a:lnTo>
                  <a:lnTo>
                    <a:pt x="87" y="71"/>
                  </a:lnTo>
                  <a:lnTo>
                    <a:pt x="90" y="71"/>
                  </a:lnTo>
                  <a:lnTo>
                    <a:pt x="90" y="71"/>
                  </a:lnTo>
                  <a:lnTo>
                    <a:pt x="92" y="71"/>
                  </a:lnTo>
                  <a:lnTo>
                    <a:pt x="92" y="71"/>
                  </a:lnTo>
                  <a:lnTo>
                    <a:pt x="95" y="71"/>
                  </a:lnTo>
                  <a:lnTo>
                    <a:pt x="95" y="71"/>
                  </a:lnTo>
                  <a:lnTo>
                    <a:pt x="95" y="68"/>
                  </a:lnTo>
                  <a:lnTo>
                    <a:pt x="97" y="68"/>
                  </a:lnTo>
                  <a:lnTo>
                    <a:pt x="97" y="68"/>
                  </a:lnTo>
                  <a:lnTo>
                    <a:pt x="97" y="68"/>
                  </a:lnTo>
                  <a:lnTo>
                    <a:pt x="99" y="71"/>
                  </a:lnTo>
                  <a:lnTo>
                    <a:pt x="102" y="71"/>
                  </a:lnTo>
                  <a:lnTo>
                    <a:pt x="102" y="71"/>
                  </a:lnTo>
                  <a:lnTo>
                    <a:pt x="102" y="71"/>
                  </a:lnTo>
                  <a:lnTo>
                    <a:pt x="102" y="68"/>
                  </a:lnTo>
                  <a:lnTo>
                    <a:pt x="104" y="68"/>
                  </a:lnTo>
                  <a:lnTo>
                    <a:pt x="104" y="68"/>
                  </a:lnTo>
                  <a:lnTo>
                    <a:pt x="104" y="68"/>
                  </a:lnTo>
                  <a:lnTo>
                    <a:pt x="106" y="66"/>
                  </a:lnTo>
                  <a:lnTo>
                    <a:pt x="106" y="66"/>
                  </a:lnTo>
                  <a:lnTo>
                    <a:pt x="106" y="61"/>
                  </a:lnTo>
                  <a:lnTo>
                    <a:pt x="106" y="59"/>
                  </a:lnTo>
                  <a:lnTo>
                    <a:pt x="106" y="5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6" name="Freeform 78">
              <a:extLst>
                <a:ext uri="{FF2B5EF4-FFF2-40B4-BE49-F238E27FC236}">
                  <a16:creationId xmlns:a16="http://schemas.microsoft.com/office/drawing/2014/main" id="{4A5C7585-F487-591D-7E10-28587BD77BC5}"/>
                </a:ext>
              </a:extLst>
            </p:cNvPr>
            <p:cNvSpPr>
              <a:spLocks/>
            </p:cNvSpPr>
            <p:nvPr/>
          </p:nvSpPr>
          <p:spPr bwMode="auto">
            <a:xfrm>
              <a:off x="11904662" y="5378016"/>
              <a:ext cx="55563" cy="47625"/>
            </a:xfrm>
            <a:custGeom>
              <a:avLst/>
              <a:gdLst>
                <a:gd name="T0" fmla="*/ 33 w 35"/>
                <a:gd name="T1" fmla="*/ 16 h 30"/>
                <a:gd name="T2" fmla="*/ 31 w 35"/>
                <a:gd name="T3" fmla="*/ 14 h 30"/>
                <a:gd name="T4" fmla="*/ 31 w 35"/>
                <a:gd name="T5" fmla="*/ 14 h 30"/>
                <a:gd name="T6" fmla="*/ 28 w 35"/>
                <a:gd name="T7" fmla="*/ 11 h 30"/>
                <a:gd name="T8" fmla="*/ 28 w 35"/>
                <a:gd name="T9" fmla="*/ 11 h 30"/>
                <a:gd name="T10" fmla="*/ 28 w 35"/>
                <a:gd name="T11" fmla="*/ 9 h 30"/>
                <a:gd name="T12" fmla="*/ 26 w 35"/>
                <a:gd name="T13" fmla="*/ 7 h 30"/>
                <a:gd name="T14" fmla="*/ 26 w 35"/>
                <a:gd name="T15" fmla="*/ 4 h 30"/>
                <a:gd name="T16" fmla="*/ 26 w 35"/>
                <a:gd name="T17" fmla="*/ 4 h 30"/>
                <a:gd name="T18" fmla="*/ 23 w 35"/>
                <a:gd name="T19" fmla="*/ 2 h 30"/>
                <a:gd name="T20" fmla="*/ 21 w 35"/>
                <a:gd name="T21" fmla="*/ 2 h 30"/>
                <a:gd name="T22" fmla="*/ 19 w 35"/>
                <a:gd name="T23" fmla="*/ 2 h 30"/>
                <a:gd name="T24" fmla="*/ 16 w 35"/>
                <a:gd name="T25" fmla="*/ 2 h 30"/>
                <a:gd name="T26" fmla="*/ 14 w 35"/>
                <a:gd name="T27" fmla="*/ 0 h 30"/>
                <a:gd name="T28" fmla="*/ 12 w 35"/>
                <a:gd name="T29" fmla="*/ 0 h 30"/>
                <a:gd name="T30" fmla="*/ 7 w 35"/>
                <a:gd name="T31" fmla="*/ 2 h 30"/>
                <a:gd name="T32" fmla="*/ 4 w 35"/>
                <a:gd name="T33" fmla="*/ 4 h 30"/>
                <a:gd name="T34" fmla="*/ 4 w 35"/>
                <a:gd name="T35" fmla="*/ 4 h 30"/>
                <a:gd name="T36" fmla="*/ 4 w 35"/>
                <a:gd name="T37" fmla="*/ 4 h 30"/>
                <a:gd name="T38" fmla="*/ 4 w 35"/>
                <a:gd name="T39" fmla="*/ 7 h 30"/>
                <a:gd name="T40" fmla="*/ 2 w 35"/>
                <a:gd name="T41" fmla="*/ 7 h 30"/>
                <a:gd name="T42" fmla="*/ 0 w 35"/>
                <a:gd name="T43" fmla="*/ 9 h 30"/>
                <a:gd name="T44" fmla="*/ 2 w 35"/>
                <a:gd name="T45" fmla="*/ 11 h 30"/>
                <a:gd name="T46" fmla="*/ 4 w 35"/>
                <a:gd name="T47" fmla="*/ 16 h 30"/>
                <a:gd name="T48" fmla="*/ 4 w 35"/>
                <a:gd name="T49" fmla="*/ 19 h 30"/>
                <a:gd name="T50" fmla="*/ 4 w 35"/>
                <a:gd name="T51" fmla="*/ 21 h 30"/>
                <a:gd name="T52" fmla="*/ 7 w 35"/>
                <a:gd name="T53" fmla="*/ 23 h 30"/>
                <a:gd name="T54" fmla="*/ 9 w 35"/>
                <a:gd name="T55" fmla="*/ 23 h 30"/>
                <a:gd name="T56" fmla="*/ 12 w 35"/>
                <a:gd name="T57" fmla="*/ 23 h 30"/>
                <a:gd name="T58" fmla="*/ 12 w 35"/>
                <a:gd name="T59" fmla="*/ 26 h 30"/>
                <a:gd name="T60" fmla="*/ 14 w 35"/>
                <a:gd name="T61" fmla="*/ 28 h 30"/>
                <a:gd name="T62" fmla="*/ 19 w 35"/>
                <a:gd name="T63" fmla="*/ 28 h 30"/>
                <a:gd name="T64" fmla="*/ 19 w 35"/>
                <a:gd name="T65" fmla="*/ 30 h 30"/>
                <a:gd name="T66" fmla="*/ 23 w 35"/>
                <a:gd name="T67" fmla="*/ 30 h 30"/>
                <a:gd name="T68" fmla="*/ 23 w 35"/>
                <a:gd name="T69" fmla="*/ 30 h 30"/>
                <a:gd name="T70" fmla="*/ 26 w 35"/>
                <a:gd name="T71" fmla="*/ 30 h 30"/>
                <a:gd name="T72" fmla="*/ 28 w 35"/>
                <a:gd name="T73" fmla="*/ 28 h 30"/>
                <a:gd name="T74" fmla="*/ 33 w 35"/>
                <a:gd name="T75" fmla="*/ 28 h 30"/>
                <a:gd name="T76" fmla="*/ 33 w 35"/>
                <a:gd name="T77" fmla="*/ 26 h 30"/>
                <a:gd name="T78" fmla="*/ 33 w 35"/>
                <a:gd name="T79" fmla="*/ 23 h 30"/>
                <a:gd name="T80" fmla="*/ 35 w 35"/>
                <a:gd name="T81" fmla="*/ 19 h 30"/>
                <a:gd name="T82" fmla="*/ 35 w 35"/>
                <a:gd name="T8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30">
                  <a:moveTo>
                    <a:pt x="35" y="16"/>
                  </a:moveTo>
                  <a:lnTo>
                    <a:pt x="33" y="16"/>
                  </a:lnTo>
                  <a:lnTo>
                    <a:pt x="31" y="14"/>
                  </a:lnTo>
                  <a:lnTo>
                    <a:pt x="31" y="14"/>
                  </a:lnTo>
                  <a:lnTo>
                    <a:pt x="31" y="14"/>
                  </a:lnTo>
                  <a:lnTo>
                    <a:pt x="31" y="14"/>
                  </a:lnTo>
                  <a:lnTo>
                    <a:pt x="31" y="11"/>
                  </a:lnTo>
                  <a:lnTo>
                    <a:pt x="28" y="11"/>
                  </a:lnTo>
                  <a:lnTo>
                    <a:pt x="28" y="11"/>
                  </a:lnTo>
                  <a:lnTo>
                    <a:pt x="28" y="11"/>
                  </a:lnTo>
                  <a:lnTo>
                    <a:pt x="28" y="11"/>
                  </a:lnTo>
                  <a:lnTo>
                    <a:pt x="28" y="9"/>
                  </a:lnTo>
                  <a:lnTo>
                    <a:pt x="28" y="9"/>
                  </a:lnTo>
                  <a:lnTo>
                    <a:pt x="26" y="7"/>
                  </a:lnTo>
                  <a:lnTo>
                    <a:pt x="26" y="7"/>
                  </a:lnTo>
                  <a:lnTo>
                    <a:pt x="26" y="4"/>
                  </a:lnTo>
                  <a:lnTo>
                    <a:pt x="26" y="4"/>
                  </a:lnTo>
                  <a:lnTo>
                    <a:pt x="26" y="4"/>
                  </a:lnTo>
                  <a:lnTo>
                    <a:pt x="23" y="2"/>
                  </a:lnTo>
                  <a:lnTo>
                    <a:pt x="23" y="2"/>
                  </a:lnTo>
                  <a:lnTo>
                    <a:pt x="21" y="2"/>
                  </a:lnTo>
                  <a:lnTo>
                    <a:pt x="21" y="2"/>
                  </a:lnTo>
                  <a:lnTo>
                    <a:pt x="19" y="2"/>
                  </a:lnTo>
                  <a:lnTo>
                    <a:pt x="19" y="2"/>
                  </a:lnTo>
                  <a:lnTo>
                    <a:pt x="16" y="2"/>
                  </a:lnTo>
                  <a:lnTo>
                    <a:pt x="16" y="2"/>
                  </a:lnTo>
                  <a:lnTo>
                    <a:pt x="16" y="2"/>
                  </a:lnTo>
                  <a:lnTo>
                    <a:pt x="14" y="0"/>
                  </a:lnTo>
                  <a:lnTo>
                    <a:pt x="14" y="0"/>
                  </a:lnTo>
                  <a:lnTo>
                    <a:pt x="12" y="0"/>
                  </a:lnTo>
                  <a:lnTo>
                    <a:pt x="9" y="2"/>
                  </a:lnTo>
                  <a:lnTo>
                    <a:pt x="7" y="2"/>
                  </a:lnTo>
                  <a:lnTo>
                    <a:pt x="4" y="2"/>
                  </a:lnTo>
                  <a:lnTo>
                    <a:pt x="4" y="4"/>
                  </a:lnTo>
                  <a:lnTo>
                    <a:pt x="4" y="4"/>
                  </a:lnTo>
                  <a:lnTo>
                    <a:pt x="4" y="4"/>
                  </a:lnTo>
                  <a:lnTo>
                    <a:pt x="4" y="4"/>
                  </a:lnTo>
                  <a:lnTo>
                    <a:pt x="4" y="4"/>
                  </a:lnTo>
                  <a:lnTo>
                    <a:pt x="4" y="4"/>
                  </a:lnTo>
                  <a:lnTo>
                    <a:pt x="4" y="7"/>
                  </a:lnTo>
                  <a:lnTo>
                    <a:pt x="4" y="7"/>
                  </a:lnTo>
                  <a:lnTo>
                    <a:pt x="2" y="7"/>
                  </a:lnTo>
                  <a:lnTo>
                    <a:pt x="2" y="9"/>
                  </a:lnTo>
                  <a:lnTo>
                    <a:pt x="0" y="9"/>
                  </a:lnTo>
                  <a:lnTo>
                    <a:pt x="0" y="11"/>
                  </a:lnTo>
                  <a:lnTo>
                    <a:pt x="2" y="11"/>
                  </a:lnTo>
                  <a:lnTo>
                    <a:pt x="2" y="14"/>
                  </a:lnTo>
                  <a:lnTo>
                    <a:pt x="4" y="16"/>
                  </a:lnTo>
                  <a:lnTo>
                    <a:pt x="4" y="16"/>
                  </a:lnTo>
                  <a:lnTo>
                    <a:pt x="4" y="19"/>
                  </a:lnTo>
                  <a:lnTo>
                    <a:pt x="4" y="19"/>
                  </a:lnTo>
                  <a:lnTo>
                    <a:pt x="4" y="21"/>
                  </a:lnTo>
                  <a:lnTo>
                    <a:pt x="7" y="23"/>
                  </a:lnTo>
                  <a:lnTo>
                    <a:pt x="7" y="23"/>
                  </a:lnTo>
                  <a:lnTo>
                    <a:pt x="7" y="23"/>
                  </a:lnTo>
                  <a:lnTo>
                    <a:pt x="9" y="23"/>
                  </a:lnTo>
                  <a:lnTo>
                    <a:pt x="9" y="23"/>
                  </a:lnTo>
                  <a:lnTo>
                    <a:pt x="12" y="23"/>
                  </a:lnTo>
                  <a:lnTo>
                    <a:pt x="12" y="26"/>
                  </a:lnTo>
                  <a:lnTo>
                    <a:pt x="12" y="26"/>
                  </a:lnTo>
                  <a:lnTo>
                    <a:pt x="12" y="26"/>
                  </a:lnTo>
                  <a:lnTo>
                    <a:pt x="14" y="28"/>
                  </a:lnTo>
                  <a:lnTo>
                    <a:pt x="16" y="28"/>
                  </a:lnTo>
                  <a:lnTo>
                    <a:pt x="19" y="28"/>
                  </a:lnTo>
                  <a:lnTo>
                    <a:pt x="19" y="28"/>
                  </a:lnTo>
                  <a:lnTo>
                    <a:pt x="19" y="30"/>
                  </a:lnTo>
                  <a:lnTo>
                    <a:pt x="21" y="30"/>
                  </a:lnTo>
                  <a:lnTo>
                    <a:pt x="23" y="30"/>
                  </a:lnTo>
                  <a:lnTo>
                    <a:pt x="23" y="28"/>
                  </a:lnTo>
                  <a:lnTo>
                    <a:pt x="23" y="30"/>
                  </a:lnTo>
                  <a:lnTo>
                    <a:pt x="26" y="30"/>
                  </a:lnTo>
                  <a:lnTo>
                    <a:pt x="26" y="30"/>
                  </a:lnTo>
                  <a:lnTo>
                    <a:pt x="28" y="28"/>
                  </a:lnTo>
                  <a:lnTo>
                    <a:pt x="28" y="28"/>
                  </a:lnTo>
                  <a:lnTo>
                    <a:pt x="31" y="28"/>
                  </a:lnTo>
                  <a:lnTo>
                    <a:pt x="33" y="28"/>
                  </a:lnTo>
                  <a:lnTo>
                    <a:pt x="33" y="26"/>
                  </a:lnTo>
                  <a:lnTo>
                    <a:pt x="33" y="26"/>
                  </a:lnTo>
                  <a:lnTo>
                    <a:pt x="33" y="26"/>
                  </a:lnTo>
                  <a:lnTo>
                    <a:pt x="33" y="23"/>
                  </a:lnTo>
                  <a:lnTo>
                    <a:pt x="33" y="19"/>
                  </a:lnTo>
                  <a:lnTo>
                    <a:pt x="35" y="19"/>
                  </a:lnTo>
                  <a:lnTo>
                    <a:pt x="35" y="16"/>
                  </a:lnTo>
                  <a:lnTo>
                    <a:pt x="35" y="16"/>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7" name="Freeform 79">
              <a:extLst>
                <a:ext uri="{FF2B5EF4-FFF2-40B4-BE49-F238E27FC236}">
                  <a16:creationId xmlns:a16="http://schemas.microsoft.com/office/drawing/2014/main" id="{845EAD10-17A8-717E-668F-B2D0BC1C37E5}"/>
                </a:ext>
              </a:extLst>
            </p:cNvPr>
            <p:cNvSpPr>
              <a:spLocks noEditPoints="1"/>
            </p:cNvSpPr>
            <p:nvPr/>
          </p:nvSpPr>
          <p:spPr bwMode="auto">
            <a:xfrm>
              <a:off x="7445374" y="2395104"/>
              <a:ext cx="1017588" cy="822325"/>
            </a:xfrm>
            <a:custGeom>
              <a:avLst/>
              <a:gdLst>
                <a:gd name="T0" fmla="*/ 244 w 641"/>
                <a:gd name="T1" fmla="*/ 506 h 518"/>
                <a:gd name="T2" fmla="*/ 634 w 641"/>
                <a:gd name="T3" fmla="*/ 89 h 518"/>
                <a:gd name="T4" fmla="*/ 570 w 641"/>
                <a:gd name="T5" fmla="*/ 9 h 518"/>
                <a:gd name="T6" fmla="*/ 559 w 641"/>
                <a:gd name="T7" fmla="*/ 21 h 518"/>
                <a:gd name="T8" fmla="*/ 542 w 641"/>
                <a:gd name="T9" fmla="*/ 26 h 518"/>
                <a:gd name="T10" fmla="*/ 530 w 641"/>
                <a:gd name="T11" fmla="*/ 33 h 518"/>
                <a:gd name="T12" fmla="*/ 514 w 641"/>
                <a:gd name="T13" fmla="*/ 44 h 518"/>
                <a:gd name="T14" fmla="*/ 386 w 641"/>
                <a:gd name="T15" fmla="*/ 44 h 518"/>
                <a:gd name="T16" fmla="*/ 310 w 641"/>
                <a:gd name="T17" fmla="*/ 44 h 518"/>
                <a:gd name="T18" fmla="*/ 239 w 641"/>
                <a:gd name="T19" fmla="*/ 47 h 518"/>
                <a:gd name="T20" fmla="*/ 142 w 641"/>
                <a:gd name="T21" fmla="*/ 2 h 518"/>
                <a:gd name="T22" fmla="*/ 52 w 641"/>
                <a:gd name="T23" fmla="*/ 75 h 518"/>
                <a:gd name="T24" fmla="*/ 52 w 641"/>
                <a:gd name="T25" fmla="*/ 149 h 518"/>
                <a:gd name="T26" fmla="*/ 62 w 641"/>
                <a:gd name="T27" fmla="*/ 177 h 518"/>
                <a:gd name="T28" fmla="*/ 52 w 641"/>
                <a:gd name="T29" fmla="*/ 205 h 518"/>
                <a:gd name="T30" fmla="*/ 26 w 641"/>
                <a:gd name="T31" fmla="*/ 239 h 518"/>
                <a:gd name="T32" fmla="*/ 5 w 641"/>
                <a:gd name="T33" fmla="*/ 267 h 518"/>
                <a:gd name="T34" fmla="*/ 3 w 641"/>
                <a:gd name="T35" fmla="*/ 298 h 518"/>
                <a:gd name="T36" fmla="*/ 3 w 641"/>
                <a:gd name="T37" fmla="*/ 343 h 518"/>
                <a:gd name="T38" fmla="*/ 3 w 641"/>
                <a:gd name="T39" fmla="*/ 378 h 518"/>
                <a:gd name="T40" fmla="*/ 36 w 641"/>
                <a:gd name="T41" fmla="*/ 404 h 518"/>
                <a:gd name="T42" fmla="*/ 43 w 641"/>
                <a:gd name="T43" fmla="*/ 397 h 518"/>
                <a:gd name="T44" fmla="*/ 47 w 641"/>
                <a:gd name="T45" fmla="*/ 399 h 518"/>
                <a:gd name="T46" fmla="*/ 90 w 641"/>
                <a:gd name="T47" fmla="*/ 407 h 518"/>
                <a:gd name="T48" fmla="*/ 133 w 641"/>
                <a:gd name="T49" fmla="*/ 437 h 518"/>
                <a:gd name="T50" fmla="*/ 142 w 641"/>
                <a:gd name="T51" fmla="*/ 442 h 518"/>
                <a:gd name="T52" fmla="*/ 147 w 641"/>
                <a:gd name="T53" fmla="*/ 449 h 518"/>
                <a:gd name="T54" fmla="*/ 149 w 641"/>
                <a:gd name="T55" fmla="*/ 459 h 518"/>
                <a:gd name="T56" fmla="*/ 154 w 641"/>
                <a:gd name="T57" fmla="*/ 459 h 518"/>
                <a:gd name="T58" fmla="*/ 149 w 641"/>
                <a:gd name="T59" fmla="*/ 470 h 518"/>
                <a:gd name="T60" fmla="*/ 149 w 641"/>
                <a:gd name="T61" fmla="*/ 489 h 518"/>
                <a:gd name="T62" fmla="*/ 171 w 641"/>
                <a:gd name="T63" fmla="*/ 511 h 518"/>
                <a:gd name="T64" fmla="*/ 180 w 641"/>
                <a:gd name="T65" fmla="*/ 518 h 518"/>
                <a:gd name="T66" fmla="*/ 185 w 641"/>
                <a:gd name="T67" fmla="*/ 518 h 518"/>
                <a:gd name="T68" fmla="*/ 192 w 641"/>
                <a:gd name="T69" fmla="*/ 508 h 518"/>
                <a:gd name="T70" fmla="*/ 211 w 641"/>
                <a:gd name="T71" fmla="*/ 506 h 518"/>
                <a:gd name="T72" fmla="*/ 215 w 641"/>
                <a:gd name="T73" fmla="*/ 506 h 518"/>
                <a:gd name="T74" fmla="*/ 220 w 641"/>
                <a:gd name="T75" fmla="*/ 501 h 518"/>
                <a:gd name="T76" fmla="*/ 218 w 641"/>
                <a:gd name="T77" fmla="*/ 494 h 518"/>
                <a:gd name="T78" fmla="*/ 232 w 641"/>
                <a:gd name="T79" fmla="*/ 513 h 518"/>
                <a:gd name="T80" fmla="*/ 230 w 641"/>
                <a:gd name="T81" fmla="*/ 501 h 518"/>
                <a:gd name="T82" fmla="*/ 232 w 641"/>
                <a:gd name="T83" fmla="*/ 506 h 518"/>
                <a:gd name="T84" fmla="*/ 234 w 641"/>
                <a:gd name="T85" fmla="*/ 494 h 518"/>
                <a:gd name="T86" fmla="*/ 246 w 641"/>
                <a:gd name="T87" fmla="*/ 504 h 518"/>
                <a:gd name="T88" fmla="*/ 260 w 641"/>
                <a:gd name="T89" fmla="*/ 501 h 518"/>
                <a:gd name="T90" fmla="*/ 260 w 641"/>
                <a:gd name="T91" fmla="*/ 504 h 518"/>
                <a:gd name="T92" fmla="*/ 301 w 641"/>
                <a:gd name="T93" fmla="*/ 501 h 518"/>
                <a:gd name="T94" fmla="*/ 296 w 641"/>
                <a:gd name="T95" fmla="*/ 482 h 518"/>
                <a:gd name="T96" fmla="*/ 310 w 641"/>
                <a:gd name="T97" fmla="*/ 494 h 518"/>
                <a:gd name="T98" fmla="*/ 317 w 641"/>
                <a:gd name="T99" fmla="*/ 487 h 518"/>
                <a:gd name="T100" fmla="*/ 329 w 641"/>
                <a:gd name="T101" fmla="*/ 452 h 518"/>
                <a:gd name="T102" fmla="*/ 339 w 641"/>
                <a:gd name="T103" fmla="*/ 428 h 518"/>
                <a:gd name="T104" fmla="*/ 381 w 641"/>
                <a:gd name="T105" fmla="*/ 383 h 518"/>
                <a:gd name="T106" fmla="*/ 431 w 641"/>
                <a:gd name="T107" fmla="*/ 373 h 518"/>
                <a:gd name="T108" fmla="*/ 464 w 641"/>
                <a:gd name="T109" fmla="*/ 402 h 518"/>
                <a:gd name="T110" fmla="*/ 485 w 641"/>
                <a:gd name="T111" fmla="*/ 373 h 518"/>
                <a:gd name="T112" fmla="*/ 499 w 641"/>
                <a:gd name="T113" fmla="*/ 338 h 518"/>
                <a:gd name="T114" fmla="*/ 521 w 641"/>
                <a:gd name="T115" fmla="*/ 293 h 518"/>
                <a:gd name="T116" fmla="*/ 542 w 641"/>
                <a:gd name="T117" fmla="*/ 274 h 518"/>
                <a:gd name="T118" fmla="*/ 566 w 641"/>
                <a:gd name="T119" fmla="*/ 222 h 518"/>
                <a:gd name="T120" fmla="*/ 592 w 641"/>
                <a:gd name="T121" fmla="*/ 160 h 518"/>
                <a:gd name="T122" fmla="*/ 630 w 641"/>
                <a:gd name="T123" fmla="*/ 134 h 518"/>
                <a:gd name="T124" fmla="*/ 639 w 641"/>
                <a:gd name="T125" fmla="*/ 10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1" h="518">
                  <a:moveTo>
                    <a:pt x="260" y="506"/>
                  </a:moveTo>
                  <a:lnTo>
                    <a:pt x="258" y="506"/>
                  </a:lnTo>
                  <a:lnTo>
                    <a:pt x="258" y="508"/>
                  </a:lnTo>
                  <a:lnTo>
                    <a:pt x="256" y="508"/>
                  </a:lnTo>
                  <a:lnTo>
                    <a:pt x="256" y="508"/>
                  </a:lnTo>
                  <a:lnTo>
                    <a:pt x="253" y="506"/>
                  </a:lnTo>
                  <a:lnTo>
                    <a:pt x="253" y="506"/>
                  </a:lnTo>
                  <a:lnTo>
                    <a:pt x="251" y="506"/>
                  </a:lnTo>
                  <a:lnTo>
                    <a:pt x="249" y="508"/>
                  </a:lnTo>
                  <a:lnTo>
                    <a:pt x="249" y="508"/>
                  </a:lnTo>
                  <a:lnTo>
                    <a:pt x="249" y="508"/>
                  </a:lnTo>
                  <a:lnTo>
                    <a:pt x="251" y="508"/>
                  </a:lnTo>
                  <a:lnTo>
                    <a:pt x="253" y="511"/>
                  </a:lnTo>
                  <a:lnTo>
                    <a:pt x="256" y="511"/>
                  </a:lnTo>
                  <a:lnTo>
                    <a:pt x="258" y="508"/>
                  </a:lnTo>
                  <a:lnTo>
                    <a:pt x="258" y="508"/>
                  </a:lnTo>
                  <a:lnTo>
                    <a:pt x="260" y="508"/>
                  </a:lnTo>
                  <a:lnTo>
                    <a:pt x="263" y="508"/>
                  </a:lnTo>
                  <a:lnTo>
                    <a:pt x="263" y="508"/>
                  </a:lnTo>
                  <a:lnTo>
                    <a:pt x="263" y="506"/>
                  </a:lnTo>
                  <a:lnTo>
                    <a:pt x="263" y="506"/>
                  </a:lnTo>
                  <a:lnTo>
                    <a:pt x="260" y="506"/>
                  </a:lnTo>
                  <a:close/>
                  <a:moveTo>
                    <a:pt x="246" y="506"/>
                  </a:moveTo>
                  <a:lnTo>
                    <a:pt x="244" y="506"/>
                  </a:lnTo>
                  <a:lnTo>
                    <a:pt x="244" y="506"/>
                  </a:lnTo>
                  <a:lnTo>
                    <a:pt x="244" y="504"/>
                  </a:lnTo>
                  <a:lnTo>
                    <a:pt x="244" y="506"/>
                  </a:lnTo>
                  <a:lnTo>
                    <a:pt x="244" y="506"/>
                  </a:lnTo>
                  <a:lnTo>
                    <a:pt x="242" y="506"/>
                  </a:lnTo>
                  <a:lnTo>
                    <a:pt x="242" y="508"/>
                  </a:lnTo>
                  <a:lnTo>
                    <a:pt x="239" y="511"/>
                  </a:lnTo>
                  <a:lnTo>
                    <a:pt x="239" y="511"/>
                  </a:lnTo>
                  <a:lnTo>
                    <a:pt x="239" y="513"/>
                  </a:lnTo>
                  <a:lnTo>
                    <a:pt x="242" y="513"/>
                  </a:lnTo>
                  <a:lnTo>
                    <a:pt x="246" y="511"/>
                  </a:lnTo>
                  <a:lnTo>
                    <a:pt x="246" y="511"/>
                  </a:lnTo>
                  <a:lnTo>
                    <a:pt x="246" y="511"/>
                  </a:lnTo>
                  <a:lnTo>
                    <a:pt x="249" y="511"/>
                  </a:lnTo>
                  <a:lnTo>
                    <a:pt x="249" y="508"/>
                  </a:lnTo>
                  <a:lnTo>
                    <a:pt x="249" y="508"/>
                  </a:lnTo>
                  <a:lnTo>
                    <a:pt x="249" y="508"/>
                  </a:lnTo>
                  <a:lnTo>
                    <a:pt x="249" y="508"/>
                  </a:lnTo>
                  <a:lnTo>
                    <a:pt x="249" y="506"/>
                  </a:lnTo>
                  <a:lnTo>
                    <a:pt x="249" y="506"/>
                  </a:lnTo>
                  <a:lnTo>
                    <a:pt x="246" y="506"/>
                  </a:lnTo>
                  <a:close/>
                  <a:moveTo>
                    <a:pt x="641" y="94"/>
                  </a:moveTo>
                  <a:lnTo>
                    <a:pt x="641" y="94"/>
                  </a:lnTo>
                  <a:lnTo>
                    <a:pt x="641" y="92"/>
                  </a:lnTo>
                  <a:lnTo>
                    <a:pt x="639" y="92"/>
                  </a:lnTo>
                  <a:lnTo>
                    <a:pt x="639" y="94"/>
                  </a:lnTo>
                  <a:lnTo>
                    <a:pt x="639" y="94"/>
                  </a:lnTo>
                  <a:lnTo>
                    <a:pt x="639" y="94"/>
                  </a:lnTo>
                  <a:lnTo>
                    <a:pt x="637" y="92"/>
                  </a:lnTo>
                  <a:lnTo>
                    <a:pt x="637" y="92"/>
                  </a:lnTo>
                  <a:lnTo>
                    <a:pt x="637" y="92"/>
                  </a:lnTo>
                  <a:lnTo>
                    <a:pt x="634" y="89"/>
                  </a:lnTo>
                  <a:lnTo>
                    <a:pt x="634" y="89"/>
                  </a:lnTo>
                  <a:lnTo>
                    <a:pt x="637" y="89"/>
                  </a:lnTo>
                  <a:lnTo>
                    <a:pt x="637" y="89"/>
                  </a:lnTo>
                  <a:lnTo>
                    <a:pt x="634" y="89"/>
                  </a:lnTo>
                  <a:lnTo>
                    <a:pt x="634" y="87"/>
                  </a:lnTo>
                  <a:lnTo>
                    <a:pt x="632" y="87"/>
                  </a:lnTo>
                  <a:lnTo>
                    <a:pt x="632" y="87"/>
                  </a:lnTo>
                  <a:lnTo>
                    <a:pt x="634" y="87"/>
                  </a:lnTo>
                  <a:lnTo>
                    <a:pt x="632" y="85"/>
                  </a:lnTo>
                  <a:lnTo>
                    <a:pt x="632" y="85"/>
                  </a:lnTo>
                  <a:lnTo>
                    <a:pt x="627" y="85"/>
                  </a:lnTo>
                  <a:lnTo>
                    <a:pt x="618" y="85"/>
                  </a:lnTo>
                  <a:lnTo>
                    <a:pt x="615" y="82"/>
                  </a:lnTo>
                  <a:lnTo>
                    <a:pt x="615" y="82"/>
                  </a:lnTo>
                  <a:lnTo>
                    <a:pt x="615" y="82"/>
                  </a:lnTo>
                  <a:lnTo>
                    <a:pt x="615" y="82"/>
                  </a:lnTo>
                  <a:lnTo>
                    <a:pt x="615" y="80"/>
                  </a:lnTo>
                  <a:lnTo>
                    <a:pt x="615" y="80"/>
                  </a:lnTo>
                  <a:lnTo>
                    <a:pt x="615" y="78"/>
                  </a:lnTo>
                  <a:lnTo>
                    <a:pt x="615" y="78"/>
                  </a:lnTo>
                  <a:lnTo>
                    <a:pt x="615" y="73"/>
                  </a:lnTo>
                  <a:lnTo>
                    <a:pt x="613" y="59"/>
                  </a:lnTo>
                  <a:lnTo>
                    <a:pt x="608" y="44"/>
                  </a:lnTo>
                  <a:lnTo>
                    <a:pt x="596" y="28"/>
                  </a:lnTo>
                  <a:lnTo>
                    <a:pt x="585" y="11"/>
                  </a:lnTo>
                  <a:lnTo>
                    <a:pt x="570" y="9"/>
                  </a:lnTo>
                  <a:lnTo>
                    <a:pt x="570" y="9"/>
                  </a:lnTo>
                  <a:lnTo>
                    <a:pt x="570" y="9"/>
                  </a:lnTo>
                  <a:lnTo>
                    <a:pt x="568" y="11"/>
                  </a:lnTo>
                  <a:lnTo>
                    <a:pt x="570" y="11"/>
                  </a:lnTo>
                  <a:lnTo>
                    <a:pt x="568" y="11"/>
                  </a:lnTo>
                  <a:lnTo>
                    <a:pt x="566" y="14"/>
                  </a:lnTo>
                  <a:lnTo>
                    <a:pt x="566" y="14"/>
                  </a:lnTo>
                  <a:lnTo>
                    <a:pt x="566" y="16"/>
                  </a:lnTo>
                  <a:lnTo>
                    <a:pt x="566" y="16"/>
                  </a:lnTo>
                  <a:lnTo>
                    <a:pt x="566" y="16"/>
                  </a:lnTo>
                  <a:lnTo>
                    <a:pt x="566" y="16"/>
                  </a:lnTo>
                  <a:lnTo>
                    <a:pt x="566" y="16"/>
                  </a:lnTo>
                  <a:lnTo>
                    <a:pt x="566" y="16"/>
                  </a:lnTo>
                  <a:lnTo>
                    <a:pt x="566" y="16"/>
                  </a:lnTo>
                  <a:lnTo>
                    <a:pt x="566" y="16"/>
                  </a:lnTo>
                  <a:lnTo>
                    <a:pt x="563" y="16"/>
                  </a:lnTo>
                  <a:lnTo>
                    <a:pt x="563" y="18"/>
                  </a:lnTo>
                  <a:lnTo>
                    <a:pt x="566" y="18"/>
                  </a:lnTo>
                  <a:lnTo>
                    <a:pt x="563" y="18"/>
                  </a:lnTo>
                  <a:lnTo>
                    <a:pt x="563" y="18"/>
                  </a:lnTo>
                  <a:lnTo>
                    <a:pt x="561" y="18"/>
                  </a:lnTo>
                  <a:lnTo>
                    <a:pt x="561" y="21"/>
                  </a:lnTo>
                  <a:lnTo>
                    <a:pt x="561" y="21"/>
                  </a:lnTo>
                  <a:lnTo>
                    <a:pt x="561" y="18"/>
                  </a:lnTo>
                  <a:lnTo>
                    <a:pt x="561" y="18"/>
                  </a:lnTo>
                  <a:lnTo>
                    <a:pt x="559" y="18"/>
                  </a:lnTo>
                  <a:lnTo>
                    <a:pt x="559" y="18"/>
                  </a:lnTo>
                  <a:lnTo>
                    <a:pt x="559" y="21"/>
                  </a:lnTo>
                  <a:lnTo>
                    <a:pt x="559" y="21"/>
                  </a:lnTo>
                  <a:lnTo>
                    <a:pt x="559" y="21"/>
                  </a:lnTo>
                  <a:lnTo>
                    <a:pt x="559" y="18"/>
                  </a:lnTo>
                  <a:lnTo>
                    <a:pt x="559" y="21"/>
                  </a:lnTo>
                  <a:lnTo>
                    <a:pt x="556" y="21"/>
                  </a:lnTo>
                  <a:lnTo>
                    <a:pt x="556" y="18"/>
                  </a:lnTo>
                  <a:lnTo>
                    <a:pt x="556" y="18"/>
                  </a:lnTo>
                  <a:lnTo>
                    <a:pt x="556" y="18"/>
                  </a:lnTo>
                  <a:lnTo>
                    <a:pt x="554" y="18"/>
                  </a:lnTo>
                  <a:lnTo>
                    <a:pt x="554" y="18"/>
                  </a:lnTo>
                  <a:lnTo>
                    <a:pt x="549" y="21"/>
                  </a:lnTo>
                  <a:lnTo>
                    <a:pt x="547" y="23"/>
                  </a:lnTo>
                  <a:lnTo>
                    <a:pt x="547" y="21"/>
                  </a:lnTo>
                  <a:lnTo>
                    <a:pt x="547" y="23"/>
                  </a:lnTo>
                  <a:lnTo>
                    <a:pt x="544" y="23"/>
                  </a:lnTo>
                  <a:lnTo>
                    <a:pt x="544" y="23"/>
                  </a:lnTo>
                  <a:lnTo>
                    <a:pt x="544" y="23"/>
                  </a:lnTo>
                  <a:lnTo>
                    <a:pt x="544" y="23"/>
                  </a:lnTo>
                  <a:lnTo>
                    <a:pt x="544" y="23"/>
                  </a:lnTo>
                  <a:lnTo>
                    <a:pt x="544" y="23"/>
                  </a:lnTo>
                  <a:lnTo>
                    <a:pt x="544" y="23"/>
                  </a:lnTo>
                  <a:lnTo>
                    <a:pt x="544" y="23"/>
                  </a:lnTo>
                  <a:lnTo>
                    <a:pt x="544" y="23"/>
                  </a:lnTo>
                  <a:lnTo>
                    <a:pt x="542" y="26"/>
                  </a:lnTo>
                  <a:lnTo>
                    <a:pt x="542" y="26"/>
                  </a:lnTo>
                  <a:lnTo>
                    <a:pt x="542" y="26"/>
                  </a:lnTo>
                  <a:lnTo>
                    <a:pt x="542" y="26"/>
                  </a:lnTo>
                  <a:lnTo>
                    <a:pt x="542" y="26"/>
                  </a:lnTo>
                  <a:lnTo>
                    <a:pt x="542" y="26"/>
                  </a:lnTo>
                  <a:lnTo>
                    <a:pt x="542" y="26"/>
                  </a:lnTo>
                  <a:lnTo>
                    <a:pt x="542" y="26"/>
                  </a:lnTo>
                  <a:lnTo>
                    <a:pt x="542" y="28"/>
                  </a:lnTo>
                  <a:lnTo>
                    <a:pt x="542" y="28"/>
                  </a:lnTo>
                  <a:lnTo>
                    <a:pt x="542" y="28"/>
                  </a:lnTo>
                  <a:lnTo>
                    <a:pt x="542" y="28"/>
                  </a:lnTo>
                  <a:lnTo>
                    <a:pt x="542" y="28"/>
                  </a:lnTo>
                  <a:lnTo>
                    <a:pt x="542" y="28"/>
                  </a:lnTo>
                  <a:lnTo>
                    <a:pt x="540" y="28"/>
                  </a:lnTo>
                  <a:lnTo>
                    <a:pt x="540" y="28"/>
                  </a:lnTo>
                  <a:lnTo>
                    <a:pt x="540" y="28"/>
                  </a:lnTo>
                  <a:lnTo>
                    <a:pt x="540" y="28"/>
                  </a:lnTo>
                  <a:lnTo>
                    <a:pt x="540" y="28"/>
                  </a:lnTo>
                  <a:lnTo>
                    <a:pt x="540" y="28"/>
                  </a:lnTo>
                  <a:lnTo>
                    <a:pt x="537" y="30"/>
                  </a:lnTo>
                  <a:lnTo>
                    <a:pt x="537" y="30"/>
                  </a:lnTo>
                  <a:lnTo>
                    <a:pt x="537" y="30"/>
                  </a:lnTo>
                  <a:lnTo>
                    <a:pt x="535" y="33"/>
                  </a:lnTo>
                  <a:lnTo>
                    <a:pt x="535" y="33"/>
                  </a:lnTo>
                  <a:lnTo>
                    <a:pt x="535" y="33"/>
                  </a:lnTo>
                  <a:lnTo>
                    <a:pt x="535" y="33"/>
                  </a:lnTo>
                  <a:lnTo>
                    <a:pt x="533" y="33"/>
                  </a:lnTo>
                  <a:lnTo>
                    <a:pt x="533" y="33"/>
                  </a:lnTo>
                  <a:lnTo>
                    <a:pt x="533" y="33"/>
                  </a:lnTo>
                  <a:lnTo>
                    <a:pt x="533" y="33"/>
                  </a:lnTo>
                  <a:lnTo>
                    <a:pt x="533" y="33"/>
                  </a:lnTo>
                  <a:lnTo>
                    <a:pt x="533" y="33"/>
                  </a:lnTo>
                  <a:lnTo>
                    <a:pt x="533" y="33"/>
                  </a:lnTo>
                  <a:lnTo>
                    <a:pt x="530" y="33"/>
                  </a:lnTo>
                  <a:lnTo>
                    <a:pt x="530" y="33"/>
                  </a:lnTo>
                  <a:lnTo>
                    <a:pt x="530" y="33"/>
                  </a:lnTo>
                  <a:lnTo>
                    <a:pt x="528" y="35"/>
                  </a:lnTo>
                  <a:lnTo>
                    <a:pt x="528" y="37"/>
                  </a:lnTo>
                  <a:lnTo>
                    <a:pt x="528" y="37"/>
                  </a:lnTo>
                  <a:lnTo>
                    <a:pt x="528" y="37"/>
                  </a:lnTo>
                  <a:lnTo>
                    <a:pt x="528" y="37"/>
                  </a:lnTo>
                  <a:lnTo>
                    <a:pt x="528" y="40"/>
                  </a:lnTo>
                  <a:lnTo>
                    <a:pt x="528" y="40"/>
                  </a:lnTo>
                  <a:lnTo>
                    <a:pt x="528" y="40"/>
                  </a:lnTo>
                  <a:lnTo>
                    <a:pt x="528" y="40"/>
                  </a:lnTo>
                  <a:lnTo>
                    <a:pt x="525" y="42"/>
                  </a:lnTo>
                  <a:lnTo>
                    <a:pt x="525" y="42"/>
                  </a:lnTo>
                  <a:lnTo>
                    <a:pt x="525" y="44"/>
                  </a:lnTo>
                  <a:lnTo>
                    <a:pt x="525" y="44"/>
                  </a:lnTo>
                  <a:lnTo>
                    <a:pt x="523" y="44"/>
                  </a:lnTo>
                  <a:lnTo>
                    <a:pt x="523" y="44"/>
                  </a:lnTo>
                  <a:lnTo>
                    <a:pt x="523" y="44"/>
                  </a:lnTo>
                  <a:lnTo>
                    <a:pt x="521" y="44"/>
                  </a:lnTo>
                  <a:lnTo>
                    <a:pt x="518" y="44"/>
                  </a:lnTo>
                  <a:lnTo>
                    <a:pt x="518" y="44"/>
                  </a:lnTo>
                  <a:lnTo>
                    <a:pt x="516" y="44"/>
                  </a:lnTo>
                  <a:lnTo>
                    <a:pt x="516" y="44"/>
                  </a:lnTo>
                  <a:lnTo>
                    <a:pt x="516" y="44"/>
                  </a:lnTo>
                  <a:lnTo>
                    <a:pt x="516" y="44"/>
                  </a:lnTo>
                  <a:lnTo>
                    <a:pt x="514" y="44"/>
                  </a:lnTo>
                  <a:lnTo>
                    <a:pt x="514" y="44"/>
                  </a:lnTo>
                  <a:lnTo>
                    <a:pt x="514" y="44"/>
                  </a:lnTo>
                  <a:lnTo>
                    <a:pt x="514" y="44"/>
                  </a:lnTo>
                  <a:lnTo>
                    <a:pt x="514" y="44"/>
                  </a:lnTo>
                  <a:lnTo>
                    <a:pt x="514" y="44"/>
                  </a:lnTo>
                  <a:lnTo>
                    <a:pt x="514" y="44"/>
                  </a:lnTo>
                  <a:lnTo>
                    <a:pt x="514" y="44"/>
                  </a:lnTo>
                  <a:lnTo>
                    <a:pt x="514" y="42"/>
                  </a:lnTo>
                  <a:lnTo>
                    <a:pt x="511" y="42"/>
                  </a:lnTo>
                  <a:lnTo>
                    <a:pt x="509" y="42"/>
                  </a:lnTo>
                  <a:lnTo>
                    <a:pt x="509" y="42"/>
                  </a:lnTo>
                  <a:lnTo>
                    <a:pt x="507" y="42"/>
                  </a:lnTo>
                  <a:lnTo>
                    <a:pt x="507" y="42"/>
                  </a:lnTo>
                  <a:lnTo>
                    <a:pt x="504" y="42"/>
                  </a:lnTo>
                  <a:lnTo>
                    <a:pt x="502" y="42"/>
                  </a:lnTo>
                  <a:lnTo>
                    <a:pt x="502" y="42"/>
                  </a:lnTo>
                  <a:lnTo>
                    <a:pt x="497" y="40"/>
                  </a:lnTo>
                  <a:lnTo>
                    <a:pt x="490" y="35"/>
                  </a:lnTo>
                  <a:lnTo>
                    <a:pt x="485" y="33"/>
                  </a:lnTo>
                  <a:lnTo>
                    <a:pt x="469" y="28"/>
                  </a:lnTo>
                  <a:lnTo>
                    <a:pt x="443" y="28"/>
                  </a:lnTo>
                  <a:lnTo>
                    <a:pt x="433" y="28"/>
                  </a:lnTo>
                  <a:lnTo>
                    <a:pt x="428" y="28"/>
                  </a:lnTo>
                  <a:lnTo>
                    <a:pt x="426" y="28"/>
                  </a:lnTo>
                  <a:lnTo>
                    <a:pt x="400" y="35"/>
                  </a:lnTo>
                  <a:lnTo>
                    <a:pt x="398" y="35"/>
                  </a:lnTo>
                  <a:lnTo>
                    <a:pt x="388" y="40"/>
                  </a:lnTo>
                  <a:lnTo>
                    <a:pt x="386" y="42"/>
                  </a:lnTo>
                  <a:lnTo>
                    <a:pt x="386" y="42"/>
                  </a:lnTo>
                  <a:lnTo>
                    <a:pt x="386" y="44"/>
                  </a:lnTo>
                  <a:lnTo>
                    <a:pt x="386" y="44"/>
                  </a:lnTo>
                  <a:lnTo>
                    <a:pt x="386" y="44"/>
                  </a:lnTo>
                  <a:lnTo>
                    <a:pt x="386" y="44"/>
                  </a:lnTo>
                  <a:lnTo>
                    <a:pt x="386" y="44"/>
                  </a:lnTo>
                  <a:lnTo>
                    <a:pt x="386" y="44"/>
                  </a:lnTo>
                  <a:lnTo>
                    <a:pt x="383" y="44"/>
                  </a:lnTo>
                  <a:lnTo>
                    <a:pt x="381" y="47"/>
                  </a:lnTo>
                  <a:lnTo>
                    <a:pt x="372" y="59"/>
                  </a:lnTo>
                  <a:lnTo>
                    <a:pt x="372" y="59"/>
                  </a:lnTo>
                  <a:lnTo>
                    <a:pt x="372" y="59"/>
                  </a:lnTo>
                  <a:lnTo>
                    <a:pt x="372" y="59"/>
                  </a:lnTo>
                  <a:lnTo>
                    <a:pt x="372" y="59"/>
                  </a:lnTo>
                  <a:lnTo>
                    <a:pt x="369" y="59"/>
                  </a:lnTo>
                  <a:lnTo>
                    <a:pt x="357" y="59"/>
                  </a:lnTo>
                  <a:lnTo>
                    <a:pt x="357" y="59"/>
                  </a:lnTo>
                  <a:lnTo>
                    <a:pt x="355" y="59"/>
                  </a:lnTo>
                  <a:lnTo>
                    <a:pt x="353" y="59"/>
                  </a:lnTo>
                  <a:lnTo>
                    <a:pt x="336" y="56"/>
                  </a:lnTo>
                  <a:lnTo>
                    <a:pt x="336" y="56"/>
                  </a:lnTo>
                  <a:lnTo>
                    <a:pt x="322" y="54"/>
                  </a:lnTo>
                  <a:lnTo>
                    <a:pt x="320" y="52"/>
                  </a:lnTo>
                  <a:lnTo>
                    <a:pt x="317" y="52"/>
                  </a:lnTo>
                  <a:lnTo>
                    <a:pt x="317" y="49"/>
                  </a:lnTo>
                  <a:lnTo>
                    <a:pt x="315" y="47"/>
                  </a:lnTo>
                  <a:lnTo>
                    <a:pt x="313" y="44"/>
                  </a:lnTo>
                  <a:lnTo>
                    <a:pt x="313" y="44"/>
                  </a:lnTo>
                  <a:lnTo>
                    <a:pt x="310" y="44"/>
                  </a:lnTo>
                  <a:lnTo>
                    <a:pt x="310" y="44"/>
                  </a:lnTo>
                  <a:lnTo>
                    <a:pt x="308" y="44"/>
                  </a:lnTo>
                  <a:lnTo>
                    <a:pt x="308" y="44"/>
                  </a:lnTo>
                  <a:lnTo>
                    <a:pt x="308" y="44"/>
                  </a:lnTo>
                  <a:lnTo>
                    <a:pt x="308" y="44"/>
                  </a:lnTo>
                  <a:lnTo>
                    <a:pt x="308" y="44"/>
                  </a:lnTo>
                  <a:lnTo>
                    <a:pt x="305" y="44"/>
                  </a:lnTo>
                  <a:lnTo>
                    <a:pt x="305" y="44"/>
                  </a:lnTo>
                  <a:lnTo>
                    <a:pt x="301" y="40"/>
                  </a:lnTo>
                  <a:lnTo>
                    <a:pt x="298" y="37"/>
                  </a:lnTo>
                  <a:lnTo>
                    <a:pt x="298" y="37"/>
                  </a:lnTo>
                  <a:lnTo>
                    <a:pt x="298" y="37"/>
                  </a:lnTo>
                  <a:lnTo>
                    <a:pt x="298" y="37"/>
                  </a:lnTo>
                  <a:lnTo>
                    <a:pt x="296" y="37"/>
                  </a:lnTo>
                  <a:lnTo>
                    <a:pt x="296" y="37"/>
                  </a:lnTo>
                  <a:lnTo>
                    <a:pt x="294" y="35"/>
                  </a:lnTo>
                  <a:lnTo>
                    <a:pt x="291" y="35"/>
                  </a:lnTo>
                  <a:lnTo>
                    <a:pt x="291" y="33"/>
                  </a:lnTo>
                  <a:lnTo>
                    <a:pt x="291" y="33"/>
                  </a:lnTo>
                  <a:lnTo>
                    <a:pt x="289" y="33"/>
                  </a:lnTo>
                  <a:lnTo>
                    <a:pt x="275" y="30"/>
                  </a:lnTo>
                  <a:lnTo>
                    <a:pt x="272" y="30"/>
                  </a:lnTo>
                  <a:lnTo>
                    <a:pt x="272" y="30"/>
                  </a:lnTo>
                  <a:lnTo>
                    <a:pt x="253" y="42"/>
                  </a:lnTo>
                  <a:lnTo>
                    <a:pt x="251" y="42"/>
                  </a:lnTo>
                  <a:lnTo>
                    <a:pt x="249" y="42"/>
                  </a:lnTo>
                  <a:lnTo>
                    <a:pt x="244" y="42"/>
                  </a:lnTo>
                  <a:lnTo>
                    <a:pt x="242" y="42"/>
                  </a:lnTo>
                  <a:lnTo>
                    <a:pt x="239" y="47"/>
                  </a:lnTo>
                  <a:lnTo>
                    <a:pt x="237" y="49"/>
                  </a:lnTo>
                  <a:lnTo>
                    <a:pt x="234" y="49"/>
                  </a:lnTo>
                  <a:lnTo>
                    <a:pt x="234" y="49"/>
                  </a:lnTo>
                  <a:lnTo>
                    <a:pt x="234" y="49"/>
                  </a:lnTo>
                  <a:lnTo>
                    <a:pt x="230" y="49"/>
                  </a:lnTo>
                  <a:lnTo>
                    <a:pt x="227" y="49"/>
                  </a:lnTo>
                  <a:lnTo>
                    <a:pt x="227" y="49"/>
                  </a:lnTo>
                  <a:lnTo>
                    <a:pt x="225" y="47"/>
                  </a:lnTo>
                  <a:lnTo>
                    <a:pt x="223" y="44"/>
                  </a:lnTo>
                  <a:lnTo>
                    <a:pt x="220" y="42"/>
                  </a:lnTo>
                  <a:lnTo>
                    <a:pt x="218" y="40"/>
                  </a:lnTo>
                  <a:lnTo>
                    <a:pt x="213" y="30"/>
                  </a:lnTo>
                  <a:lnTo>
                    <a:pt x="206" y="21"/>
                  </a:lnTo>
                  <a:lnTo>
                    <a:pt x="197" y="14"/>
                  </a:lnTo>
                  <a:lnTo>
                    <a:pt x="194" y="11"/>
                  </a:lnTo>
                  <a:lnTo>
                    <a:pt x="192" y="11"/>
                  </a:lnTo>
                  <a:lnTo>
                    <a:pt x="189" y="11"/>
                  </a:lnTo>
                  <a:lnTo>
                    <a:pt x="189" y="11"/>
                  </a:lnTo>
                  <a:lnTo>
                    <a:pt x="187" y="14"/>
                  </a:lnTo>
                  <a:lnTo>
                    <a:pt x="185" y="14"/>
                  </a:lnTo>
                  <a:lnTo>
                    <a:pt x="185" y="14"/>
                  </a:lnTo>
                  <a:lnTo>
                    <a:pt x="185" y="14"/>
                  </a:lnTo>
                  <a:lnTo>
                    <a:pt x="185" y="14"/>
                  </a:lnTo>
                  <a:lnTo>
                    <a:pt x="168" y="7"/>
                  </a:lnTo>
                  <a:lnTo>
                    <a:pt x="154" y="2"/>
                  </a:lnTo>
                  <a:lnTo>
                    <a:pt x="152" y="0"/>
                  </a:lnTo>
                  <a:lnTo>
                    <a:pt x="145" y="2"/>
                  </a:lnTo>
                  <a:lnTo>
                    <a:pt x="142" y="2"/>
                  </a:lnTo>
                  <a:lnTo>
                    <a:pt x="142" y="4"/>
                  </a:lnTo>
                  <a:lnTo>
                    <a:pt x="142" y="7"/>
                  </a:lnTo>
                  <a:lnTo>
                    <a:pt x="140" y="7"/>
                  </a:lnTo>
                  <a:lnTo>
                    <a:pt x="140" y="7"/>
                  </a:lnTo>
                  <a:lnTo>
                    <a:pt x="137" y="9"/>
                  </a:lnTo>
                  <a:lnTo>
                    <a:pt x="137" y="9"/>
                  </a:lnTo>
                  <a:lnTo>
                    <a:pt x="128" y="9"/>
                  </a:lnTo>
                  <a:lnTo>
                    <a:pt x="123" y="9"/>
                  </a:lnTo>
                  <a:lnTo>
                    <a:pt x="121" y="9"/>
                  </a:lnTo>
                  <a:lnTo>
                    <a:pt x="118" y="9"/>
                  </a:lnTo>
                  <a:lnTo>
                    <a:pt x="118" y="7"/>
                  </a:lnTo>
                  <a:lnTo>
                    <a:pt x="116" y="7"/>
                  </a:lnTo>
                  <a:lnTo>
                    <a:pt x="114" y="7"/>
                  </a:lnTo>
                  <a:lnTo>
                    <a:pt x="104" y="9"/>
                  </a:lnTo>
                  <a:lnTo>
                    <a:pt x="97" y="11"/>
                  </a:lnTo>
                  <a:lnTo>
                    <a:pt x="95" y="11"/>
                  </a:lnTo>
                  <a:lnTo>
                    <a:pt x="92" y="14"/>
                  </a:lnTo>
                  <a:lnTo>
                    <a:pt x="83" y="21"/>
                  </a:lnTo>
                  <a:lnTo>
                    <a:pt x="83" y="23"/>
                  </a:lnTo>
                  <a:lnTo>
                    <a:pt x="81" y="23"/>
                  </a:lnTo>
                  <a:lnTo>
                    <a:pt x="78" y="23"/>
                  </a:lnTo>
                  <a:lnTo>
                    <a:pt x="78" y="35"/>
                  </a:lnTo>
                  <a:lnTo>
                    <a:pt x="78" y="37"/>
                  </a:lnTo>
                  <a:lnTo>
                    <a:pt x="76" y="49"/>
                  </a:lnTo>
                  <a:lnTo>
                    <a:pt x="66" y="63"/>
                  </a:lnTo>
                  <a:lnTo>
                    <a:pt x="64" y="66"/>
                  </a:lnTo>
                  <a:lnTo>
                    <a:pt x="52" y="75"/>
                  </a:lnTo>
                  <a:lnTo>
                    <a:pt x="52" y="75"/>
                  </a:lnTo>
                  <a:lnTo>
                    <a:pt x="52" y="89"/>
                  </a:lnTo>
                  <a:lnTo>
                    <a:pt x="50" y="97"/>
                  </a:lnTo>
                  <a:lnTo>
                    <a:pt x="50" y="99"/>
                  </a:lnTo>
                  <a:lnTo>
                    <a:pt x="52" y="101"/>
                  </a:lnTo>
                  <a:lnTo>
                    <a:pt x="52" y="104"/>
                  </a:lnTo>
                  <a:lnTo>
                    <a:pt x="52" y="106"/>
                  </a:lnTo>
                  <a:lnTo>
                    <a:pt x="50" y="106"/>
                  </a:lnTo>
                  <a:lnTo>
                    <a:pt x="50" y="108"/>
                  </a:lnTo>
                  <a:lnTo>
                    <a:pt x="50" y="108"/>
                  </a:lnTo>
                  <a:lnTo>
                    <a:pt x="50" y="111"/>
                  </a:lnTo>
                  <a:lnTo>
                    <a:pt x="50" y="113"/>
                  </a:lnTo>
                  <a:lnTo>
                    <a:pt x="50" y="113"/>
                  </a:lnTo>
                  <a:lnTo>
                    <a:pt x="50" y="113"/>
                  </a:lnTo>
                  <a:lnTo>
                    <a:pt x="50" y="113"/>
                  </a:lnTo>
                  <a:lnTo>
                    <a:pt x="52" y="113"/>
                  </a:lnTo>
                  <a:lnTo>
                    <a:pt x="52" y="115"/>
                  </a:lnTo>
                  <a:lnTo>
                    <a:pt x="52" y="115"/>
                  </a:lnTo>
                  <a:lnTo>
                    <a:pt x="52" y="118"/>
                  </a:lnTo>
                  <a:lnTo>
                    <a:pt x="52" y="118"/>
                  </a:lnTo>
                  <a:lnTo>
                    <a:pt x="50" y="120"/>
                  </a:lnTo>
                  <a:lnTo>
                    <a:pt x="47" y="120"/>
                  </a:lnTo>
                  <a:lnTo>
                    <a:pt x="45" y="127"/>
                  </a:lnTo>
                  <a:lnTo>
                    <a:pt x="43" y="130"/>
                  </a:lnTo>
                  <a:lnTo>
                    <a:pt x="43" y="130"/>
                  </a:lnTo>
                  <a:lnTo>
                    <a:pt x="43" y="134"/>
                  </a:lnTo>
                  <a:lnTo>
                    <a:pt x="43" y="134"/>
                  </a:lnTo>
                  <a:lnTo>
                    <a:pt x="43" y="137"/>
                  </a:lnTo>
                  <a:lnTo>
                    <a:pt x="52" y="149"/>
                  </a:lnTo>
                  <a:lnTo>
                    <a:pt x="55" y="151"/>
                  </a:lnTo>
                  <a:lnTo>
                    <a:pt x="55" y="151"/>
                  </a:lnTo>
                  <a:lnTo>
                    <a:pt x="55" y="151"/>
                  </a:lnTo>
                  <a:lnTo>
                    <a:pt x="55" y="151"/>
                  </a:lnTo>
                  <a:lnTo>
                    <a:pt x="55" y="151"/>
                  </a:lnTo>
                  <a:lnTo>
                    <a:pt x="57" y="151"/>
                  </a:lnTo>
                  <a:lnTo>
                    <a:pt x="55" y="153"/>
                  </a:lnTo>
                  <a:lnTo>
                    <a:pt x="55" y="156"/>
                  </a:lnTo>
                  <a:lnTo>
                    <a:pt x="55" y="156"/>
                  </a:lnTo>
                  <a:lnTo>
                    <a:pt x="57" y="156"/>
                  </a:lnTo>
                  <a:lnTo>
                    <a:pt x="57" y="158"/>
                  </a:lnTo>
                  <a:lnTo>
                    <a:pt x="57" y="158"/>
                  </a:lnTo>
                  <a:lnTo>
                    <a:pt x="57" y="163"/>
                  </a:lnTo>
                  <a:lnTo>
                    <a:pt x="57" y="165"/>
                  </a:lnTo>
                  <a:lnTo>
                    <a:pt x="57" y="168"/>
                  </a:lnTo>
                  <a:lnTo>
                    <a:pt x="57" y="168"/>
                  </a:lnTo>
                  <a:lnTo>
                    <a:pt x="57" y="168"/>
                  </a:lnTo>
                  <a:lnTo>
                    <a:pt x="57" y="170"/>
                  </a:lnTo>
                  <a:lnTo>
                    <a:pt x="57" y="170"/>
                  </a:lnTo>
                  <a:lnTo>
                    <a:pt x="57" y="170"/>
                  </a:lnTo>
                  <a:lnTo>
                    <a:pt x="59" y="170"/>
                  </a:lnTo>
                  <a:lnTo>
                    <a:pt x="59" y="172"/>
                  </a:lnTo>
                  <a:lnTo>
                    <a:pt x="59" y="172"/>
                  </a:lnTo>
                  <a:lnTo>
                    <a:pt x="59" y="172"/>
                  </a:lnTo>
                  <a:lnTo>
                    <a:pt x="62" y="172"/>
                  </a:lnTo>
                  <a:lnTo>
                    <a:pt x="62" y="175"/>
                  </a:lnTo>
                  <a:lnTo>
                    <a:pt x="62" y="175"/>
                  </a:lnTo>
                  <a:lnTo>
                    <a:pt x="62" y="177"/>
                  </a:lnTo>
                  <a:lnTo>
                    <a:pt x="62" y="177"/>
                  </a:lnTo>
                  <a:lnTo>
                    <a:pt x="62" y="179"/>
                  </a:lnTo>
                  <a:lnTo>
                    <a:pt x="62" y="179"/>
                  </a:lnTo>
                  <a:lnTo>
                    <a:pt x="59" y="184"/>
                  </a:lnTo>
                  <a:lnTo>
                    <a:pt x="59" y="184"/>
                  </a:lnTo>
                  <a:lnTo>
                    <a:pt x="59" y="186"/>
                  </a:lnTo>
                  <a:lnTo>
                    <a:pt x="59" y="189"/>
                  </a:lnTo>
                  <a:lnTo>
                    <a:pt x="59" y="189"/>
                  </a:lnTo>
                  <a:lnTo>
                    <a:pt x="57" y="189"/>
                  </a:lnTo>
                  <a:lnTo>
                    <a:pt x="55" y="189"/>
                  </a:lnTo>
                  <a:lnTo>
                    <a:pt x="52" y="186"/>
                  </a:lnTo>
                  <a:lnTo>
                    <a:pt x="52" y="189"/>
                  </a:lnTo>
                  <a:lnTo>
                    <a:pt x="52" y="189"/>
                  </a:lnTo>
                  <a:lnTo>
                    <a:pt x="50" y="189"/>
                  </a:lnTo>
                  <a:lnTo>
                    <a:pt x="50" y="189"/>
                  </a:lnTo>
                  <a:lnTo>
                    <a:pt x="50" y="191"/>
                  </a:lnTo>
                  <a:lnTo>
                    <a:pt x="50" y="191"/>
                  </a:lnTo>
                  <a:lnTo>
                    <a:pt x="50" y="194"/>
                  </a:lnTo>
                  <a:lnTo>
                    <a:pt x="47" y="196"/>
                  </a:lnTo>
                  <a:lnTo>
                    <a:pt x="47" y="196"/>
                  </a:lnTo>
                  <a:lnTo>
                    <a:pt x="50" y="198"/>
                  </a:lnTo>
                  <a:lnTo>
                    <a:pt x="52" y="203"/>
                  </a:lnTo>
                  <a:lnTo>
                    <a:pt x="52" y="203"/>
                  </a:lnTo>
                  <a:lnTo>
                    <a:pt x="52" y="203"/>
                  </a:lnTo>
                  <a:lnTo>
                    <a:pt x="52" y="205"/>
                  </a:lnTo>
                  <a:lnTo>
                    <a:pt x="52" y="205"/>
                  </a:lnTo>
                  <a:lnTo>
                    <a:pt x="52" y="205"/>
                  </a:lnTo>
                  <a:lnTo>
                    <a:pt x="52" y="205"/>
                  </a:lnTo>
                  <a:lnTo>
                    <a:pt x="50" y="208"/>
                  </a:lnTo>
                  <a:lnTo>
                    <a:pt x="50" y="208"/>
                  </a:lnTo>
                  <a:lnTo>
                    <a:pt x="50" y="208"/>
                  </a:lnTo>
                  <a:lnTo>
                    <a:pt x="50" y="213"/>
                  </a:lnTo>
                  <a:lnTo>
                    <a:pt x="50" y="215"/>
                  </a:lnTo>
                  <a:lnTo>
                    <a:pt x="47" y="217"/>
                  </a:lnTo>
                  <a:lnTo>
                    <a:pt x="45" y="220"/>
                  </a:lnTo>
                  <a:lnTo>
                    <a:pt x="45" y="220"/>
                  </a:lnTo>
                  <a:lnTo>
                    <a:pt x="40" y="220"/>
                  </a:lnTo>
                  <a:lnTo>
                    <a:pt x="40" y="220"/>
                  </a:lnTo>
                  <a:lnTo>
                    <a:pt x="36" y="222"/>
                  </a:lnTo>
                  <a:lnTo>
                    <a:pt x="36" y="222"/>
                  </a:lnTo>
                  <a:lnTo>
                    <a:pt x="33" y="224"/>
                  </a:lnTo>
                  <a:lnTo>
                    <a:pt x="33" y="224"/>
                  </a:lnTo>
                  <a:lnTo>
                    <a:pt x="33" y="224"/>
                  </a:lnTo>
                  <a:lnTo>
                    <a:pt x="36" y="227"/>
                  </a:lnTo>
                  <a:lnTo>
                    <a:pt x="36" y="229"/>
                  </a:lnTo>
                  <a:lnTo>
                    <a:pt x="36" y="229"/>
                  </a:lnTo>
                  <a:lnTo>
                    <a:pt x="33" y="231"/>
                  </a:lnTo>
                  <a:lnTo>
                    <a:pt x="33" y="231"/>
                  </a:lnTo>
                  <a:lnTo>
                    <a:pt x="31" y="231"/>
                  </a:lnTo>
                  <a:lnTo>
                    <a:pt x="31" y="231"/>
                  </a:lnTo>
                  <a:lnTo>
                    <a:pt x="31" y="231"/>
                  </a:lnTo>
                  <a:lnTo>
                    <a:pt x="31" y="234"/>
                  </a:lnTo>
                  <a:lnTo>
                    <a:pt x="31" y="234"/>
                  </a:lnTo>
                  <a:lnTo>
                    <a:pt x="31" y="234"/>
                  </a:lnTo>
                  <a:lnTo>
                    <a:pt x="26" y="239"/>
                  </a:lnTo>
                  <a:lnTo>
                    <a:pt x="26" y="239"/>
                  </a:lnTo>
                  <a:lnTo>
                    <a:pt x="26" y="239"/>
                  </a:lnTo>
                  <a:lnTo>
                    <a:pt x="26" y="239"/>
                  </a:lnTo>
                  <a:lnTo>
                    <a:pt x="24" y="241"/>
                  </a:lnTo>
                  <a:lnTo>
                    <a:pt x="24" y="243"/>
                  </a:lnTo>
                  <a:lnTo>
                    <a:pt x="24" y="243"/>
                  </a:lnTo>
                  <a:lnTo>
                    <a:pt x="26" y="246"/>
                  </a:lnTo>
                  <a:lnTo>
                    <a:pt x="26" y="246"/>
                  </a:lnTo>
                  <a:lnTo>
                    <a:pt x="26" y="250"/>
                  </a:lnTo>
                  <a:lnTo>
                    <a:pt x="26" y="250"/>
                  </a:lnTo>
                  <a:lnTo>
                    <a:pt x="24" y="253"/>
                  </a:lnTo>
                  <a:lnTo>
                    <a:pt x="21" y="257"/>
                  </a:lnTo>
                  <a:lnTo>
                    <a:pt x="21" y="260"/>
                  </a:lnTo>
                  <a:lnTo>
                    <a:pt x="19" y="262"/>
                  </a:lnTo>
                  <a:lnTo>
                    <a:pt x="17" y="262"/>
                  </a:lnTo>
                  <a:lnTo>
                    <a:pt x="17" y="262"/>
                  </a:lnTo>
                  <a:lnTo>
                    <a:pt x="14" y="262"/>
                  </a:lnTo>
                  <a:lnTo>
                    <a:pt x="14" y="262"/>
                  </a:lnTo>
                  <a:lnTo>
                    <a:pt x="14" y="262"/>
                  </a:lnTo>
                  <a:lnTo>
                    <a:pt x="14" y="262"/>
                  </a:lnTo>
                  <a:lnTo>
                    <a:pt x="12" y="262"/>
                  </a:lnTo>
                  <a:lnTo>
                    <a:pt x="12" y="262"/>
                  </a:lnTo>
                  <a:lnTo>
                    <a:pt x="10" y="262"/>
                  </a:lnTo>
                  <a:lnTo>
                    <a:pt x="10" y="262"/>
                  </a:lnTo>
                  <a:lnTo>
                    <a:pt x="10" y="262"/>
                  </a:lnTo>
                  <a:lnTo>
                    <a:pt x="10" y="262"/>
                  </a:lnTo>
                  <a:lnTo>
                    <a:pt x="5" y="262"/>
                  </a:lnTo>
                  <a:lnTo>
                    <a:pt x="5" y="265"/>
                  </a:lnTo>
                  <a:lnTo>
                    <a:pt x="5" y="267"/>
                  </a:lnTo>
                  <a:lnTo>
                    <a:pt x="5" y="269"/>
                  </a:lnTo>
                  <a:lnTo>
                    <a:pt x="5" y="269"/>
                  </a:lnTo>
                  <a:lnTo>
                    <a:pt x="5" y="269"/>
                  </a:lnTo>
                  <a:lnTo>
                    <a:pt x="5" y="269"/>
                  </a:lnTo>
                  <a:lnTo>
                    <a:pt x="5" y="269"/>
                  </a:lnTo>
                  <a:lnTo>
                    <a:pt x="5" y="269"/>
                  </a:lnTo>
                  <a:lnTo>
                    <a:pt x="5" y="272"/>
                  </a:lnTo>
                  <a:lnTo>
                    <a:pt x="5" y="272"/>
                  </a:lnTo>
                  <a:lnTo>
                    <a:pt x="5" y="272"/>
                  </a:lnTo>
                  <a:lnTo>
                    <a:pt x="5" y="274"/>
                  </a:lnTo>
                  <a:lnTo>
                    <a:pt x="5" y="274"/>
                  </a:lnTo>
                  <a:lnTo>
                    <a:pt x="5" y="274"/>
                  </a:lnTo>
                  <a:lnTo>
                    <a:pt x="5" y="276"/>
                  </a:lnTo>
                  <a:lnTo>
                    <a:pt x="5" y="276"/>
                  </a:lnTo>
                  <a:lnTo>
                    <a:pt x="5" y="276"/>
                  </a:lnTo>
                  <a:lnTo>
                    <a:pt x="3" y="276"/>
                  </a:lnTo>
                  <a:lnTo>
                    <a:pt x="3" y="276"/>
                  </a:lnTo>
                  <a:lnTo>
                    <a:pt x="3" y="276"/>
                  </a:lnTo>
                  <a:lnTo>
                    <a:pt x="3" y="279"/>
                  </a:lnTo>
                  <a:lnTo>
                    <a:pt x="3" y="291"/>
                  </a:lnTo>
                  <a:lnTo>
                    <a:pt x="3" y="293"/>
                  </a:lnTo>
                  <a:lnTo>
                    <a:pt x="3" y="293"/>
                  </a:lnTo>
                  <a:lnTo>
                    <a:pt x="3" y="295"/>
                  </a:lnTo>
                  <a:lnTo>
                    <a:pt x="3" y="295"/>
                  </a:lnTo>
                  <a:lnTo>
                    <a:pt x="3" y="298"/>
                  </a:lnTo>
                  <a:lnTo>
                    <a:pt x="3" y="298"/>
                  </a:lnTo>
                  <a:lnTo>
                    <a:pt x="3" y="298"/>
                  </a:lnTo>
                  <a:lnTo>
                    <a:pt x="3" y="298"/>
                  </a:lnTo>
                  <a:lnTo>
                    <a:pt x="0" y="300"/>
                  </a:lnTo>
                  <a:lnTo>
                    <a:pt x="0" y="302"/>
                  </a:lnTo>
                  <a:lnTo>
                    <a:pt x="0" y="302"/>
                  </a:lnTo>
                  <a:lnTo>
                    <a:pt x="3" y="305"/>
                  </a:lnTo>
                  <a:lnTo>
                    <a:pt x="3" y="307"/>
                  </a:lnTo>
                  <a:lnTo>
                    <a:pt x="3" y="307"/>
                  </a:lnTo>
                  <a:lnTo>
                    <a:pt x="3" y="310"/>
                  </a:lnTo>
                  <a:lnTo>
                    <a:pt x="3" y="310"/>
                  </a:lnTo>
                  <a:lnTo>
                    <a:pt x="3" y="312"/>
                  </a:lnTo>
                  <a:lnTo>
                    <a:pt x="3" y="312"/>
                  </a:lnTo>
                  <a:lnTo>
                    <a:pt x="3" y="312"/>
                  </a:lnTo>
                  <a:lnTo>
                    <a:pt x="3" y="317"/>
                  </a:lnTo>
                  <a:lnTo>
                    <a:pt x="0" y="319"/>
                  </a:lnTo>
                  <a:lnTo>
                    <a:pt x="0" y="324"/>
                  </a:lnTo>
                  <a:lnTo>
                    <a:pt x="0" y="324"/>
                  </a:lnTo>
                  <a:lnTo>
                    <a:pt x="0" y="324"/>
                  </a:lnTo>
                  <a:lnTo>
                    <a:pt x="0" y="324"/>
                  </a:lnTo>
                  <a:lnTo>
                    <a:pt x="0" y="324"/>
                  </a:lnTo>
                  <a:lnTo>
                    <a:pt x="0" y="326"/>
                  </a:lnTo>
                  <a:lnTo>
                    <a:pt x="0" y="326"/>
                  </a:lnTo>
                  <a:lnTo>
                    <a:pt x="0" y="326"/>
                  </a:lnTo>
                  <a:lnTo>
                    <a:pt x="3" y="328"/>
                  </a:lnTo>
                  <a:lnTo>
                    <a:pt x="3" y="328"/>
                  </a:lnTo>
                  <a:lnTo>
                    <a:pt x="3" y="331"/>
                  </a:lnTo>
                  <a:lnTo>
                    <a:pt x="3" y="338"/>
                  </a:lnTo>
                  <a:lnTo>
                    <a:pt x="3" y="338"/>
                  </a:lnTo>
                  <a:lnTo>
                    <a:pt x="3" y="340"/>
                  </a:lnTo>
                  <a:lnTo>
                    <a:pt x="3" y="343"/>
                  </a:lnTo>
                  <a:lnTo>
                    <a:pt x="5" y="345"/>
                  </a:lnTo>
                  <a:lnTo>
                    <a:pt x="7" y="347"/>
                  </a:lnTo>
                  <a:lnTo>
                    <a:pt x="7" y="350"/>
                  </a:lnTo>
                  <a:lnTo>
                    <a:pt x="5" y="350"/>
                  </a:lnTo>
                  <a:lnTo>
                    <a:pt x="5" y="350"/>
                  </a:lnTo>
                  <a:lnTo>
                    <a:pt x="5" y="350"/>
                  </a:lnTo>
                  <a:lnTo>
                    <a:pt x="5" y="350"/>
                  </a:lnTo>
                  <a:lnTo>
                    <a:pt x="5" y="350"/>
                  </a:lnTo>
                  <a:lnTo>
                    <a:pt x="3" y="350"/>
                  </a:lnTo>
                  <a:lnTo>
                    <a:pt x="3" y="350"/>
                  </a:lnTo>
                  <a:lnTo>
                    <a:pt x="5" y="364"/>
                  </a:lnTo>
                  <a:lnTo>
                    <a:pt x="5" y="364"/>
                  </a:lnTo>
                  <a:lnTo>
                    <a:pt x="5" y="366"/>
                  </a:lnTo>
                  <a:lnTo>
                    <a:pt x="5" y="366"/>
                  </a:lnTo>
                  <a:lnTo>
                    <a:pt x="3" y="366"/>
                  </a:lnTo>
                  <a:lnTo>
                    <a:pt x="3" y="366"/>
                  </a:lnTo>
                  <a:lnTo>
                    <a:pt x="3" y="366"/>
                  </a:lnTo>
                  <a:lnTo>
                    <a:pt x="3" y="369"/>
                  </a:lnTo>
                  <a:lnTo>
                    <a:pt x="5" y="369"/>
                  </a:lnTo>
                  <a:lnTo>
                    <a:pt x="5" y="371"/>
                  </a:lnTo>
                  <a:lnTo>
                    <a:pt x="5" y="371"/>
                  </a:lnTo>
                  <a:lnTo>
                    <a:pt x="5" y="371"/>
                  </a:lnTo>
                  <a:lnTo>
                    <a:pt x="5" y="371"/>
                  </a:lnTo>
                  <a:lnTo>
                    <a:pt x="5" y="371"/>
                  </a:lnTo>
                  <a:lnTo>
                    <a:pt x="3" y="371"/>
                  </a:lnTo>
                  <a:lnTo>
                    <a:pt x="3" y="373"/>
                  </a:lnTo>
                  <a:lnTo>
                    <a:pt x="3" y="376"/>
                  </a:lnTo>
                  <a:lnTo>
                    <a:pt x="3" y="378"/>
                  </a:lnTo>
                  <a:lnTo>
                    <a:pt x="3" y="381"/>
                  </a:lnTo>
                  <a:lnTo>
                    <a:pt x="3" y="383"/>
                  </a:lnTo>
                  <a:lnTo>
                    <a:pt x="3" y="383"/>
                  </a:lnTo>
                  <a:lnTo>
                    <a:pt x="3" y="385"/>
                  </a:lnTo>
                  <a:lnTo>
                    <a:pt x="3" y="385"/>
                  </a:lnTo>
                  <a:lnTo>
                    <a:pt x="3" y="385"/>
                  </a:lnTo>
                  <a:lnTo>
                    <a:pt x="5" y="385"/>
                  </a:lnTo>
                  <a:lnTo>
                    <a:pt x="5" y="385"/>
                  </a:lnTo>
                  <a:lnTo>
                    <a:pt x="5" y="385"/>
                  </a:lnTo>
                  <a:lnTo>
                    <a:pt x="5" y="385"/>
                  </a:lnTo>
                  <a:lnTo>
                    <a:pt x="5" y="388"/>
                  </a:lnTo>
                  <a:lnTo>
                    <a:pt x="5" y="390"/>
                  </a:lnTo>
                  <a:lnTo>
                    <a:pt x="5" y="390"/>
                  </a:lnTo>
                  <a:lnTo>
                    <a:pt x="3" y="390"/>
                  </a:lnTo>
                  <a:lnTo>
                    <a:pt x="3" y="392"/>
                  </a:lnTo>
                  <a:lnTo>
                    <a:pt x="3" y="392"/>
                  </a:lnTo>
                  <a:lnTo>
                    <a:pt x="3" y="395"/>
                  </a:lnTo>
                  <a:lnTo>
                    <a:pt x="3" y="397"/>
                  </a:lnTo>
                  <a:lnTo>
                    <a:pt x="3" y="399"/>
                  </a:lnTo>
                  <a:lnTo>
                    <a:pt x="3" y="399"/>
                  </a:lnTo>
                  <a:lnTo>
                    <a:pt x="3" y="402"/>
                  </a:lnTo>
                  <a:lnTo>
                    <a:pt x="3" y="404"/>
                  </a:lnTo>
                  <a:lnTo>
                    <a:pt x="3" y="407"/>
                  </a:lnTo>
                  <a:lnTo>
                    <a:pt x="3" y="407"/>
                  </a:lnTo>
                  <a:lnTo>
                    <a:pt x="14" y="404"/>
                  </a:lnTo>
                  <a:lnTo>
                    <a:pt x="21" y="407"/>
                  </a:lnTo>
                  <a:lnTo>
                    <a:pt x="29" y="404"/>
                  </a:lnTo>
                  <a:lnTo>
                    <a:pt x="36" y="404"/>
                  </a:lnTo>
                  <a:lnTo>
                    <a:pt x="38" y="404"/>
                  </a:lnTo>
                  <a:lnTo>
                    <a:pt x="38" y="404"/>
                  </a:lnTo>
                  <a:lnTo>
                    <a:pt x="38" y="404"/>
                  </a:lnTo>
                  <a:lnTo>
                    <a:pt x="38" y="404"/>
                  </a:lnTo>
                  <a:lnTo>
                    <a:pt x="38" y="402"/>
                  </a:lnTo>
                  <a:lnTo>
                    <a:pt x="38" y="402"/>
                  </a:lnTo>
                  <a:lnTo>
                    <a:pt x="38" y="402"/>
                  </a:lnTo>
                  <a:lnTo>
                    <a:pt x="38" y="402"/>
                  </a:lnTo>
                  <a:lnTo>
                    <a:pt x="38" y="402"/>
                  </a:lnTo>
                  <a:lnTo>
                    <a:pt x="38" y="402"/>
                  </a:lnTo>
                  <a:lnTo>
                    <a:pt x="38" y="399"/>
                  </a:lnTo>
                  <a:lnTo>
                    <a:pt x="38" y="399"/>
                  </a:lnTo>
                  <a:lnTo>
                    <a:pt x="38" y="399"/>
                  </a:lnTo>
                  <a:lnTo>
                    <a:pt x="38" y="397"/>
                  </a:lnTo>
                  <a:lnTo>
                    <a:pt x="38" y="397"/>
                  </a:lnTo>
                  <a:lnTo>
                    <a:pt x="38" y="397"/>
                  </a:lnTo>
                  <a:lnTo>
                    <a:pt x="38" y="397"/>
                  </a:lnTo>
                  <a:lnTo>
                    <a:pt x="40" y="397"/>
                  </a:lnTo>
                  <a:lnTo>
                    <a:pt x="40" y="397"/>
                  </a:lnTo>
                  <a:lnTo>
                    <a:pt x="40" y="397"/>
                  </a:lnTo>
                  <a:lnTo>
                    <a:pt x="40" y="395"/>
                  </a:lnTo>
                  <a:lnTo>
                    <a:pt x="43" y="395"/>
                  </a:lnTo>
                  <a:lnTo>
                    <a:pt x="43" y="395"/>
                  </a:lnTo>
                  <a:lnTo>
                    <a:pt x="43" y="395"/>
                  </a:lnTo>
                  <a:lnTo>
                    <a:pt x="43" y="395"/>
                  </a:lnTo>
                  <a:lnTo>
                    <a:pt x="43" y="397"/>
                  </a:lnTo>
                  <a:lnTo>
                    <a:pt x="43" y="397"/>
                  </a:lnTo>
                  <a:lnTo>
                    <a:pt x="43" y="397"/>
                  </a:lnTo>
                  <a:lnTo>
                    <a:pt x="43" y="397"/>
                  </a:lnTo>
                  <a:lnTo>
                    <a:pt x="45" y="397"/>
                  </a:lnTo>
                  <a:lnTo>
                    <a:pt x="45" y="397"/>
                  </a:lnTo>
                  <a:lnTo>
                    <a:pt x="45" y="397"/>
                  </a:lnTo>
                  <a:lnTo>
                    <a:pt x="45" y="397"/>
                  </a:lnTo>
                  <a:lnTo>
                    <a:pt x="45" y="397"/>
                  </a:lnTo>
                  <a:lnTo>
                    <a:pt x="47" y="397"/>
                  </a:lnTo>
                  <a:lnTo>
                    <a:pt x="50" y="397"/>
                  </a:lnTo>
                  <a:lnTo>
                    <a:pt x="50" y="397"/>
                  </a:lnTo>
                  <a:lnTo>
                    <a:pt x="50" y="397"/>
                  </a:lnTo>
                  <a:lnTo>
                    <a:pt x="52" y="395"/>
                  </a:lnTo>
                  <a:lnTo>
                    <a:pt x="55" y="395"/>
                  </a:lnTo>
                  <a:lnTo>
                    <a:pt x="59" y="392"/>
                  </a:lnTo>
                  <a:lnTo>
                    <a:pt x="62" y="395"/>
                  </a:lnTo>
                  <a:lnTo>
                    <a:pt x="62" y="392"/>
                  </a:lnTo>
                  <a:lnTo>
                    <a:pt x="62" y="392"/>
                  </a:lnTo>
                  <a:lnTo>
                    <a:pt x="62" y="395"/>
                  </a:lnTo>
                  <a:lnTo>
                    <a:pt x="64" y="395"/>
                  </a:lnTo>
                  <a:lnTo>
                    <a:pt x="59" y="395"/>
                  </a:lnTo>
                  <a:lnTo>
                    <a:pt x="57" y="395"/>
                  </a:lnTo>
                  <a:lnTo>
                    <a:pt x="57" y="397"/>
                  </a:lnTo>
                  <a:lnTo>
                    <a:pt x="57" y="397"/>
                  </a:lnTo>
                  <a:lnTo>
                    <a:pt x="57" y="397"/>
                  </a:lnTo>
                  <a:lnTo>
                    <a:pt x="55" y="397"/>
                  </a:lnTo>
                  <a:lnTo>
                    <a:pt x="55" y="397"/>
                  </a:lnTo>
                  <a:lnTo>
                    <a:pt x="52" y="399"/>
                  </a:lnTo>
                  <a:lnTo>
                    <a:pt x="50" y="399"/>
                  </a:lnTo>
                  <a:lnTo>
                    <a:pt x="47" y="399"/>
                  </a:lnTo>
                  <a:lnTo>
                    <a:pt x="47" y="399"/>
                  </a:lnTo>
                  <a:lnTo>
                    <a:pt x="47" y="399"/>
                  </a:lnTo>
                  <a:lnTo>
                    <a:pt x="47" y="399"/>
                  </a:lnTo>
                  <a:lnTo>
                    <a:pt x="47" y="399"/>
                  </a:lnTo>
                  <a:lnTo>
                    <a:pt x="47" y="402"/>
                  </a:lnTo>
                  <a:lnTo>
                    <a:pt x="45" y="402"/>
                  </a:lnTo>
                  <a:lnTo>
                    <a:pt x="45" y="402"/>
                  </a:lnTo>
                  <a:lnTo>
                    <a:pt x="45" y="402"/>
                  </a:lnTo>
                  <a:lnTo>
                    <a:pt x="43" y="402"/>
                  </a:lnTo>
                  <a:lnTo>
                    <a:pt x="43" y="402"/>
                  </a:lnTo>
                  <a:lnTo>
                    <a:pt x="43" y="402"/>
                  </a:lnTo>
                  <a:lnTo>
                    <a:pt x="43" y="402"/>
                  </a:lnTo>
                  <a:lnTo>
                    <a:pt x="40" y="404"/>
                  </a:lnTo>
                  <a:lnTo>
                    <a:pt x="40" y="402"/>
                  </a:lnTo>
                  <a:lnTo>
                    <a:pt x="40" y="402"/>
                  </a:lnTo>
                  <a:lnTo>
                    <a:pt x="40" y="402"/>
                  </a:lnTo>
                  <a:lnTo>
                    <a:pt x="40" y="402"/>
                  </a:lnTo>
                  <a:lnTo>
                    <a:pt x="38" y="402"/>
                  </a:lnTo>
                  <a:lnTo>
                    <a:pt x="38" y="402"/>
                  </a:lnTo>
                  <a:lnTo>
                    <a:pt x="38" y="402"/>
                  </a:lnTo>
                  <a:lnTo>
                    <a:pt x="38" y="402"/>
                  </a:lnTo>
                  <a:lnTo>
                    <a:pt x="38" y="402"/>
                  </a:lnTo>
                  <a:lnTo>
                    <a:pt x="38" y="404"/>
                  </a:lnTo>
                  <a:lnTo>
                    <a:pt x="40" y="404"/>
                  </a:lnTo>
                  <a:lnTo>
                    <a:pt x="40" y="404"/>
                  </a:lnTo>
                  <a:lnTo>
                    <a:pt x="64" y="404"/>
                  </a:lnTo>
                  <a:lnTo>
                    <a:pt x="78" y="404"/>
                  </a:lnTo>
                  <a:lnTo>
                    <a:pt x="90" y="407"/>
                  </a:lnTo>
                  <a:lnTo>
                    <a:pt x="92" y="407"/>
                  </a:lnTo>
                  <a:lnTo>
                    <a:pt x="97" y="409"/>
                  </a:lnTo>
                  <a:lnTo>
                    <a:pt x="97" y="409"/>
                  </a:lnTo>
                  <a:lnTo>
                    <a:pt x="100" y="411"/>
                  </a:lnTo>
                  <a:lnTo>
                    <a:pt x="104" y="414"/>
                  </a:lnTo>
                  <a:lnTo>
                    <a:pt x="104" y="414"/>
                  </a:lnTo>
                  <a:lnTo>
                    <a:pt x="109" y="418"/>
                  </a:lnTo>
                  <a:lnTo>
                    <a:pt x="111" y="418"/>
                  </a:lnTo>
                  <a:lnTo>
                    <a:pt x="114" y="421"/>
                  </a:lnTo>
                  <a:lnTo>
                    <a:pt x="114" y="423"/>
                  </a:lnTo>
                  <a:lnTo>
                    <a:pt x="116" y="423"/>
                  </a:lnTo>
                  <a:lnTo>
                    <a:pt x="116" y="426"/>
                  </a:lnTo>
                  <a:lnTo>
                    <a:pt x="118" y="426"/>
                  </a:lnTo>
                  <a:lnTo>
                    <a:pt x="126" y="435"/>
                  </a:lnTo>
                  <a:lnTo>
                    <a:pt x="126" y="440"/>
                  </a:lnTo>
                  <a:lnTo>
                    <a:pt x="128" y="440"/>
                  </a:lnTo>
                  <a:lnTo>
                    <a:pt x="130" y="435"/>
                  </a:lnTo>
                  <a:lnTo>
                    <a:pt x="130" y="435"/>
                  </a:lnTo>
                  <a:lnTo>
                    <a:pt x="135" y="433"/>
                  </a:lnTo>
                  <a:lnTo>
                    <a:pt x="137" y="433"/>
                  </a:lnTo>
                  <a:lnTo>
                    <a:pt x="140" y="430"/>
                  </a:lnTo>
                  <a:lnTo>
                    <a:pt x="140" y="430"/>
                  </a:lnTo>
                  <a:lnTo>
                    <a:pt x="137" y="433"/>
                  </a:lnTo>
                  <a:lnTo>
                    <a:pt x="135" y="435"/>
                  </a:lnTo>
                  <a:lnTo>
                    <a:pt x="133" y="435"/>
                  </a:lnTo>
                  <a:lnTo>
                    <a:pt x="133" y="437"/>
                  </a:lnTo>
                  <a:lnTo>
                    <a:pt x="133" y="437"/>
                  </a:lnTo>
                  <a:lnTo>
                    <a:pt x="133" y="437"/>
                  </a:lnTo>
                  <a:lnTo>
                    <a:pt x="133" y="437"/>
                  </a:lnTo>
                  <a:lnTo>
                    <a:pt x="133" y="437"/>
                  </a:lnTo>
                  <a:lnTo>
                    <a:pt x="130" y="437"/>
                  </a:lnTo>
                  <a:lnTo>
                    <a:pt x="130" y="437"/>
                  </a:lnTo>
                  <a:lnTo>
                    <a:pt x="130" y="437"/>
                  </a:lnTo>
                  <a:lnTo>
                    <a:pt x="130" y="437"/>
                  </a:lnTo>
                  <a:lnTo>
                    <a:pt x="128" y="440"/>
                  </a:lnTo>
                  <a:lnTo>
                    <a:pt x="128" y="440"/>
                  </a:lnTo>
                  <a:lnTo>
                    <a:pt x="128" y="442"/>
                  </a:lnTo>
                  <a:lnTo>
                    <a:pt x="130" y="442"/>
                  </a:lnTo>
                  <a:lnTo>
                    <a:pt x="130" y="444"/>
                  </a:lnTo>
                  <a:lnTo>
                    <a:pt x="130" y="444"/>
                  </a:lnTo>
                  <a:lnTo>
                    <a:pt x="130" y="447"/>
                  </a:lnTo>
                  <a:lnTo>
                    <a:pt x="133" y="447"/>
                  </a:lnTo>
                  <a:lnTo>
                    <a:pt x="133" y="447"/>
                  </a:lnTo>
                  <a:lnTo>
                    <a:pt x="133" y="449"/>
                  </a:lnTo>
                  <a:lnTo>
                    <a:pt x="135" y="449"/>
                  </a:lnTo>
                  <a:lnTo>
                    <a:pt x="135" y="447"/>
                  </a:lnTo>
                  <a:lnTo>
                    <a:pt x="137" y="447"/>
                  </a:lnTo>
                  <a:lnTo>
                    <a:pt x="137" y="447"/>
                  </a:lnTo>
                  <a:lnTo>
                    <a:pt x="137" y="447"/>
                  </a:lnTo>
                  <a:lnTo>
                    <a:pt x="140" y="447"/>
                  </a:lnTo>
                  <a:lnTo>
                    <a:pt x="140" y="447"/>
                  </a:lnTo>
                  <a:lnTo>
                    <a:pt x="140" y="444"/>
                  </a:lnTo>
                  <a:lnTo>
                    <a:pt x="142" y="440"/>
                  </a:lnTo>
                  <a:lnTo>
                    <a:pt x="142" y="440"/>
                  </a:lnTo>
                  <a:lnTo>
                    <a:pt x="142" y="442"/>
                  </a:lnTo>
                  <a:lnTo>
                    <a:pt x="142" y="442"/>
                  </a:lnTo>
                  <a:lnTo>
                    <a:pt x="142" y="444"/>
                  </a:lnTo>
                  <a:lnTo>
                    <a:pt x="142" y="447"/>
                  </a:lnTo>
                  <a:lnTo>
                    <a:pt x="142" y="447"/>
                  </a:lnTo>
                  <a:lnTo>
                    <a:pt x="142" y="447"/>
                  </a:lnTo>
                  <a:lnTo>
                    <a:pt x="145" y="447"/>
                  </a:lnTo>
                  <a:lnTo>
                    <a:pt x="145" y="447"/>
                  </a:lnTo>
                  <a:lnTo>
                    <a:pt x="145" y="447"/>
                  </a:lnTo>
                  <a:lnTo>
                    <a:pt x="147" y="447"/>
                  </a:lnTo>
                  <a:lnTo>
                    <a:pt x="147" y="444"/>
                  </a:lnTo>
                  <a:lnTo>
                    <a:pt x="147" y="444"/>
                  </a:lnTo>
                  <a:lnTo>
                    <a:pt x="149" y="444"/>
                  </a:lnTo>
                  <a:lnTo>
                    <a:pt x="149" y="444"/>
                  </a:lnTo>
                  <a:lnTo>
                    <a:pt x="149" y="447"/>
                  </a:lnTo>
                  <a:lnTo>
                    <a:pt x="152" y="447"/>
                  </a:lnTo>
                  <a:lnTo>
                    <a:pt x="152" y="447"/>
                  </a:lnTo>
                  <a:lnTo>
                    <a:pt x="152" y="447"/>
                  </a:lnTo>
                  <a:lnTo>
                    <a:pt x="152" y="449"/>
                  </a:lnTo>
                  <a:lnTo>
                    <a:pt x="152" y="449"/>
                  </a:lnTo>
                  <a:lnTo>
                    <a:pt x="152" y="449"/>
                  </a:lnTo>
                  <a:lnTo>
                    <a:pt x="152" y="449"/>
                  </a:lnTo>
                  <a:lnTo>
                    <a:pt x="149" y="447"/>
                  </a:lnTo>
                  <a:lnTo>
                    <a:pt x="149" y="447"/>
                  </a:lnTo>
                  <a:lnTo>
                    <a:pt x="149" y="447"/>
                  </a:lnTo>
                  <a:lnTo>
                    <a:pt x="149" y="447"/>
                  </a:lnTo>
                  <a:lnTo>
                    <a:pt x="147" y="447"/>
                  </a:lnTo>
                  <a:lnTo>
                    <a:pt x="147" y="447"/>
                  </a:lnTo>
                  <a:lnTo>
                    <a:pt x="147" y="447"/>
                  </a:lnTo>
                  <a:lnTo>
                    <a:pt x="147" y="449"/>
                  </a:lnTo>
                  <a:lnTo>
                    <a:pt x="145" y="449"/>
                  </a:lnTo>
                  <a:lnTo>
                    <a:pt x="145" y="449"/>
                  </a:lnTo>
                  <a:lnTo>
                    <a:pt x="145" y="449"/>
                  </a:lnTo>
                  <a:lnTo>
                    <a:pt x="142" y="449"/>
                  </a:lnTo>
                  <a:lnTo>
                    <a:pt x="137" y="449"/>
                  </a:lnTo>
                  <a:lnTo>
                    <a:pt x="135" y="449"/>
                  </a:lnTo>
                  <a:lnTo>
                    <a:pt x="135" y="449"/>
                  </a:lnTo>
                  <a:lnTo>
                    <a:pt x="135" y="449"/>
                  </a:lnTo>
                  <a:lnTo>
                    <a:pt x="135" y="449"/>
                  </a:lnTo>
                  <a:lnTo>
                    <a:pt x="135" y="452"/>
                  </a:lnTo>
                  <a:lnTo>
                    <a:pt x="135" y="452"/>
                  </a:lnTo>
                  <a:lnTo>
                    <a:pt x="135" y="454"/>
                  </a:lnTo>
                  <a:lnTo>
                    <a:pt x="135" y="454"/>
                  </a:lnTo>
                  <a:lnTo>
                    <a:pt x="137" y="454"/>
                  </a:lnTo>
                  <a:lnTo>
                    <a:pt x="137" y="456"/>
                  </a:lnTo>
                  <a:lnTo>
                    <a:pt x="137" y="456"/>
                  </a:lnTo>
                  <a:lnTo>
                    <a:pt x="137" y="456"/>
                  </a:lnTo>
                  <a:lnTo>
                    <a:pt x="145" y="459"/>
                  </a:lnTo>
                  <a:lnTo>
                    <a:pt x="147" y="459"/>
                  </a:lnTo>
                  <a:lnTo>
                    <a:pt x="147" y="459"/>
                  </a:lnTo>
                  <a:lnTo>
                    <a:pt x="147" y="456"/>
                  </a:lnTo>
                  <a:lnTo>
                    <a:pt x="147" y="456"/>
                  </a:lnTo>
                  <a:lnTo>
                    <a:pt x="147" y="456"/>
                  </a:lnTo>
                  <a:lnTo>
                    <a:pt x="147" y="456"/>
                  </a:lnTo>
                  <a:lnTo>
                    <a:pt x="147" y="456"/>
                  </a:lnTo>
                  <a:lnTo>
                    <a:pt x="147" y="456"/>
                  </a:lnTo>
                  <a:lnTo>
                    <a:pt x="149" y="456"/>
                  </a:lnTo>
                  <a:lnTo>
                    <a:pt x="149" y="459"/>
                  </a:lnTo>
                  <a:lnTo>
                    <a:pt x="149" y="459"/>
                  </a:lnTo>
                  <a:lnTo>
                    <a:pt x="152" y="456"/>
                  </a:lnTo>
                  <a:lnTo>
                    <a:pt x="152" y="456"/>
                  </a:lnTo>
                  <a:lnTo>
                    <a:pt x="152" y="454"/>
                  </a:lnTo>
                  <a:lnTo>
                    <a:pt x="152" y="454"/>
                  </a:lnTo>
                  <a:lnTo>
                    <a:pt x="154" y="452"/>
                  </a:lnTo>
                  <a:lnTo>
                    <a:pt x="154" y="452"/>
                  </a:lnTo>
                  <a:lnTo>
                    <a:pt x="154" y="452"/>
                  </a:lnTo>
                  <a:lnTo>
                    <a:pt x="154" y="452"/>
                  </a:lnTo>
                  <a:lnTo>
                    <a:pt x="156" y="452"/>
                  </a:lnTo>
                  <a:lnTo>
                    <a:pt x="156" y="452"/>
                  </a:lnTo>
                  <a:lnTo>
                    <a:pt x="156" y="452"/>
                  </a:lnTo>
                  <a:lnTo>
                    <a:pt x="159" y="452"/>
                  </a:lnTo>
                  <a:lnTo>
                    <a:pt x="159" y="452"/>
                  </a:lnTo>
                  <a:lnTo>
                    <a:pt x="159" y="452"/>
                  </a:lnTo>
                  <a:lnTo>
                    <a:pt x="156" y="452"/>
                  </a:lnTo>
                  <a:lnTo>
                    <a:pt x="156" y="454"/>
                  </a:lnTo>
                  <a:lnTo>
                    <a:pt x="154" y="454"/>
                  </a:lnTo>
                  <a:lnTo>
                    <a:pt x="154" y="454"/>
                  </a:lnTo>
                  <a:lnTo>
                    <a:pt x="154" y="454"/>
                  </a:lnTo>
                  <a:lnTo>
                    <a:pt x="154" y="454"/>
                  </a:lnTo>
                  <a:lnTo>
                    <a:pt x="152" y="454"/>
                  </a:lnTo>
                  <a:lnTo>
                    <a:pt x="154" y="456"/>
                  </a:lnTo>
                  <a:lnTo>
                    <a:pt x="154" y="456"/>
                  </a:lnTo>
                  <a:lnTo>
                    <a:pt x="154" y="456"/>
                  </a:lnTo>
                  <a:lnTo>
                    <a:pt x="154" y="459"/>
                  </a:lnTo>
                  <a:lnTo>
                    <a:pt x="156" y="459"/>
                  </a:lnTo>
                  <a:lnTo>
                    <a:pt x="154" y="459"/>
                  </a:lnTo>
                  <a:lnTo>
                    <a:pt x="154" y="459"/>
                  </a:lnTo>
                  <a:lnTo>
                    <a:pt x="154" y="459"/>
                  </a:lnTo>
                  <a:lnTo>
                    <a:pt x="152" y="459"/>
                  </a:lnTo>
                  <a:lnTo>
                    <a:pt x="152" y="459"/>
                  </a:lnTo>
                  <a:lnTo>
                    <a:pt x="152" y="459"/>
                  </a:lnTo>
                  <a:lnTo>
                    <a:pt x="149" y="461"/>
                  </a:lnTo>
                  <a:lnTo>
                    <a:pt x="149" y="461"/>
                  </a:lnTo>
                  <a:lnTo>
                    <a:pt x="149" y="461"/>
                  </a:lnTo>
                  <a:lnTo>
                    <a:pt x="149" y="461"/>
                  </a:lnTo>
                  <a:lnTo>
                    <a:pt x="149" y="461"/>
                  </a:lnTo>
                  <a:lnTo>
                    <a:pt x="149" y="459"/>
                  </a:lnTo>
                  <a:lnTo>
                    <a:pt x="147" y="461"/>
                  </a:lnTo>
                  <a:lnTo>
                    <a:pt x="145" y="461"/>
                  </a:lnTo>
                  <a:lnTo>
                    <a:pt x="142" y="461"/>
                  </a:lnTo>
                  <a:lnTo>
                    <a:pt x="142" y="461"/>
                  </a:lnTo>
                  <a:lnTo>
                    <a:pt x="145" y="466"/>
                  </a:lnTo>
                  <a:lnTo>
                    <a:pt x="145" y="468"/>
                  </a:lnTo>
                  <a:lnTo>
                    <a:pt x="145" y="470"/>
                  </a:lnTo>
                  <a:lnTo>
                    <a:pt x="145" y="470"/>
                  </a:lnTo>
                  <a:lnTo>
                    <a:pt x="145" y="470"/>
                  </a:lnTo>
                  <a:lnTo>
                    <a:pt x="145" y="470"/>
                  </a:lnTo>
                  <a:lnTo>
                    <a:pt x="147" y="470"/>
                  </a:lnTo>
                  <a:lnTo>
                    <a:pt x="147" y="470"/>
                  </a:lnTo>
                  <a:lnTo>
                    <a:pt x="147" y="470"/>
                  </a:lnTo>
                  <a:lnTo>
                    <a:pt x="147" y="470"/>
                  </a:lnTo>
                  <a:lnTo>
                    <a:pt x="149" y="470"/>
                  </a:lnTo>
                  <a:lnTo>
                    <a:pt x="149" y="470"/>
                  </a:lnTo>
                  <a:lnTo>
                    <a:pt x="149" y="470"/>
                  </a:lnTo>
                  <a:lnTo>
                    <a:pt x="149" y="470"/>
                  </a:lnTo>
                  <a:lnTo>
                    <a:pt x="149" y="470"/>
                  </a:lnTo>
                  <a:lnTo>
                    <a:pt x="152" y="473"/>
                  </a:lnTo>
                  <a:lnTo>
                    <a:pt x="149" y="470"/>
                  </a:lnTo>
                  <a:lnTo>
                    <a:pt x="149" y="470"/>
                  </a:lnTo>
                  <a:lnTo>
                    <a:pt x="149" y="473"/>
                  </a:lnTo>
                  <a:lnTo>
                    <a:pt x="149" y="475"/>
                  </a:lnTo>
                  <a:lnTo>
                    <a:pt x="149" y="475"/>
                  </a:lnTo>
                  <a:lnTo>
                    <a:pt x="149" y="473"/>
                  </a:lnTo>
                  <a:lnTo>
                    <a:pt x="147" y="473"/>
                  </a:lnTo>
                  <a:lnTo>
                    <a:pt x="147" y="473"/>
                  </a:lnTo>
                  <a:lnTo>
                    <a:pt x="147" y="473"/>
                  </a:lnTo>
                  <a:lnTo>
                    <a:pt x="145" y="473"/>
                  </a:lnTo>
                  <a:lnTo>
                    <a:pt x="145" y="473"/>
                  </a:lnTo>
                  <a:lnTo>
                    <a:pt x="145" y="473"/>
                  </a:lnTo>
                  <a:lnTo>
                    <a:pt x="145" y="475"/>
                  </a:lnTo>
                  <a:lnTo>
                    <a:pt x="147" y="475"/>
                  </a:lnTo>
                  <a:lnTo>
                    <a:pt x="147" y="475"/>
                  </a:lnTo>
                  <a:lnTo>
                    <a:pt x="147" y="475"/>
                  </a:lnTo>
                  <a:lnTo>
                    <a:pt x="147" y="478"/>
                  </a:lnTo>
                  <a:lnTo>
                    <a:pt x="147" y="478"/>
                  </a:lnTo>
                  <a:lnTo>
                    <a:pt x="147" y="480"/>
                  </a:lnTo>
                  <a:lnTo>
                    <a:pt x="147" y="482"/>
                  </a:lnTo>
                  <a:lnTo>
                    <a:pt x="149" y="485"/>
                  </a:lnTo>
                  <a:lnTo>
                    <a:pt x="152" y="487"/>
                  </a:lnTo>
                  <a:lnTo>
                    <a:pt x="152" y="489"/>
                  </a:lnTo>
                  <a:lnTo>
                    <a:pt x="149" y="487"/>
                  </a:lnTo>
                  <a:lnTo>
                    <a:pt x="149" y="489"/>
                  </a:lnTo>
                  <a:lnTo>
                    <a:pt x="152" y="492"/>
                  </a:lnTo>
                  <a:lnTo>
                    <a:pt x="152" y="492"/>
                  </a:lnTo>
                  <a:lnTo>
                    <a:pt x="152" y="492"/>
                  </a:lnTo>
                  <a:lnTo>
                    <a:pt x="154" y="494"/>
                  </a:lnTo>
                  <a:lnTo>
                    <a:pt x="154" y="494"/>
                  </a:lnTo>
                  <a:lnTo>
                    <a:pt x="154" y="494"/>
                  </a:lnTo>
                  <a:lnTo>
                    <a:pt x="154" y="494"/>
                  </a:lnTo>
                  <a:lnTo>
                    <a:pt x="154" y="494"/>
                  </a:lnTo>
                  <a:lnTo>
                    <a:pt x="154" y="497"/>
                  </a:lnTo>
                  <a:lnTo>
                    <a:pt x="156" y="499"/>
                  </a:lnTo>
                  <a:lnTo>
                    <a:pt x="161" y="504"/>
                  </a:lnTo>
                  <a:lnTo>
                    <a:pt x="161" y="504"/>
                  </a:lnTo>
                  <a:lnTo>
                    <a:pt x="163" y="506"/>
                  </a:lnTo>
                  <a:lnTo>
                    <a:pt x="163" y="506"/>
                  </a:lnTo>
                  <a:lnTo>
                    <a:pt x="163" y="506"/>
                  </a:lnTo>
                  <a:lnTo>
                    <a:pt x="166" y="508"/>
                  </a:lnTo>
                  <a:lnTo>
                    <a:pt x="166" y="508"/>
                  </a:lnTo>
                  <a:lnTo>
                    <a:pt x="166" y="508"/>
                  </a:lnTo>
                  <a:lnTo>
                    <a:pt x="166" y="508"/>
                  </a:lnTo>
                  <a:lnTo>
                    <a:pt x="166" y="508"/>
                  </a:lnTo>
                  <a:lnTo>
                    <a:pt x="166" y="508"/>
                  </a:lnTo>
                  <a:lnTo>
                    <a:pt x="166" y="508"/>
                  </a:lnTo>
                  <a:lnTo>
                    <a:pt x="166" y="508"/>
                  </a:lnTo>
                  <a:lnTo>
                    <a:pt x="168" y="511"/>
                  </a:lnTo>
                  <a:lnTo>
                    <a:pt x="168" y="511"/>
                  </a:lnTo>
                  <a:lnTo>
                    <a:pt x="171" y="511"/>
                  </a:lnTo>
                  <a:lnTo>
                    <a:pt x="171" y="511"/>
                  </a:lnTo>
                  <a:lnTo>
                    <a:pt x="171" y="511"/>
                  </a:lnTo>
                  <a:lnTo>
                    <a:pt x="171" y="508"/>
                  </a:lnTo>
                  <a:lnTo>
                    <a:pt x="171" y="511"/>
                  </a:lnTo>
                  <a:lnTo>
                    <a:pt x="171" y="511"/>
                  </a:lnTo>
                  <a:lnTo>
                    <a:pt x="171" y="513"/>
                  </a:lnTo>
                  <a:lnTo>
                    <a:pt x="173" y="513"/>
                  </a:lnTo>
                  <a:lnTo>
                    <a:pt x="173" y="513"/>
                  </a:lnTo>
                  <a:lnTo>
                    <a:pt x="173" y="513"/>
                  </a:lnTo>
                  <a:lnTo>
                    <a:pt x="173" y="515"/>
                  </a:lnTo>
                  <a:lnTo>
                    <a:pt x="175" y="515"/>
                  </a:lnTo>
                  <a:lnTo>
                    <a:pt x="175" y="515"/>
                  </a:lnTo>
                  <a:lnTo>
                    <a:pt x="175" y="515"/>
                  </a:lnTo>
                  <a:lnTo>
                    <a:pt x="175" y="513"/>
                  </a:lnTo>
                  <a:lnTo>
                    <a:pt x="175" y="511"/>
                  </a:lnTo>
                  <a:lnTo>
                    <a:pt x="175" y="513"/>
                  </a:lnTo>
                  <a:lnTo>
                    <a:pt x="175" y="513"/>
                  </a:lnTo>
                  <a:lnTo>
                    <a:pt x="178" y="511"/>
                  </a:lnTo>
                  <a:lnTo>
                    <a:pt x="178" y="511"/>
                  </a:lnTo>
                  <a:lnTo>
                    <a:pt x="178" y="511"/>
                  </a:lnTo>
                  <a:lnTo>
                    <a:pt x="178" y="513"/>
                  </a:lnTo>
                  <a:lnTo>
                    <a:pt x="178" y="513"/>
                  </a:lnTo>
                  <a:lnTo>
                    <a:pt x="178" y="513"/>
                  </a:lnTo>
                  <a:lnTo>
                    <a:pt x="178" y="513"/>
                  </a:lnTo>
                  <a:lnTo>
                    <a:pt x="178" y="513"/>
                  </a:lnTo>
                  <a:lnTo>
                    <a:pt x="178" y="515"/>
                  </a:lnTo>
                  <a:lnTo>
                    <a:pt x="178" y="515"/>
                  </a:lnTo>
                  <a:lnTo>
                    <a:pt x="180" y="515"/>
                  </a:lnTo>
                  <a:lnTo>
                    <a:pt x="180" y="515"/>
                  </a:lnTo>
                  <a:lnTo>
                    <a:pt x="180" y="518"/>
                  </a:lnTo>
                  <a:lnTo>
                    <a:pt x="180" y="518"/>
                  </a:lnTo>
                  <a:lnTo>
                    <a:pt x="182" y="515"/>
                  </a:lnTo>
                  <a:lnTo>
                    <a:pt x="180" y="515"/>
                  </a:lnTo>
                  <a:lnTo>
                    <a:pt x="180" y="515"/>
                  </a:lnTo>
                  <a:lnTo>
                    <a:pt x="180" y="513"/>
                  </a:lnTo>
                  <a:lnTo>
                    <a:pt x="180" y="513"/>
                  </a:lnTo>
                  <a:lnTo>
                    <a:pt x="180" y="513"/>
                  </a:lnTo>
                  <a:lnTo>
                    <a:pt x="180" y="513"/>
                  </a:lnTo>
                  <a:lnTo>
                    <a:pt x="180" y="511"/>
                  </a:lnTo>
                  <a:lnTo>
                    <a:pt x="180" y="511"/>
                  </a:lnTo>
                  <a:lnTo>
                    <a:pt x="180" y="511"/>
                  </a:lnTo>
                  <a:lnTo>
                    <a:pt x="182" y="511"/>
                  </a:lnTo>
                  <a:lnTo>
                    <a:pt x="182" y="511"/>
                  </a:lnTo>
                  <a:lnTo>
                    <a:pt x="182" y="511"/>
                  </a:lnTo>
                  <a:lnTo>
                    <a:pt x="182" y="513"/>
                  </a:lnTo>
                  <a:lnTo>
                    <a:pt x="182" y="513"/>
                  </a:lnTo>
                  <a:lnTo>
                    <a:pt x="182" y="513"/>
                  </a:lnTo>
                  <a:lnTo>
                    <a:pt x="182" y="513"/>
                  </a:lnTo>
                  <a:lnTo>
                    <a:pt x="182" y="513"/>
                  </a:lnTo>
                  <a:lnTo>
                    <a:pt x="182" y="513"/>
                  </a:lnTo>
                  <a:lnTo>
                    <a:pt x="182" y="515"/>
                  </a:lnTo>
                  <a:lnTo>
                    <a:pt x="182" y="515"/>
                  </a:lnTo>
                  <a:lnTo>
                    <a:pt x="182" y="518"/>
                  </a:lnTo>
                  <a:lnTo>
                    <a:pt x="182" y="518"/>
                  </a:lnTo>
                  <a:lnTo>
                    <a:pt x="182" y="518"/>
                  </a:lnTo>
                  <a:lnTo>
                    <a:pt x="185" y="518"/>
                  </a:lnTo>
                  <a:lnTo>
                    <a:pt x="185" y="518"/>
                  </a:lnTo>
                  <a:lnTo>
                    <a:pt x="185" y="518"/>
                  </a:lnTo>
                  <a:lnTo>
                    <a:pt x="185" y="518"/>
                  </a:lnTo>
                  <a:lnTo>
                    <a:pt x="185" y="518"/>
                  </a:lnTo>
                  <a:lnTo>
                    <a:pt x="187" y="518"/>
                  </a:lnTo>
                  <a:lnTo>
                    <a:pt x="189" y="518"/>
                  </a:lnTo>
                  <a:lnTo>
                    <a:pt x="189" y="518"/>
                  </a:lnTo>
                  <a:lnTo>
                    <a:pt x="189" y="515"/>
                  </a:lnTo>
                  <a:lnTo>
                    <a:pt x="189" y="515"/>
                  </a:lnTo>
                  <a:lnTo>
                    <a:pt x="187" y="518"/>
                  </a:lnTo>
                  <a:lnTo>
                    <a:pt x="187" y="515"/>
                  </a:lnTo>
                  <a:lnTo>
                    <a:pt x="189" y="515"/>
                  </a:lnTo>
                  <a:lnTo>
                    <a:pt x="189" y="515"/>
                  </a:lnTo>
                  <a:lnTo>
                    <a:pt x="189" y="515"/>
                  </a:lnTo>
                  <a:lnTo>
                    <a:pt x="189" y="515"/>
                  </a:lnTo>
                  <a:lnTo>
                    <a:pt x="189" y="513"/>
                  </a:lnTo>
                  <a:lnTo>
                    <a:pt x="189" y="513"/>
                  </a:lnTo>
                  <a:lnTo>
                    <a:pt x="189" y="511"/>
                  </a:lnTo>
                  <a:lnTo>
                    <a:pt x="189" y="511"/>
                  </a:lnTo>
                  <a:lnTo>
                    <a:pt x="189" y="508"/>
                  </a:lnTo>
                  <a:lnTo>
                    <a:pt x="189" y="508"/>
                  </a:lnTo>
                  <a:lnTo>
                    <a:pt x="189" y="511"/>
                  </a:lnTo>
                  <a:lnTo>
                    <a:pt x="189" y="511"/>
                  </a:lnTo>
                  <a:lnTo>
                    <a:pt x="192" y="511"/>
                  </a:lnTo>
                  <a:lnTo>
                    <a:pt x="192" y="511"/>
                  </a:lnTo>
                  <a:lnTo>
                    <a:pt x="189" y="508"/>
                  </a:lnTo>
                  <a:lnTo>
                    <a:pt x="189" y="508"/>
                  </a:lnTo>
                  <a:lnTo>
                    <a:pt x="189" y="506"/>
                  </a:lnTo>
                  <a:lnTo>
                    <a:pt x="192" y="506"/>
                  </a:lnTo>
                  <a:lnTo>
                    <a:pt x="192" y="508"/>
                  </a:lnTo>
                  <a:lnTo>
                    <a:pt x="192" y="511"/>
                  </a:lnTo>
                  <a:lnTo>
                    <a:pt x="194" y="511"/>
                  </a:lnTo>
                  <a:lnTo>
                    <a:pt x="194" y="508"/>
                  </a:lnTo>
                  <a:lnTo>
                    <a:pt x="194" y="508"/>
                  </a:lnTo>
                  <a:lnTo>
                    <a:pt x="194" y="508"/>
                  </a:lnTo>
                  <a:lnTo>
                    <a:pt x="197" y="511"/>
                  </a:lnTo>
                  <a:lnTo>
                    <a:pt x="192" y="513"/>
                  </a:lnTo>
                  <a:lnTo>
                    <a:pt x="192" y="515"/>
                  </a:lnTo>
                  <a:lnTo>
                    <a:pt x="192" y="518"/>
                  </a:lnTo>
                  <a:lnTo>
                    <a:pt x="194" y="518"/>
                  </a:lnTo>
                  <a:lnTo>
                    <a:pt x="197" y="518"/>
                  </a:lnTo>
                  <a:lnTo>
                    <a:pt x="197" y="515"/>
                  </a:lnTo>
                  <a:lnTo>
                    <a:pt x="199" y="515"/>
                  </a:lnTo>
                  <a:lnTo>
                    <a:pt x="199" y="515"/>
                  </a:lnTo>
                  <a:lnTo>
                    <a:pt x="199" y="515"/>
                  </a:lnTo>
                  <a:lnTo>
                    <a:pt x="199" y="515"/>
                  </a:lnTo>
                  <a:lnTo>
                    <a:pt x="201" y="515"/>
                  </a:lnTo>
                  <a:lnTo>
                    <a:pt x="201" y="515"/>
                  </a:lnTo>
                  <a:lnTo>
                    <a:pt x="201" y="515"/>
                  </a:lnTo>
                  <a:lnTo>
                    <a:pt x="206" y="515"/>
                  </a:lnTo>
                  <a:lnTo>
                    <a:pt x="208" y="515"/>
                  </a:lnTo>
                  <a:lnTo>
                    <a:pt x="208" y="513"/>
                  </a:lnTo>
                  <a:lnTo>
                    <a:pt x="208" y="511"/>
                  </a:lnTo>
                  <a:lnTo>
                    <a:pt x="208" y="508"/>
                  </a:lnTo>
                  <a:lnTo>
                    <a:pt x="208" y="506"/>
                  </a:lnTo>
                  <a:lnTo>
                    <a:pt x="206" y="506"/>
                  </a:lnTo>
                  <a:lnTo>
                    <a:pt x="208" y="506"/>
                  </a:lnTo>
                  <a:lnTo>
                    <a:pt x="211" y="506"/>
                  </a:lnTo>
                  <a:lnTo>
                    <a:pt x="211" y="508"/>
                  </a:lnTo>
                  <a:lnTo>
                    <a:pt x="211" y="511"/>
                  </a:lnTo>
                  <a:lnTo>
                    <a:pt x="211" y="513"/>
                  </a:lnTo>
                  <a:lnTo>
                    <a:pt x="211" y="515"/>
                  </a:lnTo>
                  <a:lnTo>
                    <a:pt x="211" y="515"/>
                  </a:lnTo>
                  <a:lnTo>
                    <a:pt x="213" y="515"/>
                  </a:lnTo>
                  <a:lnTo>
                    <a:pt x="213" y="515"/>
                  </a:lnTo>
                  <a:lnTo>
                    <a:pt x="215" y="515"/>
                  </a:lnTo>
                  <a:lnTo>
                    <a:pt x="215" y="515"/>
                  </a:lnTo>
                  <a:lnTo>
                    <a:pt x="215" y="513"/>
                  </a:lnTo>
                  <a:lnTo>
                    <a:pt x="215" y="511"/>
                  </a:lnTo>
                  <a:lnTo>
                    <a:pt x="213" y="511"/>
                  </a:lnTo>
                  <a:lnTo>
                    <a:pt x="213" y="511"/>
                  </a:lnTo>
                  <a:lnTo>
                    <a:pt x="213" y="508"/>
                  </a:lnTo>
                  <a:lnTo>
                    <a:pt x="213" y="506"/>
                  </a:lnTo>
                  <a:lnTo>
                    <a:pt x="213" y="506"/>
                  </a:lnTo>
                  <a:lnTo>
                    <a:pt x="213" y="506"/>
                  </a:lnTo>
                  <a:lnTo>
                    <a:pt x="213" y="506"/>
                  </a:lnTo>
                  <a:lnTo>
                    <a:pt x="213" y="504"/>
                  </a:lnTo>
                  <a:lnTo>
                    <a:pt x="213" y="504"/>
                  </a:lnTo>
                  <a:lnTo>
                    <a:pt x="213" y="506"/>
                  </a:lnTo>
                  <a:lnTo>
                    <a:pt x="213" y="508"/>
                  </a:lnTo>
                  <a:lnTo>
                    <a:pt x="215" y="508"/>
                  </a:lnTo>
                  <a:lnTo>
                    <a:pt x="215" y="511"/>
                  </a:lnTo>
                  <a:lnTo>
                    <a:pt x="215" y="511"/>
                  </a:lnTo>
                  <a:lnTo>
                    <a:pt x="215" y="508"/>
                  </a:lnTo>
                  <a:lnTo>
                    <a:pt x="215" y="508"/>
                  </a:lnTo>
                  <a:lnTo>
                    <a:pt x="215" y="506"/>
                  </a:lnTo>
                  <a:lnTo>
                    <a:pt x="215" y="504"/>
                  </a:lnTo>
                  <a:lnTo>
                    <a:pt x="215" y="501"/>
                  </a:lnTo>
                  <a:lnTo>
                    <a:pt x="218" y="501"/>
                  </a:lnTo>
                  <a:lnTo>
                    <a:pt x="218" y="501"/>
                  </a:lnTo>
                  <a:lnTo>
                    <a:pt x="218" y="504"/>
                  </a:lnTo>
                  <a:lnTo>
                    <a:pt x="215" y="506"/>
                  </a:lnTo>
                  <a:lnTo>
                    <a:pt x="215" y="506"/>
                  </a:lnTo>
                  <a:lnTo>
                    <a:pt x="215" y="508"/>
                  </a:lnTo>
                  <a:lnTo>
                    <a:pt x="215" y="508"/>
                  </a:lnTo>
                  <a:lnTo>
                    <a:pt x="215" y="508"/>
                  </a:lnTo>
                  <a:lnTo>
                    <a:pt x="215" y="508"/>
                  </a:lnTo>
                  <a:lnTo>
                    <a:pt x="215" y="511"/>
                  </a:lnTo>
                  <a:lnTo>
                    <a:pt x="215" y="511"/>
                  </a:lnTo>
                  <a:lnTo>
                    <a:pt x="215" y="513"/>
                  </a:lnTo>
                  <a:lnTo>
                    <a:pt x="215" y="513"/>
                  </a:lnTo>
                  <a:lnTo>
                    <a:pt x="218" y="515"/>
                  </a:lnTo>
                  <a:lnTo>
                    <a:pt x="220" y="515"/>
                  </a:lnTo>
                  <a:lnTo>
                    <a:pt x="220" y="515"/>
                  </a:lnTo>
                  <a:lnTo>
                    <a:pt x="223" y="515"/>
                  </a:lnTo>
                  <a:lnTo>
                    <a:pt x="225" y="513"/>
                  </a:lnTo>
                  <a:lnTo>
                    <a:pt x="223" y="513"/>
                  </a:lnTo>
                  <a:lnTo>
                    <a:pt x="223" y="511"/>
                  </a:lnTo>
                  <a:lnTo>
                    <a:pt x="223" y="511"/>
                  </a:lnTo>
                  <a:lnTo>
                    <a:pt x="223" y="511"/>
                  </a:lnTo>
                  <a:lnTo>
                    <a:pt x="220" y="508"/>
                  </a:lnTo>
                  <a:lnTo>
                    <a:pt x="220" y="504"/>
                  </a:lnTo>
                  <a:lnTo>
                    <a:pt x="220" y="501"/>
                  </a:lnTo>
                  <a:lnTo>
                    <a:pt x="220" y="501"/>
                  </a:lnTo>
                  <a:lnTo>
                    <a:pt x="223" y="501"/>
                  </a:lnTo>
                  <a:lnTo>
                    <a:pt x="220" y="499"/>
                  </a:lnTo>
                  <a:lnTo>
                    <a:pt x="220" y="499"/>
                  </a:lnTo>
                  <a:lnTo>
                    <a:pt x="220" y="499"/>
                  </a:lnTo>
                  <a:lnTo>
                    <a:pt x="220" y="497"/>
                  </a:lnTo>
                  <a:lnTo>
                    <a:pt x="218" y="497"/>
                  </a:lnTo>
                  <a:lnTo>
                    <a:pt x="218" y="494"/>
                  </a:lnTo>
                  <a:lnTo>
                    <a:pt x="218" y="492"/>
                  </a:lnTo>
                  <a:lnTo>
                    <a:pt x="218" y="492"/>
                  </a:lnTo>
                  <a:lnTo>
                    <a:pt x="218" y="492"/>
                  </a:lnTo>
                  <a:lnTo>
                    <a:pt x="215" y="492"/>
                  </a:lnTo>
                  <a:lnTo>
                    <a:pt x="215" y="489"/>
                  </a:lnTo>
                  <a:lnTo>
                    <a:pt x="215" y="489"/>
                  </a:lnTo>
                  <a:lnTo>
                    <a:pt x="215" y="489"/>
                  </a:lnTo>
                  <a:lnTo>
                    <a:pt x="215" y="489"/>
                  </a:lnTo>
                  <a:lnTo>
                    <a:pt x="218" y="489"/>
                  </a:lnTo>
                  <a:lnTo>
                    <a:pt x="218" y="489"/>
                  </a:lnTo>
                  <a:lnTo>
                    <a:pt x="218" y="489"/>
                  </a:lnTo>
                  <a:lnTo>
                    <a:pt x="218" y="489"/>
                  </a:lnTo>
                  <a:lnTo>
                    <a:pt x="218" y="489"/>
                  </a:lnTo>
                  <a:lnTo>
                    <a:pt x="218" y="489"/>
                  </a:lnTo>
                  <a:lnTo>
                    <a:pt x="220" y="489"/>
                  </a:lnTo>
                  <a:lnTo>
                    <a:pt x="220" y="489"/>
                  </a:lnTo>
                  <a:lnTo>
                    <a:pt x="220" y="489"/>
                  </a:lnTo>
                  <a:lnTo>
                    <a:pt x="220" y="489"/>
                  </a:lnTo>
                  <a:lnTo>
                    <a:pt x="218" y="492"/>
                  </a:lnTo>
                  <a:lnTo>
                    <a:pt x="218" y="492"/>
                  </a:lnTo>
                  <a:lnTo>
                    <a:pt x="218" y="494"/>
                  </a:lnTo>
                  <a:lnTo>
                    <a:pt x="220" y="497"/>
                  </a:lnTo>
                  <a:lnTo>
                    <a:pt x="220" y="499"/>
                  </a:lnTo>
                  <a:lnTo>
                    <a:pt x="223" y="499"/>
                  </a:lnTo>
                  <a:lnTo>
                    <a:pt x="223" y="499"/>
                  </a:lnTo>
                  <a:lnTo>
                    <a:pt x="223" y="501"/>
                  </a:lnTo>
                  <a:lnTo>
                    <a:pt x="223" y="501"/>
                  </a:lnTo>
                  <a:lnTo>
                    <a:pt x="223" y="501"/>
                  </a:lnTo>
                  <a:lnTo>
                    <a:pt x="223" y="501"/>
                  </a:lnTo>
                  <a:lnTo>
                    <a:pt x="223" y="501"/>
                  </a:lnTo>
                  <a:lnTo>
                    <a:pt x="223" y="504"/>
                  </a:lnTo>
                  <a:lnTo>
                    <a:pt x="223" y="504"/>
                  </a:lnTo>
                  <a:lnTo>
                    <a:pt x="223" y="506"/>
                  </a:lnTo>
                  <a:lnTo>
                    <a:pt x="223" y="506"/>
                  </a:lnTo>
                  <a:lnTo>
                    <a:pt x="223" y="508"/>
                  </a:lnTo>
                  <a:lnTo>
                    <a:pt x="225" y="508"/>
                  </a:lnTo>
                  <a:lnTo>
                    <a:pt x="223" y="511"/>
                  </a:lnTo>
                  <a:lnTo>
                    <a:pt x="225" y="511"/>
                  </a:lnTo>
                  <a:lnTo>
                    <a:pt x="225" y="511"/>
                  </a:lnTo>
                  <a:lnTo>
                    <a:pt x="225" y="513"/>
                  </a:lnTo>
                  <a:lnTo>
                    <a:pt x="225" y="511"/>
                  </a:lnTo>
                  <a:lnTo>
                    <a:pt x="227" y="513"/>
                  </a:lnTo>
                  <a:lnTo>
                    <a:pt x="227" y="513"/>
                  </a:lnTo>
                  <a:lnTo>
                    <a:pt x="230" y="513"/>
                  </a:lnTo>
                  <a:lnTo>
                    <a:pt x="230" y="513"/>
                  </a:lnTo>
                  <a:lnTo>
                    <a:pt x="230" y="513"/>
                  </a:lnTo>
                  <a:lnTo>
                    <a:pt x="230" y="513"/>
                  </a:lnTo>
                  <a:lnTo>
                    <a:pt x="230" y="513"/>
                  </a:lnTo>
                  <a:lnTo>
                    <a:pt x="232" y="513"/>
                  </a:lnTo>
                  <a:lnTo>
                    <a:pt x="232" y="513"/>
                  </a:lnTo>
                  <a:lnTo>
                    <a:pt x="232" y="513"/>
                  </a:lnTo>
                  <a:lnTo>
                    <a:pt x="232" y="513"/>
                  </a:lnTo>
                  <a:lnTo>
                    <a:pt x="232" y="511"/>
                  </a:lnTo>
                  <a:lnTo>
                    <a:pt x="232" y="511"/>
                  </a:lnTo>
                  <a:lnTo>
                    <a:pt x="230" y="506"/>
                  </a:lnTo>
                  <a:lnTo>
                    <a:pt x="230" y="506"/>
                  </a:lnTo>
                  <a:lnTo>
                    <a:pt x="230" y="501"/>
                  </a:lnTo>
                  <a:lnTo>
                    <a:pt x="230" y="501"/>
                  </a:lnTo>
                  <a:lnTo>
                    <a:pt x="230" y="501"/>
                  </a:lnTo>
                  <a:lnTo>
                    <a:pt x="227" y="501"/>
                  </a:lnTo>
                  <a:lnTo>
                    <a:pt x="227" y="501"/>
                  </a:lnTo>
                  <a:lnTo>
                    <a:pt x="227" y="501"/>
                  </a:lnTo>
                  <a:lnTo>
                    <a:pt x="227" y="501"/>
                  </a:lnTo>
                  <a:lnTo>
                    <a:pt x="227" y="501"/>
                  </a:lnTo>
                  <a:lnTo>
                    <a:pt x="227" y="501"/>
                  </a:lnTo>
                  <a:lnTo>
                    <a:pt x="227" y="501"/>
                  </a:lnTo>
                  <a:lnTo>
                    <a:pt x="227" y="499"/>
                  </a:lnTo>
                  <a:lnTo>
                    <a:pt x="227" y="499"/>
                  </a:lnTo>
                  <a:lnTo>
                    <a:pt x="227" y="499"/>
                  </a:lnTo>
                  <a:lnTo>
                    <a:pt x="225" y="497"/>
                  </a:lnTo>
                  <a:lnTo>
                    <a:pt x="225" y="497"/>
                  </a:lnTo>
                  <a:lnTo>
                    <a:pt x="227" y="499"/>
                  </a:lnTo>
                  <a:lnTo>
                    <a:pt x="227" y="499"/>
                  </a:lnTo>
                  <a:lnTo>
                    <a:pt x="227" y="499"/>
                  </a:lnTo>
                  <a:lnTo>
                    <a:pt x="230" y="499"/>
                  </a:lnTo>
                  <a:lnTo>
                    <a:pt x="230" y="499"/>
                  </a:lnTo>
                  <a:lnTo>
                    <a:pt x="230" y="501"/>
                  </a:lnTo>
                  <a:lnTo>
                    <a:pt x="230" y="501"/>
                  </a:lnTo>
                  <a:lnTo>
                    <a:pt x="230" y="501"/>
                  </a:lnTo>
                  <a:lnTo>
                    <a:pt x="230" y="501"/>
                  </a:lnTo>
                  <a:lnTo>
                    <a:pt x="230" y="497"/>
                  </a:lnTo>
                  <a:lnTo>
                    <a:pt x="230" y="497"/>
                  </a:lnTo>
                  <a:lnTo>
                    <a:pt x="230" y="497"/>
                  </a:lnTo>
                  <a:lnTo>
                    <a:pt x="230" y="494"/>
                  </a:lnTo>
                  <a:lnTo>
                    <a:pt x="230" y="494"/>
                  </a:lnTo>
                  <a:lnTo>
                    <a:pt x="230" y="494"/>
                  </a:lnTo>
                  <a:lnTo>
                    <a:pt x="230" y="497"/>
                  </a:lnTo>
                  <a:lnTo>
                    <a:pt x="230" y="497"/>
                  </a:lnTo>
                  <a:lnTo>
                    <a:pt x="232" y="494"/>
                  </a:lnTo>
                  <a:lnTo>
                    <a:pt x="232" y="494"/>
                  </a:lnTo>
                  <a:lnTo>
                    <a:pt x="232" y="497"/>
                  </a:lnTo>
                  <a:lnTo>
                    <a:pt x="232" y="497"/>
                  </a:lnTo>
                  <a:lnTo>
                    <a:pt x="232" y="499"/>
                  </a:lnTo>
                  <a:lnTo>
                    <a:pt x="234" y="499"/>
                  </a:lnTo>
                  <a:lnTo>
                    <a:pt x="234" y="499"/>
                  </a:lnTo>
                  <a:lnTo>
                    <a:pt x="232" y="499"/>
                  </a:lnTo>
                  <a:lnTo>
                    <a:pt x="232" y="499"/>
                  </a:lnTo>
                  <a:lnTo>
                    <a:pt x="232" y="499"/>
                  </a:lnTo>
                  <a:lnTo>
                    <a:pt x="232" y="501"/>
                  </a:lnTo>
                  <a:lnTo>
                    <a:pt x="232" y="501"/>
                  </a:lnTo>
                  <a:lnTo>
                    <a:pt x="232" y="501"/>
                  </a:lnTo>
                  <a:lnTo>
                    <a:pt x="232" y="501"/>
                  </a:lnTo>
                  <a:lnTo>
                    <a:pt x="232" y="504"/>
                  </a:lnTo>
                  <a:lnTo>
                    <a:pt x="232" y="504"/>
                  </a:lnTo>
                  <a:lnTo>
                    <a:pt x="232" y="506"/>
                  </a:lnTo>
                  <a:lnTo>
                    <a:pt x="232" y="508"/>
                  </a:lnTo>
                  <a:lnTo>
                    <a:pt x="234" y="511"/>
                  </a:lnTo>
                  <a:lnTo>
                    <a:pt x="234" y="511"/>
                  </a:lnTo>
                  <a:lnTo>
                    <a:pt x="234" y="508"/>
                  </a:lnTo>
                  <a:lnTo>
                    <a:pt x="234" y="508"/>
                  </a:lnTo>
                  <a:lnTo>
                    <a:pt x="234" y="508"/>
                  </a:lnTo>
                  <a:lnTo>
                    <a:pt x="234" y="506"/>
                  </a:lnTo>
                  <a:lnTo>
                    <a:pt x="234" y="506"/>
                  </a:lnTo>
                  <a:lnTo>
                    <a:pt x="234" y="506"/>
                  </a:lnTo>
                  <a:lnTo>
                    <a:pt x="234" y="508"/>
                  </a:lnTo>
                  <a:lnTo>
                    <a:pt x="237" y="508"/>
                  </a:lnTo>
                  <a:lnTo>
                    <a:pt x="237" y="508"/>
                  </a:lnTo>
                  <a:lnTo>
                    <a:pt x="237" y="508"/>
                  </a:lnTo>
                  <a:lnTo>
                    <a:pt x="237" y="508"/>
                  </a:lnTo>
                  <a:lnTo>
                    <a:pt x="239" y="508"/>
                  </a:lnTo>
                  <a:lnTo>
                    <a:pt x="239" y="508"/>
                  </a:lnTo>
                  <a:lnTo>
                    <a:pt x="242" y="506"/>
                  </a:lnTo>
                  <a:lnTo>
                    <a:pt x="242" y="506"/>
                  </a:lnTo>
                  <a:lnTo>
                    <a:pt x="242" y="504"/>
                  </a:lnTo>
                  <a:lnTo>
                    <a:pt x="239" y="504"/>
                  </a:lnTo>
                  <a:lnTo>
                    <a:pt x="239" y="504"/>
                  </a:lnTo>
                  <a:lnTo>
                    <a:pt x="242" y="501"/>
                  </a:lnTo>
                  <a:lnTo>
                    <a:pt x="239" y="501"/>
                  </a:lnTo>
                  <a:lnTo>
                    <a:pt x="239" y="499"/>
                  </a:lnTo>
                  <a:lnTo>
                    <a:pt x="237" y="499"/>
                  </a:lnTo>
                  <a:lnTo>
                    <a:pt x="237" y="497"/>
                  </a:lnTo>
                  <a:lnTo>
                    <a:pt x="237" y="497"/>
                  </a:lnTo>
                  <a:lnTo>
                    <a:pt x="234" y="494"/>
                  </a:lnTo>
                  <a:lnTo>
                    <a:pt x="234" y="494"/>
                  </a:lnTo>
                  <a:lnTo>
                    <a:pt x="234" y="494"/>
                  </a:lnTo>
                  <a:lnTo>
                    <a:pt x="234" y="494"/>
                  </a:lnTo>
                  <a:lnTo>
                    <a:pt x="234" y="494"/>
                  </a:lnTo>
                  <a:lnTo>
                    <a:pt x="234" y="494"/>
                  </a:lnTo>
                  <a:lnTo>
                    <a:pt x="234" y="494"/>
                  </a:lnTo>
                  <a:lnTo>
                    <a:pt x="234" y="492"/>
                  </a:lnTo>
                  <a:lnTo>
                    <a:pt x="234" y="492"/>
                  </a:lnTo>
                  <a:lnTo>
                    <a:pt x="237" y="494"/>
                  </a:lnTo>
                  <a:lnTo>
                    <a:pt x="237" y="497"/>
                  </a:lnTo>
                  <a:lnTo>
                    <a:pt x="237" y="497"/>
                  </a:lnTo>
                  <a:lnTo>
                    <a:pt x="237" y="497"/>
                  </a:lnTo>
                  <a:lnTo>
                    <a:pt x="239" y="497"/>
                  </a:lnTo>
                  <a:lnTo>
                    <a:pt x="239" y="497"/>
                  </a:lnTo>
                  <a:lnTo>
                    <a:pt x="239" y="497"/>
                  </a:lnTo>
                  <a:lnTo>
                    <a:pt x="242" y="497"/>
                  </a:lnTo>
                  <a:lnTo>
                    <a:pt x="242" y="497"/>
                  </a:lnTo>
                  <a:lnTo>
                    <a:pt x="242" y="497"/>
                  </a:lnTo>
                  <a:lnTo>
                    <a:pt x="242" y="499"/>
                  </a:lnTo>
                  <a:lnTo>
                    <a:pt x="242" y="501"/>
                  </a:lnTo>
                  <a:lnTo>
                    <a:pt x="244" y="504"/>
                  </a:lnTo>
                  <a:lnTo>
                    <a:pt x="246" y="506"/>
                  </a:lnTo>
                  <a:lnTo>
                    <a:pt x="246" y="506"/>
                  </a:lnTo>
                  <a:lnTo>
                    <a:pt x="249" y="506"/>
                  </a:lnTo>
                  <a:lnTo>
                    <a:pt x="249" y="506"/>
                  </a:lnTo>
                  <a:lnTo>
                    <a:pt x="249" y="504"/>
                  </a:lnTo>
                  <a:lnTo>
                    <a:pt x="249" y="504"/>
                  </a:lnTo>
                  <a:lnTo>
                    <a:pt x="246" y="504"/>
                  </a:lnTo>
                  <a:lnTo>
                    <a:pt x="246" y="504"/>
                  </a:lnTo>
                  <a:lnTo>
                    <a:pt x="246" y="504"/>
                  </a:lnTo>
                  <a:lnTo>
                    <a:pt x="246" y="504"/>
                  </a:lnTo>
                  <a:lnTo>
                    <a:pt x="246" y="504"/>
                  </a:lnTo>
                  <a:lnTo>
                    <a:pt x="246" y="501"/>
                  </a:lnTo>
                  <a:lnTo>
                    <a:pt x="246" y="501"/>
                  </a:lnTo>
                  <a:lnTo>
                    <a:pt x="246" y="501"/>
                  </a:lnTo>
                  <a:lnTo>
                    <a:pt x="246" y="501"/>
                  </a:lnTo>
                  <a:lnTo>
                    <a:pt x="246" y="501"/>
                  </a:lnTo>
                  <a:lnTo>
                    <a:pt x="246" y="501"/>
                  </a:lnTo>
                  <a:lnTo>
                    <a:pt x="246" y="501"/>
                  </a:lnTo>
                  <a:lnTo>
                    <a:pt x="249" y="501"/>
                  </a:lnTo>
                  <a:lnTo>
                    <a:pt x="249" y="501"/>
                  </a:lnTo>
                  <a:lnTo>
                    <a:pt x="249" y="501"/>
                  </a:lnTo>
                  <a:lnTo>
                    <a:pt x="249" y="501"/>
                  </a:lnTo>
                  <a:lnTo>
                    <a:pt x="251" y="501"/>
                  </a:lnTo>
                  <a:lnTo>
                    <a:pt x="253" y="501"/>
                  </a:lnTo>
                  <a:lnTo>
                    <a:pt x="253" y="504"/>
                  </a:lnTo>
                  <a:lnTo>
                    <a:pt x="256" y="504"/>
                  </a:lnTo>
                  <a:lnTo>
                    <a:pt x="256" y="501"/>
                  </a:lnTo>
                  <a:lnTo>
                    <a:pt x="256" y="501"/>
                  </a:lnTo>
                  <a:lnTo>
                    <a:pt x="256" y="504"/>
                  </a:lnTo>
                  <a:lnTo>
                    <a:pt x="258" y="504"/>
                  </a:lnTo>
                  <a:lnTo>
                    <a:pt x="258" y="501"/>
                  </a:lnTo>
                  <a:lnTo>
                    <a:pt x="258" y="501"/>
                  </a:lnTo>
                  <a:lnTo>
                    <a:pt x="260" y="501"/>
                  </a:lnTo>
                  <a:lnTo>
                    <a:pt x="260" y="501"/>
                  </a:lnTo>
                  <a:lnTo>
                    <a:pt x="260" y="501"/>
                  </a:lnTo>
                  <a:lnTo>
                    <a:pt x="258" y="499"/>
                  </a:lnTo>
                  <a:lnTo>
                    <a:pt x="258" y="499"/>
                  </a:lnTo>
                  <a:lnTo>
                    <a:pt x="258" y="499"/>
                  </a:lnTo>
                  <a:lnTo>
                    <a:pt x="258" y="499"/>
                  </a:lnTo>
                  <a:lnTo>
                    <a:pt x="258" y="497"/>
                  </a:lnTo>
                  <a:lnTo>
                    <a:pt x="258" y="497"/>
                  </a:lnTo>
                  <a:lnTo>
                    <a:pt x="258" y="497"/>
                  </a:lnTo>
                  <a:lnTo>
                    <a:pt x="260" y="497"/>
                  </a:lnTo>
                  <a:lnTo>
                    <a:pt x="260" y="497"/>
                  </a:lnTo>
                  <a:lnTo>
                    <a:pt x="260" y="494"/>
                  </a:lnTo>
                  <a:lnTo>
                    <a:pt x="260" y="494"/>
                  </a:lnTo>
                  <a:lnTo>
                    <a:pt x="260" y="497"/>
                  </a:lnTo>
                  <a:lnTo>
                    <a:pt x="260" y="499"/>
                  </a:lnTo>
                  <a:lnTo>
                    <a:pt x="260" y="499"/>
                  </a:lnTo>
                  <a:lnTo>
                    <a:pt x="260" y="501"/>
                  </a:lnTo>
                  <a:lnTo>
                    <a:pt x="260" y="501"/>
                  </a:lnTo>
                  <a:lnTo>
                    <a:pt x="260" y="501"/>
                  </a:lnTo>
                  <a:lnTo>
                    <a:pt x="260" y="501"/>
                  </a:lnTo>
                  <a:lnTo>
                    <a:pt x="260" y="504"/>
                  </a:lnTo>
                  <a:lnTo>
                    <a:pt x="260" y="504"/>
                  </a:lnTo>
                  <a:lnTo>
                    <a:pt x="260" y="504"/>
                  </a:lnTo>
                  <a:lnTo>
                    <a:pt x="260" y="504"/>
                  </a:lnTo>
                  <a:lnTo>
                    <a:pt x="260" y="504"/>
                  </a:lnTo>
                  <a:lnTo>
                    <a:pt x="260" y="504"/>
                  </a:lnTo>
                  <a:lnTo>
                    <a:pt x="260" y="504"/>
                  </a:lnTo>
                  <a:lnTo>
                    <a:pt x="263" y="504"/>
                  </a:lnTo>
                  <a:lnTo>
                    <a:pt x="260" y="504"/>
                  </a:lnTo>
                  <a:lnTo>
                    <a:pt x="260" y="504"/>
                  </a:lnTo>
                  <a:lnTo>
                    <a:pt x="260" y="504"/>
                  </a:lnTo>
                  <a:lnTo>
                    <a:pt x="260" y="506"/>
                  </a:lnTo>
                  <a:lnTo>
                    <a:pt x="265" y="506"/>
                  </a:lnTo>
                  <a:lnTo>
                    <a:pt x="268" y="506"/>
                  </a:lnTo>
                  <a:lnTo>
                    <a:pt x="268" y="506"/>
                  </a:lnTo>
                  <a:lnTo>
                    <a:pt x="270" y="506"/>
                  </a:lnTo>
                  <a:lnTo>
                    <a:pt x="270" y="506"/>
                  </a:lnTo>
                  <a:lnTo>
                    <a:pt x="272" y="506"/>
                  </a:lnTo>
                  <a:lnTo>
                    <a:pt x="272" y="506"/>
                  </a:lnTo>
                  <a:lnTo>
                    <a:pt x="270" y="506"/>
                  </a:lnTo>
                  <a:lnTo>
                    <a:pt x="270" y="506"/>
                  </a:lnTo>
                  <a:lnTo>
                    <a:pt x="270" y="506"/>
                  </a:lnTo>
                  <a:lnTo>
                    <a:pt x="270" y="506"/>
                  </a:lnTo>
                  <a:lnTo>
                    <a:pt x="270" y="504"/>
                  </a:lnTo>
                  <a:lnTo>
                    <a:pt x="272" y="506"/>
                  </a:lnTo>
                  <a:lnTo>
                    <a:pt x="272" y="506"/>
                  </a:lnTo>
                  <a:lnTo>
                    <a:pt x="282" y="504"/>
                  </a:lnTo>
                  <a:lnTo>
                    <a:pt x="284" y="504"/>
                  </a:lnTo>
                  <a:lnTo>
                    <a:pt x="284" y="504"/>
                  </a:lnTo>
                  <a:lnTo>
                    <a:pt x="286" y="504"/>
                  </a:lnTo>
                  <a:lnTo>
                    <a:pt x="286" y="504"/>
                  </a:lnTo>
                  <a:lnTo>
                    <a:pt x="289" y="504"/>
                  </a:lnTo>
                  <a:lnTo>
                    <a:pt x="294" y="504"/>
                  </a:lnTo>
                  <a:lnTo>
                    <a:pt x="298" y="504"/>
                  </a:lnTo>
                  <a:lnTo>
                    <a:pt x="301" y="504"/>
                  </a:lnTo>
                  <a:lnTo>
                    <a:pt x="301" y="504"/>
                  </a:lnTo>
                  <a:lnTo>
                    <a:pt x="301" y="504"/>
                  </a:lnTo>
                  <a:lnTo>
                    <a:pt x="301" y="501"/>
                  </a:lnTo>
                  <a:lnTo>
                    <a:pt x="303" y="501"/>
                  </a:lnTo>
                  <a:lnTo>
                    <a:pt x="303" y="501"/>
                  </a:lnTo>
                  <a:lnTo>
                    <a:pt x="303" y="499"/>
                  </a:lnTo>
                  <a:lnTo>
                    <a:pt x="303" y="499"/>
                  </a:lnTo>
                  <a:lnTo>
                    <a:pt x="303" y="499"/>
                  </a:lnTo>
                  <a:lnTo>
                    <a:pt x="303" y="497"/>
                  </a:lnTo>
                  <a:lnTo>
                    <a:pt x="303" y="497"/>
                  </a:lnTo>
                  <a:lnTo>
                    <a:pt x="301" y="497"/>
                  </a:lnTo>
                  <a:lnTo>
                    <a:pt x="303" y="497"/>
                  </a:lnTo>
                  <a:lnTo>
                    <a:pt x="303" y="494"/>
                  </a:lnTo>
                  <a:lnTo>
                    <a:pt x="303" y="494"/>
                  </a:lnTo>
                  <a:lnTo>
                    <a:pt x="301" y="494"/>
                  </a:lnTo>
                  <a:lnTo>
                    <a:pt x="301" y="492"/>
                  </a:lnTo>
                  <a:lnTo>
                    <a:pt x="301" y="492"/>
                  </a:lnTo>
                  <a:lnTo>
                    <a:pt x="301" y="492"/>
                  </a:lnTo>
                  <a:lnTo>
                    <a:pt x="298" y="489"/>
                  </a:lnTo>
                  <a:lnTo>
                    <a:pt x="298" y="489"/>
                  </a:lnTo>
                  <a:lnTo>
                    <a:pt x="298" y="489"/>
                  </a:lnTo>
                  <a:lnTo>
                    <a:pt x="298" y="487"/>
                  </a:lnTo>
                  <a:lnTo>
                    <a:pt x="298" y="487"/>
                  </a:lnTo>
                  <a:lnTo>
                    <a:pt x="298" y="485"/>
                  </a:lnTo>
                  <a:lnTo>
                    <a:pt x="296" y="482"/>
                  </a:lnTo>
                  <a:lnTo>
                    <a:pt x="294" y="480"/>
                  </a:lnTo>
                  <a:lnTo>
                    <a:pt x="294" y="480"/>
                  </a:lnTo>
                  <a:lnTo>
                    <a:pt x="294" y="480"/>
                  </a:lnTo>
                  <a:lnTo>
                    <a:pt x="294" y="480"/>
                  </a:lnTo>
                  <a:lnTo>
                    <a:pt x="296" y="480"/>
                  </a:lnTo>
                  <a:lnTo>
                    <a:pt x="296" y="482"/>
                  </a:lnTo>
                  <a:lnTo>
                    <a:pt x="296" y="482"/>
                  </a:lnTo>
                  <a:lnTo>
                    <a:pt x="296" y="482"/>
                  </a:lnTo>
                  <a:lnTo>
                    <a:pt x="298" y="482"/>
                  </a:lnTo>
                  <a:lnTo>
                    <a:pt x="298" y="485"/>
                  </a:lnTo>
                  <a:lnTo>
                    <a:pt x="298" y="485"/>
                  </a:lnTo>
                  <a:lnTo>
                    <a:pt x="298" y="485"/>
                  </a:lnTo>
                  <a:lnTo>
                    <a:pt x="301" y="485"/>
                  </a:lnTo>
                  <a:lnTo>
                    <a:pt x="301" y="487"/>
                  </a:lnTo>
                  <a:lnTo>
                    <a:pt x="301" y="487"/>
                  </a:lnTo>
                  <a:lnTo>
                    <a:pt x="301" y="487"/>
                  </a:lnTo>
                  <a:lnTo>
                    <a:pt x="303" y="487"/>
                  </a:lnTo>
                  <a:lnTo>
                    <a:pt x="303" y="489"/>
                  </a:lnTo>
                  <a:lnTo>
                    <a:pt x="303" y="489"/>
                  </a:lnTo>
                  <a:lnTo>
                    <a:pt x="303" y="489"/>
                  </a:lnTo>
                  <a:lnTo>
                    <a:pt x="303" y="489"/>
                  </a:lnTo>
                  <a:lnTo>
                    <a:pt x="305" y="489"/>
                  </a:lnTo>
                  <a:lnTo>
                    <a:pt x="305" y="489"/>
                  </a:lnTo>
                  <a:lnTo>
                    <a:pt x="308" y="487"/>
                  </a:lnTo>
                  <a:lnTo>
                    <a:pt x="308" y="487"/>
                  </a:lnTo>
                  <a:lnTo>
                    <a:pt x="308" y="489"/>
                  </a:lnTo>
                  <a:lnTo>
                    <a:pt x="305" y="492"/>
                  </a:lnTo>
                  <a:lnTo>
                    <a:pt x="305" y="492"/>
                  </a:lnTo>
                  <a:lnTo>
                    <a:pt x="308" y="494"/>
                  </a:lnTo>
                  <a:lnTo>
                    <a:pt x="308" y="494"/>
                  </a:lnTo>
                  <a:lnTo>
                    <a:pt x="310" y="492"/>
                  </a:lnTo>
                  <a:lnTo>
                    <a:pt x="310" y="492"/>
                  </a:lnTo>
                  <a:lnTo>
                    <a:pt x="310" y="492"/>
                  </a:lnTo>
                  <a:lnTo>
                    <a:pt x="310" y="494"/>
                  </a:lnTo>
                  <a:lnTo>
                    <a:pt x="310" y="494"/>
                  </a:lnTo>
                  <a:lnTo>
                    <a:pt x="310" y="494"/>
                  </a:lnTo>
                  <a:lnTo>
                    <a:pt x="310" y="494"/>
                  </a:lnTo>
                  <a:lnTo>
                    <a:pt x="310" y="494"/>
                  </a:lnTo>
                  <a:lnTo>
                    <a:pt x="310" y="494"/>
                  </a:lnTo>
                  <a:lnTo>
                    <a:pt x="310" y="494"/>
                  </a:lnTo>
                  <a:lnTo>
                    <a:pt x="313" y="494"/>
                  </a:lnTo>
                  <a:lnTo>
                    <a:pt x="313" y="494"/>
                  </a:lnTo>
                  <a:lnTo>
                    <a:pt x="313" y="494"/>
                  </a:lnTo>
                  <a:lnTo>
                    <a:pt x="313" y="494"/>
                  </a:lnTo>
                  <a:lnTo>
                    <a:pt x="313" y="494"/>
                  </a:lnTo>
                  <a:lnTo>
                    <a:pt x="313" y="492"/>
                  </a:lnTo>
                  <a:lnTo>
                    <a:pt x="313" y="492"/>
                  </a:lnTo>
                  <a:lnTo>
                    <a:pt x="313" y="492"/>
                  </a:lnTo>
                  <a:lnTo>
                    <a:pt x="315" y="492"/>
                  </a:lnTo>
                  <a:lnTo>
                    <a:pt x="315" y="489"/>
                  </a:lnTo>
                  <a:lnTo>
                    <a:pt x="315" y="489"/>
                  </a:lnTo>
                  <a:lnTo>
                    <a:pt x="315" y="489"/>
                  </a:lnTo>
                  <a:lnTo>
                    <a:pt x="315" y="489"/>
                  </a:lnTo>
                  <a:lnTo>
                    <a:pt x="315" y="489"/>
                  </a:lnTo>
                  <a:lnTo>
                    <a:pt x="315" y="489"/>
                  </a:lnTo>
                  <a:lnTo>
                    <a:pt x="317" y="489"/>
                  </a:lnTo>
                  <a:lnTo>
                    <a:pt x="317" y="489"/>
                  </a:lnTo>
                  <a:lnTo>
                    <a:pt x="317" y="489"/>
                  </a:lnTo>
                  <a:lnTo>
                    <a:pt x="317" y="489"/>
                  </a:lnTo>
                  <a:lnTo>
                    <a:pt x="317" y="489"/>
                  </a:lnTo>
                  <a:lnTo>
                    <a:pt x="317" y="489"/>
                  </a:lnTo>
                  <a:lnTo>
                    <a:pt x="317" y="487"/>
                  </a:lnTo>
                  <a:lnTo>
                    <a:pt x="317" y="487"/>
                  </a:lnTo>
                  <a:lnTo>
                    <a:pt x="317" y="485"/>
                  </a:lnTo>
                  <a:lnTo>
                    <a:pt x="317" y="485"/>
                  </a:lnTo>
                  <a:lnTo>
                    <a:pt x="320" y="485"/>
                  </a:lnTo>
                  <a:lnTo>
                    <a:pt x="320" y="482"/>
                  </a:lnTo>
                  <a:lnTo>
                    <a:pt x="322" y="480"/>
                  </a:lnTo>
                  <a:lnTo>
                    <a:pt x="322" y="480"/>
                  </a:lnTo>
                  <a:lnTo>
                    <a:pt x="322" y="478"/>
                  </a:lnTo>
                  <a:lnTo>
                    <a:pt x="322" y="478"/>
                  </a:lnTo>
                  <a:lnTo>
                    <a:pt x="324" y="475"/>
                  </a:lnTo>
                  <a:lnTo>
                    <a:pt x="324" y="475"/>
                  </a:lnTo>
                  <a:lnTo>
                    <a:pt x="324" y="473"/>
                  </a:lnTo>
                  <a:lnTo>
                    <a:pt x="324" y="473"/>
                  </a:lnTo>
                  <a:lnTo>
                    <a:pt x="327" y="473"/>
                  </a:lnTo>
                  <a:lnTo>
                    <a:pt x="327" y="473"/>
                  </a:lnTo>
                  <a:lnTo>
                    <a:pt x="327" y="473"/>
                  </a:lnTo>
                  <a:lnTo>
                    <a:pt x="327" y="470"/>
                  </a:lnTo>
                  <a:lnTo>
                    <a:pt x="329" y="463"/>
                  </a:lnTo>
                  <a:lnTo>
                    <a:pt x="329" y="463"/>
                  </a:lnTo>
                  <a:lnTo>
                    <a:pt x="329" y="461"/>
                  </a:lnTo>
                  <a:lnTo>
                    <a:pt x="329" y="461"/>
                  </a:lnTo>
                  <a:lnTo>
                    <a:pt x="329" y="461"/>
                  </a:lnTo>
                  <a:lnTo>
                    <a:pt x="329" y="459"/>
                  </a:lnTo>
                  <a:lnTo>
                    <a:pt x="329" y="456"/>
                  </a:lnTo>
                  <a:lnTo>
                    <a:pt x="329" y="456"/>
                  </a:lnTo>
                  <a:lnTo>
                    <a:pt x="329" y="454"/>
                  </a:lnTo>
                  <a:lnTo>
                    <a:pt x="329" y="454"/>
                  </a:lnTo>
                  <a:lnTo>
                    <a:pt x="329" y="452"/>
                  </a:lnTo>
                  <a:lnTo>
                    <a:pt x="331" y="452"/>
                  </a:lnTo>
                  <a:lnTo>
                    <a:pt x="331" y="449"/>
                  </a:lnTo>
                  <a:lnTo>
                    <a:pt x="334" y="449"/>
                  </a:lnTo>
                  <a:lnTo>
                    <a:pt x="334" y="447"/>
                  </a:lnTo>
                  <a:lnTo>
                    <a:pt x="331" y="447"/>
                  </a:lnTo>
                  <a:lnTo>
                    <a:pt x="331" y="444"/>
                  </a:lnTo>
                  <a:lnTo>
                    <a:pt x="331" y="444"/>
                  </a:lnTo>
                  <a:lnTo>
                    <a:pt x="329" y="444"/>
                  </a:lnTo>
                  <a:lnTo>
                    <a:pt x="329" y="442"/>
                  </a:lnTo>
                  <a:lnTo>
                    <a:pt x="329" y="442"/>
                  </a:lnTo>
                  <a:lnTo>
                    <a:pt x="329" y="440"/>
                  </a:lnTo>
                  <a:lnTo>
                    <a:pt x="331" y="440"/>
                  </a:lnTo>
                  <a:lnTo>
                    <a:pt x="331" y="437"/>
                  </a:lnTo>
                  <a:lnTo>
                    <a:pt x="331" y="437"/>
                  </a:lnTo>
                  <a:lnTo>
                    <a:pt x="329" y="437"/>
                  </a:lnTo>
                  <a:lnTo>
                    <a:pt x="329" y="435"/>
                  </a:lnTo>
                  <a:lnTo>
                    <a:pt x="331" y="435"/>
                  </a:lnTo>
                  <a:lnTo>
                    <a:pt x="331" y="433"/>
                  </a:lnTo>
                  <a:lnTo>
                    <a:pt x="334" y="433"/>
                  </a:lnTo>
                  <a:lnTo>
                    <a:pt x="334" y="430"/>
                  </a:lnTo>
                  <a:lnTo>
                    <a:pt x="336" y="430"/>
                  </a:lnTo>
                  <a:lnTo>
                    <a:pt x="336" y="433"/>
                  </a:lnTo>
                  <a:lnTo>
                    <a:pt x="336" y="433"/>
                  </a:lnTo>
                  <a:lnTo>
                    <a:pt x="339" y="430"/>
                  </a:lnTo>
                  <a:lnTo>
                    <a:pt x="339" y="430"/>
                  </a:lnTo>
                  <a:lnTo>
                    <a:pt x="339" y="430"/>
                  </a:lnTo>
                  <a:lnTo>
                    <a:pt x="339" y="428"/>
                  </a:lnTo>
                  <a:lnTo>
                    <a:pt x="339" y="428"/>
                  </a:lnTo>
                  <a:lnTo>
                    <a:pt x="341" y="426"/>
                  </a:lnTo>
                  <a:lnTo>
                    <a:pt x="341" y="426"/>
                  </a:lnTo>
                  <a:lnTo>
                    <a:pt x="346" y="421"/>
                  </a:lnTo>
                  <a:lnTo>
                    <a:pt x="353" y="416"/>
                  </a:lnTo>
                  <a:lnTo>
                    <a:pt x="355" y="414"/>
                  </a:lnTo>
                  <a:lnTo>
                    <a:pt x="355" y="411"/>
                  </a:lnTo>
                  <a:lnTo>
                    <a:pt x="357" y="409"/>
                  </a:lnTo>
                  <a:lnTo>
                    <a:pt x="357" y="409"/>
                  </a:lnTo>
                  <a:lnTo>
                    <a:pt x="357" y="409"/>
                  </a:lnTo>
                  <a:lnTo>
                    <a:pt x="357" y="409"/>
                  </a:lnTo>
                  <a:lnTo>
                    <a:pt x="360" y="409"/>
                  </a:lnTo>
                  <a:lnTo>
                    <a:pt x="360" y="409"/>
                  </a:lnTo>
                  <a:lnTo>
                    <a:pt x="362" y="404"/>
                  </a:lnTo>
                  <a:lnTo>
                    <a:pt x="365" y="404"/>
                  </a:lnTo>
                  <a:lnTo>
                    <a:pt x="365" y="404"/>
                  </a:lnTo>
                  <a:lnTo>
                    <a:pt x="367" y="402"/>
                  </a:lnTo>
                  <a:lnTo>
                    <a:pt x="367" y="402"/>
                  </a:lnTo>
                  <a:lnTo>
                    <a:pt x="369" y="402"/>
                  </a:lnTo>
                  <a:lnTo>
                    <a:pt x="369" y="399"/>
                  </a:lnTo>
                  <a:lnTo>
                    <a:pt x="369" y="399"/>
                  </a:lnTo>
                  <a:lnTo>
                    <a:pt x="372" y="397"/>
                  </a:lnTo>
                  <a:lnTo>
                    <a:pt x="372" y="397"/>
                  </a:lnTo>
                  <a:lnTo>
                    <a:pt x="374" y="397"/>
                  </a:lnTo>
                  <a:lnTo>
                    <a:pt x="376" y="397"/>
                  </a:lnTo>
                  <a:lnTo>
                    <a:pt x="376" y="397"/>
                  </a:lnTo>
                  <a:lnTo>
                    <a:pt x="379" y="385"/>
                  </a:lnTo>
                  <a:lnTo>
                    <a:pt x="381" y="383"/>
                  </a:lnTo>
                  <a:lnTo>
                    <a:pt x="381" y="383"/>
                  </a:lnTo>
                  <a:lnTo>
                    <a:pt x="383" y="385"/>
                  </a:lnTo>
                  <a:lnTo>
                    <a:pt x="383" y="385"/>
                  </a:lnTo>
                  <a:lnTo>
                    <a:pt x="386" y="383"/>
                  </a:lnTo>
                  <a:lnTo>
                    <a:pt x="398" y="373"/>
                  </a:lnTo>
                  <a:lnTo>
                    <a:pt x="400" y="371"/>
                  </a:lnTo>
                  <a:lnTo>
                    <a:pt x="400" y="373"/>
                  </a:lnTo>
                  <a:lnTo>
                    <a:pt x="400" y="373"/>
                  </a:lnTo>
                  <a:lnTo>
                    <a:pt x="400" y="378"/>
                  </a:lnTo>
                  <a:lnTo>
                    <a:pt x="402" y="378"/>
                  </a:lnTo>
                  <a:lnTo>
                    <a:pt x="402" y="378"/>
                  </a:lnTo>
                  <a:lnTo>
                    <a:pt x="405" y="381"/>
                  </a:lnTo>
                  <a:lnTo>
                    <a:pt x="419" y="378"/>
                  </a:lnTo>
                  <a:lnTo>
                    <a:pt x="419" y="378"/>
                  </a:lnTo>
                  <a:lnTo>
                    <a:pt x="419" y="378"/>
                  </a:lnTo>
                  <a:lnTo>
                    <a:pt x="419" y="376"/>
                  </a:lnTo>
                  <a:lnTo>
                    <a:pt x="419" y="376"/>
                  </a:lnTo>
                  <a:lnTo>
                    <a:pt x="419" y="376"/>
                  </a:lnTo>
                  <a:lnTo>
                    <a:pt x="419" y="376"/>
                  </a:lnTo>
                  <a:lnTo>
                    <a:pt x="421" y="376"/>
                  </a:lnTo>
                  <a:lnTo>
                    <a:pt x="421" y="371"/>
                  </a:lnTo>
                  <a:lnTo>
                    <a:pt x="421" y="369"/>
                  </a:lnTo>
                  <a:lnTo>
                    <a:pt x="421" y="366"/>
                  </a:lnTo>
                  <a:lnTo>
                    <a:pt x="424" y="366"/>
                  </a:lnTo>
                  <a:lnTo>
                    <a:pt x="424" y="366"/>
                  </a:lnTo>
                  <a:lnTo>
                    <a:pt x="424" y="369"/>
                  </a:lnTo>
                  <a:lnTo>
                    <a:pt x="424" y="371"/>
                  </a:lnTo>
                  <a:lnTo>
                    <a:pt x="426" y="371"/>
                  </a:lnTo>
                  <a:lnTo>
                    <a:pt x="431" y="373"/>
                  </a:lnTo>
                  <a:lnTo>
                    <a:pt x="436" y="373"/>
                  </a:lnTo>
                  <a:lnTo>
                    <a:pt x="436" y="376"/>
                  </a:lnTo>
                  <a:lnTo>
                    <a:pt x="438" y="378"/>
                  </a:lnTo>
                  <a:lnTo>
                    <a:pt x="438" y="381"/>
                  </a:lnTo>
                  <a:lnTo>
                    <a:pt x="438" y="383"/>
                  </a:lnTo>
                  <a:lnTo>
                    <a:pt x="440" y="385"/>
                  </a:lnTo>
                  <a:lnTo>
                    <a:pt x="445" y="385"/>
                  </a:lnTo>
                  <a:lnTo>
                    <a:pt x="447" y="388"/>
                  </a:lnTo>
                  <a:lnTo>
                    <a:pt x="447" y="388"/>
                  </a:lnTo>
                  <a:lnTo>
                    <a:pt x="447" y="392"/>
                  </a:lnTo>
                  <a:lnTo>
                    <a:pt x="447" y="392"/>
                  </a:lnTo>
                  <a:lnTo>
                    <a:pt x="447" y="395"/>
                  </a:lnTo>
                  <a:lnTo>
                    <a:pt x="450" y="399"/>
                  </a:lnTo>
                  <a:lnTo>
                    <a:pt x="450" y="402"/>
                  </a:lnTo>
                  <a:lnTo>
                    <a:pt x="452" y="402"/>
                  </a:lnTo>
                  <a:lnTo>
                    <a:pt x="452" y="404"/>
                  </a:lnTo>
                  <a:lnTo>
                    <a:pt x="457" y="402"/>
                  </a:lnTo>
                  <a:lnTo>
                    <a:pt x="457" y="402"/>
                  </a:lnTo>
                  <a:lnTo>
                    <a:pt x="457" y="402"/>
                  </a:lnTo>
                  <a:lnTo>
                    <a:pt x="459" y="404"/>
                  </a:lnTo>
                  <a:lnTo>
                    <a:pt x="459" y="404"/>
                  </a:lnTo>
                  <a:lnTo>
                    <a:pt x="459" y="402"/>
                  </a:lnTo>
                  <a:lnTo>
                    <a:pt x="459" y="402"/>
                  </a:lnTo>
                  <a:lnTo>
                    <a:pt x="459" y="402"/>
                  </a:lnTo>
                  <a:lnTo>
                    <a:pt x="462" y="402"/>
                  </a:lnTo>
                  <a:lnTo>
                    <a:pt x="462" y="402"/>
                  </a:lnTo>
                  <a:lnTo>
                    <a:pt x="462" y="402"/>
                  </a:lnTo>
                  <a:lnTo>
                    <a:pt x="464" y="402"/>
                  </a:lnTo>
                  <a:lnTo>
                    <a:pt x="464" y="402"/>
                  </a:lnTo>
                  <a:lnTo>
                    <a:pt x="466" y="402"/>
                  </a:lnTo>
                  <a:lnTo>
                    <a:pt x="466" y="399"/>
                  </a:lnTo>
                  <a:lnTo>
                    <a:pt x="466" y="397"/>
                  </a:lnTo>
                  <a:lnTo>
                    <a:pt x="466" y="395"/>
                  </a:lnTo>
                  <a:lnTo>
                    <a:pt x="469" y="395"/>
                  </a:lnTo>
                  <a:lnTo>
                    <a:pt x="471" y="395"/>
                  </a:lnTo>
                  <a:lnTo>
                    <a:pt x="473" y="392"/>
                  </a:lnTo>
                  <a:lnTo>
                    <a:pt x="473" y="392"/>
                  </a:lnTo>
                  <a:lnTo>
                    <a:pt x="476" y="388"/>
                  </a:lnTo>
                  <a:lnTo>
                    <a:pt x="476" y="388"/>
                  </a:lnTo>
                  <a:lnTo>
                    <a:pt x="476" y="385"/>
                  </a:lnTo>
                  <a:lnTo>
                    <a:pt x="476" y="385"/>
                  </a:lnTo>
                  <a:lnTo>
                    <a:pt x="473" y="383"/>
                  </a:lnTo>
                  <a:lnTo>
                    <a:pt x="473" y="383"/>
                  </a:lnTo>
                  <a:lnTo>
                    <a:pt x="473" y="381"/>
                  </a:lnTo>
                  <a:lnTo>
                    <a:pt x="476" y="378"/>
                  </a:lnTo>
                  <a:lnTo>
                    <a:pt x="478" y="376"/>
                  </a:lnTo>
                  <a:lnTo>
                    <a:pt x="480" y="373"/>
                  </a:lnTo>
                  <a:lnTo>
                    <a:pt x="483" y="373"/>
                  </a:lnTo>
                  <a:lnTo>
                    <a:pt x="483" y="373"/>
                  </a:lnTo>
                  <a:lnTo>
                    <a:pt x="483" y="373"/>
                  </a:lnTo>
                  <a:lnTo>
                    <a:pt x="483" y="373"/>
                  </a:lnTo>
                  <a:lnTo>
                    <a:pt x="483" y="373"/>
                  </a:lnTo>
                  <a:lnTo>
                    <a:pt x="483" y="373"/>
                  </a:lnTo>
                  <a:lnTo>
                    <a:pt x="485" y="373"/>
                  </a:lnTo>
                  <a:lnTo>
                    <a:pt x="485" y="373"/>
                  </a:lnTo>
                  <a:lnTo>
                    <a:pt x="485" y="373"/>
                  </a:lnTo>
                  <a:lnTo>
                    <a:pt x="485" y="371"/>
                  </a:lnTo>
                  <a:lnTo>
                    <a:pt x="485" y="371"/>
                  </a:lnTo>
                  <a:lnTo>
                    <a:pt x="485" y="371"/>
                  </a:lnTo>
                  <a:lnTo>
                    <a:pt x="488" y="369"/>
                  </a:lnTo>
                  <a:lnTo>
                    <a:pt x="490" y="369"/>
                  </a:lnTo>
                  <a:lnTo>
                    <a:pt x="490" y="369"/>
                  </a:lnTo>
                  <a:lnTo>
                    <a:pt x="490" y="369"/>
                  </a:lnTo>
                  <a:lnTo>
                    <a:pt x="490" y="369"/>
                  </a:lnTo>
                  <a:lnTo>
                    <a:pt x="492" y="369"/>
                  </a:lnTo>
                  <a:lnTo>
                    <a:pt x="492" y="369"/>
                  </a:lnTo>
                  <a:lnTo>
                    <a:pt x="492" y="366"/>
                  </a:lnTo>
                  <a:lnTo>
                    <a:pt x="492" y="366"/>
                  </a:lnTo>
                  <a:lnTo>
                    <a:pt x="490" y="364"/>
                  </a:lnTo>
                  <a:lnTo>
                    <a:pt x="488" y="359"/>
                  </a:lnTo>
                  <a:lnTo>
                    <a:pt x="485" y="359"/>
                  </a:lnTo>
                  <a:lnTo>
                    <a:pt x="485" y="359"/>
                  </a:lnTo>
                  <a:lnTo>
                    <a:pt x="485" y="359"/>
                  </a:lnTo>
                  <a:lnTo>
                    <a:pt x="485" y="359"/>
                  </a:lnTo>
                  <a:lnTo>
                    <a:pt x="485" y="357"/>
                  </a:lnTo>
                  <a:lnTo>
                    <a:pt x="488" y="357"/>
                  </a:lnTo>
                  <a:lnTo>
                    <a:pt x="490" y="352"/>
                  </a:lnTo>
                  <a:lnTo>
                    <a:pt x="492" y="347"/>
                  </a:lnTo>
                  <a:lnTo>
                    <a:pt x="497" y="345"/>
                  </a:lnTo>
                  <a:lnTo>
                    <a:pt x="497" y="343"/>
                  </a:lnTo>
                  <a:lnTo>
                    <a:pt x="499" y="343"/>
                  </a:lnTo>
                  <a:lnTo>
                    <a:pt x="499" y="343"/>
                  </a:lnTo>
                  <a:lnTo>
                    <a:pt x="499" y="340"/>
                  </a:lnTo>
                  <a:lnTo>
                    <a:pt x="499" y="338"/>
                  </a:lnTo>
                  <a:lnTo>
                    <a:pt x="499" y="336"/>
                  </a:lnTo>
                  <a:lnTo>
                    <a:pt x="499" y="336"/>
                  </a:lnTo>
                  <a:lnTo>
                    <a:pt x="499" y="333"/>
                  </a:lnTo>
                  <a:lnTo>
                    <a:pt x="502" y="331"/>
                  </a:lnTo>
                  <a:lnTo>
                    <a:pt x="507" y="324"/>
                  </a:lnTo>
                  <a:lnTo>
                    <a:pt x="509" y="321"/>
                  </a:lnTo>
                  <a:lnTo>
                    <a:pt x="509" y="321"/>
                  </a:lnTo>
                  <a:lnTo>
                    <a:pt x="509" y="319"/>
                  </a:lnTo>
                  <a:lnTo>
                    <a:pt x="509" y="319"/>
                  </a:lnTo>
                  <a:lnTo>
                    <a:pt x="509" y="317"/>
                  </a:lnTo>
                  <a:lnTo>
                    <a:pt x="509" y="314"/>
                  </a:lnTo>
                  <a:lnTo>
                    <a:pt x="509" y="312"/>
                  </a:lnTo>
                  <a:lnTo>
                    <a:pt x="511" y="310"/>
                  </a:lnTo>
                  <a:lnTo>
                    <a:pt x="511" y="310"/>
                  </a:lnTo>
                  <a:lnTo>
                    <a:pt x="511" y="310"/>
                  </a:lnTo>
                  <a:lnTo>
                    <a:pt x="511" y="307"/>
                  </a:lnTo>
                  <a:lnTo>
                    <a:pt x="511" y="302"/>
                  </a:lnTo>
                  <a:lnTo>
                    <a:pt x="511" y="300"/>
                  </a:lnTo>
                  <a:lnTo>
                    <a:pt x="511" y="298"/>
                  </a:lnTo>
                  <a:lnTo>
                    <a:pt x="511" y="298"/>
                  </a:lnTo>
                  <a:lnTo>
                    <a:pt x="514" y="295"/>
                  </a:lnTo>
                  <a:lnTo>
                    <a:pt x="516" y="295"/>
                  </a:lnTo>
                  <a:lnTo>
                    <a:pt x="516" y="295"/>
                  </a:lnTo>
                  <a:lnTo>
                    <a:pt x="516" y="295"/>
                  </a:lnTo>
                  <a:lnTo>
                    <a:pt x="518" y="295"/>
                  </a:lnTo>
                  <a:lnTo>
                    <a:pt x="518" y="295"/>
                  </a:lnTo>
                  <a:lnTo>
                    <a:pt x="518" y="293"/>
                  </a:lnTo>
                  <a:lnTo>
                    <a:pt x="521" y="293"/>
                  </a:lnTo>
                  <a:lnTo>
                    <a:pt x="521" y="293"/>
                  </a:lnTo>
                  <a:lnTo>
                    <a:pt x="521" y="291"/>
                  </a:lnTo>
                  <a:lnTo>
                    <a:pt x="521" y="291"/>
                  </a:lnTo>
                  <a:lnTo>
                    <a:pt x="518" y="288"/>
                  </a:lnTo>
                  <a:lnTo>
                    <a:pt x="518" y="286"/>
                  </a:lnTo>
                  <a:lnTo>
                    <a:pt x="521" y="286"/>
                  </a:lnTo>
                  <a:lnTo>
                    <a:pt x="521" y="286"/>
                  </a:lnTo>
                  <a:lnTo>
                    <a:pt x="521" y="286"/>
                  </a:lnTo>
                  <a:lnTo>
                    <a:pt x="523" y="286"/>
                  </a:lnTo>
                  <a:lnTo>
                    <a:pt x="523" y="286"/>
                  </a:lnTo>
                  <a:lnTo>
                    <a:pt x="523" y="286"/>
                  </a:lnTo>
                  <a:lnTo>
                    <a:pt x="525" y="286"/>
                  </a:lnTo>
                  <a:lnTo>
                    <a:pt x="525" y="286"/>
                  </a:lnTo>
                  <a:lnTo>
                    <a:pt x="528" y="286"/>
                  </a:lnTo>
                  <a:lnTo>
                    <a:pt x="528" y="286"/>
                  </a:lnTo>
                  <a:lnTo>
                    <a:pt x="528" y="286"/>
                  </a:lnTo>
                  <a:lnTo>
                    <a:pt x="535" y="284"/>
                  </a:lnTo>
                  <a:lnTo>
                    <a:pt x="535" y="284"/>
                  </a:lnTo>
                  <a:lnTo>
                    <a:pt x="535" y="281"/>
                  </a:lnTo>
                  <a:lnTo>
                    <a:pt x="535" y="279"/>
                  </a:lnTo>
                  <a:lnTo>
                    <a:pt x="537" y="279"/>
                  </a:lnTo>
                  <a:lnTo>
                    <a:pt x="537" y="279"/>
                  </a:lnTo>
                  <a:lnTo>
                    <a:pt x="537" y="279"/>
                  </a:lnTo>
                  <a:lnTo>
                    <a:pt x="540" y="279"/>
                  </a:lnTo>
                  <a:lnTo>
                    <a:pt x="540" y="279"/>
                  </a:lnTo>
                  <a:lnTo>
                    <a:pt x="540" y="279"/>
                  </a:lnTo>
                  <a:lnTo>
                    <a:pt x="542" y="276"/>
                  </a:lnTo>
                  <a:lnTo>
                    <a:pt x="542" y="274"/>
                  </a:lnTo>
                  <a:lnTo>
                    <a:pt x="542" y="265"/>
                  </a:lnTo>
                  <a:lnTo>
                    <a:pt x="542" y="262"/>
                  </a:lnTo>
                  <a:lnTo>
                    <a:pt x="542" y="260"/>
                  </a:lnTo>
                  <a:lnTo>
                    <a:pt x="544" y="257"/>
                  </a:lnTo>
                  <a:lnTo>
                    <a:pt x="547" y="253"/>
                  </a:lnTo>
                  <a:lnTo>
                    <a:pt x="547" y="253"/>
                  </a:lnTo>
                  <a:lnTo>
                    <a:pt x="547" y="250"/>
                  </a:lnTo>
                  <a:lnTo>
                    <a:pt x="547" y="248"/>
                  </a:lnTo>
                  <a:lnTo>
                    <a:pt x="547" y="248"/>
                  </a:lnTo>
                  <a:lnTo>
                    <a:pt x="547" y="246"/>
                  </a:lnTo>
                  <a:lnTo>
                    <a:pt x="544" y="246"/>
                  </a:lnTo>
                  <a:lnTo>
                    <a:pt x="544" y="246"/>
                  </a:lnTo>
                  <a:lnTo>
                    <a:pt x="544" y="246"/>
                  </a:lnTo>
                  <a:lnTo>
                    <a:pt x="544" y="246"/>
                  </a:lnTo>
                  <a:lnTo>
                    <a:pt x="547" y="243"/>
                  </a:lnTo>
                  <a:lnTo>
                    <a:pt x="549" y="243"/>
                  </a:lnTo>
                  <a:lnTo>
                    <a:pt x="549" y="243"/>
                  </a:lnTo>
                  <a:lnTo>
                    <a:pt x="551" y="241"/>
                  </a:lnTo>
                  <a:lnTo>
                    <a:pt x="551" y="241"/>
                  </a:lnTo>
                  <a:lnTo>
                    <a:pt x="554" y="239"/>
                  </a:lnTo>
                  <a:lnTo>
                    <a:pt x="559" y="239"/>
                  </a:lnTo>
                  <a:lnTo>
                    <a:pt x="563" y="236"/>
                  </a:lnTo>
                  <a:lnTo>
                    <a:pt x="563" y="231"/>
                  </a:lnTo>
                  <a:lnTo>
                    <a:pt x="563" y="229"/>
                  </a:lnTo>
                  <a:lnTo>
                    <a:pt x="566" y="224"/>
                  </a:lnTo>
                  <a:lnTo>
                    <a:pt x="566" y="224"/>
                  </a:lnTo>
                  <a:lnTo>
                    <a:pt x="566" y="222"/>
                  </a:lnTo>
                  <a:lnTo>
                    <a:pt x="566" y="222"/>
                  </a:lnTo>
                  <a:lnTo>
                    <a:pt x="566" y="222"/>
                  </a:lnTo>
                  <a:lnTo>
                    <a:pt x="563" y="220"/>
                  </a:lnTo>
                  <a:lnTo>
                    <a:pt x="563" y="220"/>
                  </a:lnTo>
                  <a:lnTo>
                    <a:pt x="563" y="217"/>
                  </a:lnTo>
                  <a:lnTo>
                    <a:pt x="563" y="217"/>
                  </a:lnTo>
                  <a:lnTo>
                    <a:pt x="566" y="215"/>
                  </a:lnTo>
                  <a:lnTo>
                    <a:pt x="566" y="213"/>
                  </a:lnTo>
                  <a:lnTo>
                    <a:pt x="566" y="213"/>
                  </a:lnTo>
                  <a:lnTo>
                    <a:pt x="563" y="210"/>
                  </a:lnTo>
                  <a:lnTo>
                    <a:pt x="563" y="210"/>
                  </a:lnTo>
                  <a:lnTo>
                    <a:pt x="566" y="208"/>
                  </a:lnTo>
                  <a:lnTo>
                    <a:pt x="568" y="205"/>
                  </a:lnTo>
                  <a:lnTo>
                    <a:pt x="570" y="205"/>
                  </a:lnTo>
                  <a:lnTo>
                    <a:pt x="573" y="205"/>
                  </a:lnTo>
                  <a:lnTo>
                    <a:pt x="573" y="205"/>
                  </a:lnTo>
                  <a:lnTo>
                    <a:pt x="573" y="205"/>
                  </a:lnTo>
                  <a:lnTo>
                    <a:pt x="575" y="203"/>
                  </a:lnTo>
                  <a:lnTo>
                    <a:pt x="575" y="203"/>
                  </a:lnTo>
                  <a:lnTo>
                    <a:pt x="575" y="201"/>
                  </a:lnTo>
                  <a:lnTo>
                    <a:pt x="575" y="201"/>
                  </a:lnTo>
                  <a:lnTo>
                    <a:pt x="575" y="201"/>
                  </a:lnTo>
                  <a:lnTo>
                    <a:pt x="575" y="198"/>
                  </a:lnTo>
                  <a:lnTo>
                    <a:pt x="575" y="198"/>
                  </a:lnTo>
                  <a:lnTo>
                    <a:pt x="578" y="196"/>
                  </a:lnTo>
                  <a:lnTo>
                    <a:pt x="580" y="184"/>
                  </a:lnTo>
                  <a:lnTo>
                    <a:pt x="580" y="177"/>
                  </a:lnTo>
                  <a:lnTo>
                    <a:pt x="582" y="175"/>
                  </a:lnTo>
                  <a:lnTo>
                    <a:pt x="592" y="160"/>
                  </a:lnTo>
                  <a:lnTo>
                    <a:pt x="592" y="160"/>
                  </a:lnTo>
                  <a:lnTo>
                    <a:pt x="592" y="160"/>
                  </a:lnTo>
                  <a:lnTo>
                    <a:pt x="592" y="158"/>
                  </a:lnTo>
                  <a:lnTo>
                    <a:pt x="592" y="156"/>
                  </a:lnTo>
                  <a:lnTo>
                    <a:pt x="594" y="156"/>
                  </a:lnTo>
                  <a:lnTo>
                    <a:pt x="594" y="156"/>
                  </a:lnTo>
                  <a:lnTo>
                    <a:pt x="596" y="153"/>
                  </a:lnTo>
                  <a:lnTo>
                    <a:pt x="596" y="153"/>
                  </a:lnTo>
                  <a:lnTo>
                    <a:pt x="596" y="151"/>
                  </a:lnTo>
                  <a:lnTo>
                    <a:pt x="599" y="149"/>
                  </a:lnTo>
                  <a:lnTo>
                    <a:pt x="601" y="146"/>
                  </a:lnTo>
                  <a:lnTo>
                    <a:pt x="604" y="144"/>
                  </a:lnTo>
                  <a:lnTo>
                    <a:pt x="604" y="142"/>
                  </a:lnTo>
                  <a:lnTo>
                    <a:pt x="606" y="142"/>
                  </a:lnTo>
                  <a:lnTo>
                    <a:pt x="608" y="144"/>
                  </a:lnTo>
                  <a:lnTo>
                    <a:pt x="613" y="144"/>
                  </a:lnTo>
                  <a:lnTo>
                    <a:pt x="613" y="144"/>
                  </a:lnTo>
                  <a:lnTo>
                    <a:pt x="615" y="144"/>
                  </a:lnTo>
                  <a:lnTo>
                    <a:pt x="615" y="144"/>
                  </a:lnTo>
                  <a:lnTo>
                    <a:pt x="615" y="144"/>
                  </a:lnTo>
                  <a:lnTo>
                    <a:pt x="618" y="142"/>
                  </a:lnTo>
                  <a:lnTo>
                    <a:pt x="618" y="142"/>
                  </a:lnTo>
                  <a:lnTo>
                    <a:pt x="620" y="142"/>
                  </a:lnTo>
                  <a:lnTo>
                    <a:pt x="620" y="142"/>
                  </a:lnTo>
                  <a:lnTo>
                    <a:pt x="625" y="137"/>
                  </a:lnTo>
                  <a:lnTo>
                    <a:pt x="627" y="137"/>
                  </a:lnTo>
                  <a:lnTo>
                    <a:pt x="630" y="134"/>
                  </a:lnTo>
                  <a:lnTo>
                    <a:pt x="630" y="134"/>
                  </a:lnTo>
                  <a:lnTo>
                    <a:pt x="632" y="132"/>
                  </a:lnTo>
                  <a:lnTo>
                    <a:pt x="634" y="132"/>
                  </a:lnTo>
                  <a:lnTo>
                    <a:pt x="637" y="132"/>
                  </a:lnTo>
                  <a:lnTo>
                    <a:pt x="637" y="130"/>
                  </a:lnTo>
                  <a:lnTo>
                    <a:pt x="639" y="130"/>
                  </a:lnTo>
                  <a:lnTo>
                    <a:pt x="639" y="127"/>
                  </a:lnTo>
                  <a:lnTo>
                    <a:pt x="639" y="127"/>
                  </a:lnTo>
                  <a:lnTo>
                    <a:pt x="639" y="125"/>
                  </a:lnTo>
                  <a:lnTo>
                    <a:pt x="639" y="125"/>
                  </a:lnTo>
                  <a:lnTo>
                    <a:pt x="639" y="123"/>
                  </a:lnTo>
                  <a:lnTo>
                    <a:pt x="639" y="123"/>
                  </a:lnTo>
                  <a:lnTo>
                    <a:pt x="637" y="123"/>
                  </a:lnTo>
                  <a:lnTo>
                    <a:pt x="637" y="120"/>
                  </a:lnTo>
                  <a:lnTo>
                    <a:pt x="637" y="120"/>
                  </a:lnTo>
                  <a:lnTo>
                    <a:pt x="637" y="120"/>
                  </a:lnTo>
                  <a:lnTo>
                    <a:pt x="637" y="120"/>
                  </a:lnTo>
                  <a:lnTo>
                    <a:pt x="634" y="120"/>
                  </a:lnTo>
                  <a:lnTo>
                    <a:pt x="634" y="120"/>
                  </a:lnTo>
                  <a:lnTo>
                    <a:pt x="634" y="120"/>
                  </a:lnTo>
                  <a:lnTo>
                    <a:pt x="634" y="118"/>
                  </a:lnTo>
                  <a:lnTo>
                    <a:pt x="634" y="118"/>
                  </a:lnTo>
                  <a:lnTo>
                    <a:pt x="637" y="115"/>
                  </a:lnTo>
                  <a:lnTo>
                    <a:pt x="637" y="115"/>
                  </a:lnTo>
                  <a:lnTo>
                    <a:pt x="639" y="108"/>
                  </a:lnTo>
                  <a:lnTo>
                    <a:pt x="639" y="108"/>
                  </a:lnTo>
                  <a:lnTo>
                    <a:pt x="639" y="106"/>
                  </a:lnTo>
                  <a:lnTo>
                    <a:pt x="639" y="106"/>
                  </a:lnTo>
                  <a:lnTo>
                    <a:pt x="639" y="106"/>
                  </a:lnTo>
                  <a:lnTo>
                    <a:pt x="639" y="104"/>
                  </a:lnTo>
                  <a:lnTo>
                    <a:pt x="637" y="101"/>
                  </a:lnTo>
                  <a:lnTo>
                    <a:pt x="639" y="101"/>
                  </a:lnTo>
                  <a:lnTo>
                    <a:pt x="639" y="101"/>
                  </a:lnTo>
                  <a:lnTo>
                    <a:pt x="639" y="97"/>
                  </a:lnTo>
                  <a:lnTo>
                    <a:pt x="639" y="97"/>
                  </a:lnTo>
                  <a:lnTo>
                    <a:pt x="639" y="97"/>
                  </a:lnTo>
                  <a:lnTo>
                    <a:pt x="641" y="94"/>
                  </a:lnTo>
                  <a:lnTo>
                    <a:pt x="641" y="94"/>
                  </a:lnTo>
                  <a:lnTo>
                    <a:pt x="641" y="9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8" name="Freeform 80">
              <a:extLst>
                <a:ext uri="{FF2B5EF4-FFF2-40B4-BE49-F238E27FC236}">
                  <a16:creationId xmlns:a16="http://schemas.microsoft.com/office/drawing/2014/main" id="{4B2E8E8A-1D06-96D0-CB46-8BF3A945B22B}"/>
                </a:ext>
              </a:extLst>
            </p:cNvPr>
            <p:cNvSpPr>
              <a:spLocks/>
            </p:cNvSpPr>
            <p:nvPr/>
          </p:nvSpPr>
          <p:spPr bwMode="auto">
            <a:xfrm>
              <a:off x="7231062" y="1537854"/>
              <a:ext cx="1341438" cy="1047750"/>
            </a:xfrm>
            <a:custGeom>
              <a:avLst/>
              <a:gdLst>
                <a:gd name="T0" fmla="*/ 826 w 845"/>
                <a:gd name="T1" fmla="*/ 144 h 660"/>
                <a:gd name="T2" fmla="*/ 810 w 845"/>
                <a:gd name="T3" fmla="*/ 121 h 660"/>
                <a:gd name="T4" fmla="*/ 802 w 845"/>
                <a:gd name="T5" fmla="*/ 80 h 660"/>
                <a:gd name="T6" fmla="*/ 783 w 845"/>
                <a:gd name="T7" fmla="*/ 33 h 660"/>
                <a:gd name="T8" fmla="*/ 694 w 845"/>
                <a:gd name="T9" fmla="*/ 14 h 660"/>
                <a:gd name="T10" fmla="*/ 618 w 845"/>
                <a:gd name="T11" fmla="*/ 9 h 660"/>
                <a:gd name="T12" fmla="*/ 556 w 845"/>
                <a:gd name="T13" fmla="*/ 47 h 660"/>
                <a:gd name="T14" fmla="*/ 495 w 845"/>
                <a:gd name="T15" fmla="*/ 87 h 660"/>
                <a:gd name="T16" fmla="*/ 431 w 845"/>
                <a:gd name="T17" fmla="*/ 125 h 660"/>
                <a:gd name="T18" fmla="*/ 365 w 845"/>
                <a:gd name="T19" fmla="*/ 175 h 660"/>
                <a:gd name="T20" fmla="*/ 308 w 845"/>
                <a:gd name="T21" fmla="*/ 227 h 660"/>
                <a:gd name="T22" fmla="*/ 218 w 845"/>
                <a:gd name="T23" fmla="*/ 277 h 660"/>
                <a:gd name="T24" fmla="*/ 218 w 845"/>
                <a:gd name="T25" fmla="*/ 369 h 660"/>
                <a:gd name="T26" fmla="*/ 209 w 845"/>
                <a:gd name="T27" fmla="*/ 407 h 660"/>
                <a:gd name="T28" fmla="*/ 199 w 845"/>
                <a:gd name="T29" fmla="*/ 440 h 660"/>
                <a:gd name="T30" fmla="*/ 152 w 845"/>
                <a:gd name="T31" fmla="*/ 457 h 660"/>
                <a:gd name="T32" fmla="*/ 88 w 845"/>
                <a:gd name="T33" fmla="*/ 464 h 660"/>
                <a:gd name="T34" fmla="*/ 29 w 845"/>
                <a:gd name="T35" fmla="*/ 483 h 660"/>
                <a:gd name="T36" fmla="*/ 3 w 845"/>
                <a:gd name="T37" fmla="*/ 495 h 660"/>
                <a:gd name="T38" fmla="*/ 12 w 845"/>
                <a:gd name="T39" fmla="*/ 530 h 660"/>
                <a:gd name="T40" fmla="*/ 17 w 845"/>
                <a:gd name="T41" fmla="*/ 540 h 660"/>
                <a:gd name="T42" fmla="*/ 24 w 845"/>
                <a:gd name="T43" fmla="*/ 551 h 660"/>
                <a:gd name="T44" fmla="*/ 45 w 845"/>
                <a:gd name="T45" fmla="*/ 563 h 660"/>
                <a:gd name="T46" fmla="*/ 50 w 845"/>
                <a:gd name="T47" fmla="*/ 570 h 660"/>
                <a:gd name="T48" fmla="*/ 67 w 845"/>
                <a:gd name="T49" fmla="*/ 603 h 660"/>
                <a:gd name="T50" fmla="*/ 95 w 845"/>
                <a:gd name="T51" fmla="*/ 606 h 660"/>
                <a:gd name="T52" fmla="*/ 112 w 845"/>
                <a:gd name="T53" fmla="*/ 618 h 660"/>
                <a:gd name="T54" fmla="*/ 102 w 845"/>
                <a:gd name="T55" fmla="*/ 622 h 660"/>
                <a:gd name="T56" fmla="*/ 121 w 845"/>
                <a:gd name="T57" fmla="*/ 644 h 660"/>
                <a:gd name="T58" fmla="*/ 121 w 845"/>
                <a:gd name="T59" fmla="*/ 629 h 660"/>
                <a:gd name="T60" fmla="*/ 128 w 845"/>
                <a:gd name="T61" fmla="*/ 629 h 660"/>
                <a:gd name="T62" fmla="*/ 135 w 845"/>
                <a:gd name="T63" fmla="*/ 625 h 660"/>
                <a:gd name="T64" fmla="*/ 149 w 845"/>
                <a:gd name="T65" fmla="*/ 627 h 660"/>
                <a:gd name="T66" fmla="*/ 168 w 845"/>
                <a:gd name="T67" fmla="*/ 648 h 660"/>
                <a:gd name="T68" fmla="*/ 182 w 845"/>
                <a:gd name="T69" fmla="*/ 658 h 660"/>
                <a:gd name="T70" fmla="*/ 185 w 845"/>
                <a:gd name="T71" fmla="*/ 648 h 660"/>
                <a:gd name="T72" fmla="*/ 216 w 845"/>
                <a:gd name="T73" fmla="*/ 563 h 660"/>
                <a:gd name="T74" fmla="*/ 275 w 845"/>
                <a:gd name="T75" fmla="*/ 547 h 660"/>
                <a:gd name="T76" fmla="*/ 332 w 845"/>
                <a:gd name="T77" fmla="*/ 554 h 660"/>
                <a:gd name="T78" fmla="*/ 384 w 845"/>
                <a:gd name="T79" fmla="*/ 582 h 660"/>
                <a:gd name="T80" fmla="*/ 436 w 845"/>
                <a:gd name="T81" fmla="*/ 580 h 660"/>
                <a:gd name="T82" fmla="*/ 471 w 845"/>
                <a:gd name="T83" fmla="*/ 596 h 660"/>
                <a:gd name="T84" fmla="*/ 521 w 845"/>
                <a:gd name="T85" fmla="*/ 584 h 660"/>
                <a:gd name="T86" fmla="*/ 637 w 845"/>
                <a:gd name="T87" fmla="*/ 582 h 660"/>
                <a:gd name="T88" fmla="*/ 651 w 845"/>
                <a:gd name="T89" fmla="*/ 584 h 660"/>
                <a:gd name="T90" fmla="*/ 663 w 845"/>
                <a:gd name="T91" fmla="*/ 577 h 660"/>
                <a:gd name="T92" fmla="*/ 670 w 845"/>
                <a:gd name="T93" fmla="*/ 573 h 660"/>
                <a:gd name="T94" fmla="*/ 677 w 845"/>
                <a:gd name="T95" fmla="*/ 566 h 660"/>
                <a:gd name="T96" fmla="*/ 682 w 845"/>
                <a:gd name="T97" fmla="*/ 563 h 660"/>
                <a:gd name="T98" fmla="*/ 696 w 845"/>
                <a:gd name="T99" fmla="*/ 558 h 660"/>
                <a:gd name="T100" fmla="*/ 701 w 845"/>
                <a:gd name="T101" fmla="*/ 556 h 660"/>
                <a:gd name="T102" fmla="*/ 717 w 845"/>
                <a:gd name="T103" fmla="*/ 537 h 660"/>
                <a:gd name="T104" fmla="*/ 720 w 845"/>
                <a:gd name="T105" fmla="*/ 506 h 660"/>
                <a:gd name="T106" fmla="*/ 729 w 845"/>
                <a:gd name="T107" fmla="*/ 492 h 660"/>
                <a:gd name="T108" fmla="*/ 748 w 845"/>
                <a:gd name="T109" fmla="*/ 457 h 660"/>
                <a:gd name="T110" fmla="*/ 786 w 845"/>
                <a:gd name="T111" fmla="*/ 409 h 660"/>
                <a:gd name="T112" fmla="*/ 819 w 845"/>
                <a:gd name="T113" fmla="*/ 367 h 660"/>
                <a:gd name="T114" fmla="*/ 824 w 845"/>
                <a:gd name="T115" fmla="*/ 322 h 660"/>
                <a:gd name="T116" fmla="*/ 826 w 845"/>
                <a:gd name="T117" fmla="*/ 279 h 660"/>
                <a:gd name="T118" fmla="*/ 831 w 845"/>
                <a:gd name="T119" fmla="*/ 237 h 660"/>
                <a:gd name="T120" fmla="*/ 843 w 845"/>
                <a:gd name="T121" fmla="*/ 18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5" h="660">
                  <a:moveTo>
                    <a:pt x="845" y="180"/>
                  </a:moveTo>
                  <a:lnTo>
                    <a:pt x="845" y="180"/>
                  </a:lnTo>
                  <a:lnTo>
                    <a:pt x="843" y="177"/>
                  </a:lnTo>
                  <a:lnTo>
                    <a:pt x="840" y="175"/>
                  </a:lnTo>
                  <a:lnTo>
                    <a:pt x="838" y="170"/>
                  </a:lnTo>
                  <a:lnTo>
                    <a:pt x="836" y="168"/>
                  </a:lnTo>
                  <a:lnTo>
                    <a:pt x="831" y="163"/>
                  </a:lnTo>
                  <a:lnTo>
                    <a:pt x="831" y="163"/>
                  </a:lnTo>
                  <a:lnTo>
                    <a:pt x="826" y="158"/>
                  </a:lnTo>
                  <a:lnTo>
                    <a:pt x="824" y="158"/>
                  </a:lnTo>
                  <a:lnTo>
                    <a:pt x="824" y="156"/>
                  </a:lnTo>
                  <a:lnTo>
                    <a:pt x="824" y="156"/>
                  </a:lnTo>
                  <a:lnTo>
                    <a:pt x="824" y="151"/>
                  </a:lnTo>
                  <a:lnTo>
                    <a:pt x="824" y="149"/>
                  </a:lnTo>
                  <a:lnTo>
                    <a:pt x="824" y="147"/>
                  </a:lnTo>
                  <a:lnTo>
                    <a:pt x="826" y="147"/>
                  </a:lnTo>
                  <a:lnTo>
                    <a:pt x="826" y="144"/>
                  </a:lnTo>
                  <a:lnTo>
                    <a:pt x="824" y="144"/>
                  </a:lnTo>
                  <a:lnTo>
                    <a:pt x="824" y="142"/>
                  </a:lnTo>
                  <a:lnTo>
                    <a:pt x="824" y="142"/>
                  </a:lnTo>
                  <a:lnTo>
                    <a:pt x="821" y="140"/>
                  </a:lnTo>
                  <a:lnTo>
                    <a:pt x="821" y="137"/>
                  </a:lnTo>
                  <a:lnTo>
                    <a:pt x="821" y="137"/>
                  </a:lnTo>
                  <a:lnTo>
                    <a:pt x="819" y="135"/>
                  </a:lnTo>
                  <a:lnTo>
                    <a:pt x="819" y="135"/>
                  </a:lnTo>
                  <a:lnTo>
                    <a:pt x="817" y="132"/>
                  </a:lnTo>
                  <a:lnTo>
                    <a:pt x="817" y="130"/>
                  </a:lnTo>
                  <a:lnTo>
                    <a:pt x="817" y="130"/>
                  </a:lnTo>
                  <a:lnTo>
                    <a:pt x="814" y="128"/>
                  </a:lnTo>
                  <a:lnTo>
                    <a:pt x="814" y="128"/>
                  </a:lnTo>
                  <a:lnTo>
                    <a:pt x="814" y="125"/>
                  </a:lnTo>
                  <a:lnTo>
                    <a:pt x="812" y="123"/>
                  </a:lnTo>
                  <a:lnTo>
                    <a:pt x="812" y="123"/>
                  </a:lnTo>
                  <a:lnTo>
                    <a:pt x="810" y="121"/>
                  </a:lnTo>
                  <a:lnTo>
                    <a:pt x="807" y="118"/>
                  </a:lnTo>
                  <a:lnTo>
                    <a:pt x="807" y="118"/>
                  </a:lnTo>
                  <a:lnTo>
                    <a:pt x="805" y="116"/>
                  </a:lnTo>
                  <a:lnTo>
                    <a:pt x="805" y="116"/>
                  </a:lnTo>
                  <a:lnTo>
                    <a:pt x="805" y="116"/>
                  </a:lnTo>
                  <a:lnTo>
                    <a:pt x="805" y="114"/>
                  </a:lnTo>
                  <a:lnTo>
                    <a:pt x="805" y="111"/>
                  </a:lnTo>
                  <a:lnTo>
                    <a:pt x="802" y="109"/>
                  </a:lnTo>
                  <a:lnTo>
                    <a:pt x="802" y="104"/>
                  </a:lnTo>
                  <a:lnTo>
                    <a:pt x="802" y="99"/>
                  </a:lnTo>
                  <a:lnTo>
                    <a:pt x="802" y="95"/>
                  </a:lnTo>
                  <a:lnTo>
                    <a:pt x="802" y="90"/>
                  </a:lnTo>
                  <a:lnTo>
                    <a:pt x="802" y="87"/>
                  </a:lnTo>
                  <a:lnTo>
                    <a:pt x="802" y="87"/>
                  </a:lnTo>
                  <a:lnTo>
                    <a:pt x="802" y="85"/>
                  </a:lnTo>
                  <a:lnTo>
                    <a:pt x="802" y="83"/>
                  </a:lnTo>
                  <a:lnTo>
                    <a:pt x="802" y="80"/>
                  </a:lnTo>
                  <a:lnTo>
                    <a:pt x="802" y="76"/>
                  </a:lnTo>
                  <a:lnTo>
                    <a:pt x="800" y="73"/>
                  </a:lnTo>
                  <a:lnTo>
                    <a:pt x="800" y="69"/>
                  </a:lnTo>
                  <a:lnTo>
                    <a:pt x="800" y="66"/>
                  </a:lnTo>
                  <a:lnTo>
                    <a:pt x="798" y="61"/>
                  </a:lnTo>
                  <a:lnTo>
                    <a:pt x="798" y="59"/>
                  </a:lnTo>
                  <a:lnTo>
                    <a:pt x="798" y="54"/>
                  </a:lnTo>
                  <a:lnTo>
                    <a:pt x="798" y="52"/>
                  </a:lnTo>
                  <a:lnTo>
                    <a:pt x="795" y="47"/>
                  </a:lnTo>
                  <a:lnTo>
                    <a:pt x="795" y="43"/>
                  </a:lnTo>
                  <a:lnTo>
                    <a:pt x="795" y="40"/>
                  </a:lnTo>
                  <a:lnTo>
                    <a:pt x="795" y="35"/>
                  </a:lnTo>
                  <a:lnTo>
                    <a:pt x="793" y="33"/>
                  </a:lnTo>
                  <a:lnTo>
                    <a:pt x="793" y="28"/>
                  </a:lnTo>
                  <a:lnTo>
                    <a:pt x="793" y="28"/>
                  </a:lnTo>
                  <a:lnTo>
                    <a:pt x="793" y="28"/>
                  </a:lnTo>
                  <a:lnTo>
                    <a:pt x="783" y="33"/>
                  </a:lnTo>
                  <a:lnTo>
                    <a:pt x="774" y="40"/>
                  </a:lnTo>
                  <a:lnTo>
                    <a:pt x="765" y="45"/>
                  </a:lnTo>
                  <a:lnTo>
                    <a:pt x="757" y="50"/>
                  </a:lnTo>
                  <a:lnTo>
                    <a:pt x="753" y="52"/>
                  </a:lnTo>
                  <a:lnTo>
                    <a:pt x="753" y="52"/>
                  </a:lnTo>
                  <a:lnTo>
                    <a:pt x="750" y="50"/>
                  </a:lnTo>
                  <a:lnTo>
                    <a:pt x="748" y="50"/>
                  </a:lnTo>
                  <a:lnTo>
                    <a:pt x="743" y="43"/>
                  </a:lnTo>
                  <a:lnTo>
                    <a:pt x="736" y="38"/>
                  </a:lnTo>
                  <a:lnTo>
                    <a:pt x="729" y="31"/>
                  </a:lnTo>
                  <a:lnTo>
                    <a:pt x="722" y="24"/>
                  </a:lnTo>
                  <a:lnTo>
                    <a:pt x="720" y="21"/>
                  </a:lnTo>
                  <a:lnTo>
                    <a:pt x="713" y="19"/>
                  </a:lnTo>
                  <a:lnTo>
                    <a:pt x="708" y="16"/>
                  </a:lnTo>
                  <a:lnTo>
                    <a:pt x="703" y="16"/>
                  </a:lnTo>
                  <a:lnTo>
                    <a:pt x="698" y="14"/>
                  </a:lnTo>
                  <a:lnTo>
                    <a:pt x="694" y="14"/>
                  </a:lnTo>
                  <a:lnTo>
                    <a:pt x="689" y="12"/>
                  </a:lnTo>
                  <a:lnTo>
                    <a:pt x="684" y="12"/>
                  </a:lnTo>
                  <a:lnTo>
                    <a:pt x="679" y="9"/>
                  </a:lnTo>
                  <a:lnTo>
                    <a:pt x="675" y="9"/>
                  </a:lnTo>
                  <a:lnTo>
                    <a:pt x="670" y="7"/>
                  </a:lnTo>
                  <a:lnTo>
                    <a:pt x="665" y="7"/>
                  </a:lnTo>
                  <a:lnTo>
                    <a:pt x="660" y="7"/>
                  </a:lnTo>
                  <a:lnTo>
                    <a:pt x="656" y="5"/>
                  </a:lnTo>
                  <a:lnTo>
                    <a:pt x="651" y="5"/>
                  </a:lnTo>
                  <a:lnTo>
                    <a:pt x="646" y="2"/>
                  </a:lnTo>
                  <a:lnTo>
                    <a:pt x="642" y="2"/>
                  </a:lnTo>
                  <a:lnTo>
                    <a:pt x="637" y="0"/>
                  </a:lnTo>
                  <a:lnTo>
                    <a:pt x="632" y="0"/>
                  </a:lnTo>
                  <a:lnTo>
                    <a:pt x="627" y="2"/>
                  </a:lnTo>
                  <a:lnTo>
                    <a:pt x="625" y="5"/>
                  </a:lnTo>
                  <a:lnTo>
                    <a:pt x="620" y="7"/>
                  </a:lnTo>
                  <a:lnTo>
                    <a:pt x="618" y="9"/>
                  </a:lnTo>
                  <a:lnTo>
                    <a:pt x="613" y="12"/>
                  </a:lnTo>
                  <a:lnTo>
                    <a:pt x="611" y="14"/>
                  </a:lnTo>
                  <a:lnTo>
                    <a:pt x="606" y="14"/>
                  </a:lnTo>
                  <a:lnTo>
                    <a:pt x="604" y="16"/>
                  </a:lnTo>
                  <a:lnTo>
                    <a:pt x="599" y="19"/>
                  </a:lnTo>
                  <a:lnTo>
                    <a:pt x="597" y="21"/>
                  </a:lnTo>
                  <a:lnTo>
                    <a:pt x="592" y="24"/>
                  </a:lnTo>
                  <a:lnTo>
                    <a:pt x="587" y="26"/>
                  </a:lnTo>
                  <a:lnTo>
                    <a:pt x="585" y="28"/>
                  </a:lnTo>
                  <a:lnTo>
                    <a:pt x="580" y="31"/>
                  </a:lnTo>
                  <a:lnTo>
                    <a:pt x="578" y="33"/>
                  </a:lnTo>
                  <a:lnTo>
                    <a:pt x="573" y="35"/>
                  </a:lnTo>
                  <a:lnTo>
                    <a:pt x="571" y="38"/>
                  </a:lnTo>
                  <a:lnTo>
                    <a:pt x="566" y="40"/>
                  </a:lnTo>
                  <a:lnTo>
                    <a:pt x="563" y="43"/>
                  </a:lnTo>
                  <a:lnTo>
                    <a:pt x="559" y="45"/>
                  </a:lnTo>
                  <a:lnTo>
                    <a:pt x="556" y="47"/>
                  </a:lnTo>
                  <a:lnTo>
                    <a:pt x="552" y="50"/>
                  </a:lnTo>
                  <a:lnTo>
                    <a:pt x="549" y="52"/>
                  </a:lnTo>
                  <a:lnTo>
                    <a:pt x="545" y="54"/>
                  </a:lnTo>
                  <a:lnTo>
                    <a:pt x="540" y="57"/>
                  </a:lnTo>
                  <a:lnTo>
                    <a:pt x="537" y="59"/>
                  </a:lnTo>
                  <a:lnTo>
                    <a:pt x="533" y="61"/>
                  </a:lnTo>
                  <a:lnTo>
                    <a:pt x="530" y="64"/>
                  </a:lnTo>
                  <a:lnTo>
                    <a:pt x="526" y="66"/>
                  </a:lnTo>
                  <a:lnTo>
                    <a:pt x="523" y="69"/>
                  </a:lnTo>
                  <a:lnTo>
                    <a:pt x="518" y="71"/>
                  </a:lnTo>
                  <a:lnTo>
                    <a:pt x="516" y="73"/>
                  </a:lnTo>
                  <a:lnTo>
                    <a:pt x="511" y="76"/>
                  </a:lnTo>
                  <a:lnTo>
                    <a:pt x="509" y="78"/>
                  </a:lnTo>
                  <a:lnTo>
                    <a:pt x="504" y="80"/>
                  </a:lnTo>
                  <a:lnTo>
                    <a:pt x="502" y="83"/>
                  </a:lnTo>
                  <a:lnTo>
                    <a:pt x="497" y="85"/>
                  </a:lnTo>
                  <a:lnTo>
                    <a:pt x="495" y="87"/>
                  </a:lnTo>
                  <a:lnTo>
                    <a:pt x="490" y="90"/>
                  </a:lnTo>
                  <a:lnTo>
                    <a:pt x="485" y="92"/>
                  </a:lnTo>
                  <a:lnTo>
                    <a:pt x="483" y="95"/>
                  </a:lnTo>
                  <a:lnTo>
                    <a:pt x="478" y="97"/>
                  </a:lnTo>
                  <a:lnTo>
                    <a:pt x="476" y="99"/>
                  </a:lnTo>
                  <a:lnTo>
                    <a:pt x="471" y="102"/>
                  </a:lnTo>
                  <a:lnTo>
                    <a:pt x="469" y="104"/>
                  </a:lnTo>
                  <a:lnTo>
                    <a:pt x="464" y="106"/>
                  </a:lnTo>
                  <a:lnTo>
                    <a:pt x="462" y="106"/>
                  </a:lnTo>
                  <a:lnTo>
                    <a:pt x="457" y="109"/>
                  </a:lnTo>
                  <a:lnTo>
                    <a:pt x="455" y="111"/>
                  </a:lnTo>
                  <a:lnTo>
                    <a:pt x="450" y="114"/>
                  </a:lnTo>
                  <a:lnTo>
                    <a:pt x="448" y="116"/>
                  </a:lnTo>
                  <a:lnTo>
                    <a:pt x="443" y="118"/>
                  </a:lnTo>
                  <a:lnTo>
                    <a:pt x="438" y="121"/>
                  </a:lnTo>
                  <a:lnTo>
                    <a:pt x="436" y="123"/>
                  </a:lnTo>
                  <a:lnTo>
                    <a:pt x="431" y="125"/>
                  </a:lnTo>
                  <a:lnTo>
                    <a:pt x="429" y="128"/>
                  </a:lnTo>
                  <a:lnTo>
                    <a:pt x="424" y="130"/>
                  </a:lnTo>
                  <a:lnTo>
                    <a:pt x="421" y="132"/>
                  </a:lnTo>
                  <a:lnTo>
                    <a:pt x="417" y="135"/>
                  </a:lnTo>
                  <a:lnTo>
                    <a:pt x="414" y="137"/>
                  </a:lnTo>
                  <a:lnTo>
                    <a:pt x="410" y="140"/>
                  </a:lnTo>
                  <a:lnTo>
                    <a:pt x="407" y="142"/>
                  </a:lnTo>
                  <a:lnTo>
                    <a:pt x="403" y="144"/>
                  </a:lnTo>
                  <a:lnTo>
                    <a:pt x="400" y="147"/>
                  </a:lnTo>
                  <a:lnTo>
                    <a:pt x="393" y="151"/>
                  </a:lnTo>
                  <a:lnTo>
                    <a:pt x="386" y="156"/>
                  </a:lnTo>
                  <a:lnTo>
                    <a:pt x="384" y="158"/>
                  </a:lnTo>
                  <a:lnTo>
                    <a:pt x="379" y="163"/>
                  </a:lnTo>
                  <a:lnTo>
                    <a:pt x="374" y="166"/>
                  </a:lnTo>
                  <a:lnTo>
                    <a:pt x="372" y="168"/>
                  </a:lnTo>
                  <a:lnTo>
                    <a:pt x="367" y="173"/>
                  </a:lnTo>
                  <a:lnTo>
                    <a:pt x="365" y="175"/>
                  </a:lnTo>
                  <a:lnTo>
                    <a:pt x="362" y="177"/>
                  </a:lnTo>
                  <a:lnTo>
                    <a:pt x="360" y="180"/>
                  </a:lnTo>
                  <a:lnTo>
                    <a:pt x="355" y="182"/>
                  </a:lnTo>
                  <a:lnTo>
                    <a:pt x="353" y="187"/>
                  </a:lnTo>
                  <a:lnTo>
                    <a:pt x="348" y="189"/>
                  </a:lnTo>
                  <a:lnTo>
                    <a:pt x="346" y="192"/>
                  </a:lnTo>
                  <a:lnTo>
                    <a:pt x="341" y="196"/>
                  </a:lnTo>
                  <a:lnTo>
                    <a:pt x="339" y="199"/>
                  </a:lnTo>
                  <a:lnTo>
                    <a:pt x="336" y="201"/>
                  </a:lnTo>
                  <a:lnTo>
                    <a:pt x="332" y="203"/>
                  </a:lnTo>
                  <a:lnTo>
                    <a:pt x="329" y="208"/>
                  </a:lnTo>
                  <a:lnTo>
                    <a:pt x="324" y="211"/>
                  </a:lnTo>
                  <a:lnTo>
                    <a:pt x="322" y="213"/>
                  </a:lnTo>
                  <a:lnTo>
                    <a:pt x="317" y="218"/>
                  </a:lnTo>
                  <a:lnTo>
                    <a:pt x="315" y="220"/>
                  </a:lnTo>
                  <a:lnTo>
                    <a:pt x="313" y="222"/>
                  </a:lnTo>
                  <a:lnTo>
                    <a:pt x="308" y="227"/>
                  </a:lnTo>
                  <a:lnTo>
                    <a:pt x="303" y="229"/>
                  </a:lnTo>
                  <a:lnTo>
                    <a:pt x="301" y="232"/>
                  </a:lnTo>
                  <a:lnTo>
                    <a:pt x="298" y="232"/>
                  </a:lnTo>
                  <a:lnTo>
                    <a:pt x="291" y="234"/>
                  </a:lnTo>
                  <a:lnTo>
                    <a:pt x="287" y="234"/>
                  </a:lnTo>
                  <a:lnTo>
                    <a:pt x="275" y="237"/>
                  </a:lnTo>
                  <a:lnTo>
                    <a:pt x="263" y="239"/>
                  </a:lnTo>
                  <a:lnTo>
                    <a:pt x="258" y="241"/>
                  </a:lnTo>
                  <a:lnTo>
                    <a:pt x="249" y="244"/>
                  </a:lnTo>
                  <a:lnTo>
                    <a:pt x="239" y="244"/>
                  </a:lnTo>
                  <a:lnTo>
                    <a:pt x="227" y="246"/>
                  </a:lnTo>
                  <a:lnTo>
                    <a:pt x="218" y="248"/>
                  </a:lnTo>
                  <a:lnTo>
                    <a:pt x="218" y="256"/>
                  </a:lnTo>
                  <a:lnTo>
                    <a:pt x="218" y="263"/>
                  </a:lnTo>
                  <a:lnTo>
                    <a:pt x="218" y="270"/>
                  </a:lnTo>
                  <a:lnTo>
                    <a:pt x="218" y="277"/>
                  </a:lnTo>
                  <a:lnTo>
                    <a:pt x="218" y="277"/>
                  </a:lnTo>
                  <a:lnTo>
                    <a:pt x="218" y="284"/>
                  </a:lnTo>
                  <a:lnTo>
                    <a:pt x="218" y="291"/>
                  </a:lnTo>
                  <a:lnTo>
                    <a:pt x="218" y="298"/>
                  </a:lnTo>
                  <a:lnTo>
                    <a:pt x="218" y="305"/>
                  </a:lnTo>
                  <a:lnTo>
                    <a:pt x="218" y="312"/>
                  </a:lnTo>
                  <a:lnTo>
                    <a:pt x="218" y="315"/>
                  </a:lnTo>
                  <a:lnTo>
                    <a:pt x="218" y="317"/>
                  </a:lnTo>
                  <a:lnTo>
                    <a:pt x="218" y="324"/>
                  </a:lnTo>
                  <a:lnTo>
                    <a:pt x="218" y="331"/>
                  </a:lnTo>
                  <a:lnTo>
                    <a:pt x="218" y="338"/>
                  </a:lnTo>
                  <a:lnTo>
                    <a:pt x="218" y="345"/>
                  </a:lnTo>
                  <a:lnTo>
                    <a:pt x="218" y="353"/>
                  </a:lnTo>
                  <a:lnTo>
                    <a:pt x="218" y="360"/>
                  </a:lnTo>
                  <a:lnTo>
                    <a:pt x="218" y="362"/>
                  </a:lnTo>
                  <a:lnTo>
                    <a:pt x="218" y="369"/>
                  </a:lnTo>
                  <a:lnTo>
                    <a:pt x="218" y="369"/>
                  </a:lnTo>
                  <a:lnTo>
                    <a:pt x="218" y="369"/>
                  </a:lnTo>
                  <a:lnTo>
                    <a:pt x="216" y="369"/>
                  </a:lnTo>
                  <a:lnTo>
                    <a:pt x="216" y="371"/>
                  </a:lnTo>
                  <a:lnTo>
                    <a:pt x="216" y="371"/>
                  </a:lnTo>
                  <a:lnTo>
                    <a:pt x="216" y="376"/>
                  </a:lnTo>
                  <a:lnTo>
                    <a:pt x="216" y="379"/>
                  </a:lnTo>
                  <a:lnTo>
                    <a:pt x="216" y="379"/>
                  </a:lnTo>
                  <a:lnTo>
                    <a:pt x="216" y="379"/>
                  </a:lnTo>
                  <a:lnTo>
                    <a:pt x="216" y="383"/>
                  </a:lnTo>
                  <a:lnTo>
                    <a:pt x="216" y="390"/>
                  </a:lnTo>
                  <a:lnTo>
                    <a:pt x="216" y="395"/>
                  </a:lnTo>
                  <a:lnTo>
                    <a:pt x="216" y="400"/>
                  </a:lnTo>
                  <a:lnTo>
                    <a:pt x="216" y="402"/>
                  </a:lnTo>
                  <a:lnTo>
                    <a:pt x="216" y="402"/>
                  </a:lnTo>
                  <a:lnTo>
                    <a:pt x="213" y="405"/>
                  </a:lnTo>
                  <a:lnTo>
                    <a:pt x="211" y="405"/>
                  </a:lnTo>
                  <a:lnTo>
                    <a:pt x="211" y="407"/>
                  </a:lnTo>
                  <a:lnTo>
                    <a:pt x="209" y="407"/>
                  </a:lnTo>
                  <a:lnTo>
                    <a:pt x="204" y="419"/>
                  </a:lnTo>
                  <a:lnTo>
                    <a:pt x="204" y="421"/>
                  </a:lnTo>
                  <a:lnTo>
                    <a:pt x="204" y="421"/>
                  </a:lnTo>
                  <a:lnTo>
                    <a:pt x="204" y="424"/>
                  </a:lnTo>
                  <a:lnTo>
                    <a:pt x="204" y="424"/>
                  </a:lnTo>
                  <a:lnTo>
                    <a:pt x="206" y="424"/>
                  </a:lnTo>
                  <a:lnTo>
                    <a:pt x="206" y="424"/>
                  </a:lnTo>
                  <a:lnTo>
                    <a:pt x="206" y="424"/>
                  </a:lnTo>
                  <a:lnTo>
                    <a:pt x="206" y="424"/>
                  </a:lnTo>
                  <a:lnTo>
                    <a:pt x="204" y="426"/>
                  </a:lnTo>
                  <a:lnTo>
                    <a:pt x="204" y="426"/>
                  </a:lnTo>
                  <a:lnTo>
                    <a:pt x="201" y="428"/>
                  </a:lnTo>
                  <a:lnTo>
                    <a:pt x="201" y="428"/>
                  </a:lnTo>
                  <a:lnTo>
                    <a:pt x="201" y="431"/>
                  </a:lnTo>
                  <a:lnTo>
                    <a:pt x="199" y="435"/>
                  </a:lnTo>
                  <a:lnTo>
                    <a:pt x="199" y="438"/>
                  </a:lnTo>
                  <a:lnTo>
                    <a:pt x="199" y="440"/>
                  </a:lnTo>
                  <a:lnTo>
                    <a:pt x="199" y="440"/>
                  </a:lnTo>
                  <a:lnTo>
                    <a:pt x="197" y="442"/>
                  </a:lnTo>
                  <a:lnTo>
                    <a:pt x="197" y="442"/>
                  </a:lnTo>
                  <a:lnTo>
                    <a:pt x="192" y="442"/>
                  </a:lnTo>
                  <a:lnTo>
                    <a:pt x="190" y="445"/>
                  </a:lnTo>
                  <a:lnTo>
                    <a:pt x="185" y="450"/>
                  </a:lnTo>
                  <a:lnTo>
                    <a:pt x="180" y="452"/>
                  </a:lnTo>
                  <a:lnTo>
                    <a:pt x="180" y="454"/>
                  </a:lnTo>
                  <a:lnTo>
                    <a:pt x="180" y="459"/>
                  </a:lnTo>
                  <a:lnTo>
                    <a:pt x="178" y="459"/>
                  </a:lnTo>
                  <a:lnTo>
                    <a:pt x="178" y="459"/>
                  </a:lnTo>
                  <a:lnTo>
                    <a:pt x="173" y="459"/>
                  </a:lnTo>
                  <a:lnTo>
                    <a:pt x="164" y="457"/>
                  </a:lnTo>
                  <a:lnTo>
                    <a:pt x="156" y="457"/>
                  </a:lnTo>
                  <a:lnTo>
                    <a:pt x="154" y="457"/>
                  </a:lnTo>
                  <a:lnTo>
                    <a:pt x="154" y="457"/>
                  </a:lnTo>
                  <a:lnTo>
                    <a:pt x="152" y="457"/>
                  </a:lnTo>
                  <a:lnTo>
                    <a:pt x="152" y="457"/>
                  </a:lnTo>
                  <a:lnTo>
                    <a:pt x="152" y="457"/>
                  </a:lnTo>
                  <a:lnTo>
                    <a:pt x="152" y="459"/>
                  </a:lnTo>
                  <a:lnTo>
                    <a:pt x="152" y="461"/>
                  </a:lnTo>
                  <a:lnTo>
                    <a:pt x="149" y="461"/>
                  </a:lnTo>
                  <a:lnTo>
                    <a:pt x="145" y="461"/>
                  </a:lnTo>
                  <a:lnTo>
                    <a:pt x="140" y="461"/>
                  </a:lnTo>
                  <a:lnTo>
                    <a:pt x="135" y="461"/>
                  </a:lnTo>
                  <a:lnTo>
                    <a:pt x="128" y="461"/>
                  </a:lnTo>
                  <a:lnTo>
                    <a:pt x="123" y="461"/>
                  </a:lnTo>
                  <a:lnTo>
                    <a:pt x="119" y="461"/>
                  </a:lnTo>
                  <a:lnTo>
                    <a:pt x="114" y="461"/>
                  </a:lnTo>
                  <a:lnTo>
                    <a:pt x="109" y="461"/>
                  </a:lnTo>
                  <a:lnTo>
                    <a:pt x="102" y="461"/>
                  </a:lnTo>
                  <a:lnTo>
                    <a:pt x="97" y="461"/>
                  </a:lnTo>
                  <a:lnTo>
                    <a:pt x="93" y="461"/>
                  </a:lnTo>
                  <a:lnTo>
                    <a:pt x="88" y="464"/>
                  </a:lnTo>
                  <a:lnTo>
                    <a:pt x="83" y="464"/>
                  </a:lnTo>
                  <a:lnTo>
                    <a:pt x="78" y="464"/>
                  </a:lnTo>
                  <a:lnTo>
                    <a:pt x="71" y="464"/>
                  </a:lnTo>
                  <a:lnTo>
                    <a:pt x="67" y="464"/>
                  </a:lnTo>
                  <a:lnTo>
                    <a:pt x="64" y="464"/>
                  </a:lnTo>
                  <a:lnTo>
                    <a:pt x="62" y="464"/>
                  </a:lnTo>
                  <a:lnTo>
                    <a:pt x="59" y="464"/>
                  </a:lnTo>
                  <a:lnTo>
                    <a:pt x="57" y="469"/>
                  </a:lnTo>
                  <a:lnTo>
                    <a:pt x="52" y="473"/>
                  </a:lnTo>
                  <a:lnTo>
                    <a:pt x="48" y="476"/>
                  </a:lnTo>
                  <a:lnTo>
                    <a:pt x="43" y="480"/>
                  </a:lnTo>
                  <a:lnTo>
                    <a:pt x="43" y="480"/>
                  </a:lnTo>
                  <a:lnTo>
                    <a:pt x="41" y="480"/>
                  </a:lnTo>
                  <a:lnTo>
                    <a:pt x="33" y="480"/>
                  </a:lnTo>
                  <a:lnTo>
                    <a:pt x="31" y="480"/>
                  </a:lnTo>
                  <a:lnTo>
                    <a:pt x="31" y="483"/>
                  </a:lnTo>
                  <a:lnTo>
                    <a:pt x="29" y="483"/>
                  </a:lnTo>
                  <a:lnTo>
                    <a:pt x="29" y="483"/>
                  </a:lnTo>
                  <a:lnTo>
                    <a:pt x="19" y="480"/>
                  </a:lnTo>
                  <a:lnTo>
                    <a:pt x="17" y="480"/>
                  </a:lnTo>
                  <a:lnTo>
                    <a:pt x="15" y="480"/>
                  </a:lnTo>
                  <a:lnTo>
                    <a:pt x="12" y="480"/>
                  </a:lnTo>
                  <a:lnTo>
                    <a:pt x="10" y="480"/>
                  </a:lnTo>
                  <a:lnTo>
                    <a:pt x="3" y="480"/>
                  </a:lnTo>
                  <a:lnTo>
                    <a:pt x="3" y="480"/>
                  </a:lnTo>
                  <a:lnTo>
                    <a:pt x="3" y="480"/>
                  </a:lnTo>
                  <a:lnTo>
                    <a:pt x="3" y="485"/>
                  </a:lnTo>
                  <a:lnTo>
                    <a:pt x="3" y="485"/>
                  </a:lnTo>
                  <a:lnTo>
                    <a:pt x="3" y="485"/>
                  </a:lnTo>
                  <a:lnTo>
                    <a:pt x="3" y="487"/>
                  </a:lnTo>
                  <a:lnTo>
                    <a:pt x="3" y="487"/>
                  </a:lnTo>
                  <a:lnTo>
                    <a:pt x="3" y="490"/>
                  </a:lnTo>
                  <a:lnTo>
                    <a:pt x="3" y="492"/>
                  </a:lnTo>
                  <a:lnTo>
                    <a:pt x="3" y="495"/>
                  </a:lnTo>
                  <a:lnTo>
                    <a:pt x="0" y="504"/>
                  </a:lnTo>
                  <a:lnTo>
                    <a:pt x="0" y="506"/>
                  </a:lnTo>
                  <a:lnTo>
                    <a:pt x="3" y="509"/>
                  </a:lnTo>
                  <a:lnTo>
                    <a:pt x="3" y="511"/>
                  </a:lnTo>
                  <a:lnTo>
                    <a:pt x="10" y="518"/>
                  </a:lnTo>
                  <a:lnTo>
                    <a:pt x="12" y="521"/>
                  </a:lnTo>
                  <a:lnTo>
                    <a:pt x="12" y="521"/>
                  </a:lnTo>
                  <a:lnTo>
                    <a:pt x="12" y="521"/>
                  </a:lnTo>
                  <a:lnTo>
                    <a:pt x="12" y="521"/>
                  </a:lnTo>
                  <a:lnTo>
                    <a:pt x="12" y="523"/>
                  </a:lnTo>
                  <a:lnTo>
                    <a:pt x="12" y="523"/>
                  </a:lnTo>
                  <a:lnTo>
                    <a:pt x="12" y="525"/>
                  </a:lnTo>
                  <a:lnTo>
                    <a:pt x="10" y="528"/>
                  </a:lnTo>
                  <a:lnTo>
                    <a:pt x="10" y="528"/>
                  </a:lnTo>
                  <a:lnTo>
                    <a:pt x="10" y="528"/>
                  </a:lnTo>
                  <a:lnTo>
                    <a:pt x="12" y="528"/>
                  </a:lnTo>
                  <a:lnTo>
                    <a:pt x="12" y="530"/>
                  </a:lnTo>
                  <a:lnTo>
                    <a:pt x="12" y="530"/>
                  </a:lnTo>
                  <a:lnTo>
                    <a:pt x="12" y="530"/>
                  </a:lnTo>
                  <a:lnTo>
                    <a:pt x="12" y="530"/>
                  </a:lnTo>
                  <a:lnTo>
                    <a:pt x="12" y="530"/>
                  </a:lnTo>
                  <a:lnTo>
                    <a:pt x="12" y="532"/>
                  </a:lnTo>
                  <a:lnTo>
                    <a:pt x="12" y="532"/>
                  </a:lnTo>
                  <a:lnTo>
                    <a:pt x="12" y="532"/>
                  </a:lnTo>
                  <a:lnTo>
                    <a:pt x="12" y="532"/>
                  </a:lnTo>
                  <a:lnTo>
                    <a:pt x="15" y="532"/>
                  </a:lnTo>
                  <a:lnTo>
                    <a:pt x="15" y="535"/>
                  </a:lnTo>
                  <a:lnTo>
                    <a:pt x="15" y="535"/>
                  </a:lnTo>
                  <a:lnTo>
                    <a:pt x="15" y="535"/>
                  </a:lnTo>
                  <a:lnTo>
                    <a:pt x="17" y="537"/>
                  </a:lnTo>
                  <a:lnTo>
                    <a:pt x="17" y="537"/>
                  </a:lnTo>
                  <a:lnTo>
                    <a:pt x="17" y="537"/>
                  </a:lnTo>
                  <a:lnTo>
                    <a:pt x="17" y="540"/>
                  </a:lnTo>
                  <a:lnTo>
                    <a:pt x="17" y="540"/>
                  </a:lnTo>
                  <a:lnTo>
                    <a:pt x="17" y="540"/>
                  </a:lnTo>
                  <a:lnTo>
                    <a:pt x="17" y="540"/>
                  </a:lnTo>
                  <a:lnTo>
                    <a:pt x="17" y="540"/>
                  </a:lnTo>
                  <a:lnTo>
                    <a:pt x="19" y="542"/>
                  </a:lnTo>
                  <a:lnTo>
                    <a:pt x="19" y="542"/>
                  </a:lnTo>
                  <a:lnTo>
                    <a:pt x="19" y="542"/>
                  </a:lnTo>
                  <a:lnTo>
                    <a:pt x="19" y="544"/>
                  </a:lnTo>
                  <a:lnTo>
                    <a:pt x="22" y="544"/>
                  </a:lnTo>
                  <a:lnTo>
                    <a:pt x="22" y="544"/>
                  </a:lnTo>
                  <a:lnTo>
                    <a:pt x="22" y="547"/>
                  </a:lnTo>
                  <a:lnTo>
                    <a:pt x="24" y="547"/>
                  </a:lnTo>
                  <a:lnTo>
                    <a:pt x="24" y="547"/>
                  </a:lnTo>
                  <a:lnTo>
                    <a:pt x="24" y="549"/>
                  </a:lnTo>
                  <a:lnTo>
                    <a:pt x="24" y="549"/>
                  </a:lnTo>
                  <a:lnTo>
                    <a:pt x="24" y="549"/>
                  </a:lnTo>
                  <a:lnTo>
                    <a:pt x="24" y="551"/>
                  </a:lnTo>
                  <a:lnTo>
                    <a:pt x="24" y="551"/>
                  </a:lnTo>
                  <a:lnTo>
                    <a:pt x="31" y="551"/>
                  </a:lnTo>
                  <a:lnTo>
                    <a:pt x="33" y="551"/>
                  </a:lnTo>
                  <a:lnTo>
                    <a:pt x="33" y="551"/>
                  </a:lnTo>
                  <a:lnTo>
                    <a:pt x="33" y="551"/>
                  </a:lnTo>
                  <a:lnTo>
                    <a:pt x="33" y="554"/>
                  </a:lnTo>
                  <a:lnTo>
                    <a:pt x="33" y="554"/>
                  </a:lnTo>
                  <a:lnTo>
                    <a:pt x="33" y="554"/>
                  </a:lnTo>
                  <a:lnTo>
                    <a:pt x="33" y="554"/>
                  </a:lnTo>
                  <a:lnTo>
                    <a:pt x="33" y="554"/>
                  </a:lnTo>
                  <a:lnTo>
                    <a:pt x="33" y="554"/>
                  </a:lnTo>
                  <a:lnTo>
                    <a:pt x="36" y="554"/>
                  </a:lnTo>
                  <a:lnTo>
                    <a:pt x="38" y="554"/>
                  </a:lnTo>
                  <a:lnTo>
                    <a:pt x="41" y="556"/>
                  </a:lnTo>
                  <a:lnTo>
                    <a:pt x="43" y="556"/>
                  </a:lnTo>
                  <a:lnTo>
                    <a:pt x="45" y="558"/>
                  </a:lnTo>
                  <a:lnTo>
                    <a:pt x="45" y="561"/>
                  </a:lnTo>
                  <a:lnTo>
                    <a:pt x="45" y="563"/>
                  </a:lnTo>
                  <a:lnTo>
                    <a:pt x="48" y="566"/>
                  </a:lnTo>
                  <a:lnTo>
                    <a:pt x="55" y="568"/>
                  </a:lnTo>
                  <a:lnTo>
                    <a:pt x="55" y="568"/>
                  </a:lnTo>
                  <a:lnTo>
                    <a:pt x="57" y="568"/>
                  </a:lnTo>
                  <a:lnTo>
                    <a:pt x="57" y="568"/>
                  </a:lnTo>
                  <a:lnTo>
                    <a:pt x="59" y="568"/>
                  </a:lnTo>
                  <a:lnTo>
                    <a:pt x="59" y="570"/>
                  </a:lnTo>
                  <a:lnTo>
                    <a:pt x="59" y="570"/>
                  </a:lnTo>
                  <a:lnTo>
                    <a:pt x="57" y="570"/>
                  </a:lnTo>
                  <a:lnTo>
                    <a:pt x="57" y="570"/>
                  </a:lnTo>
                  <a:lnTo>
                    <a:pt x="55" y="568"/>
                  </a:lnTo>
                  <a:lnTo>
                    <a:pt x="55" y="570"/>
                  </a:lnTo>
                  <a:lnTo>
                    <a:pt x="55" y="570"/>
                  </a:lnTo>
                  <a:lnTo>
                    <a:pt x="55" y="573"/>
                  </a:lnTo>
                  <a:lnTo>
                    <a:pt x="55" y="573"/>
                  </a:lnTo>
                  <a:lnTo>
                    <a:pt x="52" y="570"/>
                  </a:lnTo>
                  <a:lnTo>
                    <a:pt x="50" y="570"/>
                  </a:lnTo>
                  <a:lnTo>
                    <a:pt x="45" y="568"/>
                  </a:lnTo>
                  <a:lnTo>
                    <a:pt x="45" y="568"/>
                  </a:lnTo>
                  <a:lnTo>
                    <a:pt x="43" y="570"/>
                  </a:lnTo>
                  <a:lnTo>
                    <a:pt x="43" y="575"/>
                  </a:lnTo>
                  <a:lnTo>
                    <a:pt x="43" y="580"/>
                  </a:lnTo>
                  <a:lnTo>
                    <a:pt x="43" y="584"/>
                  </a:lnTo>
                  <a:lnTo>
                    <a:pt x="43" y="584"/>
                  </a:lnTo>
                  <a:lnTo>
                    <a:pt x="43" y="587"/>
                  </a:lnTo>
                  <a:lnTo>
                    <a:pt x="45" y="587"/>
                  </a:lnTo>
                  <a:lnTo>
                    <a:pt x="45" y="587"/>
                  </a:lnTo>
                  <a:lnTo>
                    <a:pt x="50" y="589"/>
                  </a:lnTo>
                  <a:lnTo>
                    <a:pt x="52" y="589"/>
                  </a:lnTo>
                  <a:lnTo>
                    <a:pt x="55" y="592"/>
                  </a:lnTo>
                  <a:lnTo>
                    <a:pt x="57" y="594"/>
                  </a:lnTo>
                  <a:lnTo>
                    <a:pt x="62" y="599"/>
                  </a:lnTo>
                  <a:lnTo>
                    <a:pt x="64" y="599"/>
                  </a:lnTo>
                  <a:lnTo>
                    <a:pt x="67" y="603"/>
                  </a:lnTo>
                  <a:lnTo>
                    <a:pt x="71" y="606"/>
                  </a:lnTo>
                  <a:lnTo>
                    <a:pt x="74" y="608"/>
                  </a:lnTo>
                  <a:lnTo>
                    <a:pt x="76" y="608"/>
                  </a:lnTo>
                  <a:lnTo>
                    <a:pt x="78" y="608"/>
                  </a:lnTo>
                  <a:lnTo>
                    <a:pt x="83" y="611"/>
                  </a:lnTo>
                  <a:lnTo>
                    <a:pt x="90" y="611"/>
                  </a:lnTo>
                  <a:lnTo>
                    <a:pt x="90" y="611"/>
                  </a:lnTo>
                  <a:lnTo>
                    <a:pt x="93" y="611"/>
                  </a:lnTo>
                  <a:lnTo>
                    <a:pt x="93" y="608"/>
                  </a:lnTo>
                  <a:lnTo>
                    <a:pt x="93" y="608"/>
                  </a:lnTo>
                  <a:lnTo>
                    <a:pt x="93" y="606"/>
                  </a:lnTo>
                  <a:lnTo>
                    <a:pt x="95" y="606"/>
                  </a:lnTo>
                  <a:lnTo>
                    <a:pt x="95" y="606"/>
                  </a:lnTo>
                  <a:lnTo>
                    <a:pt x="95" y="606"/>
                  </a:lnTo>
                  <a:lnTo>
                    <a:pt x="95" y="606"/>
                  </a:lnTo>
                  <a:lnTo>
                    <a:pt x="95" y="606"/>
                  </a:lnTo>
                  <a:lnTo>
                    <a:pt x="95" y="606"/>
                  </a:lnTo>
                  <a:lnTo>
                    <a:pt x="97" y="603"/>
                  </a:lnTo>
                  <a:lnTo>
                    <a:pt x="97" y="603"/>
                  </a:lnTo>
                  <a:lnTo>
                    <a:pt x="102" y="603"/>
                  </a:lnTo>
                  <a:lnTo>
                    <a:pt x="104" y="606"/>
                  </a:lnTo>
                  <a:lnTo>
                    <a:pt x="107" y="606"/>
                  </a:lnTo>
                  <a:lnTo>
                    <a:pt x="107" y="608"/>
                  </a:lnTo>
                  <a:lnTo>
                    <a:pt x="107" y="608"/>
                  </a:lnTo>
                  <a:lnTo>
                    <a:pt x="107" y="608"/>
                  </a:lnTo>
                  <a:lnTo>
                    <a:pt x="107" y="608"/>
                  </a:lnTo>
                  <a:lnTo>
                    <a:pt x="109" y="611"/>
                  </a:lnTo>
                  <a:lnTo>
                    <a:pt x="109" y="611"/>
                  </a:lnTo>
                  <a:lnTo>
                    <a:pt x="109" y="611"/>
                  </a:lnTo>
                  <a:lnTo>
                    <a:pt x="109" y="611"/>
                  </a:lnTo>
                  <a:lnTo>
                    <a:pt x="109" y="615"/>
                  </a:lnTo>
                  <a:lnTo>
                    <a:pt x="112" y="615"/>
                  </a:lnTo>
                  <a:lnTo>
                    <a:pt x="112" y="615"/>
                  </a:lnTo>
                  <a:lnTo>
                    <a:pt x="112" y="618"/>
                  </a:lnTo>
                  <a:lnTo>
                    <a:pt x="112" y="618"/>
                  </a:lnTo>
                  <a:lnTo>
                    <a:pt x="112" y="618"/>
                  </a:lnTo>
                  <a:lnTo>
                    <a:pt x="112" y="618"/>
                  </a:lnTo>
                  <a:lnTo>
                    <a:pt x="112" y="618"/>
                  </a:lnTo>
                  <a:lnTo>
                    <a:pt x="112" y="620"/>
                  </a:lnTo>
                  <a:lnTo>
                    <a:pt x="112" y="620"/>
                  </a:lnTo>
                  <a:lnTo>
                    <a:pt x="112" y="620"/>
                  </a:lnTo>
                  <a:lnTo>
                    <a:pt x="112" y="620"/>
                  </a:lnTo>
                  <a:lnTo>
                    <a:pt x="107" y="622"/>
                  </a:lnTo>
                  <a:lnTo>
                    <a:pt x="107" y="620"/>
                  </a:lnTo>
                  <a:lnTo>
                    <a:pt x="107" y="620"/>
                  </a:lnTo>
                  <a:lnTo>
                    <a:pt x="107" y="620"/>
                  </a:lnTo>
                  <a:lnTo>
                    <a:pt x="107" y="620"/>
                  </a:lnTo>
                  <a:lnTo>
                    <a:pt x="107" y="622"/>
                  </a:lnTo>
                  <a:lnTo>
                    <a:pt x="107" y="622"/>
                  </a:lnTo>
                  <a:lnTo>
                    <a:pt x="102" y="622"/>
                  </a:lnTo>
                  <a:lnTo>
                    <a:pt x="102" y="622"/>
                  </a:lnTo>
                  <a:lnTo>
                    <a:pt x="102" y="625"/>
                  </a:lnTo>
                  <a:lnTo>
                    <a:pt x="102" y="627"/>
                  </a:lnTo>
                  <a:lnTo>
                    <a:pt x="104" y="629"/>
                  </a:lnTo>
                  <a:lnTo>
                    <a:pt x="109" y="634"/>
                  </a:lnTo>
                  <a:lnTo>
                    <a:pt x="114" y="641"/>
                  </a:lnTo>
                  <a:lnTo>
                    <a:pt x="116" y="646"/>
                  </a:lnTo>
                  <a:lnTo>
                    <a:pt x="119" y="648"/>
                  </a:lnTo>
                  <a:lnTo>
                    <a:pt x="119" y="648"/>
                  </a:lnTo>
                  <a:lnTo>
                    <a:pt x="119" y="648"/>
                  </a:lnTo>
                  <a:lnTo>
                    <a:pt x="119" y="646"/>
                  </a:lnTo>
                  <a:lnTo>
                    <a:pt x="119" y="646"/>
                  </a:lnTo>
                  <a:lnTo>
                    <a:pt x="119" y="646"/>
                  </a:lnTo>
                  <a:lnTo>
                    <a:pt x="121" y="646"/>
                  </a:lnTo>
                  <a:lnTo>
                    <a:pt x="121" y="646"/>
                  </a:lnTo>
                  <a:lnTo>
                    <a:pt x="121" y="646"/>
                  </a:lnTo>
                  <a:lnTo>
                    <a:pt x="121" y="644"/>
                  </a:lnTo>
                  <a:lnTo>
                    <a:pt x="121" y="644"/>
                  </a:lnTo>
                  <a:lnTo>
                    <a:pt x="123" y="644"/>
                  </a:lnTo>
                  <a:lnTo>
                    <a:pt x="123" y="644"/>
                  </a:lnTo>
                  <a:lnTo>
                    <a:pt x="123" y="644"/>
                  </a:lnTo>
                  <a:lnTo>
                    <a:pt x="123" y="644"/>
                  </a:lnTo>
                  <a:lnTo>
                    <a:pt x="123" y="644"/>
                  </a:lnTo>
                  <a:lnTo>
                    <a:pt x="123" y="644"/>
                  </a:lnTo>
                  <a:lnTo>
                    <a:pt x="123" y="641"/>
                  </a:lnTo>
                  <a:lnTo>
                    <a:pt x="121" y="641"/>
                  </a:lnTo>
                  <a:lnTo>
                    <a:pt x="121" y="641"/>
                  </a:lnTo>
                  <a:lnTo>
                    <a:pt x="121" y="641"/>
                  </a:lnTo>
                  <a:lnTo>
                    <a:pt x="121" y="641"/>
                  </a:lnTo>
                  <a:lnTo>
                    <a:pt x="119" y="637"/>
                  </a:lnTo>
                  <a:lnTo>
                    <a:pt x="119" y="632"/>
                  </a:lnTo>
                  <a:lnTo>
                    <a:pt x="119" y="632"/>
                  </a:lnTo>
                  <a:lnTo>
                    <a:pt x="119" y="629"/>
                  </a:lnTo>
                  <a:lnTo>
                    <a:pt x="121" y="629"/>
                  </a:lnTo>
                  <a:lnTo>
                    <a:pt x="121" y="629"/>
                  </a:lnTo>
                  <a:lnTo>
                    <a:pt x="121" y="629"/>
                  </a:lnTo>
                  <a:lnTo>
                    <a:pt x="123" y="629"/>
                  </a:lnTo>
                  <a:lnTo>
                    <a:pt x="123" y="629"/>
                  </a:lnTo>
                  <a:lnTo>
                    <a:pt x="123" y="629"/>
                  </a:lnTo>
                  <a:lnTo>
                    <a:pt x="123" y="629"/>
                  </a:lnTo>
                  <a:lnTo>
                    <a:pt x="123" y="629"/>
                  </a:lnTo>
                  <a:lnTo>
                    <a:pt x="123" y="629"/>
                  </a:lnTo>
                  <a:lnTo>
                    <a:pt x="123" y="629"/>
                  </a:lnTo>
                  <a:lnTo>
                    <a:pt x="126" y="629"/>
                  </a:lnTo>
                  <a:lnTo>
                    <a:pt x="126" y="627"/>
                  </a:lnTo>
                  <a:lnTo>
                    <a:pt x="126" y="627"/>
                  </a:lnTo>
                  <a:lnTo>
                    <a:pt x="126" y="627"/>
                  </a:lnTo>
                  <a:lnTo>
                    <a:pt x="126" y="627"/>
                  </a:lnTo>
                  <a:lnTo>
                    <a:pt x="126" y="627"/>
                  </a:lnTo>
                  <a:lnTo>
                    <a:pt x="126" y="629"/>
                  </a:lnTo>
                  <a:lnTo>
                    <a:pt x="126" y="629"/>
                  </a:lnTo>
                  <a:lnTo>
                    <a:pt x="128" y="629"/>
                  </a:lnTo>
                  <a:lnTo>
                    <a:pt x="128" y="629"/>
                  </a:lnTo>
                  <a:lnTo>
                    <a:pt x="128" y="627"/>
                  </a:lnTo>
                  <a:lnTo>
                    <a:pt x="128" y="627"/>
                  </a:lnTo>
                  <a:lnTo>
                    <a:pt x="130" y="627"/>
                  </a:lnTo>
                  <a:lnTo>
                    <a:pt x="130" y="627"/>
                  </a:lnTo>
                  <a:lnTo>
                    <a:pt x="130" y="627"/>
                  </a:lnTo>
                  <a:lnTo>
                    <a:pt x="130" y="627"/>
                  </a:lnTo>
                  <a:lnTo>
                    <a:pt x="130" y="627"/>
                  </a:lnTo>
                  <a:lnTo>
                    <a:pt x="133" y="627"/>
                  </a:lnTo>
                  <a:lnTo>
                    <a:pt x="133" y="627"/>
                  </a:lnTo>
                  <a:lnTo>
                    <a:pt x="135" y="627"/>
                  </a:lnTo>
                  <a:lnTo>
                    <a:pt x="135" y="627"/>
                  </a:lnTo>
                  <a:lnTo>
                    <a:pt x="135" y="625"/>
                  </a:lnTo>
                  <a:lnTo>
                    <a:pt x="135" y="625"/>
                  </a:lnTo>
                  <a:lnTo>
                    <a:pt x="135" y="625"/>
                  </a:lnTo>
                  <a:lnTo>
                    <a:pt x="135" y="625"/>
                  </a:lnTo>
                  <a:lnTo>
                    <a:pt x="135" y="625"/>
                  </a:lnTo>
                  <a:lnTo>
                    <a:pt x="138" y="625"/>
                  </a:lnTo>
                  <a:lnTo>
                    <a:pt x="138" y="625"/>
                  </a:lnTo>
                  <a:lnTo>
                    <a:pt x="138" y="625"/>
                  </a:lnTo>
                  <a:lnTo>
                    <a:pt x="138" y="625"/>
                  </a:lnTo>
                  <a:lnTo>
                    <a:pt x="140" y="622"/>
                  </a:lnTo>
                  <a:lnTo>
                    <a:pt x="140" y="622"/>
                  </a:lnTo>
                  <a:lnTo>
                    <a:pt x="140" y="622"/>
                  </a:lnTo>
                  <a:lnTo>
                    <a:pt x="142" y="622"/>
                  </a:lnTo>
                  <a:lnTo>
                    <a:pt x="142" y="622"/>
                  </a:lnTo>
                  <a:lnTo>
                    <a:pt x="142" y="622"/>
                  </a:lnTo>
                  <a:lnTo>
                    <a:pt x="145" y="622"/>
                  </a:lnTo>
                  <a:lnTo>
                    <a:pt x="147" y="625"/>
                  </a:lnTo>
                  <a:lnTo>
                    <a:pt x="147" y="625"/>
                  </a:lnTo>
                  <a:lnTo>
                    <a:pt x="149" y="625"/>
                  </a:lnTo>
                  <a:lnTo>
                    <a:pt x="149" y="625"/>
                  </a:lnTo>
                  <a:lnTo>
                    <a:pt x="149" y="627"/>
                  </a:lnTo>
                  <a:lnTo>
                    <a:pt x="149" y="627"/>
                  </a:lnTo>
                  <a:lnTo>
                    <a:pt x="149" y="627"/>
                  </a:lnTo>
                  <a:lnTo>
                    <a:pt x="152" y="627"/>
                  </a:lnTo>
                  <a:lnTo>
                    <a:pt x="152" y="627"/>
                  </a:lnTo>
                  <a:lnTo>
                    <a:pt x="152" y="627"/>
                  </a:lnTo>
                  <a:lnTo>
                    <a:pt x="154" y="629"/>
                  </a:lnTo>
                  <a:lnTo>
                    <a:pt x="154" y="629"/>
                  </a:lnTo>
                  <a:lnTo>
                    <a:pt x="156" y="632"/>
                  </a:lnTo>
                  <a:lnTo>
                    <a:pt x="166" y="641"/>
                  </a:lnTo>
                  <a:lnTo>
                    <a:pt x="166" y="641"/>
                  </a:lnTo>
                  <a:lnTo>
                    <a:pt x="166" y="641"/>
                  </a:lnTo>
                  <a:lnTo>
                    <a:pt x="166" y="641"/>
                  </a:lnTo>
                  <a:lnTo>
                    <a:pt x="166" y="644"/>
                  </a:lnTo>
                  <a:lnTo>
                    <a:pt x="166" y="644"/>
                  </a:lnTo>
                  <a:lnTo>
                    <a:pt x="166" y="646"/>
                  </a:lnTo>
                  <a:lnTo>
                    <a:pt x="168" y="648"/>
                  </a:lnTo>
                  <a:lnTo>
                    <a:pt x="168" y="648"/>
                  </a:lnTo>
                  <a:lnTo>
                    <a:pt x="168" y="648"/>
                  </a:lnTo>
                  <a:lnTo>
                    <a:pt x="171" y="648"/>
                  </a:lnTo>
                  <a:lnTo>
                    <a:pt x="171" y="648"/>
                  </a:lnTo>
                  <a:lnTo>
                    <a:pt x="171" y="648"/>
                  </a:lnTo>
                  <a:lnTo>
                    <a:pt x="173" y="648"/>
                  </a:lnTo>
                  <a:lnTo>
                    <a:pt x="173" y="648"/>
                  </a:lnTo>
                  <a:lnTo>
                    <a:pt x="173" y="648"/>
                  </a:lnTo>
                  <a:lnTo>
                    <a:pt x="173" y="648"/>
                  </a:lnTo>
                  <a:lnTo>
                    <a:pt x="175" y="651"/>
                  </a:lnTo>
                  <a:lnTo>
                    <a:pt x="178" y="651"/>
                  </a:lnTo>
                  <a:lnTo>
                    <a:pt x="178" y="653"/>
                  </a:lnTo>
                  <a:lnTo>
                    <a:pt x="180" y="653"/>
                  </a:lnTo>
                  <a:lnTo>
                    <a:pt x="180" y="655"/>
                  </a:lnTo>
                  <a:lnTo>
                    <a:pt x="182" y="655"/>
                  </a:lnTo>
                  <a:lnTo>
                    <a:pt x="182" y="655"/>
                  </a:lnTo>
                  <a:lnTo>
                    <a:pt x="182" y="655"/>
                  </a:lnTo>
                  <a:lnTo>
                    <a:pt x="182" y="655"/>
                  </a:lnTo>
                  <a:lnTo>
                    <a:pt x="182" y="658"/>
                  </a:lnTo>
                  <a:lnTo>
                    <a:pt x="182" y="658"/>
                  </a:lnTo>
                  <a:lnTo>
                    <a:pt x="182" y="658"/>
                  </a:lnTo>
                  <a:lnTo>
                    <a:pt x="182" y="658"/>
                  </a:lnTo>
                  <a:lnTo>
                    <a:pt x="182" y="658"/>
                  </a:lnTo>
                  <a:lnTo>
                    <a:pt x="185" y="660"/>
                  </a:lnTo>
                  <a:lnTo>
                    <a:pt x="185" y="660"/>
                  </a:lnTo>
                  <a:lnTo>
                    <a:pt x="187" y="658"/>
                  </a:lnTo>
                  <a:lnTo>
                    <a:pt x="187" y="658"/>
                  </a:lnTo>
                  <a:lnTo>
                    <a:pt x="187" y="655"/>
                  </a:lnTo>
                  <a:lnTo>
                    <a:pt x="187" y="655"/>
                  </a:lnTo>
                  <a:lnTo>
                    <a:pt x="187" y="653"/>
                  </a:lnTo>
                  <a:lnTo>
                    <a:pt x="185" y="653"/>
                  </a:lnTo>
                  <a:lnTo>
                    <a:pt x="185" y="653"/>
                  </a:lnTo>
                  <a:lnTo>
                    <a:pt x="185" y="653"/>
                  </a:lnTo>
                  <a:lnTo>
                    <a:pt x="185" y="653"/>
                  </a:lnTo>
                  <a:lnTo>
                    <a:pt x="185" y="651"/>
                  </a:lnTo>
                  <a:lnTo>
                    <a:pt x="185" y="648"/>
                  </a:lnTo>
                  <a:lnTo>
                    <a:pt x="185" y="648"/>
                  </a:lnTo>
                  <a:lnTo>
                    <a:pt x="185" y="646"/>
                  </a:lnTo>
                  <a:lnTo>
                    <a:pt x="187" y="646"/>
                  </a:lnTo>
                  <a:lnTo>
                    <a:pt x="187" y="644"/>
                  </a:lnTo>
                  <a:lnTo>
                    <a:pt x="187" y="641"/>
                  </a:lnTo>
                  <a:lnTo>
                    <a:pt x="185" y="639"/>
                  </a:lnTo>
                  <a:lnTo>
                    <a:pt x="185" y="637"/>
                  </a:lnTo>
                  <a:lnTo>
                    <a:pt x="187" y="629"/>
                  </a:lnTo>
                  <a:lnTo>
                    <a:pt x="187" y="615"/>
                  </a:lnTo>
                  <a:lnTo>
                    <a:pt x="187" y="615"/>
                  </a:lnTo>
                  <a:lnTo>
                    <a:pt x="199" y="606"/>
                  </a:lnTo>
                  <a:lnTo>
                    <a:pt x="201" y="603"/>
                  </a:lnTo>
                  <a:lnTo>
                    <a:pt x="211" y="589"/>
                  </a:lnTo>
                  <a:lnTo>
                    <a:pt x="213" y="577"/>
                  </a:lnTo>
                  <a:lnTo>
                    <a:pt x="213" y="575"/>
                  </a:lnTo>
                  <a:lnTo>
                    <a:pt x="213" y="563"/>
                  </a:lnTo>
                  <a:lnTo>
                    <a:pt x="216" y="563"/>
                  </a:lnTo>
                  <a:lnTo>
                    <a:pt x="218" y="563"/>
                  </a:lnTo>
                  <a:lnTo>
                    <a:pt x="218" y="561"/>
                  </a:lnTo>
                  <a:lnTo>
                    <a:pt x="227" y="554"/>
                  </a:lnTo>
                  <a:lnTo>
                    <a:pt x="230" y="551"/>
                  </a:lnTo>
                  <a:lnTo>
                    <a:pt x="232" y="551"/>
                  </a:lnTo>
                  <a:lnTo>
                    <a:pt x="239" y="549"/>
                  </a:lnTo>
                  <a:lnTo>
                    <a:pt x="249" y="547"/>
                  </a:lnTo>
                  <a:lnTo>
                    <a:pt x="251" y="547"/>
                  </a:lnTo>
                  <a:lnTo>
                    <a:pt x="253" y="547"/>
                  </a:lnTo>
                  <a:lnTo>
                    <a:pt x="253" y="549"/>
                  </a:lnTo>
                  <a:lnTo>
                    <a:pt x="256" y="549"/>
                  </a:lnTo>
                  <a:lnTo>
                    <a:pt x="258" y="549"/>
                  </a:lnTo>
                  <a:lnTo>
                    <a:pt x="263" y="549"/>
                  </a:lnTo>
                  <a:lnTo>
                    <a:pt x="272" y="549"/>
                  </a:lnTo>
                  <a:lnTo>
                    <a:pt x="272" y="549"/>
                  </a:lnTo>
                  <a:lnTo>
                    <a:pt x="275" y="547"/>
                  </a:lnTo>
                  <a:lnTo>
                    <a:pt x="275" y="547"/>
                  </a:lnTo>
                  <a:lnTo>
                    <a:pt x="277" y="547"/>
                  </a:lnTo>
                  <a:lnTo>
                    <a:pt x="277" y="544"/>
                  </a:lnTo>
                  <a:lnTo>
                    <a:pt x="277" y="542"/>
                  </a:lnTo>
                  <a:lnTo>
                    <a:pt x="280" y="542"/>
                  </a:lnTo>
                  <a:lnTo>
                    <a:pt x="287" y="540"/>
                  </a:lnTo>
                  <a:lnTo>
                    <a:pt x="289" y="542"/>
                  </a:lnTo>
                  <a:lnTo>
                    <a:pt x="303" y="547"/>
                  </a:lnTo>
                  <a:lnTo>
                    <a:pt x="320" y="554"/>
                  </a:lnTo>
                  <a:lnTo>
                    <a:pt x="320" y="554"/>
                  </a:lnTo>
                  <a:lnTo>
                    <a:pt x="320" y="554"/>
                  </a:lnTo>
                  <a:lnTo>
                    <a:pt x="320" y="554"/>
                  </a:lnTo>
                  <a:lnTo>
                    <a:pt x="322" y="554"/>
                  </a:lnTo>
                  <a:lnTo>
                    <a:pt x="324" y="551"/>
                  </a:lnTo>
                  <a:lnTo>
                    <a:pt x="324" y="551"/>
                  </a:lnTo>
                  <a:lnTo>
                    <a:pt x="327" y="551"/>
                  </a:lnTo>
                  <a:lnTo>
                    <a:pt x="329" y="551"/>
                  </a:lnTo>
                  <a:lnTo>
                    <a:pt x="332" y="554"/>
                  </a:lnTo>
                  <a:lnTo>
                    <a:pt x="341" y="561"/>
                  </a:lnTo>
                  <a:lnTo>
                    <a:pt x="348" y="570"/>
                  </a:lnTo>
                  <a:lnTo>
                    <a:pt x="353" y="580"/>
                  </a:lnTo>
                  <a:lnTo>
                    <a:pt x="355" y="582"/>
                  </a:lnTo>
                  <a:lnTo>
                    <a:pt x="358" y="584"/>
                  </a:lnTo>
                  <a:lnTo>
                    <a:pt x="360" y="587"/>
                  </a:lnTo>
                  <a:lnTo>
                    <a:pt x="362" y="589"/>
                  </a:lnTo>
                  <a:lnTo>
                    <a:pt x="362" y="589"/>
                  </a:lnTo>
                  <a:lnTo>
                    <a:pt x="365" y="589"/>
                  </a:lnTo>
                  <a:lnTo>
                    <a:pt x="369" y="589"/>
                  </a:lnTo>
                  <a:lnTo>
                    <a:pt x="369" y="589"/>
                  </a:lnTo>
                  <a:lnTo>
                    <a:pt x="369" y="589"/>
                  </a:lnTo>
                  <a:lnTo>
                    <a:pt x="372" y="589"/>
                  </a:lnTo>
                  <a:lnTo>
                    <a:pt x="374" y="587"/>
                  </a:lnTo>
                  <a:lnTo>
                    <a:pt x="377" y="582"/>
                  </a:lnTo>
                  <a:lnTo>
                    <a:pt x="379" y="582"/>
                  </a:lnTo>
                  <a:lnTo>
                    <a:pt x="384" y="582"/>
                  </a:lnTo>
                  <a:lnTo>
                    <a:pt x="386" y="582"/>
                  </a:lnTo>
                  <a:lnTo>
                    <a:pt x="388" y="582"/>
                  </a:lnTo>
                  <a:lnTo>
                    <a:pt x="407" y="570"/>
                  </a:lnTo>
                  <a:lnTo>
                    <a:pt x="407" y="570"/>
                  </a:lnTo>
                  <a:lnTo>
                    <a:pt x="410" y="570"/>
                  </a:lnTo>
                  <a:lnTo>
                    <a:pt x="424" y="573"/>
                  </a:lnTo>
                  <a:lnTo>
                    <a:pt x="426" y="573"/>
                  </a:lnTo>
                  <a:lnTo>
                    <a:pt x="426" y="573"/>
                  </a:lnTo>
                  <a:lnTo>
                    <a:pt x="426" y="575"/>
                  </a:lnTo>
                  <a:lnTo>
                    <a:pt x="429" y="575"/>
                  </a:lnTo>
                  <a:lnTo>
                    <a:pt x="431" y="577"/>
                  </a:lnTo>
                  <a:lnTo>
                    <a:pt x="431" y="577"/>
                  </a:lnTo>
                  <a:lnTo>
                    <a:pt x="433" y="577"/>
                  </a:lnTo>
                  <a:lnTo>
                    <a:pt x="433" y="577"/>
                  </a:lnTo>
                  <a:lnTo>
                    <a:pt x="433" y="577"/>
                  </a:lnTo>
                  <a:lnTo>
                    <a:pt x="433" y="577"/>
                  </a:lnTo>
                  <a:lnTo>
                    <a:pt x="436" y="580"/>
                  </a:lnTo>
                  <a:lnTo>
                    <a:pt x="440" y="584"/>
                  </a:lnTo>
                  <a:lnTo>
                    <a:pt x="440" y="584"/>
                  </a:lnTo>
                  <a:lnTo>
                    <a:pt x="443" y="584"/>
                  </a:lnTo>
                  <a:lnTo>
                    <a:pt x="443" y="584"/>
                  </a:lnTo>
                  <a:lnTo>
                    <a:pt x="443" y="584"/>
                  </a:lnTo>
                  <a:lnTo>
                    <a:pt x="443" y="584"/>
                  </a:lnTo>
                  <a:lnTo>
                    <a:pt x="443" y="584"/>
                  </a:lnTo>
                  <a:lnTo>
                    <a:pt x="445" y="584"/>
                  </a:lnTo>
                  <a:lnTo>
                    <a:pt x="445" y="584"/>
                  </a:lnTo>
                  <a:lnTo>
                    <a:pt x="448" y="584"/>
                  </a:lnTo>
                  <a:lnTo>
                    <a:pt x="448" y="584"/>
                  </a:lnTo>
                  <a:lnTo>
                    <a:pt x="450" y="587"/>
                  </a:lnTo>
                  <a:lnTo>
                    <a:pt x="452" y="589"/>
                  </a:lnTo>
                  <a:lnTo>
                    <a:pt x="452" y="592"/>
                  </a:lnTo>
                  <a:lnTo>
                    <a:pt x="455" y="592"/>
                  </a:lnTo>
                  <a:lnTo>
                    <a:pt x="457" y="594"/>
                  </a:lnTo>
                  <a:lnTo>
                    <a:pt x="471" y="596"/>
                  </a:lnTo>
                  <a:lnTo>
                    <a:pt x="471" y="596"/>
                  </a:lnTo>
                  <a:lnTo>
                    <a:pt x="488" y="599"/>
                  </a:lnTo>
                  <a:lnTo>
                    <a:pt x="490" y="599"/>
                  </a:lnTo>
                  <a:lnTo>
                    <a:pt x="492" y="599"/>
                  </a:lnTo>
                  <a:lnTo>
                    <a:pt x="492" y="599"/>
                  </a:lnTo>
                  <a:lnTo>
                    <a:pt x="504" y="599"/>
                  </a:lnTo>
                  <a:lnTo>
                    <a:pt x="507" y="599"/>
                  </a:lnTo>
                  <a:lnTo>
                    <a:pt x="507" y="599"/>
                  </a:lnTo>
                  <a:lnTo>
                    <a:pt x="507" y="599"/>
                  </a:lnTo>
                  <a:lnTo>
                    <a:pt x="507" y="599"/>
                  </a:lnTo>
                  <a:lnTo>
                    <a:pt x="507" y="599"/>
                  </a:lnTo>
                  <a:lnTo>
                    <a:pt x="516" y="587"/>
                  </a:lnTo>
                  <a:lnTo>
                    <a:pt x="518" y="584"/>
                  </a:lnTo>
                  <a:lnTo>
                    <a:pt x="521" y="584"/>
                  </a:lnTo>
                  <a:lnTo>
                    <a:pt x="521" y="584"/>
                  </a:lnTo>
                  <a:lnTo>
                    <a:pt x="521" y="584"/>
                  </a:lnTo>
                  <a:lnTo>
                    <a:pt x="521" y="584"/>
                  </a:lnTo>
                  <a:lnTo>
                    <a:pt x="521" y="584"/>
                  </a:lnTo>
                  <a:lnTo>
                    <a:pt x="521" y="584"/>
                  </a:lnTo>
                  <a:lnTo>
                    <a:pt x="521" y="582"/>
                  </a:lnTo>
                  <a:lnTo>
                    <a:pt x="521" y="582"/>
                  </a:lnTo>
                  <a:lnTo>
                    <a:pt x="523" y="580"/>
                  </a:lnTo>
                  <a:lnTo>
                    <a:pt x="533" y="575"/>
                  </a:lnTo>
                  <a:lnTo>
                    <a:pt x="535" y="575"/>
                  </a:lnTo>
                  <a:lnTo>
                    <a:pt x="561" y="568"/>
                  </a:lnTo>
                  <a:lnTo>
                    <a:pt x="563" y="568"/>
                  </a:lnTo>
                  <a:lnTo>
                    <a:pt x="568" y="568"/>
                  </a:lnTo>
                  <a:lnTo>
                    <a:pt x="578" y="568"/>
                  </a:lnTo>
                  <a:lnTo>
                    <a:pt x="604" y="568"/>
                  </a:lnTo>
                  <a:lnTo>
                    <a:pt x="620" y="573"/>
                  </a:lnTo>
                  <a:lnTo>
                    <a:pt x="625" y="575"/>
                  </a:lnTo>
                  <a:lnTo>
                    <a:pt x="632" y="580"/>
                  </a:lnTo>
                  <a:lnTo>
                    <a:pt x="637" y="582"/>
                  </a:lnTo>
                  <a:lnTo>
                    <a:pt x="637" y="582"/>
                  </a:lnTo>
                  <a:lnTo>
                    <a:pt x="639" y="582"/>
                  </a:lnTo>
                  <a:lnTo>
                    <a:pt x="642" y="582"/>
                  </a:lnTo>
                  <a:lnTo>
                    <a:pt x="642" y="582"/>
                  </a:lnTo>
                  <a:lnTo>
                    <a:pt x="644" y="582"/>
                  </a:lnTo>
                  <a:lnTo>
                    <a:pt x="644" y="582"/>
                  </a:lnTo>
                  <a:lnTo>
                    <a:pt x="646" y="582"/>
                  </a:lnTo>
                  <a:lnTo>
                    <a:pt x="649" y="582"/>
                  </a:lnTo>
                  <a:lnTo>
                    <a:pt x="649" y="584"/>
                  </a:lnTo>
                  <a:lnTo>
                    <a:pt x="649" y="584"/>
                  </a:lnTo>
                  <a:lnTo>
                    <a:pt x="649" y="584"/>
                  </a:lnTo>
                  <a:lnTo>
                    <a:pt x="649" y="584"/>
                  </a:lnTo>
                  <a:lnTo>
                    <a:pt x="649" y="584"/>
                  </a:lnTo>
                  <a:lnTo>
                    <a:pt x="649" y="584"/>
                  </a:lnTo>
                  <a:lnTo>
                    <a:pt x="649" y="584"/>
                  </a:lnTo>
                  <a:lnTo>
                    <a:pt x="649" y="584"/>
                  </a:lnTo>
                  <a:lnTo>
                    <a:pt x="651" y="584"/>
                  </a:lnTo>
                  <a:lnTo>
                    <a:pt x="651" y="584"/>
                  </a:lnTo>
                  <a:lnTo>
                    <a:pt x="651" y="584"/>
                  </a:lnTo>
                  <a:lnTo>
                    <a:pt x="651" y="584"/>
                  </a:lnTo>
                  <a:lnTo>
                    <a:pt x="653" y="584"/>
                  </a:lnTo>
                  <a:lnTo>
                    <a:pt x="653" y="584"/>
                  </a:lnTo>
                  <a:lnTo>
                    <a:pt x="656" y="584"/>
                  </a:lnTo>
                  <a:lnTo>
                    <a:pt x="658" y="584"/>
                  </a:lnTo>
                  <a:lnTo>
                    <a:pt x="658" y="584"/>
                  </a:lnTo>
                  <a:lnTo>
                    <a:pt x="658" y="584"/>
                  </a:lnTo>
                  <a:lnTo>
                    <a:pt x="660" y="584"/>
                  </a:lnTo>
                  <a:lnTo>
                    <a:pt x="660" y="584"/>
                  </a:lnTo>
                  <a:lnTo>
                    <a:pt x="660" y="582"/>
                  </a:lnTo>
                  <a:lnTo>
                    <a:pt x="660" y="582"/>
                  </a:lnTo>
                  <a:lnTo>
                    <a:pt x="663" y="580"/>
                  </a:lnTo>
                  <a:lnTo>
                    <a:pt x="663" y="580"/>
                  </a:lnTo>
                  <a:lnTo>
                    <a:pt x="663" y="580"/>
                  </a:lnTo>
                  <a:lnTo>
                    <a:pt x="663" y="580"/>
                  </a:lnTo>
                  <a:lnTo>
                    <a:pt x="663" y="577"/>
                  </a:lnTo>
                  <a:lnTo>
                    <a:pt x="663" y="577"/>
                  </a:lnTo>
                  <a:lnTo>
                    <a:pt x="663" y="577"/>
                  </a:lnTo>
                  <a:lnTo>
                    <a:pt x="663" y="577"/>
                  </a:lnTo>
                  <a:lnTo>
                    <a:pt x="663" y="575"/>
                  </a:lnTo>
                  <a:lnTo>
                    <a:pt x="665" y="573"/>
                  </a:lnTo>
                  <a:lnTo>
                    <a:pt x="665" y="573"/>
                  </a:lnTo>
                  <a:lnTo>
                    <a:pt x="665" y="573"/>
                  </a:lnTo>
                  <a:lnTo>
                    <a:pt x="668" y="573"/>
                  </a:lnTo>
                  <a:lnTo>
                    <a:pt x="668" y="573"/>
                  </a:lnTo>
                  <a:lnTo>
                    <a:pt x="668" y="573"/>
                  </a:lnTo>
                  <a:lnTo>
                    <a:pt x="668" y="573"/>
                  </a:lnTo>
                  <a:lnTo>
                    <a:pt x="668" y="573"/>
                  </a:lnTo>
                  <a:lnTo>
                    <a:pt x="668" y="573"/>
                  </a:lnTo>
                  <a:lnTo>
                    <a:pt x="668" y="573"/>
                  </a:lnTo>
                  <a:lnTo>
                    <a:pt x="670" y="573"/>
                  </a:lnTo>
                  <a:lnTo>
                    <a:pt x="670" y="573"/>
                  </a:lnTo>
                  <a:lnTo>
                    <a:pt x="670" y="573"/>
                  </a:lnTo>
                  <a:lnTo>
                    <a:pt x="670" y="573"/>
                  </a:lnTo>
                  <a:lnTo>
                    <a:pt x="672" y="570"/>
                  </a:lnTo>
                  <a:lnTo>
                    <a:pt x="672" y="570"/>
                  </a:lnTo>
                  <a:lnTo>
                    <a:pt x="672" y="570"/>
                  </a:lnTo>
                  <a:lnTo>
                    <a:pt x="675" y="568"/>
                  </a:lnTo>
                  <a:lnTo>
                    <a:pt x="675" y="568"/>
                  </a:lnTo>
                  <a:lnTo>
                    <a:pt x="675" y="568"/>
                  </a:lnTo>
                  <a:lnTo>
                    <a:pt x="675" y="568"/>
                  </a:lnTo>
                  <a:lnTo>
                    <a:pt x="675" y="568"/>
                  </a:lnTo>
                  <a:lnTo>
                    <a:pt x="675" y="568"/>
                  </a:lnTo>
                  <a:lnTo>
                    <a:pt x="677" y="568"/>
                  </a:lnTo>
                  <a:lnTo>
                    <a:pt x="677" y="568"/>
                  </a:lnTo>
                  <a:lnTo>
                    <a:pt x="677" y="568"/>
                  </a:lnTo>
                  <a:lnTo>
                    <a:pt x="677" y="568"/>
                  </a:lnTo>
                  <a:lnTo>
                    <a:pt x="677" y="568"/>
                  </a:lnTo>
                  <a:lnTo>
                    <a:pt x="677" y="568"/>
                  </a:lnTo>
                  <a:lnTo>
                    <a:pt x="677" y="566"/>
                  </a:lnTo>
                  <a:lnTo>
                    <a:pt x="677" y="566"/>
                  </a:lnTo>
                  <a:lnTo>
                    <a:pt x="677" y="566"/>
                  </a:lnTo>
                  <a:lnTo>
                    <a:pt x="677" y="566"/>
                  </a:lnTo>
                  <a:lnTo>
                    <a:pt x="677" y="566"/>
                  </a:lnTo>
                  <a:lnTo>
                    <a:pt x="677" y="566"/>
                  </a:lnTo>
                  <a:lnTo>
                    <a:pt x="677" y="566"/>
                  </a:lnTo>
                  <a:lnTo>
                    <a:pt x="677" y="566"/>
                  </a:lnTo>
                  <a:lnTo>
                    <a:pt x="679" y="563"/>
                  </a:lnTo>
                  <a:lnTo>
                    <a:pt x="679" y="563"/>
                  </a:lnTo>
                  <a:lnTo>
                    <a:pt x="679" y="563"/>
                  </a:lnTo>
                  <a:lnTo>
                    <a:pt x="679" y="563"/>
                  </a:lnTo>
                  <a:lnTo>
                    <a:pt x="679" y="563"/>
                  </a:lnTo>
                  <a:lnTo>
                    <a:pt x="679" y="563"/>
                  </a:lnTo>
                  <a:lnTo>
                    <a:pt x="679" y="563"/>
                  </a:lnTo>
                  <a:lnTo>
                    <a:pt x="679" y="563"/>
                  </a:lnTo>
                  <a:lnTo>
                    <a:pt x="679" y="563"/>
                  </a:lnTo>
                  <a:lnTo>
                    <a:pt x="682" y="563"/>
                  </a:lnTo>
                  <a:lnTo>
                    <a:pt x="682" y="561"/>
                  </a:lnTo>
                  <a:lnTo>
                    <a:pt x="682" y="563"/>
                  </a:lnTo>
                  <a:lnTo>
                    <a:pt x="684" y="561"/>
                  </a:lnTo>
                  <a:lnTo>
                    <a:pt x="689" y="558"/>
                  </a:lnTo>
                  <a:lnTo>
                    <a:pt x="689" y="558"/>
                  </a:lnTo>
                  <a:lnTo>
                    <a:pt x="691" y="558"/>
                  </a:lnTo>
                  <a:lnTo>
                    <a:pt x="691" y="558"/>
                  </a:lnTo>
                  <a:lnTo>
                    <a:pt x="691" y="558"/>
                  </a:lnTo>
                  <a:lnTo>
                    <a:pt x="691" y="561"/>
                  </a:lnTo>
                  <a:lnTo>
                    <a:pt x="694" y="561"/>
                  </a:lnTo>
                  <a:lnTo>
                    <a:pt x="694" y="558"/>
                  </a:lnTo>
                  <a:lnTo>
                    <a:pt x="694" y="561"/>
                  </a:lnTo>
                  <a:lnTo>
                    <a:pt x="694" y="561"/>
                  </a:lnTo>
                  <a:lnTo>
                    <a:pt x="694" y="561"/>
                  </a:lnTo>
                  <a:lnTo>
                    <a:pt x="694" y="558"/>
                  </a:lnTo>
                  <a:lnTo>
                    <a:pt x="694" y="558"/>
                  </a:lnTo>
                  <a:lnTo>
                    <a:pt x="696" y="558"/>
                  </a:lnTo>
                  <a:lnTo>
                    <a:pt x="696" y="558"/>
                  </a:lnTo>
                  <a:lnTo>
                    <a:pt x="696" y="561"/>
                  </a:lnTo>
                  <a:lnTo>
                    <a:pt x="696" y="561"/>
                  </a:lnTo>
                  <a:lnTo>
                    <a:pt x="696" y="558"/>
                  </a:lnTo>
                  <a:lnTo>
                    <a:pt x="698" y="558"/>
                  </a:lnTo>
                  <a:lnTo>
                    <a:pt x="698" y="558"/>
                  </a:lnTo>
                  <a:lnTo>
                    <a:pt x="701" y="558"/>
                  </a:lnTo>
                  <a:lnTo>
                    <a:pt x="698" y="558"/>
                  </a:lnTo>
                  <a:lnTo>
                    <a:pt x="698" y="556"/>
                  </a:lnTo>
                  <a:lnTo>
                    <a:pt x="701" y="556"/>
                  </a:lnTo>
                  <a:lnTo>
                    <a:pt x="701" y="556"/>
                  </a:lnTo>
                  <a:lnTo>
                    <a:pt x="701" y="556"/>
                  </a:lnTo>
                  <a:lnTo>
                    <a:pt x="701" y="556"/>
                  </a:lnTo>
                  <a:lnTo>
                    <a:pt x="701" y="556"/>
                  </a:lnTo>
                  <a:lnTo>
                    <a:pt x="701" y="556"/>
                  </a:lnTo>
                  <a:lnTo>
                    <a:pt x="701" y="556"/>
                  </a:lnTo>
                  <a:lnTo>
                    <a:pt x="701" y="556"/>
                  </a:lnTo>
                  <a:lnTo>
                    <a:pt x="701" y="554"/>
                  </a:lnTo>
                  <a:lnTo>
                    <a:pt x="701" y="554"/>
                  </a:lnTo>
                  <a:lnTo>
                    <a:pt x="703" y="551"/>
                  </a:lnTo>
                  <a:lnTo>
                    <a:pt x="705" y="551"/>
                  </a:lnTo>
                  <a:lnTo>
                    <a:pt x="703" y="551"/>
                  </a:lnTo>
                  <a:lnTo>
                    <a:pt x="705" y="549"/>
                  </a:lnTo>
                  <a:lnTo>
                    <a:pt x="705" y="549"/>
                  </a:lnTo>
                  <a:lnTo>
                    <a:pt x="705" y="549"/>
                  </a:lnTo>
                  <a:lnTo>
                    <a:pt x="720" y="551"/>
                  </a:lnTo>
                  <a:lnTo>
                    <a:pt x="720" y="549"/>
                  </a:lnTo>
                  <a:lnTo>
                    <a:pt x="720" y="547"/>
                  </a:lnTo>
                  <a:lnTo>
                    <a:pt x="717" y="544"/>
                  </a:lnTo>
                  <a:lnTo>
                    <a:pt x="717" y="544"/>
                  </a:lnTo>
                  <a:lnTo>
                    <a:pt x="717" y="542"/>
                  </a:lnTo>
                  <a:lnTo>
                    <a:pt x="717" y="540"/>
                  </a:lnTo>
                  <a:lnTo>
                    <a:pt x="717" y="537"/>
                  </a:lnTo>
                  <a:lnTo>
                    <a:pt x="717" y="537"/>
                  </a:lnTo>
                  <a:lnTo>
                    <a:pt x="717" y="535"/>
                  </a:lnTo>
                  <a:lnTo>
                    <a:pt x="715" y="532"/>
                  </a:lnTo>
                  <a:lnTo>
                    <a:pt x="715" y="530"/>
                  </a:lnTo>
                  <a:lnTo>
                    <a:pt x="715" y="530"/>
                  </a:lnTo>
                  <a:lnTo>
                    <a:pt x="715" y="528"/>
                  </a:lnTo>
                  <a:lnTo>
                    <a:pt x="715" y="525"/>
                  </a:lnTo>
                  <a:lnTo>
                    <a:pt x="715" y="525"/>
                  </a:lnTo>
                  <a:lnTo>
                    <a:pt x="713" y="523"/>
                  </a:lnTo>
                  <a:lnTo>
                    <a:pt x="713" y="521"/>
                  </a:lnTo>
                  <a:lnTo>
                    <a:pt x="713" y="518"/>
                  </a:lnTo>
                  <a:lnTo>
                    <a:pt x="710" y="513"/>
                  </a:lnTo>
                  <a:lnTo>
                    <a:pt x="710" y="511"/>
                  </a:lnTo>
                  <a:lnTo>
                    <a:pt x="713" y="509"/>
                  </a:lnTo>
                  <a:lnTo>
                    <a:pt x="715" y="506"/>
                  </a:lnTo>
                  <a:lnTo>
                    <a:pt x="717" y="506"/>
                  </a:lnTo>
                  <a:lnTo>
                    <a:pt x="717" y="506"/>
                  </a:lnTo>
                  <a:lnTo>
                    <a:pt x="720" y="506"/>
                  </a:lnTo>
                  <a:lnTo>
                    <a:pt x="720" y="506"/>
                  </a:lnTo>
                  <a:lnTo>
                    <a:pt x="722" y="504"/>
                  </a:lnTo>
                  <a:lnTo>
                    <a:pt x="722" y="504"/>
                  </a:lnTo>
                  <a:lnTo>
                    <a:pt x="722" y="502"/>
                  </a:lnTo>
                  <a:lnTo>
                    <a:pt x="722" y="499"/>
                  </a:lnTo>
                  <a:lnTo>
                    <a:pt x="722" y="499"/>
                  </a:lnTo>
                  <a:lnTo>
                    <a:pt x="722" y="499"/>
                  </a:lnTo>
                  <a:lnTo>
                    <a:pt x="722" y="499"/>
                  </a:lnTo>
                  <a:lnTo>
                    <a:pt x="722" y="499"/>
                  </a:lnTo>
                  <a:lnTo>
                    <a:pt x="722" y="497"/>
                  </a:lnTo>
                  <a:lnTo>
                    <a:pt x="724" y="497"/>
                  </a:lnTo>
                  <a:lnTo>
                    <a:pt x="724" y="495"/>
                  </a:lnTo>
                  <a:lnTo>
                    <a:pt x="727" y="495"/>
                  </a:lnTo>
                  <a:lnTo>
                    <a:pt x="727" y="495"/>
                  </a:lnTo>
                  <a:lnTo>
                    <a:pt x="729" y="495"/>
                  </a:lnTo>
                  <a:lnTo>
                    <a:pt x="729" y="495"/>
                  </a:lnTo>
                  <a:lnTo>
                    <a:pt x="729" y="492"/>
                  </a:lnTo>
                  <a:lnTo>
                    <a:pt x="727" y="490"/>
                  </a:lnTo>
                  <a:lnTo>
                    <a:pt x="727" y="490"/>
                  </a:lnTo>
                  <a:lnTo>
                    <a:pt x="727" y="487"/>
                  </a:lnTo>
                  <a:lnTo>
                    <a:pt x="727" y="487"/>
                  </a:lnTo>
                  <a:lnTo>
                    <a:pt x="729" y="485"/>
                  </a:lnTo>
                  <a:lnTo>
                    <a:pt x="731" y="480"/>
                  </a:lnTo>
                  <a:lnTo>
                    <a:pt x="731" y="478"/>
                  </a:lnTo>
                  <a:lnTo>
                    <a:pt x="734" y="476"/>
                  </a:lnTo>
                  <a:lnTo>
                    <a:pt x="734" y="473"/>
                  </a:lnTo>
                  <a:lnTo>
                    <a:pt x="736" y="471"/>
                  </a:lnTo>
                  <a:lnTo>
                    <a:pt x="739" y="469"/>
                  </a:lnTo>
                  <a:lnTo>
                    <a:pt x="739" y="466"/>
                  </a:lnTo>
                  <a:lnTo>
                    <a:pt x="741" y="464"/>
                  </a:lnTo>
                  <a:lnTo>
                    <a:pt x="743" y="461"/>
                  </a:lnTo>
                  <a:lnTo>
                    <a:pt x="743" y="461"/>
                  </a:lnTo>
                  <a:lnTo>
                    <a:pt x="746" y="459"/>
                  </a:lnTo>
                  <a:lnTo>
                    <a:pt x="748" y="457"/>
                  </a:lnTo>
                  <a:lnTo>
                    <a:pt x="748" y="454"/>
                  </a:lnTo>
                  <a:lnTo>
                    <a:pt x="750" y="452"/>
                  </a:lnTo>
                  <a:lnTo>
                    <a:pt x="753" y="450"/>
                  </a:lnTo>
                  <a:lnTo>
                    <a:pt x="755" y="447"/>
                  </a:lnTo>
                  <a:lnTo>
                    <a:pt x="755" y="445"/>
                  </a:lnTo>
                  <a:lnTo>
                    <a:pt x="757" y="442"/>
                  </a:lnTo>
                  <a:lnTo>
                    <a:pt x="760" y="440"/>
                  </a:lnTo>
                  <a:lnTo>
                    <a:pt x="760" y="438"/>
                  </a:lnTo>
                  <a:lnTo>
                    <a:pt x="762" y="435"/>
                  </a:lnTo>
                  <a:lnTo>
                    <a:pt x="767" y="431"/>
                  </a:lnTo>
                  <a:lnTo>
                    <a:pt x="769" y="428"/>
                  </a:lnTo>
                  <a:lnTo>
                    <a:pt x="772" y="426"/>
                  </a:lnTo>
                  <a:lnTo>
                    <a:pt x="774" y="424"/>
                  </a:lnTo>
                  <a:lnTo>
                    <a:pt x="776" y="419"/>
                  </a:lnTo>
                  <a:lnTo>
                    <a:pt x="781" y="416"/>
                  </a:lnTo>
                  <a:lnTo>
                    <a:pt x="783" y="414"/>
                  </a:lnTo>
                  <a:lnTo>
                    <a:pt x="786" y="409"/>
                  </a:lnTo>
                  <a:lnTo>
                    <a:pt x="788" y="407"/>
                  </a:lnTo>
                  <a:lnTo>
                    <a:pt x="793" y="402"/>
                  </a:lnTo>
                  <a:lnTo>
                    <a:pt x="795" y="400"/>
                  </a:lnTo>
                  <a:lnTo>
                    <a:pt x="798" y="398"/>
                  </a:lnTo>
                  <a:lnTo>
                    <a:pt x="802" y="393"/>
                  </a:lnTo>
                  <a:lnTo>
                    <a:pt x="805" y="390"/>
                  </a:lnTo>
                  <a:lnTo>
                    <a:pt x="807" y="388"/>
                  </a:lnTo>
                  <a:lnTo>
                    <a:pt x="810" y="383"/>
                  </a:lnTo>
                  <a:lnTo>
                    <a:pt x="814" y="381"/>
                  </a:lnTo>
                  <a:lnTo>
                    <a:pt x="817" y="379"/>
                  </a:lnTo>
                  <a:lnTo>
                    <a:pt x="819" y="376"/>
                  </a:lnTo>
                  <a:lnTo>
                    <a:pt x="819" y="374"/>
                  </a:lnTo>
                  <a:lnTo>
                    <a:pt x="819" y="374"/>
                  </a:lnTo>
                  <a:lnTo>
                    <a:pt x="819" y="374"/>
                  </a:lnTo>
                  <a:lnTo>
                    <a:pt x="819" y="371"/>
                  </a:lnTo>
                  <a:lnTo>
                    <a:pt x="819" y="369"/>
                  </a:lnTo>
                  <a:lnTo>
                    <a:pt x="819" y="367"/>
                  </a:lnTo>
                  <a:lnTo>
                    <a:pt x="819" y="364"/>
                  </a:lnTo>
                  <a:lnTo>
                    <a:pt x="821" y="362"/>
                  </a:lnTo>
                  <a:lnTo>
                    <a:pt x="821" y="360"/>
                  </a:lnTo>
                  <a:lnTo>
                    <a:pt x="821" y="355"/>
                  </a:lnTo>
                  <a:lnTo>
                    <a:pt x="821" y="353"/>
                  </a:lnTo>
                  <a:lnTo>
                    <a:pt x="821" y="348"/>
                  </a:lnTo>
                  <a:lnTo>
                    <a:pt x="821" y="345"/>
                  </a:lnTo>
                  <a:lnTo>
                    <a:pt x="821" y="343"/>
                  </a:lnTo>
                  <a:lnTo>
                    <a:pt x="821" y="341"/>
                  </a:lnTo>
                  <a:lnTo>
                    <a:pt x="821" y="338"/>
                  </a:lnTo>
                  <a:lnTo>
                    <a:pt x="821" y="336"/>
                  </a:lnTo>
                  <a:lnTo>
                    <a:pt x="824" y="334"/>
                  </a:lnTo>
                  <a:lnTo>
                    <a:pt x="824" y="331"/>
                  </a:lnTo>
                  <a:lnTo>
                    <a:pt x="824" y="329"/>
                  </a:lnTo>
                  <a:lnTo>
                    <a:pt x="824" y="327"/>
                  </a:lnTo>
                  <a:lnTo>
                    <a:pt x="824" y="324"/>
                  </a:lnTo>
                  <a:lnTo>
                    <a:pt x="824" y="322"/>
                  </a:lnTo>
                  <a:lnTo>
                    <a:pt x="824" y="319"/>
                  </a:lnTo>
                  <a:lnTo>
                    <a:pt x="824" y="317"/>
                  </a:lnTo>
                  <a:lnTo>
                    <a:pt x="824" y="312"/>
                  </a:lnTo>
                  <a:lnTo>
                    <a:pt x="824" y="312"/>
                  </a:lnTo>
                  <a:lnTo>
                    <a:pt x="824" y="310"/>
                  </a:lnTo>
                  <a:lnTo>
                    <a:pt x="824" y="308"/>
                  </a:lnTo>
                  <a:lnTo>
                    <a:pt x="826" y="305"/>
                  </a:lnTo>
                  <a:lnTo>
                    <a:pt x="826" y="303"/>
                  </a:lnTo>
                  <a:lnTo>
                    <a:pt x="826" y="300"/>
                  </a:lnTo>
                  <a:lnTo>
                    <a:pt x="826" y="298"/>
                  </a:lnTo>
                  <a:lnTo>
                    <a:pt x="826" y="296"/>
                  </a:lnTo>
                  <a:lnTo>
                    <a:pt x="826" y="293"/>
                  </a:lnTo>
                  <a:lnTo>
                    <a:pt x="826" y="291"/>
                  </a:lnTo>
                  <a:lnTo>
                    <a:pt x="826" y="289"/>
                  </a:lnTo>
                  <a:lnTo>
                    <a:pt x="826" y="286"/>
                  </a:lnTo>
                  <a:lnTo>
                    <a:pt x="826" y="282"/>
                  </a:lnTo>
                  <a:lnTo>
                    <a:pt x="826" y="279"/>
                  </a:lnTo>
                  <a:lnTo>
                    <a:pt x="828" y="277"/>
                  </a:lnTo>
                  <a:lnTo>
                    <a:pt x="828" y="274"/>
                  </a:lnTo>
                  <a:lnTo>
                    <a:pt x="828" y="272"/>
                  </a:lnTo>
                  <a:lnTo>
                    <a:pt x="828" y="270"/>
                  </a:lnTo>
                  <a:lnTo>
                    <a:pt x="828" y="267"/>
                  </a:lnTo>
                  <a:lnTo>
                    <a:pt x="828" y="265"/>
                  </a:lnTo>
                  <a:lnTo>
                    <a:pt x="828" y="263"/>
                  </a:lnTo>
                  <a:lnTo>
                    <a:pt x="828" y="260"/>
                  </a:lnTo>
                  <a:lnTo>
                    <a:pt x="828" y="258"/>
                  </a:lnTo>
                  <a:lnTo>
                    <a:pt x="828" y="256"/>
                  </a:lnTo>
                  <a:lnTo>
                    <a:pt x="828" y="253"/>
                  </a:lnTo>
                  <a:lnTo>
                    <a:pt x="831" y="248"/>
                  </a:lnTo>
                  <a:lnTo>
                    <a:pt x="831" y="246"/>
                  </a:lnTo>
                  <a:lnTo>
                    <a:pt x="831" y="244"/>
                  </a:lnTo>
                  <a:lnTo>
                    <a:pt x="831" y="241"/>
                  </a:lnTo>
                  <a:lnTo>
                    <a:pt x="831" y="239"/>
                  </a:lnTo>
                  <a:lnTo>
                    <a:pt x="831" y="237"/>
                  </a:lnTo>
                  <a:lnTo>
                    <a:pt x="831" y="234"/>
                  </a:lnTo>
                  <a:lnTo>
                    <a:pt x="831" y="232"/>
                  </a:lnTo>
                  <a:lnTo>
                    <a:pt x="831" y="229"/>
                  </a:lnTo>
                  <a:lnTo>
                    <a:pt x="831" y="227"/>
                  </a:lnTo>
                  <a:lnTo>
                    <a:pt x="831" y="225"/>
                  </a:lnTo>
                  <a:lnTo>
                    <a:pt x="833" y="220"/>
                  </a:lnTo>
                  <a:lnTo>
                    <a:pt x="833" y="218"/>
                  </a:lnTo>
                  <a:lnTo>
                    <a:pt x="833" y="215"/>
                  </a:lnTo>
                  <a:lnTo>
                    <a:pt x="833" y="213"/>
                  </a:lnTo>
                  <a:lnTo>
                    <a:pt x="833" y="211"/>
                  </a:lnTo>
                  <a:lnTo>
                    <a:pt x="833" y="208"/>
                  </a:lnTo>
                  <a:lnTo>
                    <a:pt x="833" y="206"/>
                  </a:lnTo>
                  <a:lnTo>
                    <a:pt x="836" y="201"/>
                  </a:lnTo>
                  <a:lnTo>
                    <a:pt x="836" y="201"/>
                  </a:lnTo>
                  <a:lnTo>
                    <a:pt x="838" y="196"/>
                  </a:lnTo>
                  <a:lnTo>
                    <a:pt x="840" y="192"/>
                  </a:lnTo>
                  <a:lnTo>
                    <a:pt x="843" y="189"/>
                  </a:lnTo>
                  <a:lnTo>
                    <a:pt x="845" y="185"/>
                  </a:lnTo>
                  <a:lnTo>
                    <a:pt x="845" y="182"/>
                  </a:lnTo>
                  <a:lnTo>
                    <a:pt x="845" y="182"/>
                  </a:lnTo>
                  <a:lnTo>
                    <a:pt x="845" y="180"/>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59" name="Freeform 81">
              <a:extLst>
                <a:ext uri="{FF2B5EF4-FFF2-40B4-BE49-F238E27FC236}">
                  <a16:creationId xmlns:a16="http://schemas.microsoft.com/office/drawing/2014/main" id="{AF0A3968-6EE4-778B-7282-205CF486727B}"/>
                </a:ext>
              </a:extLst>
            </p:cNvPr>
            <p:cNvSpPr>
              <a:spLocks/>
            </p:cNvSpPr>
            <p:nvPr/>
          </p:nvSpPr>
          <p:spPr bwMode="auto">
            <a:xfrm>
              <a:off x="8212137" y="5028766"/>
              <a:ext cx="1149350" cy="1103313"/>
            </a:xfrm>
            <a:custGeom>
              <a:avLst/>
              <a:gdLst>
                <a:gd name="T0" fmla="*/ 717 w 724"/>
                <a:gd name="T1" fmla="*/ 42 h 695"/>
                <a:gd name="T2" fmla="*/ 710 w 724"/>
                <a:gd name="T3" fmla="*/ 35 h 695"/>
                <a:gd name="T4" fmla="*/ 691 w 724"/>
                <a:gd name="T5" fmla="*/ 33 h 695"/>
                <a:gd name="T6" fmla="*/ 672 w 724"/>
                <a:gd name="T7" fmla="*/ 30 h 695"/>
                <a:gd name="T8" fmla="*/ 634 w 724"/>
                <a:gd name="T9" fmla="*/ 37 h 695"/>
                <a:gd name="T10" fmla="*/ 516 w 724"/>
                <a:gd name="T11" fmla="*/ 59 h 695"/>
                <a:gd name="T12" fmla="*/ 485 w 724"/>
                <a:gd name="T13" fmla="*/ 59 h 695"/>
                <a:gd name="T14" fmla="*/ 466 w 724"/>
                <a:gd name="T15" fmla="*/ 52 h 695"/>
                <a:gd name="T16" fmla="*/ 442 w 724"/>
                <a:gd name="T17" fmla="*/ 52 h 695"/>
                <a:gd name="T18" fmla="*/ 400 w 724"/>
                <a:gd name="T19" fmla="*/ 47 h 695"/>
                <a:gd name="T20" fmla="*/ 367 w 724"/>
                <a:gd name="T21" fmla="*/ 33 h 695"/>
                <a:gd name="T22" fmla="*/ 298 w 724"/>
                <a:gd name="T23" fmla="*/ 26 h 695"/>
                <a:gd name="T24" fmla="*/ 130 w 724"/>
                <a:gd name="T25" fmla="*/ 26 h 695"/>
                <a:gd name="T26" fmla="*/ 102 w 724"/>
                <a:gd name="T27" fmla="*/ 14 h 695"/>
                <a:gd name="T28" fmla="*/ 83 w 724"/>
                <a:gd name="T29" fmla="*/ 2 h 695"/>
                <a:gd name="T30" fmla="*/ 61 w 724"/>
                <a:gd name="T31" fmla="*/ 7 h 695"/>
                <a:gd name="T32" fmla="*/ 40 w 724"/>
                <a:gd name="T33" fmla="*/ 16 h 695"/>
                <a:gd name="T34" fmla="*/ 24 w 724"/>
                <a:gd name="T35" fmla="*/ 11 h 695"/>
                <a:gd name="T36" fmla="*/ 7 w 724"/>
                <a:gd name="T37" fmla="*/ 18 h 695"/>
                <a:gd name="T38" fmla="*/ 7 w 724"/>
                <a:gd name="T39" fmla="*/ 68 h 695"/>
                <a:gd name="T40" fmla="*/ 31 w 724"/>
                <a:gd name="T41" fmla="*/ 99 h 695"/>
                <a:gd name="T42" fmla="*/ 59 w 724"/>
                <a:gd name="T43" fmla="*/ 146 h 695"/>
                <a:gd name="T44" fmla="*/ 90 w 724"/>
                <a:gd name="T45" fmla="*/ 220 h 695"/>
                <a:gd name="T46" fmla="*/ 121 w 724"/>
                <a:gd name="T47" fmla="*/ 272 h 695"/>
                <a:gd name="T48" fmla="*/ 151 w 724"/>
                <a:gd name="T49" fmla="*/ 324 h 695"/>
                <a:gd name="T50" fmla="*/ 147 w 724"/>
                <a:gd name="T51" fmla="*/ 336 h 695"/>
                <a:gd name="T52" fmla="*/ 149 w 724"/>
                <a:gd name="T53" fmla="*/ 364 h 695"/>
                <a:gd name="T54" fmla="*/ 149 w 724"/>
                <a:gd name="T55" fmla="*/ 397 h 695"/>
                <a:gd name="T56" fmla="*/ 156 w 724"/>
                <a:gd name="T57" fmla="*/ 430 h 695"/>
                <a:gd name="T58" fmla="*/ 165 w 724"/>
                <a:gd name="T59" fmla="*/ 475 h 695"/>
                <a:gd name="T60" fmla="*/ 170 w 724"/>
                <a:gd name="T61" fmla="*/ 508 h 695"/>
                <a:gd name="T62" fmla="*/ 177 w 724"/>
                <a:gd name="T63" fmla="*/ 539 h 695"/>
                <a:gd name="T64" fmla="*/ 180 w 724"/>
                <a:gd name="T65" fmla="*/ 558 h 695"/>
                <a:gd name="T66" fmla="*/ 189 w 724"/>
                <a:gd name="T67" fmla="*/ 575 h 695"/>
                <a:gd name="T68" fmla="*/ 199 w 724"/>
                <a:gd name="T69" fmla="*/ 605 h 695"/>
                <a:gd name="T70" fmla="*/ 220 w 724"/>
                <a:gd name="T71" fmla="*/ 643 h 695"/>
                <a:gd name="T72" fmla="*/ 258 w 724"/>
                <a:gd name="T73" fmla="*/ 672 h 695"/>
                <a:gd name="T74" fmla="*/ 272 w 724"/>
                <a:gd name="T75" fmla="*/ 660 h 695"/>
                <a:gd name="T76" fmla="*/ 274 w 724"/>
                <a:gd name="T77" fmla="*/ 650 h 695"/>
                <a:gd name="T78" fmla="*/ 281 w 724"/>
                <a:gd name="T79" fmla="*/ 641 h 695"/>
                <a:gd name="T80" fmla="*/ 293 w 724"/>
                <a:gd name="T81" fmla="*/ 653 h 695"/>
                <a:gd name="T82" fmla="*/ 303 w 724"/>
                <a:gd name="T83" fmla="*/ 665 h 695"/>
                <a:gd name="T84" fmla="*/ 312 w 724"/>
                <a:gd name="T85" fmla="*/ 679 h 695"/>
                <a:gd name="T86" fmla="*/ 345 w 724"/>
                <a:gd name="T87" fmla="*/ 693 h 695"/>
                <a:gd name="T88" fmla="*/ 367 w 724"/>
                <a:gd name="T89" fmla="*/ 691 h 695"/>
                <a:gd name="T90" fmla="*/ 404 w 724"/>
                <a:gd name="T91" fmla="*/ 691 h 695"/>
                <a:gd name="T92" fmla="*/ 419 w 724"/>
                <a:gd name="T93" fmla="*/ 674 h 695"/>
                <a:gd name="T94" fmla="*/ 440 w 724"/>
                <a:gd name="T95" fmla="*/ 665 h 695"/>
                <a:gd name="T96" fmla="*/ 442 w 724"/>
                <a:gd name="T97" fmla="*/ 527 h 695"/>
                <a:gd name="T98" fmla="*/ 442 w 724"/>
                <a:gd name="T99" fmla="*/ 376 h 695"/>
                <a:gd name="T100" fmla="*/ 497 w 724"/>
                <a:gd name="T101" fmla="*/ 267 h 695"/>
                <a:gd name="T102" fmla="*/ 497 w 724"/>
                <a:gd name="T103" fmla="*/ 194 h 695"/>
                <a:gd name="T104" fmla="*/ 504 w 724"/>
                <a:gd name="T105" fmla="*/ 78 h 695"/>
                <a:gd name="T106" fmla="*/ 554 w 724"/>
                <a:gd name="T107" fmla="*/ 71 h 695"/>
                <a:gd name="T108" fmla="*/ 620 w 724"/>
                <a:gd name="T109" fmla="*/ 61 h 695"/>
                <a:gd name="T110" fmla="*/ 627 w 724"/>
                <a:gd name="T111" fmla="*/ 71 h 695"/>
                <a:gd name="T112" fmla="*/ 634 w 724"/>
                <a:gd name="T113" fmla="*/ 85 h 695"/>
                <a:gd name="T114" fmla="*/ 655 w 724"/>
                <a:gd name="T115" fmla="*/ 68 h 695"/>
                <a:gd name="T116" fmla="*/ 672 w 724"/>
                <a:gd name="T117" fmla="*/ 61 h 695"/>
                <a:gd name="T118" fmla="*/ 688 w 724"/>
                <a:gd name="T119" fmla="*/ 61 h 695"/>
                <a:gd name="T120" fmla="*/ 703 w 724"/>
                <a:gd name="T121" fmla="*/ 49 h 695"/>
                <a:gd name="T122" fmla="*/ 719 w 724"/>
                <a:gd name="T123" fmla="*/ 4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695">
                  <a:moveTo>
                    <a:pt x="724" y="47"/>
                  </a:moveTo>
                  <a:lnTo>
                    <a:pt x="724" y="47"/>
                  </a:lnTo>
                  <a:lnTo>
                    <a:pt x="724" y="47"/>
                  </a:lnTo>
                  <a:lnTo>
                    <a:pt x="722" y="45"/>
                  </a:lnTo>
                  <a:lnTo>
                    <a:pt x="722" y="45"/>
                  </a:lnTo>
                  <a:lnTo>
                    <a:pt x="722" y="45"/>
                  </a:lnTo>
                  <a:lnTo>
                    <a:pt x="719" y="45"/>
                  </a:lnTo>
                  <a:lnTo>
                    <a:pt x="719" y="45"/>
                  </a:lnTo>
                  <a:lnTo>
                    <a:pt x="719" y="45"/>
                  </a:lnTo>
                  <a:lnTo>
                    <a:pt x="719" y="45"/>
                  </a:lnTo>
                  <a:lnTo>
                    <a:pt x="719" y="45"/>
                  </a:lnTo>
                  <a:lnTo>
                    <a:pt x="719" y="42"/>
                  </a:lnTo>
                  <a:lnTo>
                    <a:pt x="719" y="42"/>
                  </a:lnTo>
                  <a:lnTo>
                    <a:pt x="719" y="42"/>
                  </a:lnTo>
                  <a:lnTo>
                    <a:pt x="717" y="42"/>
                  </a:lnTo>
                  <a:lnTo>
                    <a:pt x="717" y="42"/>
                  </a:lnTo>
                  <a:lnTo>
                    <a:pt x="717" y="42"/>
                  </a:lnTo>
                  <a:lnTo>
                    <a:pt x="717" y="42"/>
                  </a:lnTo>
                  <a:lnTo>
                    <a:pt x="717" y="42"/>
                  </a:lnTo>
                  <a:lnTo>
                    <a:pt x="717" y="42"/>
                  </a:lnTo>
                  <a:lnTo>
                    <a:pt x="717" y="40"/>
                  </a:lnTo>
                  <a:lnTo>
                    <a:pt x="714" y="40"/>
                  </a:lnTo>
                  <a:lnTo>
                    <a:pt x="714" y="40"/>
                  </a:lnTo>
                  <a:lnTo>
                    <a:pt x="714" y="37"/>
                  </a:lnTo>
                  <a:lnTo>
                    <a:pt x="714" y="37"/>
                  </a:lnTo>
                  <a:lnTo>
                    <a:pt x="714" y="37"/>
                  </a:lnTo>
                  <a:lnTo>
                    <a:pt x="712" y="37"/>
                  </a:lnTo>
                  <a:lnTo>
                    <a:pt x="712" y="37"/>
                  </a:lnTo>
                  <a:lnTo>
                    <a:pt x="712" y="37"/>
                  </a:lnTo>
                  <a:lnTo>
                    <a:pt x="712" y="37"/>
                  </a:lnTo>
                  <a:lnTo>
                    <a:pt x="712" y="35"/>
                  </a:lnTo>
                  <a:lnTo>
                    <a:pt x="712" y="35"/>
                  </a:lnTo>
                  <a:lnTo>
                    <a:pt x="712" y="35"/>
                  </a:lnTo>
                  <a:lnTo>
                    <a:pt x="712" y="35"/>
                  </a:lnTo>
                  <a:lnTo>
                    <a:pt x="710" y="35"/>
                  </a:lnTo>
                  <a:lnTo>
                    <a:pt x="710" y="35"/>
                  </a:lnTo>
                  <a:lnTo>
                    <a:pt x="710" y="35"/>
                  </a:lnTo>
                  <a:lnTo>
                    <a:pt x="710" y="35"/>
                  </a:lnTo>
                  <a:lnTo>
                    <a:pt x="707" y="35"/>
                  </a:lnTo>
                  <a:lnTo>
                    <a:pt x="707" y="35"/>
                  </a:lnTo>
                  <a:lnTo>
                    <a:pt x="707" y="33"/>
                  </a:lnTo>
                  <a:lnTo>
                    <a:pt x="705" y="33"/>
                  </a:lnTo>
                  <a:lnTo>
                    <a:pt x="703" y="33"/>
                  </a:lnTo>
                  <a:lnTo>
                    <a:pt x="700" y="33"/>
                  </a:lnTo>
                  <a:lnTo>
                    <a:pt x="700" y="33"/>
                  </a:lnTo>
                  <a:lnTo>
                    <a:pt x="698" y="33"/>
                  </a:lnTo>
                  <a:lnTo>
                    <a:pt x="698" y="33"/>
                  </a:lnTo>
                  <a:lnTo>
                    <a:pt x="698" y="30"/>
                  </a:lnTo>
                  <a:lnTo>
                    <a:pt x="693" y="30"/>
                  </a:lnTo>
                  <a:lnTo>
                    <a:pt x="691" y="30"/>
                  </a:lnTo>
                  <a:lnTo>
                    <a:pt x="691" y="30"/>
                  </a:lnTo>
                  <a:lnTo>
                    <a:pt x="691" y="30"/>
                  </a:lnTo>
                  <a:lnTo>
                    <a:pt x="691" y="33"/>
                  </a:lnTo>
                  <a:lnTo>
                    <a:pt x="691" y="33"/>
                  </a:lnTo>
                  <a:lnTo>
                    <a:pt x="688" y="33"/>
                  </a:lnTo>
                  <a:lnTo>
                    <a:pt x="688" y="33"/>
                  </a:lnTo>
                  <a:lnTo>
                    <a:pt x="688" y="33"/>
                  </a:lnTo>
                  <a:lnTo>
                    <a:pt x="688" y="33"/>
                  </a:lnTo>
                  <a:lnTo>
                    <a:pt x="686" y="33"/>
                  </a:lnTo>
                  <a:lnTo>
                    <a:pt x="686" y="33"/>
                  </a:lnTo>
                  <a:lnTo>
                    <a:pt x="686" y="33"/>
                  </a:lnTo>
                  <a:lnTo>
                    <a:pt x="686" y="33"/>
                  </a:lnTo>
                  <a:lnTo>
                    <a:pt x="684" y="30"/>
                  </a:lnTo>
                  <a:lnTo>
                    <a:pt x="684" y="30"/>
                  </a:lnTo>
                  <a:lnTo>
                    <a:pt x="681" y="30"/>
                  </a:lnTo>
                  <a:lnTo>
                    <a:pt x="679" y="30"/>
                  </a:lnTo>
                  <a:lnTo>
                    <a:pt x="679" y="30"/>
                  </a:lnTo>
                  <a:lnTo>
                    <a:pt x="677" y="30"/>
                  </a:lnTo>
                  <a:lnTo>
                    <a:pt x="674" y="30"/>
                  </a:lnTo>
                  <a:lnTo>
                    <a:pt x="674" y="30"/>
                  </a:lnTo>
                  <a:lnTo>
                    <a:pt x="674" y="30"/>
                  </a:lnTo>
                  <a:lnTo>
                    <a:pt x="672" y="30"/>
                  </a:lnTo>
                  <a:lnTo>
                    <a:pt x="669" y="30"/>
                  </a:lnTo>
                  <a:lnTo>
                    <a:pt x="669" y="30"/>
                  </a:lnTo>
                  <a:lnTo>
                    <a:pt x="667" y="30"/>
                  </a:lnTo>
                  <a:lnTo>
                    <a:pt x="665" y="30"/>
                  </a:lnTo>
                  <a:lnTo>
                    <a:pt x="662" y="30"/>
                  </a:lnTo>
                  <a:lnTo>
                    <a:pt x="660" y="33"/>
                  </a:lnTo>
                  <a:lnTo>
                    <a:pt x="658" y="33"/>
                  </a:lnTo>
                  <a:lnTo>
                    <a:pt x="655" y="33"/>
                  </a:lnTo>
                  <a:lnTo>
                    <a:pt x="653" y="33"/>
                  </a:lnTo>
                  <a:lnTo>
                    <a:pt x="651" y="33"/>
                  </a:lnTo>
                  <a:lnTo>
                    <a:pt x="648" y="35"/>
                  </a:lnTo>
                  <a:lnTo>
                    <a:pt x="646" y="35"/>
                  </a:lnTo>
                  <a:lnTo>
                    <a:pt x="643" y="35"/>
                  </a:lnTo>
                  <a:lnTo>
                    <a:pt x="641" y="35"/>
                  </a:lnTo>
                  <a:lnTo>
                    <a:pt x="641" y="35"/>
                  </a:lnTo>
                  <a:lnTo>
                    <a:pt x="639" y="37"/>
                  </a:lnTo>
                  <a:lnTo>
                    <a:pt x="636" y="37"/>
                  </a:lnTo>
                  <a:lnTo>
                    <a:pt x="634" y="37"/>
                  </a:lnTo>
                  <a:lnTo>
                    <a:pt x="632" y="37"/>
                  </a:lnTo>
                  <a:lnTo>
                    <a:pt x="629" y="37"/>
                  </a:lnTo>
                  <a:lnTo>
                    <a:pt x="629" y="37"/>
                  </a:lnTo>
                  <a:lnTo>
                    <a:pt x="627" y="37"/>
                  </a:lnTo>
                  <a:lnTo>
                    <a:pt x="625" y="40"/>
                  </a:lnTo>
                  <a:lnTo>
                    <a:pt x="620" y="40"/>
                  </a:lnTo>
                  <a:lnTo>
                    <a:pt x="608" y="42"/>
                  </a:lnTo>
                  <a:lnTo>
                    <a:pt x="598" y="45"/>
                  </a:lnTo>
                  <a:lnTo>
                    <a:pt x="587" y="47"/>
                  </a:lnTo>
                  <a:lnTo>
                    <a:pt x="577" y="49"/>
                  </a:lnTo>
                  <a:lnTo>
                    <a:pt x="563" y="52"/>
                  </a:lnTo>
                  <a:lnTo>
                    <a:pt x="549" y="54"/>
                  </a:lnTo>
                  <a:lnTo>
                    <a:pt x="535" y="56"/>
                  </a:lnTo>
                  <a:lnTo>
                    <a:pt x="523" y="59"/>
                  </a:lnTo>
                  <a:lnTo>
                    <a:pt x="518" y="59"/>
                  </a:lnTo>
                  <a:lnTo>
                    <a:pt x="518" y="59"/>
                  </a:lnTo>
                  <a:lnTo>
                    <a:pt x="518" y="59"/>
                  </a:lnTo>
                  <a:lnTo>
                    <a:pt x="516" y="59"/>
                  </a:lnTo>
                  <a:lnTo>
                    <a:pt x="516" y="59"/>
                  </a:lnTo>
                  <a:lnTo>
                    <a:pt x="511" y="56"/>
                  </a:lnTo>
                  <a:lnTo>
                    <a:pt x="509" y="56"/>
                  </a:lnTo>
                  <a:lnTo>
                    <a:pt x="509" y="56"/>
                  </a:lnTo>
                  <a:lnTo>
                    <a:pt x="506" y="56"/>
                  </a:lnTo>
                  <a:lnTo>
                    <a:pt x="506" y="56"/>
                  </a:lnTo>
                  <a:lnTo>
                    <a:pt x="504" y="56"/>
                  </a:lnTo>
                  <a:lnTo>
                    <a:pt x="504" y="56"/>
                  </a:lnTo>
                  <a:lnTo>
                    <a:pt x="504" y="56"/>
                  </a:lnTo>
                  <a:lnTo>
                    <a:pt x="501" y="56"/>
                  </a:lnTo>
                  <a:lnTo>
                    <a:pt x="497" y="56"/>
                  </a:lnTo>
                  <a:lnTo>
                    <a:pt x="497" y="56"/>
                  </a:lnTo>
                  <a:lnTo>
                    <a:pt x="492" y="59"/>
                  </a:lnTo>
                  <a:lnTo>
                    <a:pt x="492" y="59"/>
                  </a:lnTo>
                  <a:lnTo>
                    <a:pt x="490" y="61"/>
                  </a:lnTo>
                  <a:lnTo>
                    <a:pt x="487" y="61"/>
                  </a:lnTo>
                  <a:lnTo>
                    <a:pt x="487" y="61"/>
                  </a:lnTo>
                  <a:lnTo>
                    <a:pt x="485" y="59"/>
                  </a:lnTo>
                  <a:lnTo>
                    <a:pt x="483" y="59"/>
                  </a:lnTo>
                  <a:lnTo>
                    <a:pt x="483" y="59"/>
                  </a:lnTo>
                  <a:lnTo>
                    <a:pt x="483" y="59"/>
                  </a:lnTo>
                  <a:lnTo>
                    <a:pt x="483" y="59"/>
                  </a:lnTo>
                  <a:lnTo>
                    <a:pt x="480" y="59"/>
                  </a:lnTo>
                  <a:lnTo>
                    <a:pt x="480" y="59"/>
                  </a:lnTo>
                  <a:lnTo>
                    <a:pt x="480" y="59"/>
                  </a:lnTo>
                  <a:lnTo>
                    <a:pt x="478" y="59"/>
                  </a:lnTo>
                  <a:lnTo>
                    <a:pt x="478" y="59"/>
                  </a:lnTo>
                  <a:lnTo>
                    <a:pt x="475" y="59"/>
                  </a:lnTo>
                  <a:lnTo>
                    <a:pt x="473" y="59"/>
                  </a:lnTo>
                  <a:lnTo>
                    <a:pt x="473" y="59"/>
                  </a:lnTo>
                  <a:lnTo>
                    <a:pt x="471" y="56"/>
                  </a:lnTo>
                  <a:lnTo>
                    <a:pt x="468" y="56"/>
                  </a:lnTo>
                  <a:lnTo>
                    <a:pt x="468" y="56"/>
                  </a:lnTo>
                  <a:lnTo>
                    <a:pt x="468" y="54"/>
                  </a:lnTo>
                  <a:lnTo>
                    <a:pt x="466" y="54"/>
                  </a:lnTo>
                  <a:lnTo>
                    <a:pt x="466" y="52"/>
                  </a:lnTo>
                  <a:lnTo>
                    <a:pt x="464" y="54"/>
                  </a:lnTo>
                  <a:lnTo>
                    <a:pt x="461" y="52"/>
                  </a:lnTo>
                  <a:lnTo>
                    <a:pt x="461" y="52"/>
                  </a:lnTo>
                  <a:lnTo>
                    <a:pt x="459" y="52"/>
                  </a:lnTo>
                  <a:lnTo>
                    <a:pt x="459" y="52"/>
                  </a:lnTo>
                  <a:lnTo>
                    <a:pt x="459" y="52"/>
                  </a:lnTo>
                  <a:lnTo>
                    <a:pt x="457" y="52"/>
                  </a:lnTo>
                  <a:lnTo>
                    <a:pt x="454" y="52"/>
                  </a:lnTo>
                  <a:lnTo>
                    <a:pt x="454" y="52"/>
                  </a:lnTo>
                  <a:lnTo>
                    <a:pt x="452" y="52"/>
                  </a:lnTo>
                  <a:lnTo>
                    <a:pt x="452" y="54"/>
                  </a:lnTo>
                  <a:lnTo>
                    <a:pt x="452" y="52"/>
                  </a:lnTo>
                  <a:lnTo>
                    <a:pt x="449" y="54"/>
                  </a:lnTo>
                  <a:lnTo>
                    <a:pt x="449" y="54"/>
                  </a:lnTo>
                  <a:lnTo>
                    <a:pt x="449" y="54"/>
                  </a:lnTo>
                  <a:lnTo>
                    <a:pt x="445" y="54"/>
                  </a:lnTo>
                  <a:lnTo>
                    <a:pt x="445" y="54"/>
                  </a:lnTo>
                  <a:lnTo>
                    <a:pt x="442" y="52"/>
                  </a:lnTo>
                  <a:lnTo>
                    <a:pt x="440" y="52"/>
                  </a:lnTo>
                  <a:lnTo>
                    <a:pt x="433" y="52"/>
                  </a:lnTo>
                  <a:lnTo>
                    <a:pt x="433" y="52"/>
                  </a:lnTo>
                  <a:lnTo>
                    <a:pt x="430" y="52"/>
                  </a:lnTo>
                  <a:lnTo>
                    <a:pt x="430" y="54"/>
                  </a:lnTo>
                  <a:lnTo>
                    <a:pt x="430" y="54"/>
                  </a:lnTo>
                  <a:lnTo>
                    <a:pt x="428" y="52"/>
                  </a:lnTo>
                  <a:lnTo>
                    <a:pt x="428" y="52"/>
                  </a:lnTo>
                  <a:lnTo>
                    <a:pt x="428" y="52"/>
                  </a:lnTo>
                  <a:lnTo>
                    <a:pt x="426" y="52"/>
                  </a:lnTo>
                  <a:lnTo>
                    <a:pt x="426" y="49"/>
                  </a:lnTo>
                  <a:lnTo>
                    <a:pt x="426" y="49"/>
                  </a:lnTo>
                  <a:lnTo>
                    <a:pt x="421" y="52"/>
                  </a:lnTo>
                  <a:lnTo>
                    <a:pt x="412" y="52"/>
                  </a:lnTo>
                  <a:lnTo>
                    <a:pt x="404" y="49"/>
                  </a:lnTo>
                  <a:lnTo>
                    <a:pt x="402" y="49"/>
                  </a:lnTo>
                  <a:lnTo>
                    <a:pt x="400" y="49"/>
                  </a:lnTo>
                  <a:lnTo>
                    <a:pt x="400" y="47"/>
                  </a:lnTo>
                  <a:lnTo>
                    <a:pt x="397" y="47"/>
                  </a:lnTo>
                  <a:lnTo>
                    <a:pt x="397" y="49"/>
                  </a:lnTo>
                  <a:lnTo>
                    <a:pt x="395" y="49"/>
                  </a:lnTo>
                  <a:lnTo>
                    <a:pt x="390" y="49"/>
                  </a:lnTo>
                  <a:lnTo>
                    <a:pt x="383" y="47"/>
                  </a:lnTo>
                  <a:lnTo>
                    <a:pt x="378" y="45"/>
                  </a:lnTo>
                  <a:lnTo>
                    <a:pt x="376" y="45"/>
                  </a:lnTo>
                  <a:lnTo>
                    <a:pt x="376" y="45"/>
                  </a:lnTo>
                  <a:lnTo>
                    <a:pt x="376" y="42"/>
                  </a:lnTo>
                  <a:lnTo>
                    <a:pt x="371" y="40"/>
                  </a:lnTo>
                  <a:lnTo>
                    <a:pt x="371" y="40"/>
                  </a:lnTo>
                  <a:lnTo>
                    <a:pt x="371" y="40"/>
                  </a:lnTo>
                  <a:lnTo>
                    <a:pt x="371" y="37"/>
                  </a:lnTo>
                  <a:lnTo>
                    <a:pt x="369" y="37"/>
                  </a:lnTo>
                  <a:lnTo>
                    <a:pt x="369" y="37"/>
                  </a:lnTo>
                  <a:lnTo>
                    <a:pt x="369" y="37"/>
                  </a:lnTo>
                  <a:lnTo>
                    <a:pt x="367" y="35"/>
                  </a:lnTo>
                  <a:lnTo>
                    <a:pt x="367" y="33"/>
                  </a:lnTo>
                  <a:lnTo>
                    <a:pt x="367" y="33"/>
                  </a:lnTo>
                  <a:lnTo>
                    <a:pt x="364" y="30"/>
                  </a:lnTo>
                  <a:lnTo>
                    <a:pt x="362" y="30"/>
                  </a:lnTo>
                  <a:lnTo>
                    <a:pt x="362" y="28"/>
                  </a:lnTo>
                  <a:lnTo>
                    <a:pt x="362" y="28"/>
                  </a:lnTo>
                  <a:lnTo>
                    <a:pt x="362" y="26"/>
                  </a:lnTo>
                  <a:lnTo>
                    <a:pt x="362" y="26"/>
                  </a:lnTo>
                  <a:lnTo>
                    <a:pt x="362" y="26"/>
                  </a:lnTo>
                  <a:lnTo>
                    <a:pt x="362" y="26"/>
                  </a:lnTo>
                  <a:lnTo>
                    <a:pt x="360" y="26"/>
                  </a:lnTo>
                  <a:lnTo>
                    <a:pt x="360" y="26"/>
                  </a:lnTo>
                  <a:lnTo>
                    <a:pt x="357" y="26"/>
                  </a:lnTo>
                  <a:lnTo>
                    <a:pt x="343" y="26"/>
                  </a:lnTo>
                  <a:lnTo>
                    <a:pt x="336" y="26"/>
                  </a:lnTo>
                  <a:lnTo>
                    <a:pt x="331" y="26"/>
                  </a:lnTo>
                  <a:lnTo>
                    <a:pt x="317" y="26"/>
                  </a:lnTo>
                  <a:lnTo>
                    <a:pt x="303" y="26"/>
                  </a:lnTo>
                  <a:lnTo>
                    <a:pt x="298" y="26"/>
                  </a:lnTo>
                  <a:lnTo>
                    <a:pt x="289" y="26"/>
                  </a:lnTo>
                  <a:lnTo>
                    <a:pt x="274" y="26"/>
                  </a:lnTo>
                  <a:lnTo>
                    <a:pt x="263" y="26"/>
                  </a:lnTo>
                  <a:lnTo>
                    <a:pt x="248" y="26"/>
                  </a:lnTo>
                  <a:lnTo>
                    <a:pt x="220" y="26"/>
                  </a:lnTo>
                  <a:lnTo>
                    <a:pt x="206" y="26"/>
                  </a:lnTo>
                  <a:lnTo>
                    <a:pt x="206" y="26"/>
                  </a:lnTo>
                  <a:lnTo>
                    <a:pt x="194" y="26"/>
                  </a:lnTo>
                  <a:lnTo>
                    <a:pt x="180" y="26"/>
                  </a:lnTo>
                  <a:lnTo>
                    <a:pt x="165" y="26"/>
                  </a:lnTo>
                  <a:lnTo>
                    <a:pt x="151" y="26"/>
                  </a:lnTo>
                  <a:lnTo>
                    <a:pt x="137" y="26"/>
                  </a:lnTo>
                  <a:lnTo>
                    <a:pt x="135" y="26"/>
                  </a:lnTo>
                  <a:lnTo>
                    <a:pt x="135" y="26"/>
                  </a:lnTo>
                  <a:lnTo>
                    <a:pt x="135" y="26"/>
                  </a:lnTo>
                  <a:lnTo>
                    <a:pt x="132" y="26"/>
                  </a:lnTo>
                  <a:lnTo>
                    <a:pt x="132" y="26"/>
                  </a:lnTo>
                  <a:lnTo>
                    <a:pt x="130" y="26"/>
                  </a:lnTo>
                  <a:lnTo>
                    <a:pt x="130" y="26"/>
                  </a:lnTo>
                  <a:lnTo>
                    <a:pt x="128" y="26"/>
                  </a:lnTo>
                  <a:lnTo>
                    <a:pt x="128" y="28"/>
                  </a:lnTo>
                  <a:lnTo>
                    <a:pt x="128" y="28"/>
                  </a:lnTo>
                  <a:lnTo>
                    <a:pt x="125" y="26"/>
                  </a:lnTo>
                  <a:lnTo>
                    <a:pt x="125" y="26"/>
                  </a:lnTo>
                  <a:lnTo>
                    <a:pt x="123" y="26"/>
                  </a:lnTo>
                  <a:lnTo>
                    <a:pt x="123" y="26"/>
                  </a:lnTo>
                  <a:lnTo>
                    <a:pt x="123" y="26"/>
                  </a:lnTo>
                  <a:lnTo>
                    <a:pt x="123" y="28"/>
                  </a:lnTo>
                  <a:lnTo>
                    <a:pt x="121" y="28"/>
                  </a:lnTo>
                  <a:lnTo>
                    <a:pt x="121" y="26"/>
                  </a:lnTo>
                  <a:lnTo>
                    <a:pt x="121" y="26"/>
                  </a:lnTo>
                  <a:lnTo>
                    <a:pt x="118" y="23"/>
                  </a:lnTo>
                  <a:lnTo>
                    <a:pt x="116" y="23"/>
                  </a:lnTo>
                  <a:lnTo>
                    <a:pt x="111" y="18"/>
                  </a:lnTo>
                  <a:lnTo>
                    <a:pt x="106" y="16"/>
                  </a:lnTo>
                  <a:lnTo>
                    <a:pt x="102" y="14"/>
                  </a:lnTo>
                  <a:lnTo>
                    <a:pt x="97" y="9"/>
                  </a:lnTo>
                  <a:lnTo>
                    <a:pt x="97" y="9"/>
                  </a:lnTo>
                  <a:lnTo>
                    <a:pt x="97" y="7"/>
                  </a:lnTo>
                  <a:lnTo>
                    <a:pt x="97" y="7"/>
                  </a:lnTo>
                  <a:lnTo>
                    <a:pt x="95" y="4"/>
                  </a:lnTo>
                  <a:lnTo>
                    <a:pt x="95" y="4"/>
                  </a:lnTo>
                  <a:lnTo>
                    <a:pt x="95" y="4"/>
                  </a:lnTo>
                  <a:lnTo>
                    <a:pt x="92" y="4"/>
                  </a:lnTo>
                  <a:lnTo>
                    <a:pt x="92" y="2"/>
                  </a:lnTo>
                  <a:lnTo>
                    <a:pt x="90" y="2"/>
                  </a:lnTo>
                  <a:lnTo>
                    <a:pt x="87" y="2"/>
                  </a:lnTo>
                  <a:lnTo>
                    <a:pt x="87" y="2"/>
                  </a:lnTo>
                  <a:lnTo>
                    <a:pt x="87" y="2"/>
                  </a:lnTo>
                  <a:lnTo>
                    <a:pt x="85" y="2"/>
                  </a:lnTo>
                  <a:lnTo>
                    <a:pt x="85" y="2"/>
                  </a:lnTo>
                  <a:lnTo>
                    <a:pt x="85" y="2"/>
                  </a:lnTo>
                  <a:lnTo>
                    <a:pt x="83" y="2"/>
                  </a:lnTo>
                  <a:lnTo>
                    <a:pt x="83" y="2"/>
                  </a:lnTo>
                  <a:lnTo>
                    <a:pt x="83" y="2"/>
                  </a:lnTo>
                  <a:lnTo>
                    <a:pt x="83" y="2"/>
                  </a:lnTo>
                  <a:lnTo>
                    <a:pt x="80" y="2"/>
                  </a:lnTo>
                  <a:lnTo>
                    <a:pt x="80" y="2"/>
                  </a:lnTo>
                  <a:lnTo>
                    <a:pt x="80" y="2"/>
                  </a:lnTo>
                  <a:lnTo>
                    <a:pt x="80" y="2"/>
                  </a:lnTo>
                  <a:lnTo>
                    <a:pt x="78" y="2"/>
                  </a:lnTo>
                  <a:lnTo>
                    <a:pt x="78" y="0"/>
                  </a:lnTo>
                  <a:lnTo>
                    <a:pt x="78" y="0"/>
                  </a:lnTo>
                  <a:lnTo>
                    <a:pt x="76" y="2"/>
                  </a:lnTo>
                  <a:lnTo>
                    <a:pt x="71" y="2"/>
                  </a:lnTo>
                  <a:lnTo>
                    <a:pt x="66" y="4"/>
                  </a:lnTo>
                  <a:lnTo>
                    <a:pt x="66" y="4"/>
                  </a:lnTo>
                  <a:lnTo>
                    <a:pt x="64" y="4"/>
                  </a:lnTo>
                  <a:lnTo>
                    <a:pt x="64" y="4"/>
                  </a:lnTo>
                  <a:lnTo>
                    <a:pt x="64" y="7"/>
                  </a:lnTo>
                  <a:lnTo>
                    <a:pt x="64" y="7"/>
                  </a:lnTo>
                  <a:lnTo>
                    <a:pt x="61" y="7"/>
                  </a:lnTo>
                  <a:lnTo>
                    <a:pt x="61" y="7"/>
                  </a:lnTo>
                  <a:lnTo>
                    <a:pt x="61" y="7"/>
                  </a:lnTo>
                  <a:lnTo>
                    <a:pt x="61" y="7"/>
                  </a:lnTo>
                  <a:lnTo>
                    <a:pt x="59" y="9"/>
                  </a:lnTo>
                  <a:lnTo>
                    <a:pt x="59" y="9"/>
                  </a:lnTo>
                  <a:lnTo>
                    <a:pt x="59" y="9"/>
                  </a:lnTo>
                  <a:lnTo>
                    <a:pt x="57" y="9"/>
                  </a:lnTo>
                  <a:lnTo>
                    <a:pt x="54" y="11"/>
                  </a:lnTo>
                  <a:lnTo>
                    <a:pt x="54" y="11"/>
                  </a:lnTo>
                  <a:lnTo>
                    <a:pt x="52" y="14"/>
                  </a:lnTo>
                  <a:lnTo>
                    <a:pt x="52" y="14"/>
                  </a:lnTo>
                  <a:lnTo>
                    <a:pt x="50" y="14"/>
                  </a:lnTo>
                  <a:lnTo>
                    <a:pt x="47" y="16"/>
                  </a:lnTo>
                  <a:lnTo>
                    <a:pt x="45" y="16"/>
                  </a:lnTo>
                  <a:lnTo>
                    <a:pt x="45" y="16"/>
                  </a:lnTo>
                  <a:lnTo>
                    <a:pt x="42" y="16"/>
                  </a:lnTo>
                  <a:lnTo>
                    <a:pt x="40" y="16"/>
                  </a:lnTo>
                  <a:lnTo>
                    <a:pt x="40" y="16"/>
                  </a:lnTo>
                  <a:lnTo>
                    <a:pt x="38" y="14"/>
                  </a:lnTo>
                  <a:lnTo>
                    <a:pt x="38" y="14"/>
                  </a:lnTo>
                  <a:lnTo>
                    <a:pt x="38" y="16"/>
                  </a:lnTo>
                  <a:lnTo>
                    <a:pt x="35" y="16"/>
                  </a:lnTo>
                  <a:lnTo>
                    <a:pt x="33" y="16"/>
                  </a:lnTo>
                  <a:lnTo>
                    <a:pt x="28" y="16"/>
                  </a:lnTo>
                  <a:lnTo>
                    <a:pt x="28" y="16"/>
                  </a:lnTo>
                  <a:lnTo>
                    <a:pt x="28" y="16"/>
                  </a:lnTo>
                  <a:lnTo>
                    <a:pt x="28" y="14"/>
                  </a:lnTo>
                  <a:lnTo>
                    <a:pt x="28" y="14"/>
                  </a:lnTo>
                  <a:lnTo>
                    <a:pt x="26" y="14"/>
                  </a:lnTo>
                  <a:lnTo>
                    <a:pt x="26" y="14"/>
                  </a:lnTo>
                  <a:lnTo>
                    <a:pt x="26" y="14"/>
                  </a:lnTo>
                  <a:lnTo>
                    <a:pt x="26" y="14"/>
                  </a:lnTo>
                  <a:lnTo>
                    <a:pt x="26" y="14"/>
                  </a:lnTo>
                  <a:lnTo>
                    <a:pt x="26" y="11"/>
                  </a:lnTo>
                  <a:lnTo>
                    <a:pt x="26" y="11"/>
                  </a:lnTo>
                  <a:lnTo>
                    <a:pt x="24" y="11"/>
                  </a:lnTo>
                  <a:lnTo>
                    <a:pt x="24" y="11"/>
                  </a:lnTo>
                  <a:lnTo>
                    <a:pt x="24" y="11"/>
                  </a:lnTo>
                  <a:lnTo>
                    <a:pt x="24" y="11"/>
                  </a:lnTo>
                  <a:lnTo>
                    <a:pt x="24" y="11"/>
                  </a:lnTo>
                  <a:lnTo>
                    <a:pt x="21" y="11"/>
                  </a:lnTo>
                  <a:lnTo>
                    <a:pt x="21" y="11"/>
                  </a:lnTo>
                  <a:lnTo>
                    <a:pt x="21" y="11"/>
                  </a:lnTo>
                  <a:lnTo>
                    <a:pt x="21" y="11"/>
                  </a:lnTo>
                  <a:lnTo>
                    <a:pt x="19" y="11"/>
                  </a:lnTo>
                  <a:lnTo>
                    <a:pt x="16" y="11"/>
                  </a:lnTo>
                  <a:lnTo>
                    <a:pt x="14" y="11"/>
                  </a:lnTo>
                  <a:lnTo>
                    <a:pt x="12" y="14"/>
                  </a:lnTo>
                  <a:lnTo>
                    <a:pt x="9" y="16"/>
                  </a:lnTo>
                  <a:lnTo>
                    <a:pt x="7" y="16"/>
                  </a:lnTo>
                  <a:lnTo>
                    <a:pt x="7" y="16"/>
                  </a:lnTo>
                  <a:lnTo>
                    <a:pt x="7" y="18"/>
                  </a:lnTo>
                  <a:lnTo>
                    <a:pt x="7" y="18"/>
                  </a:lnTo>
                  <a:lnTo>
                    <a:pt x="7" y="18"/>
                  </a:lnTo>
                  <a:lnTo>
                    <a:pt x="5" y="18"/>
                  </a:lnTo>
                  <a:lnTo>
                    <a:pt x="5" y="18"/>
                  </a:lnTo>
                  <a:lnTo>
                    <a:pt x="5" y="18"/>
                  </a:lnTo>
                  <a:lnTo>
                    <a:pt x="2" y="18"/>
                  </a:lnTo>
                  <a:lnTo>
                    <a:pt x="2" y="18"/>
                  </a:lnTo>
                  <a:lnTo>
                    <a:pt x="2" y="18"/>
                  </a:lnTo>
                  <a:lnTo>
                    <a:pt x="0" y="30"/>
                  </a:lnTo>
                  <a:lnTo>
                    <a:pt x="0" y="33"/>
                  </a:lnTo>
                  <a:lnTo>
                    <a:pt x="0" y="37"/>
                  </a:lnTo>
                  <a:lnTo>
                    <a:pt x="2" y="37"/>
                  </a:lnTo>
                  <a:lnTo>
                    <a:pt x="2" y="42"/>
                  </a:lnTo>
                  <a:lnTo>
                    <a:pt x="2" y="47"/>
                  </a:lnTo>
                  <a:lnTo>
                    <a:pt x="5" y="52"/>
                  </a:lnTo>
                  <a:lnTo>
                    <a:pt x="5" y="56"/>
                  </a:lnTo>
                  <a:lnTo>
                    <a:pt x="5" y="59"/>
                  </a:lnTo>
                  <a:lnTo>
                    <a:pt x="7" y="61"/>
                  </a:lnTo>
                  <a:lnTo>
                    <a:pt x="7" y="63"/>
                  </a:lnTo>
                  <a:lnTo>
                    <a:pt x="7" y="68"/>
                  </a:lnTo>
                  <a:lnTo>
                    <a:pt x="12" y="71"/>
                  </a:lnTo>
                  <a:lnTo>
                    <a:pt x="12" y="73"/>
                  </a:lnTo>
                  <a:lnTo>
                    <a:pt x="14" y="78"/>
                  </a:lnTo>
                  <a:lnTo>
                    <a:pt x="16" y="80"/>
                  </a:lnTo>
                  <a:lnTo>
                    <a:pt x="16" y="80"/>
                  </a:lnTo>
                  <a:lnTo>
                    <a:pt x="16" y="80"/>
                  </a:lnTo>
                  <a:lnTo>
                    <a:pt x="16" y="80"/>
                  </a:lnTo>
                  <a:lnTo>
                    <a:pt x="16" y="82"/>
                  </a:lnTo>
                  <a:lnTo>
                    <a:pt x="16" y="82"/>
                  </a:lnTo>
                  <a:lnTo>
                    <a:pt x="16" y="85"/>
                  </a:lnTo>
                  <a:lnTo>
                    <a:pt x="16" y="87"/>
                  </a:lnTo>
                  <a:lnTo>
                    <a:pt x="19" y="89"/>
                  </a:lnTo>
                  <a:lnTo>
                    <a:pt x="21" y="89"/>
                  </a:lnTo>
                  <a:lnTo>
                    <a:pt x="21" y="89"/>
                  </a:lnTo>
                  <a:lnTo>
                    <a:pt x="21" y="92"/>
                  </a:lnTo>
                  <a:lnTo>
                    <a:pt x="21" y="92"/>
                  </a:lnTo>
                  <a:lnTo>
                    <a:pt x="26" y="94"/>
                  </a:lnTo>
                  <a:lnTo>
                    <a:pt x="31" y="99"/>
                  </a:lnTo>
                  <a:lnTo>
                    <a:pt x="40" y="111"/>
                  </a:lnTo>
                  <a:lnTo>
                    <a:pt x="40" y="111"/>
                  </a:lnTo>
                  <a:lnTo>
                    <a:pt x="40" y="116"/>
                  </a:lnTo>
                  <a:lnTo>
                    <a:pt x="40" y="116"/>
                  </a:lnTo>
                  <a:lnTo>
                    <a:pt x="42" y="118"/>
                  </a:lnTo>
                  <a:lnTo>
                    <a:pt x="45" y="120"/>
                  </a:lnTo>
                  <a:lnTo>
                    <a:pt x="45" y="120"/>
                  </a:lnTo>
                  <a:lnTo>
                    <a:pt x="50" y="127"/>
                  </a:lnTo>
                  <a:lnTo>
                    <a:pt x="50" y="130"/>
                  </a:lnTo>
                  <a:lnTo>
                    <a:pt x="52" y="132"/>
                  </a:lnTo>
                  <a:lnTo>
                    <a:pt x="52" y="132"/>
                  </a:lnTo>
                  <a:lnTo>
                    <a:pt x="52" y="134"/>
                  </a:lnTo>
                  <a:lnTo>
                    <a:pt x="52" y="137"/>
                  </a:lnTo>
                  <a:lnTo>
                    <a:pt x="54" y="139"/>
                  </a:lnTo>
                  <a:lnTo>
                    <a:pt x="57" y="142"/>
                  </a:lnTo>
                  <a:lnTo>
                    <a:pt x="57" y="144"/>
                  </a:lnTo>
                  <a:lnTo>
                    <a:pt x="57" y="146"/>
                  </a:lnTo>
                  <a:lnTo>
                    <a:pt x="59" y="146"/>
                  </a:lnTo>
                  <a:lnTo>
                    <a:pt x="59" y="149"/>
                  </a:lnTo>
                  <a:lnTo>
                    <a:pt x="61" y="156"/>
                  </a:lnTo>
                  <a:lnTo>
                    <a:pt x="64" y="158"/>
                  </a:lnTo>
                  <a:lnTo>
                    <a:pt x="66" y="160"/>
                  </a:lnTo>
                  <a:lnTo>
                    <a:pt x="68" y="168"/>
                  </a:lnTo>
                  <a:lnTo>
                    <a:pt x="71" y="175"/>
                  </a:lnTo>
                  <a:lnTo>
                    <a:pt x="73" y="177"/>
                  </a:lnTo>
                  <a:lnTo>
                    <a:pt x="76" y="179"/>
                  </a:lnTo>
                  <a:lnTo>
                    <a:pt x="78" y="179"/>
                  </a:lnTo>
                  <a:lnTo>
                    <a:pt x="78" y="182"/>
                  </a:lnTo>
                  <a:lnTo>
                    <a:pt x="80" y="187"/>
                  </a:lnTo>
                  <a:lnTo>
                    <a:pt x="83" y="191"/>
                  </a:lnTo>
                  <a:lnTo>
                    <a:pt x="83" y="194"/>
                  </a:lnTo>
                  <a:lnTo>
                    <a:pt x="83" y="198"/>
                  </a:lnTo>
                  <a:lnTo>
                    <a:pt x="87" y="208"/>
                  </a:lnTo>
                  <a:lnTo>
                    <a:pt x="90" y="213"/>
                  </a:lnTo>
                  <a:lnTo>
                    <a:pt x="90" y="217"/>
                  </a:lnTo>
                  <a:lnTo>
                    <a:pt x="90" y="220"/>
                  </a:lnTo>
                  <a:lnTo>
                    <a:pt x="92" y="222"/>
                  </a:lnTo>
                  <a:lnTo>
                    <a:pt x="92" y="222"/>
                  </a:lnTo>
                  <a:lnTo>
                    <a:pt x="95" y="224"/>
                  </a:lnTo>
                  <a:lnTo>
                    <a:pt x="95" y="227"/>
                  </a:lnTo>
                  <a:lnTo>
                    <a:pt x="97" y="229"/>
                  </a:lnTo>
                  <a:lnTo>
                    <a:pt x="102" y="236"/>
                  </a:lnTo>
                  <a:lnTo>
                    <a:pt x="102" y="239"/>
                  </a:lnTo>
                  <a:lnTo>
                    <a:pt x="104" y="241"/>
                  </a:lnTo>
                  <a:lnTo>
                    <a:pt x="109" y="248"/>
                  </a:lnTo>
                  <a:lnTo>
                    <a:pt x="113" y="255"/>
                  </a:lnTo>
                  <a:lnTo>
                    <a:pt x="116" y="258"/>
                  </a:lnTo>
                  <a:lnTo>
                    <a:pt x="116" y="262"/>
                  </a:lnTo>
                  <a:lnTo>
                    <a:pt x="121" y="269"/>
                  </a:lnTo>
                  <a:lnTo>
                    <a:pt x="121" y="269"/>
                  </a:lnTo>
                  <a:lnTo>
                    <a:pt x="121" y="269"/>
                  </a:lnTo>
                  <a:lnTo>
                    <a:pt x="121" y="269"/>
                  </a:lnTo>
                  <a:lnTo>
                    <a:pt x="121" y="272"/>
                  </a:lnTo>
                  <a:lnTo>
                    <a:pt x="121" y="272"/>
                  </a:lnTo>
                  <a:lnTo>
                    <a:pt x="121" y="272"/>
                  </a:lnTo>
                  <a:lnTo>
                    <a:pt x="121" y="274"/>
                  </a:lnTo>
                  <a:lnTo>
                    <a:pt x="121" y="274"/>
                  </a:lnTo>
                  <a:lnTo>
                    <a:pt x="125" y="279"/>
                  </a:lnTo>
                  <a:lnTo>
                    <a:pt x="125" y="279"/>
                  </a:lnTo>
                  <a:lnTo>
                    <a:pt x="130" y="281"/>
                  </a:lnTo>
                  <a:lnTo>
                    <a:pt x="137" y="293"/>
                  </a:lnTo>
                  <a:lnTo>
                    <a:pt x="137" y="293"/>
                  </a:lnTo>
                  <a:lnTo>
                    <a:pt x="137" y="295"/>
                  </a:lnTo>
                  <a:lnTo>
                    <a:pt x="139" y="298"/>
                  </a:lnTo>
                  <a:lnTo>
                    <a:pt x="142" y="300"/>
                  </a:lnTo>
                  <a:lnTo>
                    <a:pt x="144" y="302"/>
                  </a:lnTo>
                  <a:lnTo>
                    <a:pt x="144" y="305"/>
                  </a:lnTo>
                  <a:lnTo>
                    <a:pt x="147" y="307"/>
                  </a:lnTo>
                  <a:lnTo>
                    <a:pt x="149" y="312"/>
                  </a:lnTo>
                  <a:lnTo>
                    <a:pt x="149" y="314"/>
                  </a:lnTo>
                  <a:lnTo>
                    <a:pt x="149" y="317"/>
                  </a:lnTo>
                  <a:lnTo>
                    <a:pt x="151" y="324"/>
                  </a:lnTo>
                  <a:lnTo>
                    <a:pt x="151" y="336"/>
                  </a:lnTo>
                  <a:lnTo>
                    <a:pt x="151" y="338"/>
                  </a:lnTo>
                  <a:lnTo>
                    <a:pt x="151" y="338"/>
                  </a:lnTo>
                  <a:lnTo>
                    <a:pt x="149" y="338"/>
                  </a:lnTo>
                  <a:lnTo>
                    <a:pt x="149" y="340"/>
                  </a:lnTo>
                  <a:lnTo>
                    <a:pt x="149" y="343"/>
                  </a:lnTo>
                  <a:lnTo>
                    <a:pt x="147" y="343"/>
                  </a:lnTo>
                  <a:lnTo>
                    <a:pt x="147" y="340"/>
                  </a:lnTo>
                  <a:lnTo>
                    <a:pt x="149" y="340"/>
                  </a:lnTo>
                  <a:lnTo>
                    <a:pt x="147" y="340"/>
                  </a:lnTo>
                  <a:lnTo>
                    <a:pt x="147" y="340"/>
                  </a:lnTo>
                  <a:lnTo>
                    <a:pt x="147" y="338"/>
                  </a:lnTo>
                  <a:lnTo>
                    <a:pt x="147" y="338"/>
                  </a:lnTo>
                  <a:lnTo>
                    <a:pt x="147" y="338"/>
                  </a:lnTo>
                  <a:lnTo>
                    <a:pt x="147" y="338"/>
                  </a:lnTo>
                  <a:lnTo>
                    <a:pt x="147" y="336"/>
                  </a:lnTo>
                  <a:lnTo>
                    <a:pt x="147" y="336"/>
                  </a:lnTo>
                  <a:lnTo>
                    <a:pt x="147" y="336"/>
                  </a:lnTo>
                  <a:lnTo>
                    <a:pt x="147" y="336"/>
                  </a:lnTo>
                  <a:lnTo>
                    <a:pt x="147" y="336"/>
                  </a:lnTo>
                  <a:lnTo>
                    <a:pt x="147" y="338"/>
                  </a:lnTo>
                  <a:lnTo>
                    <a:pt x="147" y="338"/>
                  </a:lnTo>
                  <a:lnTo>
                    <a:pt x="144" y="340"/>
                  </a:lnTo>
                  <a:lnTo>
                    <a:pt x="144" y="340"/>
                  </a:lnTo>
                  <a:lnTo>
                    <a:pt x="144" y="340"/>
                  </a:lnTo>
                  <a:lnTo>
                    <a:pt x="144" y="345"/>
                  </a:lnTo>
                  <a:lnTo>
                    <a:pt x="144" y="347"/>
                  </a:lnTo>
                  <a:lnTo>
                    <a:pt x="147" y="350"/>
                  </a:lnTo>
                  <a:lnTo>
                    <a:pt x="147" y="350"/>
                  </a:lnTo>
                  <a:lnTo>
                    <a:pt x="147" y="352"/>
                  </a:lnTo>
                  <a:lnTo>
                    <a:pt x="149" y="355"/>
                  </a:lnTo>
                  <a:lnTo>
                    <a:pt x="149" y="362"/>
                  </a:lnTo>
                  <a:lnTo>
                    <a:pt x="149" y="364"/>
                  </a:lnTo>
                  <a:lnTo>
                    <a:pt x="149" y="364"/>
                  </a:lnTo>
                  <a:lnTo>
                    <a:pt x="149" y="364"/>
                  </a:lnTo>
                  <a:lnTo>
                    <a:pt x="149" y="364"/>
                  </a:lnTo>
                  <a:lnTo>
                    <a:pt x="149" y="364"/>
                  </a:lnTo>
                  <a:lnTo>
                    <a:pt x="147" y="364"/>
                  </a:lnTo>
                  <a:lnTo>
                    <a:pt x="147" y="366"/>
                  </a:lnTo>
                  <a:lnTo>
                    <a:pt x="147" y="366"/>
                  </a:lnTo>
                  <a:lnTo>
                    <a:pt x="147" y="366"/>
                  </a:lnTo>
                  <a:lnTo>
                    <a:pt x="147" y="369"/>
                  </a:lnTo>
                  <a:lnTo>
                    <a:pt x="149" y="376"/>
                  </a:lnTo>
                  <a:lnTo>
                    <a:pt x="149" y="376"/>
                  </a:lnTo>
                  <a:lnTo>
                    <a:pt x="149" y="378"/>
                  </a:lnTo>
                  <a:lnTo>
                    <a:pt x="149" y="388"/>
                  </a:lnTo>
                  <a:lnTo>
                    <a:pt x="149" y="388"/>
                  </a:lnTo>
                  <a:lnTo>
                    <a:pt x="149" y="390"/>
                  </a:lnTo>
                  <a:lnTo>
                    <a:pt x="149" y="395"/>
                  </a:lnTo>
                  <a:lnTo>
                    <a:pt x="149" y="395"/>
                  </a:lnTo>
                  <a:lnTo>
                    <a:pt x="149" y="397"/>
                  </a:lnTo>
                  <a:lnTo>
                    <a:pt x="149" y="397"/>
                  </a:lnTo>
                  <a:lnTo>
                    <a:pt x="149" y="397"/>
                  </a:lnTo>
                  <a:lnTo>
                    <a:pt x="149" y="397"/>
                  </a:lnTo>
                  <a:lnTo>
                    <a:pt x="149" y="397"/>
                  </a:lnTo>
                  <a:lnTo>
                    <a:pt x="147" y="397"/>
                  </a:lnTo>
                  <a:lnTo>
                    <a:pt x="147" y="400"/>
                  </a:lnTo>
                  <a:lnTo>
                    <a:pt x="147" y="400"/>
                  </a:lnTo>
                  <a:lnTo>
                    <a:pt x="147" y="402"/>
                  </a:lnTo>
                  <a:lnTo>
                    <a:pt x="147" y="404"/>
                  </a:lnTo>
                  <a:lnTo>
                    <a:pt x="147" y="407"/>
                  </a:lnTo>
                  <a:lnTo>
                    <a:pt x="147" y="407"/>
                  </a:lnTo>
                  <a:lnTo>
                    <a:pt x="147" y="407"/>
                  </a:lnTo>
                  <a:lnTo>
                    <a:pt x="149" y="411"/>
                  </a:lnTo>
                  <a:lnTo>
                    <a:pt x="149" y="411"/>
                  </a:lnTo>
                  <a:lnTo>
                    <a:pt x="149" y="416"/>
                  </a:lnTo>
                  <a:lnTo>
                    <a:pt x="154" y="421"/>
                  </a:lnTo>
                  <a:lnTo>
                    <a:pt x="154" y="426"/>
                  </a:lnTo>
                  <a:lnTo>
                    <a:pt x="156" y="428"/>
                  </a:lnTo>
                  <a:lnTo>
                    <a:pt x="156" y="428"/>
                  </a:lnTo>
                  <a:lnTo>
                    <a:pt x="156" y="430"/>
                  </a:lnTo>
                  <a:lnTo>
                    <a:pt x="156" y="430"/>
                  </a:lnTo>
                  <a:lnTo>
                    <a:pt x="154" y="433"/>
                  </a:lnTo>
                  <a:lnTo>
                    <a:pt x="154" y="433"/>
                  </a:lnTo>
                  <a:lnTo>
                    <a:pt x="154" y="433"/>
                  </a:lnTo>
                  <a:lnTo>
                    <a:pt x="156" y="435"/>
                  </a:lnTo>
                  <a:lnTo>
                    <a:pt x="158" y="437"/>
                  </a:lnTo>
                  <a:lnTo>
                    <a:pt x="161" y="440"/>
                  </a:lnTo>
                  <a:lnTo>
                    <a:pt x="161" y="442"/>
                  </a:lnTo>
                  <a:lnTo>
                    <a:pt x="163" y="447"/>
                  </a:lnTo>
                  <a:lnTo>
                    <a:pt x="165" y="449"/>
                  </a:lnTo>
                  <a:lnTo>
                    <a:pt x="165" y="454"/>
                  </a:lnTo>
                  <a:lnTo>
                    <a:pt x="165" y="456"/>
                  </a:lnTo>
                  <a:lnTo>
                    <a:pt x="168" y="459"/>
                  </a:lnTo>
                  <a:lnTo>
                    <a:pt x="168" y="461"/>
                  </a:lnTo>
                  <a:lnTo>
                    <a:pt x="168" y="463"/>
                  </a:lnTo>
                  <a:lnTo>
                    <a:pt x="168" y="466"/>
                  </a:lnTo>
                  <a:lnTo>
                    <a:pt x="168" y="471"/>
                  </a:lnTo>
                  <a:lnTo>
                    <a:pt x="168" y="471"/>
                  </a:lnTo>
                  <a:lnTo>
                    <a:pt x="165" y="475"/>
                  </a:lnTo>
                  <a:lnTo>
                    <a:pt x="165" y="475"/>
                  </a:lnTo>
                  <a:lnTo>
                    <a:pt x="165" y="478"/>
                  </a:lnTo>
                  <a:lnTo>
                    <a:pt x="165" y="480"/>
                  </a:lnTo>
                  <a:lnTo>
                    <a:pt x="168" y="485"/>
                  </a:lnTo>
                  <a:lnTo>
                    <a:pt x="168" y="487"/>
                  </a:lnTo>
                  <a:lnTo>
                    <a:pt x="168" y="489"/>
                  </a:lnTo>
                  <a:lnTo>
                    <a:pt x="170" y="489"/>
                  </a:lnTo>
                  <a:lnTo>
                    <a:pt x="170" y="492"/>
                  </a:lnTo>
                  <a:lnTo>
                    <a:pt x="170" y="492"/>
                  </a:lnTo>
                  <a:lnTo>
                    <a:pt x="170" y="494"/>
                  </a:lnTo>
                  <a:lnTo>
                    <a:pt x="168" y="497"/>
                  </a:lnTo>
                  <a:lnTo>
                    <a:pt x="168" y="497"/>
                  </a:lnTo>
                  <a:lnTo>
                    <a:pt x="168" y="501"/>
                  </a:lnTo>
                  <a:lnTo>
                    <a:pt x="168" y="504"/>
                  </a:lnTo>
                  <a:lnTo>
                    <a:pt x="168" y="504"/>
                  </a:lnTo>
                  <a:lnTo>
                    <a:pt x="168" y="504"/>
                  </a:lnTo>
                  <a:lnTo>
                    <a:pt x="168" y="506"/>
                  </a:lnTo>
                  <a:lnTo>
                    <a:pt x="170" y="508"/>
                  </a:lnTo>
                  <a:lnTo>
                    <a:pt x="173" y="508"/>
                  </a:lnTo>
                  <a:lnTo>
                    <a:pt x="170" y="511"/>
                  </a:lnTo>
                  <a:lnTo>
                    <a:pt x="170" y="513"/>
                  </a:lnTo>
                  <a:lnTo>
                    <a:pt x="173" y="518"/>
                  </a:lnTo>
                  <a:lnTo>
                    <a:pt x="175" y="520"/>
                  </a:lnTo>
                  <a:lnTo>
                    <a:pt x="175" y="523"/>
                  </a:lnTo>
                  <a:lnTo>
                    <a:pt x="175" y="525"/>
                  </a:lnTo>
                  <a:lnTo>
                    <a:pt x="175" y="527"/>
                  </a:lnTo>
                  <a:lnTo>
                    <a:pt x="173" y="527"/>
                  </a:lnTo>
                  <a:lnTo>
                    <a:pt x="173" y="527"/>
                  </a:lnTo>
                  <a:lnTo>
                    <a:pt x="173" y="527"/>
                  </a:lnTo>
                  <a:lnTo>
                    <a:pt x="173" y="527"/>
                  </a:lnTo>
                  <a:lnTo>
                    <a:pt x="173" y="527"/>
                  </a:lnTo>
                  <a:lnTo>
                    <a:pt x="175" y="530"/>
                  </a:lnTo>
                  <a:lnTo>
                    <a:pt x="175" y="534"/>
                  </a:lnTo>
                  <a:lnTo>
                    <a:pt x="175" y="539"/>
                  </a:lnTo>
                  <a:lnTo>
                    <a:pt x="175" y="539"/>
                  </a:lnTo>
                  <a:lnTo>
                    <a:pt x="177" y="539"/>
                  </a:lnTo>
                  <a:lnTo>
                    <a:pt x="180" y="542"/>
                  </a:lnTo>
                  <a:lnTo>
                    <a:pt x="182" y="544"/>
                  </a:lnTo>
                  <a:lnTo>
                    <a:pt x="182" y="546"/>
                  </a:lnTo>
                  <a:lnTo>
                    <a:pt x="184" y="549"/>
                  </a:lnTo>
                  <a:lnTo>
                    <a:pt x="184" y="553"/>
                  </a:lnTo>
                  <a:lnTo>
                    <a:pt x="184" y="553"/>
                  </a:lnTo>
                  <a:lnTo>
                    <a:pt x="184" y="553"/>
                  </a:lnTo>
                  <a:lnTo>
                    <a:pt x="184" y="558"/>
                  </a:lnTo>
                  <a:lnTo>
                    <a:pt x="184" y="558"/>
                  </a:lnTo>
                  <a:lnTo>
                    <a:pt x="184" y="558"/>
                  </a:lnTo>
                  <a:lnTo>
                    <a:pt x="184" y="556"/>
                  </a:lnTo>
                  <a:lnTo>
                    <a:pt x="182" y="556"/>
                  </a:lnTo>
                  <a:lnTo>
                    <a:pt x="182" y="556"/>
                  </a:lnTo>
                  <a:lnTo>
                    <a:pt x="182" y="556"/>
                  </a:lnTo>
                  <a:lnTo>
                    <a:pt x="182" y="556"/>
                  </a:lnTo>
                  <a:lnTo>
                    <a:pt x="182" y="556"/>
                  </a:lnTo>
                  <a:lnTo>
                    <a:pt x="180" y="558"/>
                  </a:lnTo>
                  <a:lnTo>
                    <a:pt x="180" y="558"/>
                  </a:lnTo>
                  <a:lnTo>
                    <a:pt x="180" y="560"/>
                  </a:lnTo>
                  <a:lnTo>
                    <a:pt x="182" y="560"/>
                  </a:lnTo>
                  <a:lnTo>
                    <a:pt x="182" y="563"/>
                  </a:lnTo>
                  <a:lnTo>
                    <a:pt x="182" y="563"/>
                  </a:lnTo>
                  <a:lnTo>
                    <a:pt x="182" y="565"/>
                  </a:lnTo>
                  <a:lnTo>
                    <a:pt x="182" y="565"/>
                  </a:lnTo>
                  <a:lnTo>
                    <a:pt x="184" y="570"/>
                  </a:lnTo>
                  <a:lnTo>
                    <a:pt x="184" y="570"/>
                  </a:lnTo>
                  <a:lnTo>
                    <a:pt x="184" y="572"/>
                  </a:lnTo>
                  <a:lnTo>
                    <a:pt x="184" y="572"/>
                  </a:lnTo>
                  <a:lnTo>
                    <a:pt x="184" y="572"/>
                  </a:lnTo>
                  <a:lnTo>
                    <a:pt x="184" y="572"/>
                  </a:lnTo>
                  <a:lnTo>
                    <a:pt x="184" y="572"/>
                  </a:lnTo>
                  <a:lnTo>
                    <a:pt x="187" y="572"/>
                  </a:lnTo>
                  <a:lnTo>
                    <a:pt x="187" y="572"/>
                  </a:lnTo>
                  <a:lnTo>
                    <a:pt x="187" y="575"/>
                  </a:lnTo>
                  <a:lnTo>
                    <a:pt x="189" y="575"/>
                  </a:lnTo>
                  <a:lnTo>
                    <a:pt x="189" y="575"/>
                  </a:lnTo>
                  <a:lnTo>
                    <a:pt x="189" y="579"/>
                  </a:lnTo>
                  <a:lnTo>
                    <a:pt x="189" y="579"/>
                  </a:lnTo>
                  <a:lnTo>
                    <a:pt x="189" y="582"/>
                  </a:lnTo>
                  <a:lnTo>
                    <a:pt x="189" y="582"/>
                  </a:lnTo>
                  <a:lnTo>
                    <a:pt x="189" y="584"/>
                  </a:lnTo>
                  <a:lnTo>
                    <a:pt x="189" y="586"/>
                  </a:lnTo>
                  <a:lnTo>
                    <a:pt x="189" y="591"/>
                  </a:lnTo>
                  <a:lnTo>
                    <a:pt x="189" y="591"/>
                  </a:lnTo>
                  <a:lnTo>
                    <a:pt x="192" y="591"/>
                  </a:lnTo>
                  <a:lnTo>
                    <a:pt x="192" y="591"/>
                  </a:lnTo>
                  <a:lnTo>
                    <a:pt x="192" y="591"/>
                  </a:lnTo>
                  <a:lnTo>
                    <a:pt x="192" y="596"/>
                  </a:lnTo>
                  <a:lnTo>
                    <a:pt x="192" y="598"/>
                  </a:lnTo>
                  <a:lnTo>
                    <a:pt x="194" y="601"/>
                  </a:lnTo>
                  <a:lnTo>
                    <a:pt x="196" y="603"/>
                  </a:lnTo>
                  <a:lnTo>
                    <a:pt x="196" y="605"/>
                  </a:lnTo>
                  <a:lnTo>
                    <a:pt x="196" y="605"/>
                  </a:lnTo>
                  <a:lnTo>
                    <a:pt x="199" y="605"/>
                  </a:lnTo>
                  <a:lnTo>
                    <a:pt x="199" y="608"/>
                  </a:lnTo>
                  <a:lnTo>
                    <a:pt x="203" y="615"/>
                  </a:lnTo>
                  <a:lnTo>
                    <a:pt x="203" y="617"/>
                  </a:lnTo>
                  <a:lnTo>
                    <a:pt x="203" y="617"/>
                  </a:lnTo>
                  <a:lnTo>
                    <a:pt x="203" y="620"/>
                  </a:lnTo>
                  <a:lnTo>
                    <a:pt x="203" y="622"/>
                  </a:lnTo>
                  <a:lnTo>
                    <a:pt x="206" y="622"/>
                  </a:lnTo>
                  <a:lnTo>
                    <a:pt x="210" y="629"/>
                  </a:lnTo>
                  <a:lnTo>
                    <a:pt x="213" y="629"/>
                  </a:lnTo>
                  <a:lnTo>
                    <a:pt x="213" y="631"/>
                  </a:lnTo>
                  <a:lnTo>
                    <a:pt x="213" y="631"/>
                  </a:lnTo>
                  <a:lnTo>
                    <a:pt x="213" y="634"/>
                  </a:lnTo>
                  <a:lnTo>
                    <a:pt x="213" y="634"/>
                  </a:lnTo>
                  <a:lnTo>
                    <a:pt x="213" y="634"/>
                  </a:lnTo>
                  <a:lnTo>
                    <a:pt x="215" y="636"/>
                  </a:lnTo>
                  <a:lnTo>
                    <a:pt x="215" y="639"/>
                  </a:lnTo>
                  <a:lnTo>
                    <a:pt x="218" y="641"/>
                  </a:lnTo>
                  <a:lnTo>
                    <a:pt x="220" y="643"/>
                  </a:lnTo>
                  <a:lnTo>
                    <a:pt x="222" y="646"/>
                  </a:lnTo>
                  <a:lnTo>
                    <a:pt x="225" y="648"/>
                  </a:lnTo>
                  <a:lnTo>
                    <a:pt x="232" y="653"/>
                  </a:lnTo>
                  <a:lnTo>
                    <a:pt x="234" y="657"/>
                  </a:lnTo>
                  <a:lnTo>
                    <a:pt x="239" y="662"/>
                  </a:lnTo>
                  <a:lnTo>
                    <a:pt x="239" y="662"/>
                  </a:lnTo>
                  <a:lnTo>
                    <a:pt x="239" y="662"/>
                  </a:lnTo>
                  <a:lnTo>
                    <a:pt x="246" y="669"/>
                  </a:lnTo>
                  <a:lnTo>
                    <a:pt x="246" y="669"/>
                  </a:lnTo>
                  <a:lnTo>
                    <a:pt x="248" y="672"/>
                  </a:lnTo>
                  <a:lnTo>
                    <a:pt x="251" y="674"/>
                  </a:lnTo>
                  <a:lnTo>
                    <a:pt x="253" y="674"/>
                  </a:lnTo>
                  <a:lnTo>
                    <a:pt x="253" y="674"/>
                  </a:lnTo>
                  <a:lnTo>
                    <a:pt x="253" y="674"/>
                  </a:lnTo>
                  <a:lnTo>
                    <a:pt x="255" y="674"/>
                  </a:lnTo>
                  <a:lnTo>
                    <a:pt x="255" y="672"/>
                  </a:lnTo>
                  <a:lnTo>
                    <a:pt x="255" y="672"/>
                  </a:lnTo>
                  <a:lnTo>
                    <a:pt x="258" y="672"/>
                  </a:lnTo>
                  <a:lnTo>
                    <a:pt x="260" y="669"/>
                  </a:lnTo>
                  <a:lnTo>
                    <a:pt x="263" y="669"/>
                  </a:lnTo>
                  <a:lnTo>
                    <a:pt x="265" y="665"/>
                  </a:lnTo>
                  <a:lnTo>
                    <a:pt x="265" y="665"/>
                  </a:lnTo>
                  <a:lnTo>
                    <a:pt x="267" y="665"/>
                  </a:lnTo>
                  <a:lnTo>
                    <a:pt x="267" y="667"/>
                  </a:lnTo>
                  <a:lnTo>
                    <a:pt x="267" y="667"/>
                  </a:lnTo>
                  <a:lnTo>
                    <a:pt x="267" y="667"/>
                  </a:lnTo>
                  <a:lnTo>
                    <a:pt x="267" y="667"/>
                  </a:lnTo>
                  <a:lnTo>
                    <a:pt x="270" y="667"/>
                  </a:lnTo>
                  <a:lnTo>
                    <a:pt x="270" y="665"/>
                  </a:lnTo>
                  <a:lnTo>
                    <a:pt x="270" y="665"/>
                  </a:lnTo>
                  <a:lnTo>
                    <a:pt x="270" y="665"/>
                  </a:lnTo>
                  <a:lnTo>
                    <a:pt x="272" y="662"/>
                  </a:lnTo>
                  <a:lnTo>
                    <a:pt x="272" y="660"/>
                  </a:lnTo>
                  <a:lnTo>
                    <a:pt x="272" y="660"/>
                  </a:lnTo>
                  <a:lnTo>
                    <a:pt x="272" y="660"/>
                  </a:lnTo>
                  <a:lnTo>
                    <a:pt x="272" y="660"/>
                  </a:lnTo>
                  <a:lnTo>
                    <a:pt x="272" y="657"/>
                  </a:lnTo>
                  <a:lnTo>
                    <a:pt x="270" y="655"/>
                  </a:lnTo>
                  <a:lnTo>
                    <a:pt x="270" y="655"/>
                  </a:lnTo>
                  <a:lnTo>
                    <a:pt x="270" y="653"/>
                  </a:lnTo>
                  <a:lnTo>
                    <a:pt x="272" y="653"/>
                  </a:lnTo>
                  <a:lnTo>
                    <a:pt x="272" y="653"/>
                  </a:lnTo>
                  <a:lnTo>
                    <a:pt x="272" y="655"/>
                  </a:lnTo>
                  <a:lnTo>
                    <a:pt x="272" y="655"/>
                  </a:lnTo>
                  <a:lnTo>
                    <a:pt x="274" y="653"/>
                  </a:lnTo>
                  <a:lnTo>
                    <a:pt x="274" y="653"/>
                  </a:lnTo>
                  <a:lnTo>
                    <a:pt x="274" y="653"/>
                  </a:lnTo>
                  <a:lnTo>
                    <a:pt x="272" y="653"/>
                  </a:lnTo>
                  <a:lnTo>
                    <a:pt x="272" y="650"/>
                  </a:lnTo>
                  <a:lnTo>
                    <a:pt x="272" y="650"/>
                  </a:lnTo>
                  <a:lnTo>
                    <a:pt x="274" y="650"/>
                  </a:lnTo>
                  <a:lnTo>
                    <a:pt x="274" y="650"/>
                  </a:lnTo>
                  <a:lnTo>
                    <a:pt x="274" y="650"/>
                  </a:lnTo>
                  <a:lnTo>
                    <a:pt x="274" y="650"/>
                  </a:lnTo>
                  <a:lnTo>
                    <a:pt x="274" y="648"/>
                  </a:lnTo>
                  <a:lnTo>
                    <a:pt x="274" y="648"/>
                  </a:lnTo>
                  <a:lnTo>
                    <a:pt x="274" y="648"/>
                  </a:lnTo>
                  <a:lnTo>
                    <a:pt x="274" y="648"/>
                  </a:lnTo>
                  <a:lnTo>
                    <a:pt x="274" y="648"/>
                  </a:lnTo>
                  <a:lnTo>
                    <a:pt x="274" y="648"/>
                  </a:lnTo>
                  <a:lnTo>
                    <a:pt x="277" y="648"/>
                  </a:lnTo>
                  <a:lnTo>
                    <a:pt x="277" y="648"/>
                  </a:lnTo>
                  <a:lnTo>
                    <a:pt x="277" y="648"/>
                  </a:lnTo>
                  <a:lnTo>
                    <a:pt x="277" y="648"/>
                  </a:lnTo>
                  <a:lnTo>
                    <a:pt x="277" y="643"/>
                  </a:lnTo>
                  <a:lnTo>
                    <a:pt x="277" y="643"/>
                  </a:lnTo>
                  <a:lnTo>
                    <a:pt x="279" y="641"/>
                  </a:lnTo>
                  <a:lnTo>
                    <a:pt x="279" y="641"/>
                  </a:lnTo>
                  <a:lnTo>
                    <a:pt x="279" y="641"/>
                  </a:lnTo>
                  <a:lnTo>
                    <a:pt x="279" y="641"/>
                  </a:lnTo>
                  <a:lnTo>
                    <a:pt x="279" y="643"/>
                  </a:lnTo>
                  <a:lnTo>
                    <a:pt x="281" y="641"/>
                  </a:lnTo>
                  <a:lnTo>
                    <a:pt x="281" y="641"/>
                  </a:lnTo>
                  <a:lnTo>
                    <a:pt x="281" y="641"/>
                  </a:lnTo>
                  <a:lnTo>
                    <a:pt x="284" y="641"/>
                  </a:lnTo>
                  <a:lnTo>
                    <a:pt x="286" y="641"/>
                  </a:lnTo>
                  <a:lnTo>
                    <a:pt x="286" y="639"/>
                  </a:lnTo>
                  <a:lnTo>
                    <a:pt x="286" y="639"/>
                  </a:lnTo>
                  <a:lnTo>
                    <a:pt x="289" y="639"/>
                  </a:lnTo>
                  <a:lnTo>
                    <a:pt x="289" y="639"/>
                  </a:lnTo>
                  <a:lnTo>
                    <a:pt x="289" y="641"/>
                  </a:lnTo>
                  <a:lnTo>
                    <a:pt x="289" y="641"/>
                  </a:lnTo>
                  <a:lnTo>
                    <a:pt x="291" y="643"/>
                  </a:lnTo>
                  <a:lnTo>
                    <a:pt x="291" y="643"/>
                  </a:lnTo>
                  <a:lnTo>
                    <a:pt x="293" y="643"/>
                  </a:lnTo>
                  <a:lnTo>
                    <a:pt x="293" y="646"/>
                  </a:lnTo>
                  <a:lnTo>
                    <a:pt x="293" y="646"/>
                  </a:lnTo>
                  <a:lnTo>
                    <a:pt x="293" y="648"/>
                  </a:lnTo>
                  <a:lnTo>
                    <a:pt x="293" y="650"/>
                  </a:lnTo>
                  <a:lnTo>
                    <a:pt x="293" y="653"/>
                  </a:lnTo>
                  <a:lnTo>
                    <a:pt x="296" y="653"/>
                  </a:lnTo>
                  <a:lnTo>
                    <a:pt x="300" y="650"/>
                  </a:lnTo>
                  <a:lnTo>
                    <a:pt x="300" y="650"/>
                  </a:lnTo>
                  <a:lnTo>
                    <a:pt x="300" y="650"/>
                  </a:lnTo>
                  <a:lnTo>
                    <a:pt x="303" y="653"/>
                  </a:lnTo>
                  <a:lnTo>
                    <a:pt x="303" y="653"/>
                  </a:lnTo>
                  <a:lnTo>
                    <a:pt x="303" y="653"/>
                  </a:lnTo>
                  <a:lnTo>
                    <a:pt x="303" y="655"/>
                  </a:lnTo>
                  <a:lnTo>
                    <a:pt x="303" y="655"/>
                  </a:lnTo>
                  <a:lnTo>
                    <a:pt x="303" y="655"/>
                  </a:lnTo>
                  <a:lnTo>
                    <a:pt x="303" y="655"/>
                  </a:lnTo>
                  <a:lnTo>
                    <a:pt x="303" y="657"/>
                  </a:lnTo>
                  <a:lnTo>
                    <a:pt x="305" y="657"/>
                  </a:lnTo>
                  <a:lnTo>
                    <a:pt x="305" y="660"/>
                  </a:lnTo>
                  <a:lnTo>
                    <a:pt x="305" y="660"/>
                  </a:lnTo>
                  <a:lnTo>
                    <a:pt x="305" y="662"/>
                  </a:lnTo>
                  <a:lnTo>
                    <a:pt x="303" y="662"/>
                  </a:lnTo>
                  <a:lnTo>
                    <a:pt x="303" y="665"/>
                  </a:lnTo>
                  <a:lnTo>
                    <a:pt x="303" y="665"/>
                  </a:lnTo>
                  <a:lnTo>
                    <a:pt x="300" y="665"/>
                  </a:lnTo>
                  <a:lnTo>
                    <a:pt x="300" y="665"/>
                  </a:lnTo>
                  <a:lnTo>
                    <a:pt x="300" y="667"/>
                  </a:lnTo>
                  <a:lnTo>
                    <a:pt x="300" y="667"/>
                  </a:lnTo>
                  <a:lnTo>
                    <a:pt x="303" y="669"/>
                  </a:lnTo>
                  <a:lnTo>
                    <a:pt x="303" y="672"/>
                  </a:lnTo>
                  <a:lnTo>
                    <a:pt x="303" y="672"/>
                  </a:lnTo>
                  <a:lnTo>
                    <a:pt x="305" y="672"/>
                  </a:lnTo>
                  <a:lnTo>
                    <a:pt x="305" y="674"/>
                  </a:lnTo>
                  <a:lnTo>
                    <a:pt x="305" y="676"/>
                  </a:lnTo>
                  <a:lnTo>
                    <a:pt x="305" y="679"/>
                  </a:lnTo>
                  <a:lnTo>
                    <a:pt x="305" y="681"/>
                  </a:lnTo>
                  <a:lnTo>
                    <a:pt x="307" y="681"/>
                  </a:lnTo>
                  <a:lnTo>
                    <a:pt x="310" y="681"/>
                  </a:lnTo>
                  <a:lnTo>
                    <a:pt x="312" y="679"/>
                  </a:lnTo>
                  <a:lnTo>
                    <a:pt x="312" y="679"/>
                  </a:lnTo>
                  <a:lnTo>
                    <a:pt x="312" y="679"/>
                  </a:lnTo>
                  <a:lnTo>
                    <a:pt x="315" y="679"/>
                  </a:lnTo>
                  <a:lnTo>
                    <a:pt x="315" y="679"/>
                  </a:lnTo>
                  <a:lnTo>
                    <a:pt x="315" y="681"/>
                  </a:lnTo>
                  <a:lnTo>
                    <a:pt x="315" y="681"/>
                  </a:lnTo>
                  <a:lnTo>
                    <a:pt x="315" y="684"/>
                  </a:lnTo>
                  <a:lnTo>
                    <a:pt x="317" y="684"/>
                  </a:lnTo>
                  <a:lnTo>
                    <a:pt x="319" y="684"/>
                  </a:lnTo>
                  <a:lnTo>
                    <a:pt x="319" y="684"/>
                  </a:lnTo>
                  <a:lnTo>
                    <a:pt x="319" y="684"/>
                  </a:lnTo>
                  <a:lnTo>
                    <a:pt x="322" y="684"/>
                  </a:lnTo>
                  <a:lnTo>
                    <a:pt x="322" y="684"/>
                  </a:lnTo>
                  <a:lnTo>
                    <a:pt x="324" y="684"/>
                  </a:lnTo>
                  <a:lnTo>
                    <a:pt x="331" y="686"/>
                  </a:lnTo>
                  <a:lnTo>
                    <a:pt x="333" y="686"/>
                  </a:lnTo>
                  <a:lnTo>
                    <a:pt x="336" y="686"/>
                  </a:lnTo>
                  <a:lnTo>
                    <a:pt x="338" y="691"/>
                  </a:lnTo>
                  <a:lnTo>
                    <a:pt x="341" y="691"/>
                  </a:lnTo>
                  <a:lnTo>
                    <a:pt x="345" y="693"/>
                  </a:lnTo>
                  <a:lnTo>
                    <a:pt x="345" y="693"/>
                  </a:lnTo>
                  <a:lnTo>
                    <a:pt x="348" y="691"/>
                  </a:lnTo>
                  <a:lnTo>
                    <a:pt x="352" y="691"/>
                  </a:lnTo>
                  <a:lnTo>
                    <a:pt x="355" y="691"/>
                  </a:lnTo>
                  <a:lnTo>
                    <a:pt x="357" y="693"/>
                  </a:lnTo>
                  <a:lnTo>
                    <a:pt x="357" y="693"/>
                  </a:lnTo>
                  <a:lnTo>
                    <a:pt x="360" y="691"/>
                  </a:lnTo>
                  <a:lnTo>
                    <a:pt x="360" y="691"/>
                  </a:lnTo>
                  <a:lnTo>
                    <a:pt x="360" y="691"/>
                  </a:lnTo>
                  <a:lnTo>
                    <a:pt x="362" y="691"/>
                  </a:lnTo>
                  <a:lnTo>
                    <a:pt x="362" y="691"/>
                  </a:lnTo>
                  <a:lnTo>
                    <a:pt x="362" y="691"/>
                  </a:lnTo>
                  <a:lnTo>
                    <a:pt x="362" y="691"/>
                  </a:lnTo>
                  <a:lnTo>
                    <a:pt x="362" y="691"/>
                  </a:lnTo>
                  <a:lnTo>
                    <a:pt x="362" y="691"/>
                  </a:lnTo>
                  <a:lnTo>
                    <a:pt x="362" y="691"/>
                  </a:lnTo>
                  <a:lnTo>
                    <a:pt x="364" y="691"/>
                  </a:lnTo>
                  <a:lnTo>
                    <a:pt x="367" y="691"/>
                  </a:lnTo>
                  <a:lnTo>
                    <a:pt x="376" y="688"/>
                  </a:lnTo>
                  <a:lnTo>
                    <a:pt x="388" y="691"/>
                  </a:lnTo>
                  <a:lnTo>
                    <a:pt x="388" y="691"/>
                  </a:lnTo>
                  <a:lnTo>
                    <a:pt x="390" y="693"/>
                  </a:lnTo>
                  <a:lnTo>
                    <a:pt x="390" y="693"/>
                  </a:lnTo>
                  <a:lnTo>
                    <a:pt x="390" y="693"/>
                  </a:lnTo>
                  <a:lnTo>
                    <a:pt x="393" y="695"/>
                  </a:lnTo>
                  <a:lnTo>
                    <a:pt x="393" y="695"/>
                  </a:lnTo>
                  <a:lnTo>
                    <a:pt x="393" y="695"/>
                  </a:lnTo>
                  <a:lnTo>
                    <a:pt x="395" y="695"/>
                  </a:lnTo>
                  <a:lnTo>
                    <a:pt x="397" y="695"/>
                  </a:lnTo>
                  <a:lnTo>
                    <a:pt x="397" y="695"/>
                  </a:lnTo>
                  <a:lnTo>
                    <a:pt x="402" y="693"/>
                  </a:lnTo>
                  <a:lnTo>
                    <a:pt x="402" y="693"/>
                  </a:lnTo>
                  <a:lnTo>
                    <a:pt x="402" y="693"/>
                  </a:lnTo>
                  <a:lnTo>
                    <a:pt x="402" y="691"/>
                  </a:lnTo>
                  <a:lnTo>
                    <a:pt x="404" y="691"/>
                  </a:lnTo>
                  <a:lnTo>
                    <a:pt x="404" y="691"/>
                  </a:lnTo>
                  <a:lnTo>
                    <a:pt x="404" y="691"/>
                  </a:lnTo>
                  <a:lnTo>
                    <a:pt x="404" y="686"/>
                  </a:lnTo>
                  <a:lnTo>
                    <a:pt x="402" y="686"/>
                  </a:lnTo>
                  <a:lnTo>
                    <a:pt x="402" y="684"/>
                  </a:lnTo>
                  <a:lnTo>
                    <a:pt x="404" y="684"/>
                  </a:lnTo>
                  <a:lnTo>
                    <a:pt x="404" y="681"/>
                  </a:lnTo>
                  <a:lnTo>
                    <a:pt x="404" y="681"/>
                  </a:lnTo>
                  <a:lnTo>
                    <a:pt x="407" y="681"/>
                  </a:lnTo>
                  <a:lnTo>
                    <a:pt x="407" y="681"/>
                  </a:lnTo>
                  <a:lnTo>
                    <a:pt x="407" y="684"/>
                  </a:lnTo>
                  <a:lnTo>
                    <a:pt x="409" y="681"/>
                  </a:lnTo>
                  <a:lnTo>
                    <a:pt x="414" y="681"/>
                  </a:lnTo>
                  <a:lnTo>
                    <a:pt x="414" y="681"/>
                  </a:lnTo>
                  <a:lnTo>
                    <a:pt x="416" y="679"/>
                  </a:lnTo>
                  <a:lnTo>
                    <a:pt x="416" y="679"/>
                  </a:lnTo>
                  <a:lnTo>
                    <a:pt x="416" y="674"/>
                  </a:lnTo>
                  <a:lnTo>
                    <a:pt x="419" y="674"/>
                  </a:lnTo>
                  <a:lnTo>
                    <a:pt x="419" y="674"/>
                  </a:lnTo>
                  <a:lnTo>
                    <a:pt x="419" y="674"/>
                  </a:lnTo>
                  <a:lnTo>
                    <a:pt x="419" y="672"/>
                  </a:lnTo>
                  <a:lnTo>
                    <a:pt x="419" y="672"/>
                  </a:lnTo>
                  <a:lnTo>
                    <a:pt x="419" y="672"/>
                  </a:lnTo>
                  <a:lnTo>
                    <a:pt x="421" y="669"/>
                  </a:lnTo>
                  <a:lnTo>
                    <a:pt x="421" y="669"/>
                  </a:lnTo>
                  <a:lnTo>
                    <a:pt x="421" y="669"/>
                  </a:lnTo>
                  <a:lnTo>
                    <a:pt x="421" y="669"/>
                  </a:lnTo>
                  <a:lnTo>
                    <a:pt x="426" y="669"/>
                  </a:lnTo>
                  <a:lnTo>
                    <a:pt x="428" y="669"/>
                  </a:lnTo>
                  <a:lnTo>
                    <a:pt x="428" y="667"/>
                  </a:lnTo>
                  <a:lnTo>
                    <a:pt x="430" y="667"/>
                  </a:lnTo>
                  <a:lnTo>
                    <a:pt x="433" y="667"/>
                  </a:lnTo>
                  <a:lnTo>
                    <a:pt x="433" y="667"/>
                  </a:lnTo>
                  <a:lnTo>
                    <a:pt x="438" y="665"/>
                  </a:lnTo>
                  <a:lnTo>
                    <a:pt x="438" y="665"/>
                  </a:lnTo>
                  <a:lnTo>
                    <a:pt x="438" y="665"/>
                  </a:lnTo>
                  <a:lnTo>
                    <a:pt x="440" y="665"/>
                  </a:lnTo>
                  <a:lnTo>
                    <a:pt x="440" y="665"/>
                  </a:lnTo>
                  <a:lnTo>
                    <a:pt x="442" y="662"/>
                  </a:lnTo>
                  <a:lnTo>
                    <a:pt x="442" y="662"/>
                  </a:lnTo>
                  <a:lnTo>
                    <a:pt x="442" y="648"/>
                  </a:lnTo>
                  <a:lnTo>
                    <a:pt x="442" y="646"/>
                  </a:lnTo>
                  <a:lnTo>
                    <a:pt x="442" y="643"/>
                  </a:lnTo>
                  <a:lnTo>
                    <a:pt x="442" y="620"/>
                  </a:lnTo>
                  <a:lnTo>
                    <a:pt x="442" y="615"/>
                  </a:lnTo>
                  <a:lnTo>
                    <a:pt x="442" y="596"/>
                  </a:lnTo>
                  <a:lnTo>
                    <a:pt x="442" y="591"/>
                  </a:lnTo>
                  <a:lnTo>
                    <a:pt x="442" y="589"/>
                  </a:lnTo>
                  <a:lnTo>
                    <a:pt x="442" y="572"/>
                  </a:lnTo>
                  <a:lnTo>
                    <a:pt x="442" y="568"/>
                  </a:lnTo>
                  <a:lnTo>
                    <a:pt x="442" y="556"/>
                  </a:lnTo>
                  <a:lnTo>
                    <a:pt x="442" y="551"/>
                  </a:lnTo>
                  <a:lnTo>
                    <a:pt x="442" y="549"/>
                  </a:lnTo>
                  <a:lnTo>
                    <a:pt x="442" y="532"/>
                  </a:lnTo>
                  <a:lnTo>
                    <a:pt x="442" y="527"/>
                  </a:lnTo>
                  <a:lnTo>
                    <a:pt x="442" y="515"/>
                  </a:lnTo>
                  <a:lnTo>
                    <a:pt x="442" y="511"/>
                  </a:lnTo>
                  <a:lnTo>
                    <a:pt x="442" y="508"/>
                  </a:lnTo>
                  <a:lnTo>
                    <a:pt x="442" y="485"/>
                  </a:lnTo>
                  <a:lnTo>
                    <a:pt x="442" y="482"/>
                  </a:lnTo>
                  <a:lnTo>
                    <a:pt x="442" y="461"/>
                  </a:lnTo>
                  <a:lnTo>
                    <a:pt x="442" y="459"/>
                  </a:lnTo>
                  <a:lnTo>
                    <a:pt x="442" y="456"/>
                  </a:lnTo>
                  <a:lnTo>
                    <a:pt x="442" y="444"/>
                  </a:lnTo>
                  <a:lnTo>
                    <a:pt x="442" y="444"/>
                  </a:lnTo>
                  <a:lnTo>
                    <a:pt x="442" y="435"/>
                  </a:lnTo>
                  <a:lnTo>
                    <a:pt x="442" y="426"/>
                  </a:lnTo>
                  <a:lnTo>
                    <a:pt x="442" y="414"/>
                  </a:lnTo>
                  <a:lnTo>
                    <a:pt x="442" y="404"/>
                  </a:lnTo>
                  <a:lnTo>
                    <a:pt x="442" y="395"/>
                  </a:lnTo>
                  <a:lnTo>
                    <a:pt x="442" y="392"/>
                  </a:lnTo>
                  <a:lnTo>
                    <a:pt x="442" y="385"/>
                  </a:lnTo>
                  <a:lnTo>
                    <a:pt x="442" y="376"/>
                  </a:lnTo>
                  <a:lnTo>
                    <a:pt x="442" y="364"/>
                  </a:lnTo>
                  <a:lnTo>
                    <a:pt x="442" y="362"/>
                  </a:lnTo>
                  <a:lnTo>
                    <a:pt x="442" y="355"/>
                  </a:lnTo>
                  <a:lnTo>
                    <a:pt x="442" y="345"/>
                  </a:lnTo>
                  <a:lnTo>
                    <a:pt x="442" y="336"/>
                  </a:lnTo>
                  <a:lnTo>
                    <a:pt x="442" y="326"/>
                  </a:lnTo>
                  <a:lnTo>
                    <a:pt x="442" y="317"/>
                  </a:lnTo>
                  <a:lnTo>
                    <a:pt x="442" y="307"/>
                  </a:lnTo>
                  <a:lnTo>
                    <a:pt x="442" y="300"/>
                  </a:lnTo>
                  <a:lnTo>
                    <a:pt x="442" y="291"/>
                  </a:lnTo>
                  <a:lnTo>
                    <a:pt x="442" y="286"/>
                  </a:lnTo>
                  <a:lnTo>
                    <a:pt x="494" y="286"/>
                  </a:lnTo>
                  <a:lnTo>
                    <a:pt x="497" y="284"/>
                  </a:lnTo>
                  <a:lnTo>
                    <a:pt x="497" y="281"/>
                  </a:lnTo>
                  <a:lnTo>
                    <a:pt x="497" y="279"/>
                  </a:lnTo>
                  <a:lnTo>
                    <a:pt x="497" y="274"/>
                  </a:lnTo>
                  <a:lnTo>
                    <a:pt x="497" y="272"/>
                  </a:lnTo>
                  <a:lnTo>
                    <a:pt x="497" y="267"/>
                  </a:lnTo>
                  <a:lnTo>
                    <a:pt x="497" y="265"/>
                  </a:lnTo>
                  <a:lnTo>
                    <a:pt x="497" y="262"/>
                  </a:lnTo>
                  <a:lnTo>
                    <a:pt x="497" y="258"/>
                  </a:lnTo>
                  <a:lnTo>
                    <a:pt x="497" y="255"/>
                  </a:lnTo>
                  <a:lnTo>
                    <a:pt x="497" y="250"/>
                  </a:lnTo>
                  <a:lnTo>
                    <a:pt x="497" y="248"/>
                  </a:lnTo>
                  <a:lnTo>
                    <a:pt x="497" y="246"/>
                  </a:lnTo>
                  <a:lnTo>
                    <a:pt x="497" y="241"/>
                  </a:lnTo>
                  <a:lnTo>
                    <a:pt x="497" y="239"/>
                  </a:lnTo>
                  <a:lnTo>
                    <a:pt x="497" y="234"/>
                  </a:lnTo>
                  <a:lnTo>
                    <a:pt x="497" y="231"/>
                  </a:lnTo>
                  <a:lnTo>
                    <a:pt x="497" y="229"/>
                  </a:lnTo>
                  <a:lnTo>
                    <a:pt x="497" y="229"/>
                  </a:lnTo>
                  <a:lnTo>
                    <a:pt x="497" y="222"/>
                  </a:lnTo>
                  <a:lnTo>
                    <a:pt x="497" y="215"/>
                  </a:lnTo>
                  <a:lnTo>
                    <a:pt x="497" y="208"/>
                  </a:lnTo>
                  <a:lnTo>
                    <a:pt x="497" y="201"/>
                  </a:lnTo>
                  <a:lnTo>
                    <a:pt x="497" y="194"/>
                  </a:lnTo>
                  <a:lnTo>
                    <a:pt x="497" y="191"/>
                  </a:lnTo>
                  <a:lnTo>
                    <a:pt x="497" y="187"/>
                  </a:lnTo>
                  <a:lnTo>
                    <a:pt x="497" y="179"/>
                  </a:lnTo>
                  <a:lnTo>
                    <a:pt x="497" y="172"/>
                  </a:lnTo>
                  <a:lnTo>
                    <a:pt x="497" y="165"/>
                  </a:lnTo>
                  <a:lnTo>
                    <a:pt x="497" y="158"/>
                  </a:lnTo>
                  <a:lnTo>
                    <a:pt x="497" y="151"/>
                  </a:lnTo>
                  <a:lnTo>
                    <a:pt x="497" y="144"/>
                  </a:lnTo>
                  <a:lnTo>
                    <a:pt x="494" y="137"/>
                  </a:lnTo>
                  <a:lnTo>
                    <a:pt x="494" y="130"/>
                  </a:lnTo>
                  <a:lnTo>
                    <a:pt x="494" y="125"/>
                  </a:lnTo>
                  <a:lnTo>
                    <a:pt x="494" y="123"/>
                  </a:lnTo>
                  <a:lnTo>
                    <a:pt x="494" y="116"/>
                  </a:lnTo>
                  <a:lnTo>
                    <a:pt x="494" y="78"/>
                  </a:lnTo>
                  <a:lnTo>
                    <a:pt x="497" y="78"/>
                  </a:lnTo>
                  <a:lnTo>
                    <a:pt x="499" y="78"/>
                  </a:lnTo>
                  <a:lnTo>
                    <a:pt x="501" y="78"/>
                  </a:lnTo>
                  <a:lnTo>
                    <a:pt x="504" y="78"/>
                  </a:lnTo>
                  <a:lnTo>
                    <a:pt x="506" y="75"/>
                  </a:lnTo>
                  <a:lnTo>
                    <a:pt x="511" y="75"/>
                  </a:lnTo>
                  <a:lnTo>
                    <a:pt x="513" y="75"/>
                  </a:lnTo>
                  <a:lnTo>
                    <a:pt x="516" y="75"/>
                  </a:lnTo>
                  <a:lnTo>
                    <a:pt x="518" y="75"/>
                  </a:lnTo>
                  <a:lnTo>
                    <a:pt x="520" y="75"/>
                  </a:lnTo>
                  <a:lnTo>
                    <a:pt x="520" y="75"/>
                  </a:lnTo>
                  <a:lnTo>
                    <a:pt x="523" y="75"/>
                  </a:lnTo>
                  <a:lnTo>
                    <a:pt x="523" y="75"/>
                  </a:lnTo>
                  <a:lnTo>
                    <a:pt x="525" y="75"/>
                  </a:lnTo>
                  <a:lnTo>
                    <a:pt x="525" y="75"/>
                  </a:lnTo>
                  <a:lnTo>
                    <a:pt x="525" y="75"/>
                  </a:lnTo>
                  <a:lnTo>
                    <a:pt x="530" y="75"/>
                  </a:lnTo>
                  <a:lnTo>
                    <a:pt x="535" y="73"/>
                  </a:lnTo>
                  <a:lnTo>
                    <a:pt x="539" y="73"/>
                  </a:lnTo>
                  <a:lnTo>
                    <a:pt x="544" y="71"/>
                  </a:lnTo>
                  <a:lnTo>
                    <a:pt x="549" y="71"/>
                  </a:lnTo>
                  <a:lnTo>
                    <a:pt x="554" y="71"/>
                  </a:lnTo>
                  <a:lnTo>
                    <a:pt x="558" y="68"/>
                  </a:lnTo>
                  <a:lnTo>
                    <a:pt x="563" y="68"/>
                  </a:lnTo>
                  <a:lnTo>
                    <a:pt x="565" y="68"/>
                  </a:lnTo>
                  <a:lnTo>
                    <a:pt x="570" y="66"/>
                  </a:lnTo>
                  <a:lnTo>
                    <a:pt x="575" y="66"/>
                  </a:lnTo>
                  <a:lnTo>
                    <a:pt x="580" y="63"/>
                  </a:lnTo>
                  <a:lnTo>
                    <a:pt x="584" y="63"/>
                  </a:lnTo>
                  <a:lnTo>
                    <a:pt x="589" y="63"/>
                  </a:lnTo>
                  <a:lnTo>
                    <a:pt x="594" y="61"/>
                  </a:lnTo>
                  <a:lnTo>
                    <a:pt x="598" y="61"/>
                  </a:lnTo>
                  <a:lnTo>
                    <a:pt x="603" y="61"/>
                  </a:lnTo>
                  <a:lnTo>
                    <a:pt x="608" y="59"/>
                  </a:lnTo>
                  <a:lnTo>
                    <a:pt x="613" y="59"/>
                  </a:lnTo>
                  <a:lnTo>
                    <a:pt x="617" y="59"/>
                  </a:lnTo>
                  <a:lnTo>
                    <a:pt x="620" y="59"/>
                  </a:lnTo>
                  <a:lnTo>
                    <a:pt x="620" y="59"/>
                  </a:lnTo>
                  <a:lnTo>
                    <a:pt x="620" y="59"/>
                  </a:lnTo>
                  <a:lnTo>
                    <a:pt x="620" y="61"/>
                  </a:lnTo>
                  <a:lnTo>
                    <a:pt x="620" y="61"/>
                  </a:lnTo>
                  <a:lnTo>
                    <a:pt x="620" y="61"/>
                  </a:lnTo>
                  <a:lnTo>
                    <a:pt x="622" y="61"/>
                  </a:lnTo>
                  <a:lnTo>
                    <a:pt x="622" y="61"/>
                  </a:lnTo>
                  <a:lnTo>
                    <a:pt x="622" y="61"/>
                  </a:lnTo>
                  <a:lnTo>
                    <a:pt x="622" y="63"/>
                  </a:lnTo>
                  <a:lnTo>
                    <a:pt x="622" y="63"/>
                  </a:lnTo>
                  <a:lnTo>
                    <a:pt x="622" y="63"/>
                  </a:lnTo>
                  <a:lnTo>
                    <a:pt x="622" y="63"/>
                  </a:lnTo>
                  <a:lnTo>
                    <a:pt x="622" y="66"/>
                  </a:lnTo>
                  <a:lnTo>
                    <a:pt x="625" y="68"/>
                  </a:lnTo>
                  <a:lnTo>
                    <a:pt x="625" y="68"/>
                  </a:lnTo>
                  <a:lnTo>
                    <a:pt x="625" y="68"/>
                  </a:lnTo>
                  <a:lnTo>
                    <a:pt x="625" y="71"/>
                  </a:lnTo>
                  <a:lnTo>
                    <a:pt x="625" y="71"/>
                  </a:lnTo>
                  <a:lnTo>
                    <a:pt x="625" y="71"/>
                  </a:lnTo>
                  <a:lnTo>
                    <a:pt x="625" y="71"/>
                  </a:lnTo>
                  <a:lnTo>
                    <a:pt x="627" y="71"/>
                  </a:lnTo>
                  <a:lnTo>
                    <a:pt x="627" y="71"/>
                  </a:lnTo>
                  <a:lnTo>
                    <a:pt x="627" y="71"/>
                  </a:lnTo>
                  <a:lnTo>
                    <a:pt x="629" y="71"/>
                  </a:lnTo>
                  <a:lnTo>
                    <a:pt x="629" y="71"/>
                  </a:lnTo>
                  <a:lnTo>
                    <a:pt x="629" y="73"/>
                  </a:lnTo>
                  <a:lnTo>
                    <a:pt x="629" y="73"/>
                  </a:lnTo>
                  <a:lnTo>
                    <a:pt x="632" y="73"/>
                  </a:lnTo>
                  <a:lnTo>
                    <a:pt x="632" y="73"/>
                  </a:lnTo>
                  <a:lnTo>
                    <a:pt x="632" y="73"/>
                  </a:lnTo>
                  <a:lnTo>
                    <a:pt x="632" y="73"/>
                  </a:lnTo>
                  <a:lnTo>
                    <a:pt x="632" y="75"/>
                  </a:lnTo>
                  <a:lnTo>
                    <a:pt x="632" y="75"/>
                  </a:lnTo>
                  <a:lnTo>
                    <a:pt x="634" y="78"/>
                  </a:lnTo>
                  <a:lnTo>
                    <a:pt x="634" y="78"/>
                  </a:lnTo>
                  <a:lnTo>
                    <a:pt x="634" y="80"/>
                  </a:lnTo>
                  <a:lnTo>
                    <a:pt x="634" y="80"/>
                  </a:lnTo>
                  <a:lnTo>
                    <a:pt x="634" y="82"/>
                  </a:lnTo>
                  <a:lnTo>
                    <a:pt x="634" y="85"/>
                  </a:lnTo>
                  <a:lnTo>
                    <a:pt x="636" y="85"/>
                  </a:lnTo>
                  <a:lnTo>
                    <a:pt x="636" y="85"/>
                  </a:lnTo>
                  <a:lnTo>
                    <a:pt x="639" y="85"/>
                  </a:lnTo>
                  <a:lnTo>
                    <a:pt x="639" y="85"/>
                  </a:lnTo>
                  <a:lnTo>
                    <a:pt x="639" y="85"/>
                  </a:lnTo>
                  <a:lnTo>
                    <a:pt x="641" y="82"/>
                  </a:lnTo>
                  <a:lnTo>
                    <a:pt x="641" y="82"/>
                  </a:lnTo>
                  <a:lnTo>
                    <a:pt x="641" y="82"/>
                  </a:lnTo>
                  <a:lnTo>
                    <a:pt x="648" y="78"/>
                  </a:lnTo>
                  <a:lnTo>
                    <a:pt x="648" y="78"/>
                  </a:lnTo>
                  <a:lnTo>
                    <a:pt x="648" y="75"/>
                  </a:lnTo>
                  <a:lnTo>
                    <a:pt x="651" y="75"/>
                  </a:lnTo>
                  <a:lnTo>
                    <a:pt x="651" y="75"/>
                  </a:lnTo>
                  <a:lnTo>
                    <a:pt x="651" y="73"/>
                  </a:lnTo>
                  <a:lnTo>
                    <a:pt x="653" y="73"/>
                  </a:lnTo>
                  <a:lnTo>
                    <a:pt x="653" y="71"/>
                  </a:lnTo>
                  <a:lnTo>
                    <a:pt x="655" y="68"/>
                  </a:lnTo>
                  <a:lnTo>
                    <a:pt x="655" y="68"/>
                  </a:lnTo>
                  <a:lnTo>
                    <a:pt x="655" y="68"/>
                  </a:lnTo>
                  <a:lnTo>
                    <a:pt x="655" y="68"/>
                  </a:lnTo>
                  <a:lnTo>
                    <a:pt x="655" y="68"/>
                  </a:lnTo>
                  <a:lnTo>
                    <a:pt x="655" y="68"/>
                  </a:lnTo>
                  <a:lnTo>
                    <a:pt x="655" y="68"/>
                  </a:lnTo>
                  <a:lnTo>
                    <a:pt x="658" y="68"/>
                  </a:lnTo>
                  <a:lnTo>
                    <a:pt x="658" y="68"/>
                  </a:lnTo>
                  <a:lnTo>
                    <a:pt x="658" y="68"/>
                  </a:lnTo>
                  <a:lnTo>
                    <a:pt x="660" y="66"/>
                  </a:lnTo>
                  <a:lnTo>
                    <a:pt x="660" y="66"/>
                  </a:lnTo>
                  <a:lnTo>
                    <a:pt x="662" y="66"/>
                  </a:lnTo>
                  <a:lnTo>
                    <a:pt x="665" y="63"/>
                  </a:lnTo>
                  <a:lnTo>
                    <a:pt x="667" y="61"/>
                  </a:lnTo>
                  <a:lnTo>
                    <a:pt x="669" y="59"/>
                  </a:lnTo>
                  <a:lnTo>
                    <a:pt x="669" y="59"/>
                  </a:lnTo>
                  <a:lnTo>
                    <a:pt x="672" y="59"/>
                  </a:lnTo>
                  <a:lnTo>
                    <a:pt x="672" y="61"/>
                  </a:lnTo>
                  <a:lnTo>
                    <a:pt x="672" y="61"/>
                  </a:lnTo>
                  <a:lnTo>
                    <a:pt x="674" y="61"/>
                  </a:lnTo>
                  <a:lnTo>
                    <a:pt x="674" y="61"/>
                  </a:lnTo>
                  <a:lnTo>
                    <a:pt x="674" y="56"/>
                  </a:lnTo>
                  <a:lnTo>
                    <a:pt x="677" y="56"/>
                  </a:lnTo>
                  <a:lnTo>
                    <a:pt x="677" y="56"/>
                  </a:lnTo>
                  <a:lnTo>
                    <a:pt x="679" y="56"/>
                  </a:lnTo>
                  <a:lnTo>
                    <a:pt x="679" y="56"/>
                  </a:lnTo>
                  <a:lnTo>
                    <a:pt x="681" y="56"/>
                  </a:lnTo>
                  <a:lnTo>
                    <a:pt x="681" y="59"/>
                  </a:lnTo>
                  <a:lnTo>
                    <a:pt x="681" y="59"/>
                  </a:lnTo>
                  <a:lnTo>
                    <a:pt x="681" y="59"/>
                  </a:lnTo>
                  <a:lnTo>
                    <a:pt x="681" y="59"/>
                  </a:lnTo>
                  <a:lnTo>
                    <a:pt x="681" y="61"/>
                  </a:lnTo>
                  <a:lnTo>
                    <a:pt x="684" y="63"/>
                  </a:lnTo>
                  <a:lnTo>
                    <a:pt x="686" y="61"/>
                  </a:lnTo>
                  <a:lnTo>
                    <a:pt x="688" y="61"/>
                  </a:lnTo>
                  <a:lnTo>
                    <a:pt x="688" y="61"/>
                  </a:lnTo>
                  <a:lnTo>
                    <a:pt x="688" y="61"/>
                  </a:lnTo>
                  <a:lnTo>
                    <a:pt x="688" y="61"/>
                  </a:lnTo>
                  <a:lnTo>
                    <a:pt x="688" y="61"/>
                  </a:lnTo>
                  <a:lnTo>
                    <a:pt x="688" y="61"/>
                  </a:lnTo>
                  <a:lnTo>
                    <a:pt x="691" y="56"/>
                  </a:lnTo>
                  <a:lnTo>
                    <a:pt x="693" y="56"/>
                  </a:lnTo>
                  <a:lnTo>
                    <a:pt x="695" y="54"/>
                  </a:lnTo>
                  <a:lnTo>
                    <a:pt x="695" y="54"/>
                  </a:lnTo>
                  <a:lnTo>
                    <a:pt x="695" y="54"/>
                  </a:lnTo>
                  <a:lnTo>
                    <a:pt x="698" y="52"/>
                  </a:lnTo>
                  <a:lnTo>
                    <a:pt x="698" y="52"/>
                  </a:lnTo>
                  <a:lnTo>
                    <a:pt x="698" y="52"/>
                  </a:lnTo>
                  <a:lnTo>
                    <a:pt x="698" y="52"/>
                  </a:lnTo>
                  <a:lnTo>
                    <a:pt x="698" y="52"/>
                  </a:lnTo>
                  <a:lnTo>
                    <a:pt x="698" y="52"/>
                  </a:lnTo>
                  <a:lnTo>
                    <a:pt x="700" y="52"/>
                  </a:lnTo>
                  <a:lnTo>
                    <a:pt x="700" y="49"/>
                  </a:lnTo>
                  <a:lnTo>
                    <a:pt x="703" y="49"/>
                  </a:lnTo>
                  <a:lnTo>
                    <a:pt x="703" y="49"/>
                  </a:lnTo>
                  <a:lnTo>
                    <a:pt x="707" y="49"/>
                  </a:lnTo>
                  <a:lnTo>
                    <a:pt x="707" y="49"/>
                  </a:lnTo>
                  <a:lnTo>
                    <a:pt x="707" y="47"/>
                  </a:lnTo>
                  <a:lnTo>
                    <a:pt x="707" y="47"/>
                  </a:lnTo>
                  <a:lnTo>
                    <a:pt x="707" y="47"/>
                  </a:lnTo>
                  <a:lnTo>
                    <a:pt x="710" y="47"/>
                  </a:lnTo>
                  <a:lnTo>
                    <a:pt x="707" y="47"/>
                  </a:lnTo>
                  <a:lnTo>
                    <a:pt x="710" y="49"/>
                  </a:lnTo>
                  <a:lnTo>
                    <a:pt x="710" y="49"/>
                  </a:lnTo>
                  <a:lnTo>
                    <a:pt x="710" y="49"/>
                  </a:lnTo>
                  <a:lnTo>
                    <a:pt x="710" y="49"/>
                  </a:lnTo>
                  <a:lnTo>
                    <a:pt x="712" y="49"/>
                  </a:lnTo>
                  <a:lnTo>
                    <a:pt x="712" y="49"/>
                  </a:lnTo>
                  <a:lnTo>
                    <a:pt x="712" y="49"/>
                  </a:lnTo>
                  <a:lnTo>
                    <a:pt x="714" y="49"/>
                  </a:lnTo>
                  <a:lnTo>
                    <a:pt x="714" y="49"/>
                  </a:lnTo>
                  <a:lnTo>
                    <a:pt x="717" y="49"/>
                  </a:lnTo>
                  <a:lnTo>
                    <a:pt x="719" y="47"/>
                  </a:lnTo>
                  <a:lnTo>
                    <a:pt x="722" y="47"/>
                  </a:lnTo>
                  <a:lnTo>
                    <a:pt x="724" y="47"/>
                  </a:lnTo>
                  <a:lnTo>
                    <a:pt x="724" y="4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0" name="Freeform 82">
              <a:extLst>
                <a:ext uri="{FF2B5EF4-FFF2-40B4-BE49-F238E27FC236}">
                  <a16:creationId xmlns:a16="http://schemas.microsoft.com/office/drawing/2014/main" id="{B8FF9C7B-56B3-8D7C-3C90-F0834034156A}"/>
                </a:ext>
              </a:extLst>
            </p:cNvPr>
            <p:cNvSpPr>
              <a:spLocks noEditPoints="1"/>
            </p:cNvSpPr>
            <p:nvPr/>
          </p:nvSpPr>
          <p:spPr bwMode="auto">
            <a:xfrm>
              <a:off x="9782174" y="4468379"/>
              <a:ext cx="904875" cy="1465263"/>
            </a:xfrm>
            <a:custGeom>
              <a:avLst/>
              <a:gdLst>
                <a:gd name="T0" fmla="*/ 281 w 570"/>
                <a:gd name="T1" fmla="*/ 613 h 923"/>
                <a:gd name="T2" fmla="*/ 565 w 570"/>
                <a:gd name="T3" fmla="*/ 218 h 923"/>
                <a:gd name="T4" fmla="*/ 563 w 570"/>
                <a:gd name="T5" fmla="*/ 203 h 923"/>
                <a:gd name="T6" fmla="*/ 558 w 570"/>
                <a:gd name="T7" fmla="*/ 187 h 923"/>
                <a:gd name="T8" fmla="*/ 554 w 570"/>
                <a:gd name="T9" fmla="*/ 144 h 923"/>
                <a:gd name="T10" fmla="*/ 554 w 570"/>
                <a:gd name="T11" fmla="*/ 130 h 923"/>
                <a:gd name="T12" fmla="*/ 554 w 570"/>
                <a:gd name="T13" fmla="*/ 116 h 923"/>
                <a:gd name="T14" fmla="*/ 551 w 570"/>
                <a:gd name="T15" fmla="*/ 87 h 923"/>
                <a:gd name="T16" fmla="*/ 549 w 570"/>
                <a:gd name="T17" fmla="*/ 47 h 923"/>
                <a:gd name="T18" fmla="*/ 556 w 570"/>
                <a:gd name="T19" fmla="*/ 19 h 923"/>
                <a:gd name="T20" fmla="*/ 542 w 570"/>
                <a:gd name="T21" fmla="*/ 5 h 923"/>
                <a:gd name="T22" fmla="*/ 454 w 570"/>
                <a:gd name="T23" fmla="*/ 43 h 923"/>
                <a:gd name="T24" fmla="*/ 409 w 570"/>
                <a:gd name="T25" fmla="*/ 50 h 923"/>
                <a:gd name="T26" fmla="*/ 369 w 570"/>
                <a:gd name="T27" fmla="*/ 64 h 923"/>
                <a:gd name="T28" fmla="*/ 324 w 570"/>
                <a:gd name="T29" fmla="*/ 66 h 923"/>
                <a:gd name="T30" fmla="*/ 293 w 570"/>
                <a:gd name="T31" fmla="*/ 54 h 923"/>
                <a:gd name="T32" fmla="*/ 234 w 570"/>
                <a:gd name="T33" fmla="*/ 73 h 923"/>
                <a:gd name="T34" fmla="*/ 284 w 570"/>
                <a:gd name="T35" fmla="*/ 206 h 923"/>
                <a:gd name="T36" fmla="*/ 291 w 570"/>
                <a:gd name="T37" fmla="*/ 308 h 923"/>
                <a:gd name="T38" fmla="*/ 267 w 570"/>
                <a:gd name="T39" fmla="*/ 336 h 923"/>
                <a:gd name="T40" fmla="*/ 260 w 570"/>
                <a:gd name="T41" fmla="*/ 362 h 923"/>
                <a:gd name="T42" fmla="*/ 239 w 570"/>
                <a:gd name="T43" fmla="*/ 329 h 923"/>
                <a:gd name="T44" fmla="*/ 227 w 570"/>
                <a:gd name="T45" fmla="*/ 270 h 923"/>
                <a:gd name="T46" fmla="*/ 225 w 570"/>
                <a:gd name="T47" fmla="*/ 218 h 923"/>
                <a:gd name="T48" fmla="*/ 180 w 570"/>
                <a:gd name="T49" fmla="*/ 218 h 923"/>
                <a:gd name="T50" fmla="*/ 78 w 570"/>
                <a:gd name="T51" fmla="*/ 220 h 923"/>
                <a:gd name="T52" fmla="*/ 9 w 570"/>
                <a:gd name="T53" fmla="*/ 277 h 923"/>
                <a:gd name="T54" fmla="*/ 61 w 570"/>
                <a:gd name="T55" fmla="*/ 308 h 923"/>
                <a:gd name="T56" fmla="*/ 135 w 570"/>
                <a:gd name="T57" fmla="*/ 341 h 923"/>
                <a:gd name="T58" fmla="*/ 147 w 570"/>
                <a:gd name="T59" fmla="*/ 386 h 923"/>
                <a:gd name="T60" fmla="*/ 149 w 570"/>
                <a:gd name="T61" fmla="*/ 428 h 923"/>
                <a:gd name="T62" fmla="*/ 132 w 570"/>
                <a:gd name="T63" fmla="*/ 464 h 923"/>
                <a:gd name="T64" fmla="*/ 139 w 570"/>
                <a:gd name="T65" fmla="*/ 502 h 923"/>
                <a:gd name="T66" fmla="*/ 142 w 570"/>
                <a:gd name="T67" fmla="*/ 535 h 923"/>
                <a:gd name="T68" fmla="*/ 121 w 570"/>
                <a:gd name="T69" fmla="*/ 599 h 923"/>
                <a:gd name="T70" fmla="*/ 83 w 570"/>
                <a:gd name="T71" fmla="*/ 745 h 923"/>
                <a:gd name="T72" fmla="*/ 97 w 570"/>
                <a:gd name="T73" fmla="*/ 871 h 923"/>
                <a:gd name="T74" fmla="*/ 144 w 570"/>
                <a:gd name="T75" fmla="*/ 878 h 923"/>
                <a:gd name="T76" fmla="*/ 123 w 570"/>
                <a:gd name="T77" fmla="*/ 871 h 923"/>
                <a:gd name="T78" fmla="*/ 142 w 570"/>
                <a:gd name="T79" fmla="*/ 845 h 923"/>
                <a:gd name="T80" fmla="*/ 267 w 570"/>
                <a:gd name="T81" fmla="*/ 783 h 923"/>
                <a:gd name="T82" fmla="*/ 274 w 570"/>
                <a:gd name="T83" fmla="*/ 750 h 923"/>
                <a:gd name="T84" fmla="*/ 286 w 570"/>
                <a:gd name="T85" fmla="*/ 696 h 923"/>
                <a:gd name="T86" fmla="*/ 279 w 570"/>
                <a:gd name="T87" fmla="*/ 646 h 923"/>
                <a:gd name="T88" fmla="*/ 270 w 570"/>
                <a:gd name="T89" fmla="*/ 625 h 923"/>
                <a:gd name="T90" fmla="*/ 260 w 570"/>
                <a:gd name="T91" fmla="*/ 589 h 923"/>
                <a:gd name="T92" fmla="*/ 260 w 570"/>
                <a:gd name="T93" fmla="*/ 577 h 923"/>
                <a:gd name="T94" fmla="*/ 246 w 570"/>
                <a:gd name="T95" fmla="*/ 558 h 923"/>
                <a:gd name="T96" fmla="*/ 239 w 570"/>
                <a:gd name="T97" fmla="*/ 535 h 923"/>
                <a:gd name="T98" fmla="*/ 241 w 570"/>
                <a:gd name="T99" fmla="*/ 518 h 923"/>
                <a:gd name="T100" fmla="*/ 241 w 570"/>
                <a:gd name="T101" fmla="*/ 509 h 923"/>
                <a:gd name="T102" fmla="*/ 291 w 570"/>
                <a:gd name="T103" fmla="*/ 478 h 923"/>
                <a:gd name="T104" fmla="*/ 317 w 570"/>
                <a:gd name="T105" fmla="*/ 457 h 923"/>
                <a:gd name="T106" fmla="*/ 331 w 570"/>
                <a:gd name="T107" fmla="*/ 452 h 923"/>
                <a:gd name="T108" fmla="*/ 357 w 570"/>
                <a:gd name="T109" fmla="*/ 421 h 923"/>
                <a:gd name="T110" fmla="*/ 376 w 570"/>
                <a:gd name="T111" fmla="*/ 398 h 923"/>
                <a:gd name="T112" fmla="*/ 423 w 570"/>
                <a:gd name="T113" fmla="*/ 371 h 923"/>
                <a:gd name="T114" fmla="*/ 475 w 570"/>
                <a:gd name="T115" fmla="*/ 353 h 923"/>
                <a:gd name="T116" fmla="*/ 516 w 570"/>
                <a:gd name="T117" fmla="*/ 324 h 923"/>
                <a:gd name="T118" fmla="*/ 532 w 570"/>
                <a:gd name="T119" fmla="*/ 296 h 923"/>
                <a:gd name="T120" fmla="*/ 556 w 570"/>
                <a:gd name="T121" fmla="*/ 256 h 923"/>
                <a:gd name="T122" fmla="*/ 561 w 570"/>
                <a:gd name="T123" fmla="*/ 241 h 923"/>
                <a:gd name="T124" fmla="*/ 241 w 570"/>
                <a:gd name="T125" fmla="*/ 8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0" h="923">
                  <a:moveTo>
                    <a:pt x="144" y="871"/>
                  </a:moveTo>
                  <a:lnTo>
                    <a:pt x="144" y="873"/>
                  </a:lnTo>
                  <a:lnTo>
                    <a:pt x="144" y="876"/>
                  </a:lnTo>
                  <a:lnTo>
                    <a:pt x="144" y="873"/>
                  </a:lnTo>
                  <a:lnTo>
                    <a:pt x="144" y="873"/>
                  </a:lnTo>
                  <a:lnTo>
                    <a:pt x="147" y="873"/>
                  </a:lnTo>
                  <a:lnTo>
                    <a:pt x="147" y="873"/>
                  </a:lnTo>
                  <a:lnTo>
                    <a:pt x="147" y="873"/>
                  </a:lnTo>
                  <a:lnTo>
                    <a:pt x="147" y="873"/>
                  </a:lnTo>
                  <a:lnTo>
                    <a:pt x="147" y="873"/>
                  </a:lnTo>
                  <a:lnTo>
                    <a:pt x="147" y="876"/>
                  </a:lnTo>
                  <a:lnTo>
                    <a:pt x="147" y="876"/>
                  </a:lnTo>
                  <a:lnTo>
                    <a:pt x="147" y="873"/>
                  </a:lnTo>
                  <a:lnTo>
                    <a:pt x="147" y="873"/>
                  </a:lnTo>
                  <a:lnTo>
                    <a:pt x="149" y="871"/>
                  </a:lnTo>
                  <a:lnTo>
                    <a:pt x="149" y="871"/>
                  </a:lnTo>
                  <a:lnTo>
                    <a:pt x="149" y="868"/>
                  </a:lnTo>
                  <a:lnTo>
                    <a:pt x="147" y="871"/>
                  </a:lnTo>
                  <a:lnTo>
                    <a:pt x="144" y="871"/>
                  </a:lnTo>
                  <a:close/>
                  <a:moveTo>
                    <a:pt x="518" y="317"/>
                  </a:moveTo>
                  <a:lnTo>
                    <a:pt x="516" y="317"/>
                  </a:lnTo>
                  <a:lnTo>
                    <a:pt x="516" y="317"/>
                  </a:lnTo>
                  <a:lnTo>
                    <a:pt x="513" y="319"/>
                  </a:lnTo>
                  <a:lnTo>
                    <a:pt x="513" y="319"/>
                  </a:lnTo>
                  <a:lnTo>
                    <a:pt x="516" y="322"/>
                  </a:lnTo>
                  <a:lnTo>
                    <a:pt x="516" y="324"/>
                  </a:lnTo>
                  <a:lnTo>
                    <a:pt x="518" y="324"/>
                  </a:lnTo>
                  <a:lnTo>
                    <a:pt x="518" y="324"/>
                  </a:lnTo>
                  <a:lnTo>
                    <a:pt x="518" y="322"/>
                  </a:lnTo>
                  <a:lnTo>
                    <a:pt x="518" y="322"/>
                  </a:lnTo>
                  <a:lnTo>
                    <a:pt x="518" y="319"/>
                  </a:lnTo>
                  <a:lnTo>
                    <a:pt x="520" y="319"/>
                  </a:lnTo>
                  <a:lnTo>
                    <a:pt x="520" y="317"/>
                  </a:lnTo>
                  <a:lnTo>
                    <a:pt x="520" y="317"/>
                  </a:lnTo>
                  <a:lnTo>
                    <a:pt x="518" y="317"/>
                  </a:lnTo>
                  <a:close/>
                  <a:moveTo>
                    <a:pt x="281" y="611"/>
                  </a:moveTo>
                  <a:lnTo>
                    <a:pt x="281" y="613"/>
                  </a:lnTo>
                  <a:lnTo>
                    <a:pt x="279" y="620"/>
                  </a:lnTo>
                  <a:lnTo>
                    <a:pt x="279" y="625"/>
                  </a:lnTo>
                  <a:lnTo>
                    <a:pt x="279" y="625"/>
                  </a:lnTo>
                  <a:lnTo>
                    <a:pt x="279" y="627"/>
                  </a:lnTo>
                  <a:lnTo>
                    <a:pt x="281" y="627"/>
                  </a:lnTo>
                  <a:lnTo>
                    <a:pt x="281" y="618"/>
                  </a:lnTo>
                  <a:lnTo>
                    <a:pt x="284" y="613"/>
                  </a:lnTo>
                  <a:lnTo>
                    <a:pt x="284" y="613"/>
                  </a:lnTo>
                  <a:lnTo>
                    <a:pt x="281" y="611"/>
                  </a:lnTo>
                  <a:lnTo>
                    <a:pt x="281" y="611"/>
                  </a:lnTo>
                  <a:close/>
                  <a:moveTo>
                    <a:pt x="568" y="234"/>
                  </a:moveTo>
                  <a:lnTo>
                    <a:pt x="568" y="234"/>
                  </a:lnTo>
                  <a:lnTo>
                    <a:pt x="568" y="232"/>
                  </a:lnTo>
                  <a:lnTo>
                    <a:pt x="568" y="232"/>
                  </a:lnTo>
                  <a:lnTo>
                    <a:pt x="570" y="229"/>
                  </a:lnTo>
                  <a:lnTo>
                    <a:pt x="570" y="229"/>
                  </a:lnTo>
                  <a:lnTo>
                    <a:pt x="568" y="227"/>
                  </a:lnTo>
                  <a:lnTo>
                    <a:pt x="568" y="227"/>
                  </a:lnTo>
                  <a:lnTo>
                    <a:pt x="568" y="227"/>
                  </a:lnTo>
                  <a:lnTo>
                    <a:pt x="568" y="227"/>
                  </a:lnTo>
                  <a:lnTo>
                    <a:pt x="568" y="227"/>
                  </a:lnTo>
                  <a:lnTo>
                    <a:pt x="568" y="227"/>
                  </a:lnTo>
                  <a:lnTo>
                    <a:pt x="568" y="227"/>
                  </a:lnTo>
                  <a:lnTo>
                    <a:pt x="568" y="225"/>
                  </a:lnTo>
                  <a:lnTo>
                    <a:pt x="568" y="225"/>
                  </a:lnTo>
                  <a:lnTo>
                    <a:pt x="568" y="222"/>
                  </a:lnTo>
                  <a:lnTo>
                    <a:pt x="568" y="220"/>
                  </a:lnTo>
                  <a:lnTo>
                    <a:pt x="568" y="220"/>
                  </a:lnTo>
                  <a:lnTo>
                    <a:pt x="568" y="220"/>
                  </a:lnTo>
                  <a:lnTo>
                    <a:pt x="568" y="220"/>
                  </a:lnTo>
                  <a:lnTo>
                    <a:pt x="565" y="220"/>
                  </a:lnTo>
                  <a:lnTo>
                    <a:pt x="565" y="220"/>
                  </a:lnTo>
                  <a:lnTo>
                    <a:pt x="565" y="220"/>
                  </a:lnTo>
                  <a:lnTo>
                    <a:pt x="565" y="220"/>
                  </a:lnTo>
                  <a:lnTo>
                    <a:pt x="565" y="220"/>
                  </a:lnTo>
                  <a:lnTo>
                    <a:pt x="565" y="220"/>
                  </a:lnTo>
                  <a:lnTo>
                    <a:pt x="565" y="218"/>
                  </a:lnTo>
                  <a:lnTo>
                    <a:pt x="568" y="218"/>
                  </a:lnTo>
                  <a:lnTo>
                    <a:pt x="568" y="218"/>
                  </a:lnTo>
                  <a:lnTo>
                    <a:pt x="568" y="215"/>
                  </a:lnTo>
                  <a:lnTo>
                    <a:pt x="568" y="215"/>
                  </a:lnTo>
                  <a:lnTo>
                    <a:pt x="568" y="213"/>
                  </a:lnTo>
                  <a:lnTo>
                    <a:pt x="565" y="213"/>
                  </a:lnTo>
                  <a:lnTo>
                    <a:pt x="565" y="213"/>
                  </a:lnTo>
                  <a:lnTo>
                    <a:pt x="561" y="215"/>
                  </a:lnTo>
                  <a:lnTo>
                    <a:pt x="561" y="215"/>
                  </a:lnTo>
                  <a:lnTo>
                    <a:pt x="558" y="220"/>
                  </a:lnTo>
                  <a:lnTo>
                    <a:pt x="558" y="220"/>
                  </a:lnTo>
                  <a:lnTo>
                    <a:pt x="558" y="222"/>
                  </a:lnTo>
                  <a:lnTo>
                    <a:pt x="558" y="220"/>
                  </a:lnTo>
                  <a:lnTo>
                    <a:pt x="558" y="218"/>
                  </a:lnTo>
                  <a:lnTo>
                    <a:pt x="558" y="218"/>
                  </a:lnTo>
                  <a:lnTo>
                    <a:pt x="558" y="218"/>
                  </a:lnTo>
                  <a:lnTo>
                    <a:pt x="558" y="218"/>
                  </a:lnTo>
                  <a:lnTo>
                    <a:pt x="556" y="218"/>
                  </a:lnTo>
                  <a:lnTo>
                    <a:pt x="558" y="218"/>
                  </a:lnTo>
                  <a:lnTo>
                    <a:pt x="558" y="215"/>
                  </a:lnTo>
                  <a:lnTo>
                    <a:pt x="558" y="215"/>
                  </a:lnTo>
                  <a:lnTo>
                    <a:pt x="558" y="215"/>
                  </a:lnTo>
                  <a:lnTo>
                    <a:pt x="558" y="215"/>
                  </a:lnTo>
                  <a:lnTo>
                    <a:pt x="558" y="211"/>
                  </a:lnTo>
                  <a:lnTo>
                    <a:pt x="558" y="211"/>
                  </a:lnTo>
                  <a:lnTo>
                    <a:pt x="561" y="211"/>
                  </a:lnTo>
                  <a:lnTo>
                    <a:pt x="561" y="211"/>
                  </a:lnTo>
                  <a:lnTo>
                    <a:pt x="561" y="211"/>
                  </a:lnTo>
                  <a:lnTo>
                    <a:pt x="563" y="211"/>
                  </a:lnTo>
                  <a:lnTo>
                    <a:pt x="563" y="211"/>
                  </a:lnTo>
                  <a:lnTo>
                    <a:pt x="563" y="208"/>
                  </a:lnTo>
                  <a:lnTo>
                    <a:pt x="563" y="208"/>
                  </a:lnTo>
                  <a:lnTo>
                    <a:pt x="563" y="206"/>
                  </a:lnTo>
                  <a:lnTo>
                    <a:pt x="563" y="206"/>
                  </a:lnTo>
                  <a:lnTo>
                    <a:pt x="563" y="206"/>
                  </a:lnTo>
                  <a:lnTo>
                    <a:pt x="563" y="203"/>
                  </a:lnTo>
                  <a:lnTo>
                    <a:pt x="563" y="203"/>
                  </a:lnTo>
                  <a:lnTo>
                    <a:pt x="563" y="201"/>
                  </a:lnTo>
                  <a:lnTo>
                    <a:pt x="561" y="201"/>
                  </a:lnTo>
                  <a:lnTo>
                    <a:pt x="561" y="201"/>
                  </a:lnTo>
                  <a:lnTo>
                    <a:pt x="558" y="201"/>
                  </a:lnTo>
                  <a:lnTo>
                    <a:pt x="556" y="203"/>
                  </a:lnTo>
                  <a:lnTo>
                    <a:pt x="556" y="203"/>
                  </a:lnTo>
                  <a:lnTo>
                    <a:pt x="556" y="206"/>
                  </a:lnTo>
                  <a:lnTo>
                    <a:pt x="556" y="206"/>
                  </a:lnTo>
                  <a:lnTo>
                    <a:pt x="556" y="206"/>
                  </a:lnTo>
                  <a:lnTo>
                    <a:pt x="556" y="206"/>
                  </a:lnTo>
                  <a:lnTo>
                    <a:pt x="556" y="206"/>
                  </a:lnTo>
                  <a:lnTo>
                    <a:pt x="556" y="203"/>
                  </a:lnTo>
                  <a:lnTo>
                    <a:pt x="556" y="203"/>
                  </a:lnTo>
                  <a:lnTo>
                    <a:pt x="556" y="203"/>
                  </a:lnTo>
                  <a:lnTo>
                    <a:pt x="556" y="203"/>
                  </a:lnTo>
                  <a:lnTo>
                    <a:pt x="556" y="201"/>
                  </a:lnTo>
                  <a:lnTo>
                    <a:pt x="554" y="201"/>
                  </a:lnTo>
                  <a:lnTo>
                    <a:pt x="554" y="203"/>
                  </a:lnTo>
                  <a:lnTo>
                    <a:pt x="554" y="203"/>
                  </a:lnTo>
                  <a:lnTo>
                    <a:pt x="554" y="201"/>
                  </a:lnTo>
                  <a:lnTo>
                    <a:pt x="554" y="201"/>
                  </a:lnTo>
                  <a:lnTo>
                    <a:pt x="554" y="199"/>
                  </a:lnTo>
                  <a:lnTo>
                    <a:pt x="554" y="199"/>
                  </a:lnTo>
                  <a:lnTo>
                    <a:pt x="556" y="199"/>
                  </a:lnTo>
                  <a:lnTo>
                    <a:pt x="556" y="199"/>
                  </a:lnTo>
                  <a:lnTo>
                    <a:pt x="556" y="199"/>
                  </a:lnTo>
                  <a:lnTo>
                    <a:pt x="556" y="196"/>
                  </a:lnTo>
                  <a:lnTo>
                    <a:pt x="556" y="196"/>
                  </a:lnTo>
                  <a:lnTo>
                    <a:pt x="556" y="196"/>
                  </a:lnTo>
                  <a:lnTo>
                    <a:pt x="556" y="196"/>
                  </a:lnTo>
                  <a:lnTo>
                    <a:pt x="558" y="194"/>
                  </a:lnTo>
                  <a:lnTo>
                    <a:pt x="558" y="194"/>
                  </a:lnTo>
                  <a:lnTo>
                    <a:pt x="558" y="192"/>
                  </a:lnTo>
                  <a:lnTo>
                    <a:pt x="558" y="192"/>
                  </a:lnTo>
                  <a:lnTo>
                    <a:pt x="558" y="189"/>
                  </a:lnTo>
                  <a:lnTo>
                    <a:pt x="558" y="187"/>
                  </a:lnTo>
                  <a:lnTo>
                    <a:pt x="558" y="187"/>
                  </a:lnTo>
                  <a:lnTo>
                    <a:pt x="558" y="187"/>
                  </a:lnTo>
                  <a:lnTo>
                    <a:pt x="556" y="187"/>
                  </a:lnTo>
                  <a:lnTo>
                    <a:pt x="556" y="185"/>
                  </a:lnTo>
                  <a:lnTo>
                    <a:pt x="556" y="185"/>
                  </a:lnTo>
                  <a:lnTo>
                    <a:pt x="556" y="185"/>
                  </a:lnTo>
                  <a:lnTo>
                    <a:pt x="556" y="182"/>
                  </a:lnTo>
                  <a:lnTo>
                    <a:pt x="554" y="177"/>
                  </a:lnTo>
                  <a:lnTo>
                    <a:pt x="554" y="175"/>
                  </a:lnTo>
                  <a:lnTo>
                    <a:pt x="554" y="173"/>
                  </a:lnTo>
                  <a:lnTo>
                    <a:pt x="554" y="170"/>
                  </a:lnTo>
                  <a:lnTo>
                    <a:pt x="554" y="170"/>
                  </a:lnTo>
                  <a:lnTo>
                    <a:pt x="556" y="168"/>
                  </a:lnTo>
                  <a:lnTo>
                    <a:pt x="556" y="168"/>
                  </a:lnTo>
                  <a:lnTo>
                    <a:pt x="556" y="168"/>
                  </a:lnTo>
                  <a:lnTo>
                    <a:pt x="554" y="166"/>
                  </a:lnTo>
                  <a:lnTo>
                    <a:pt x="554" y="166"/>
                  </a:lnTo>
                  <a:lnTo>
                    <a:pt x="554" y="166"/>
                  </a:lnTo>
                  <a:lnTo>
                    <a:pt x="551" y="163"/>
                  </a:lnTo>
                  <a:lnTo>
                    <a:pt x="551" y="163"/>
                  </a:lnTo>
                  <a:lnTo>
                    <a:pt x="554" y="163"/>
                  </a:lnTo>
                  <a:lnTo>
                    <a:pt x="554" y="163"/>
                  </a:lnTo>
                  <a:lnTo>
                    <a:pt x="554" y="161"/>
                  </a:lnTo>
                  <a:lnTo>
                    <a:pt x="554" y="158"/>
                  </a:lnTo>
                  <a:lnTo>
                    <a:pt x="556" y="156"/>
                  </a:lnTo>
                  <a:lnTo>
                    <a:pt x="556" y="156"/>
                  </a:lnTo>
                  <a:lnTo>
                    <a:pt x="556" y="156"/>
                  </a:lnTo>
                  <a:lnTo>
                    <a:pt x="554" y="156"/>
                  </a:lnTo>
                  <a:lnTo>
                    <a:pt x="554" y="156"/>
                  </a:lnTo>
                  <a:lnTo>
                    <a:pt x="554" y="151"/>
                  </a:lnTo>
                  <a:lnTo>
                    <a:pt x="554" y="154"/>
                  </a:lnTo>
                  <a:lnTo>
                    <a:pt x="551" y="154"/>
                  </a:lnTo>
                  <a:lnTo>
                    <a:pt x="551" y="151"/>
                  </a:lnTo>
                  <a:lnTo>
                    <a:pt x="554" y="151"/>
                  </a:lnTo>
                  <a:lnTo>
                    <a:pt x="554" y="151"/>
                  </a:lnTo>
                  <a:lnTo>
                    <a:pt x="554" y="151"/>
                  </a:lnTo>
                  <a:lnTo>
                    <a:pt x="554" y="149"/>
                  </a:lnTo>
                  <a:lnTo>
                    <a:pt x="554" y="144"/>
                  </a:lnTo>
                  <a:lnTo>
                    <a:pt x="554" y="144"/>
                  </a:lnTo>
                  <a:lnTo>
                    <a:pt x="554" y="142"/>
                  </a:lnTo>
                  <a:lnTo>
                    <a:pt x="554" y="142"/>
                  </a:lnTo>
                  <a:lnTo>
                    <a:pt x="554" y="140"/>
                  </a:lnTo>
                  <a:lnTo>
                    <a:pt x="556" y="137"/>
                  </a:lnTo>
                  <a:lnTo>
                    <a:pt x="556" y="135"/>
                  </a:lnTo>
                  <a:lnTo>
                    <a:pt x="556" y="135"/>
                  </a:lnTo>
                  <a:lnTo>
                    <a:pt x="554" y="135"/>
                  </a:lnTo>
                  <a:lnTo>
                    <a:pt x="554" y="135"/>
                  </a:lnTo>
                  <a:lnTo>
                    <a:pt x="554" y="135"/>
                  </a:lnTo>
                  <a:lnTo>
                    <a:pt x="551" y="132"/>
                  </a:lnTo>
                  <a:lnTo>
                    <a:pt x="551" y="132"/>
                  </a:lnTo>
                  <a:lnTo>
                    <a:pt x="551" y="132"/>
                  </a:lnTo>
                  <a:lnTo>
                    <a:pt x="551" y="135"/>
                  </a:lnTo>
                  <a:lnTo>
                    <a:pt x="551" y="135"/>
                  </a:lnTo>
                  <a:lnTo>
                    <a:pt x="551" y="135"/>
                  </a:lnTo>
                  <a:lnTo>
                    <a:pt x="551" y="137"/>
                  </a:lnTo>
                  <a:lnTo>
                    <a:pt x="551" y="137"/>
                  </a:lnTo>
                  <a:lnTo>
                    <a:pt x="549" y="137"/>
                  </a:lnTo>
                  <a:lnTo>
                    <a:pt x="549" y="137"/>
                  </a:lnTo>
                  <a:lnTo>
                    <a:pt x="546" y="135"/>
                  </a:lnTo>
                  <a:lnTo>
                    <a:pt x="546" y="135"/>
                  </a:lnTo>
                  <a:lnTo>
                    <a:pt x="546" y="132"/>
                  </a:lnTo>
                  <a:lnTo>
                    <a:pt x="546" y="132"/>
                  </a:lnTo>
                  <a:lnTo>
                    <a:pt x="546" y="132"/>
                  </a:lnTo>
                  <a:lnTo>
                    <a:pt x="549" y="130"/>
                  </a:lnTo>
                  <a:lnTo>
                    <a:pt x="549" y="130"/>
                  </a:lnTo>
                  <a:lnTo>
                    <a:pt x="549" y="130"/>
                  </a:lnTo>
                  <a:lnTo>
                    <a:pt x="551" y="130"/>
                  </a:lnTo>
                  <a:lnTo>
                    <a:pt x="551" y="130"/>
                  </a:lnTo>
                  <a:lnTo>
                    <a:pt x="551" y="130"/>
                  </a:lnTo>
                  <a:lnTo>
                    <a:pt x="551" y="130"/>
                  </a:lnTo>
                  <a:lnTo>
                    <a:pt x="551" y="130"/>
                  </a:lnTo>
                  <a:lnTo>
                    <a:pt x="551" y="132"/>
                  </a:lnTo>
                  <a:lnTo>
                    <a:pt x="551" y="130"/>
                  </a:lnTo>
                  <a:lnTo>
                    <a:pt x="551" y="130"/>
                  </a:lnTo>
                  <a:lnTo>
                    <a:pt x="554" y="130"/>
                  </a:lnTo>
                  <a:lnTo>
                    <a:pt x="554" y="128"/>
                  </a:lnTo>
                  <a:lnTo>
                    <a:pt x="554" y="128"/>
                  </a:lnTo>
                  <a:lnTo>
                    <a:pt x="554" y="128"/>
                  </a:lnTo>
                  <a:lnTo>
                    <a:pt x="551" y="128"/>
                  </a:lnTo>
                  <a:lnTo>
                    <a:pt x="551" y="125"/>
                  </a:lnTo>
                  <a:lnTo>
                    <a:pt x="551" y="125"/>
                  </a:lnTo>
                  <a:lnTo>
                    <a:pt x="554" y="125"/>
                  </a:lnTo>
                  <a:lnTo>
                    <a:pt x="554" y="125"/>
                  </a:lnTo>
                  <a:lnTo>
                    <a:pt x="554" y="125"/>
                  </a:lnTo>
                  <a:lnTo>
                    <a:pt x="554" y="125"/>
                  </a:lnTo>
                  <a:lnTo>
                    <a:pt x="554" y="125"/>
                  </a:lnTo>
                  <a:lnTo>
                    <a:pt x="554" y="123"/>
                  </a:lnTo>
                  <a:lnTo>
                    <a:pt x="556" y="125"/>
                  </a:lnTo>
                  <a:lnTo>
                    <a:pt x="556" y="125"/>
                  </a:lnTo>
                  <a:lnTo>
                    <a:pt x="558" y="125"/>
                  </a:lnTo>
                  <a:lnTo>
                    <a:pt x="558" y="123"/>
                  </a:lnTo>
                  <a:lnTo>
                    <a:pt x="558" y="123"/>
                  </a:lnTo>
                  <a:lnTo>
                    <a:pt x="558" y="123"/>
                  </a:lnTo>
                  <a:lnTo>
                    <a:pt x="558" y="123"/>
                  </a:lnTo>
                  <a:lnTo>
                    <a:pt x="558" y="123"/>
                  </a:lnTo>
                  <a:lnTo>
                    <a:pt x="558" y="123"/>
                  </a:lnTo>
                  <a:lnTo>
                    <a:pt x="556" y="121"/>
                  </a:lnTo>
                  <a:lnTo>
                    <a:pt x="556" y="121"/>
                  </a:lnTo>
                  <a:lnTo>
                    <a:pt x="556" y="121"/>
                  </a:lnTo>
                  <a:lnTo>
                    <a:pt x="556" y="121"/>
                  </a:lnTo>
                  <a:lnTo>
                    <a:pt x="554" y="121"/>
                  </a:lnTo>
                  <a:lnTo>
                    <a:pt x="554" y="118"/>
                  </a:lnTo>
                  <a:lnTo>
                    <a:pt x="554" y="118"/>
                  </a:lnTo>
                  <a:lnTo>
                    <a:pt x="554" y="116"/>
                  </a:lnTo>
                  <a:lnTo>
                    <a:pt x="556" y="116"/>
                  </a:lnTo>
                  <a:lnTo>
                    <a:pt x="556" y="118"/>
                  </a:lnTo>
                  <a:lnTo>
                    <a:pt x="556" y="118"/>
                  </a:lnTo>
                  <a:lnTo>
                    <a:pt x="556" y="116"/>
                  </a:lnTo>
                  <a:lnTo>
                    <a:pt x="556" y="116"/>
                  </a:lnTo>
                  <a:lnTo>
                    <a:pt x="556" y="116"/>
                  </a:lnTo>
                  <a:lnTo>
                    <a:pt x="554" y="116"/>
                  </a:lnTo>
                  <a:lnTo>
                    <a:pt x="554" y="116"/>
                  </a:lnTo>
                  <a:lnTo>
                    <a:pt x="554" y="114"/>
                  </a:lnTo>
                  <a:lnTo>
                    <a:pt x="554" y="111"/>
                  </a:lnTo>
                  <a:lnTo>
                    <a:pt x="554" y="111"/>
                  </a:lnTo>
                  <a:lnTo>
                    <a:pt x="551" y="111"/>
                  </a:lnTo>
                  <a:lnTo>
                    <a:pt x="551" y="111"/>
                  </a:lnTo>
                  <a:lnTo>
                    <a:pt x="551" y="109"/>
                  </a:lnTo>
                  <a:lnTo>
                    <a:pt x="549" y="109"/>
                  </a:lnTo>
                  <a:lnTo>
                    <a:pt x="549" y="109"/>
                  </a:lnTo>
                  <a:lnTo>
                    <a:pt x="551" y="106"/>
                  </a:lnTo>
                  <a:lnTo>
                    <a:pt x="551" y="104"/>
                  </a:lnTo>
                  <a:lnTo>
                    <a:pt x="551" y="104"/>
                  </a:lnTo>
                  <a:lnTo>
                    <a:pt x="554" y="104"/>
                  </a:lnTo>
                  <a:lnTo>
                    <a:pt x="554" y="104"/>
                  </a:lnTo>
                  <a:lnTo>
                    <a:pt x="554" y="104"/>
                  </a:lnTo>
                  <a:lnTo>
                    <a:pt x="554" y="102"/>
                  </a:lnTo>
                  <a:lnTo>
                    <a:pt x="551" y="104"/>
                  </a:lnTo>
                  <a:lnTo>
                    <a:pt x="551" y="102"/>
                  </a:lnTo>
                  <a:lnTo>
                    <a:pt x="551" y="102"/>
                  </a:lnTo>
                  <a:lnTo>
                    <a:pt x="551" y="102"/>
                  </a:lnTo>
                  <a:lnTo>
                    <a:pt x="551" y="102"/>
                  </a:lnTo>
                  <a:lnTo>
                    <a:pt x="551" y="99"/>
                  </a:lnTo>
                  <a:lnTo>
                    <a:pt x="551" y="99"/>
                  </a:lnTo>
                  <a:lnTo>
                    <a:pt x="551" y="97"/>
                  </a:lnTo>
                  <a:lnTo>
                    <a:pt x="551" y="97"/>
                  </a:lnTo>
                  <a:lnTo>
                    <a:pt x="549" y="97"/>
                  </a:lnTo>
                  <a:lnTo>
                    <a:pt x="549" y="97"/>
                  </a:lnTo>
                  <a:lnTo>
                    <a:pt x="549" y="95"/>
                  </a:lnTo>
                  <a:lnTo>
                    <a:pt x="549" y="95"/>
                  </a:lnTo>
                  <a:lnTo>
                    <a:pt x="549" y="95"/>
                  </a:lnTo>
                  <a:lnTo>
                    <a:pt x="551" y="95"/>
                  </a:lnTo>
                  <a:lnTo>
                    <a:pt x="551" y="95"/>
                  </a:lnTo>
                  <a:lnTo>
                    <a:pt x="551" y="95"/>
                  </a:lnTo>
                  <a:lnTo>
                    <a:pt x="551" y="92"/>
                  </a:lnTo>
                  <a:lnTo>
                    <a:pt x="551" y="92"/>
                  </a:lnTo>
                  <a:lnTo>
                    <a:pt x="551" y="92"/>
                  </a:lnTo>
                  <a:lnTo>
                    <a:pt x="551" y="90"/>
                  </a:lnTo>
                  <a:lnTo>
                    <a:pt x="551" y="87"/>
                  </a:lnTo>
                  <a:lnTo>
                    <a:pt x="551" y="87"/>
                  </a:lnTo>
                  <a:lnTo>
                    <a:pt x="551" y="85"/>
                  </a:lnTo>
                  <a:lnTo>
                    <a:pt x="551" y="83"/>
                  </a:lnTo>
                  <a:lnTo>
                    <a:pt x="551" y="83"/>
                  </a:lnTo>
                  <a:lnTo>
                    <a:pt x="554" y="83"/>
                  </a:lnTo>
                  <a:lnTo>
                    <a:pt x="554" y="83"/>
                  </a:lnTo>
                  <a:lnTo>
                    <a:pt x="551" y="80"/>
                  </a:lnTo>
                  <a:lnTo>
                    <a:pt x="551" y="78"/>
                  </a:lnTo>
                  <a:lnTo>
                    <a:pt x="549" y="76"/>
                  </a:lnTo>
                  <a:lnTo>
                    <a:pt x="551" y="76"/>
                  </a:lnTo>
                  <a:lnTo>
                    <a:pt x="551" y="73"/>
                  </a:lnTo>
                  <a:lnTo>
                    <a:pt x="551" y="73"/>
                  </a:lnTo>
                  <a:lnTo>
                    <a:pt x="551" y="73"/>
                  </a:lnTo>
                  <a:lnTo>
                    <a:pt x="551" y="73"/>
                  </a:lnTo>
                  <a:lnTo>
                    <a:pt x="549" y="73"/>
                  </a:lnTo>
                  <a:lnTo>
                    <a:pt x="549" y="71"/>
                  </a:lnTo>
                  <a:lnTo>
                    <a:pt x="549" y="69"/>
                  </a:lnTo>
                  <a:lnTo>
                    <a:pt x="549" y="69"/>
                  </a:lnTo>
                  <a:lnTo>
                    <a:pt x="549" y="69"/>
                  </a:lnTo>
                  <a:lnTo>
                    <a:pt x="549" y="66"/>
                  </a:lnTo>
                  <a:lnTo>
                    <a:pt x="546" y="66"/>
                  </a:lnTo>
                  <a:lnTo>
                    <a:pt x="546" y="64"/>
                  </a:lnTo>
                  <a:lnTo>
                    <a:pt x="546" y="64"/>
                  </a:lnTo>
                  <a:lnTo>
                    <a:pt x="546" y="64"/>
                  </a:lnTo>
                  <a:lnTo>
                    <a:pt x="546" y="61"/>
                  </a:lnTo>
                  <a:lnTo>
                    <a:pt x="549" y="61"/>
                  </a:lnTo>
                  <a:lnTo>
                    <a:pt x="549" y="61"/>
                  </a:lnTo>
                  <a:lnTo>
                    <a:pt x="549" y="59"/>
                  </a:lnTo>
                  <a:lnTo>
                    <a:pt x="546" y="59"/>
                  </a:lnTo>
                  <a:lnTo>
                    <a:pt x="546" y="59"/>
                  </a:lnTo>
                  <a:lnTo>
                    <a:pt x="546" y="57"/>
                  </a:lnTo>
                  <a:lnTo>
                    <a:pt x="546" y="57"/>
                  </a:lnTo>
                  <a:lnTo>
                    <a:pt x="549" y="57"/>
                  </a:lnTo>
                  <a:lnTo>
                    <a:pt x="549" y="54"/>
                  </a:lnTo>
                  <a:lnTo>
                    <a:pt x="549" y="52"/>
                  </a:lnTo>
                  <a:lnTo>
                    <a:pt x="549" y="50"/>
                  </a:lnTo>
                  <a:lnTo>
                    <a:pt x="549" y="47"/>
                  </a:lnTo>
                  <a:lnTo>
                    <a:pt x="546" y="50"/>
                  </a:lnTo>
                  <a:lnTo>
                    <a:pt x="546" y="47"/>
                  </a:lnTo>
                  <a:lnTo>
                    <a:pt x="546" y="47"/>
                  </a:lnTo>
                  <a:lnTo>
                    <a:pt x="544" y="47"/>
                  </a:lnTo>
                  <a:lnTo>
                    <a:pt x="544" y="45"/>
                  </a:lnTo>
                  <a:lnTo>
                    <a:pt x="544" y="47"/>
                  </a:lnTo>
                  <a:lnTo>
                    <a:pt x="544" y="47"/>
                  </a:lnTo>
                  <a:lnTo>
                    <a:pt x="544" y="45"/>
                  </a:lnTo>
                  <a:lnTo>
                    <a:pt x="542" y="45"/>
                  </a:lnTo>
                  <a:lnTo>
                    <a:pt x="544" y="45"/>
                  </a:lnTo>
                  <a:lnTo>
                    <a:pt x="544" y="45"/>
                  </a:lnTo>
                  <a:lnTo>
                    <a:pt x="544" y="45"/>
                  </a:lnTo>
                  <a:lnTo>
                    <a:pt x="546" y="45"/>
                  </a:lnTo>
                  <a:lnTo>
                    <a:pt x="546" y="43"/>
                  </a:lnTo>
                  <a:lnTo>
                    <a:pt x="546" y="40"/>
                  </a:lnTo>
                  <a:lnTo>
                    <a:pt x="551" y="38"/>
                  </a:lnTo>
                  <a:lnTo>
                    <a:pt x="551" y="38"/>
                  </a:lnTo>
                  <a:lnTo>
                    <a:pt x="551" y="38"/>
                  </a:lnTo>
                  <a:lnTo>
                    <a:pt x="551" y="35"/>
                  </a:lnTo>
                  <a:lnTo>
                    <a:pt x="551" y="35"/>
                  </a:lnTo>
                  <a:lnTo>
                    <a:pt x="551" y="35"/>
                  </a:lnTo>
                  <a:lnTo>
                    <a:pt x="554" y="33"/>
                  </a:lnTo>
                  <a:lnTo>
                    <a:pt x="554" y="31"/>
                  </a:lnTo>
                  <a:lnTo>
                    <a:pt x="554" y="31"/>
                  </a:lnTo>
                  <a:lnTo>
                    <a:pt x="554" y="28"/>
                  </a:lnTo>
                  <a:lnTo>
                    <a:pt x="554" y="28"/>
                  </a:lnTo>
                  <a:lnTo>
                    <a:pt x="551" y="28"/>
                  </a:lnTo>
                  <a:lnTo>
                    <a:pt x="551" y="28"/>
                  </a:lnTo>
                  <a:lnTo>
                    <a:pt x="551" y="31"/>
                  </a:lnTo>
                  <a:lnTo>
                    <a:pt x="551" y="28"/>
                  </a:lnTo>
                  <a:lnTo>
                    <a:pt x="551" y="26"/>
                  </a:lnTo>
                  <a:lnTo>
                    <a:pt x="551" y="26"/>
                  </a:lnTo>
                  <a:lnTo>
                    <a:pt x="551" y="24"/>
                  </a:lnTo>
                  <a:lnTo>
                    <a:pt x="551" y="21"/>
                  </a:lnTo>
                  <a:lnTo>
                    <a:pt x="554" y="21"/>
                  </a:lnTo>
                  <a:lnTo>
                    <a:pt x="556" y="19"/>
                  </a:lnTo>
                  <a:lnTo>
                    <a:pt x="556" y="19"/>
                  </a:lnTo>
                  <a:lnTo>
                    <a:pt x="556" y="19"/>
                  </a:lnTo>
                  <a:lnTo>
                    <a:pt x="551" y="16"/>
                  </a:lnTo>
                  <a:lnTo>
                    <a:pt x="551" y="14"/>
                  </a:lnTo>
                  <a:lnTo>
                    <a:pt x="551" y="16"/>
                  </a:lnTo>
                  <a:lnTo>
                    <a:pt x="551" y="16"/>
                  </a:lnTo>
                  <a:lnTo>
                    <a:pt x="551" y="16"/>
                  </a:lnTo>
                  <a:lnTo>
                    <a:pt x="551" y="16"/>
                  </a:lnTo>
                  <a:lnTo>
                    <a:pt x="549" y="14"/>
                  </a:lnTo>
                  <a:lnTo>
                    <a:pt x="554" y="12"/>
                  </a:lnTo>
                  <a:lnTo>
                    <a:pt x="556" y="12"/>
                  </a:lnTo>
                  <a:lnTo>
                    <a:pt x="558" y="12"/>
                  </a:lnTo>
                  <a:lnTo>
                    <a:pt x="558" y="12"/>
                  </a:lnTo>
                  <a:lnTo>
                    <a:pt x="558" y="9"/>
                  </a:lnTo>
                  <a:lnTo>
                    <a:pt x="558" y="9"/>
                  </a:lnTo>
                  <a:lnTo>
                    <a:pt x="556" y="9"/>
                  </a:lnTo>
                  <a:lnTo>
                    <a:pt x="554" y="9"/>
                  </a:lnTo>
                  <a:lnTo>
                    <a:pt x="554" y="7"/>
                  </a:lnTo>
                  <a:lnTo>
                    <a:pt x="554" y="7"/>
                  </a:lnTo>
                  <a:lnTo>
                    <a:pt x="554" y="5"/>
                  </a:lnTo>
                  <a:lnTo>
                    <a:pt x="554" y="5"/>
                  </a:lnTo>
                  <a:lnTo>
                    <a:pt x="551" y="5"/>
                  </a:lnTo>
                  <a:lnTo>
                    <a:pt x="551" y="5"/>
                  </a:lnTo>
                  <a:lnTo>
                    <a:pt x="551" y="2"/>
                  </a:lnTo>
                  <a:lnTo>
                    <a:pt x="551" y="2"/>
                  </a:lnTo>
                  <a:lnTo>
                    <a:pt x="551" y="2"/>
                  </a:lnTo>
                  <a:lnTo>
                    <a:pt x="551" y="0"/>
                  </a:lnTo>
                  <a:lnTo>
                    <a:pt x="551" y="0"/>
                  </a:lnTo>
                  <a:lnTo>
                    <a:pt x="551" y="0"/>
                  </a:lnTo>
                  <a:lnTo>
                    <a:pt x="549" y="0"/>
                  </a:lnTo>
                  <a:lnTo>
                    <a:pt x="549" y="0"/>
                  </a:lnTo>
                  <a:lnTo>
                    <a:pt x="549" y="0"/>
                  </a:lnTo>
                  <a:lnTo>
                    <a:pt x="549" y="0"/>
                  </a:lnTo>
                  <a:lnTo>
                    <a:pt x="549" y="0"/>
                  </a:lnTo>
                  <a:lnTo>
                    <a:pt x="546" y="0"/>
                  </a:lnTo>
                  <a:lnTo>
                    <a:pt x="546" y="0"/>
                  </a:lnTo>
                  <a:lnTo>
                    <a:pt x="544" y="2"/>
                  </a:lnTo>
                  <a:lnTo>
                    <a:pt x="542" y="5"/>
                  </a:lnTo>
                  <a:lnTo>
                    <a:pt x="539" y="5"/>
                  </a:lnTo>
                  <a:lnTo>
                    <a:pt x="537" y="7"/>
                  </a:lnTo>
                  <a:lnTo>
                    <a:pt x="535" y="9"/>
                  </a:lnTo>
                  <a:lnTo>
                    <a:pt x="532" y="12"/>
                  </a:lnTo>
                  <a:lnTo>
                    <a:pt x="532" y="12"/>
                  </a:lnTo>
                  <a:lnTo>
                    <a:pt x="530" y="12"/>
                  </a:lnTo>
                  <a:lnTo>
                    <a:pt x="525" y="16"/>
                  </a:lnTo>
                  <a:lnTo>
                    <a:pt x="523" y="19"/>
                  </a:lnTo>
                  <a:lnTo>
                    <a:pt x="518" y="21"/>
                  </a:lnTo>
                  <a:lnTo>
                    <a:pt x="513" y="24"/>
                  </a:lnTo>
                  <a:lnTo>
                    <a:pt x="511" y="24"/>
                  </a:lnTo>
                  <a:lnTo>
                    <a:pt x="502" y="26"/>
                  </a:lnTo>
                  <a:lnTo>
                    <a:pt x="497" y="26"/>
                  </a:lnTo>
                  <a:lnTo>
                    <a:pt x="497" y="26"/>
                  </a:lnTo>
                  <a:lnTo>
                    <a:pt x="497" y="28"/>
                  </a:lnTo>
                  <a:lnTo>
                    <a:pt x="485" y="35"/>
                  </a:lnTo>
                  <a:lnTo>
                    <a:pt x="485" y="35"/>
                  </a:lnTo>
                  <a:lnTo>
                    <a:pt x="483" y="38"/>
                  </a:lnTo>
                  <a:lnTo>
                    <a:pt x="483" y="38"/>
                  </a:lnTo>
                  <a:lnTo>
                    <a:pt x="480" y="35"/>
                  </a:lnTo>
                  <a:lnTo>
                    <a:pt x="478" y="35"/>
                  </a:lnTo>
                  <a:lnTo>
                    <a:pt x="478" y="35"/>
                  </a:lnTo>
                  <a:lnTo>
                    <a:pt x="475" y="35"/>
                  </a:lnTo>
                  <a:lnTo>
                    <a:pt x="473" y="35"/>
                  </a:lnTo>
                  <a:lnTo>
                    <a:pt x="466" y="35"/>
                  </a:lnTo>
                  <a:lnTo>
                    <a:pt x="464" y="35"/>
                  </a:lnTo>
                  <a:lnTo>
                    <a:pt x="464" y="38"/>
                  </a:lnTo>
                  <a:lnTo>
                    <a:pt x="461" y="38"/>
                  </a:lnTo>
                  <a:lnTo>
                    <a:pt x="461" y="38"/>
                  </a:lnTo>
                  <a:lnTo>
                    <a:pt x="461" y="40"/>
                  </a:lnTo>
                  <a:lnTo>
                    <a:pt x="459" y="40"/>
                  </a:lnTo>
                  <a:lnTo>
                    <a:pt x="457" y="43"/>
                  </a:lnTo>
                  <a:lnTo>
                    <a:pt x="457" y="43"/>
                  </a:lnTo>
                  <a:lnTo>
                    <a:pt x="457" y="43"/>
                  </a:lnTo>
                  <a:lnTo>
                    <a:pt x="454" y="43"/>
                  </a:lnTo>
                  <a:lnTo>
                    <a:pt x="454" y="43"/>
                  </a:lnTo>
                  <a:lnTo>
                    <a:pt x="454" y="43"/>
                  </a:lnTo>
                  <a:lnTo>
                    <a:pt x="452" y="43"/>
                  </a:lnTo>
                  <a:lnTo>
                    <a:pt x="452" y="43"/>
                  </a:lnTo>
                  <a:lnTo>
                    <a:pt x="449" y="45"/>
                  </a:lnTo>
                  <a:lnTo>
                    <a:pt x="445" y="47"/>
                  </a:lnTo>
                  <a:lnTo>
                    <a:pt x="442" y="50"/>
                  </a:lnTo>
                  <a:lnTo>
                    <a:pt x="442" y="50"/>
                  </a:lnTo>
                  <a:lnTo>
                    <a:pt x="442" y="50"/>
                  </a:lnTo>
                  <a:lnTo>
                    <a:pt x="438" y="47"/>
                  </a:lnTo>
                  <a:lnTo>
                    <a:pt x="435" y="47"/>
                  </a:lnTo>
                  <a:lnTo>
                    <a:pt x="433" y="45"/>
                  </a:lnTo>
                  <a:lnTo>
                    <a:pt x="431" y="43"/>
                  </a:lnTo>
                  <a:lnTo>
                    <a:pt x="428" y="43"/>
                  </a:lnTo>
                  <a:lnTo>
                    <a:pt x="428" y="43"/>
                  </a:lnTo>
                  <a:lnTo>
                    <a:pt x="426" y="43"/>
                  </a:lnTo>
                  <a:lnTo>
                    <a:pt x="426" y="43"/>
                  </a:lnTo>
                  <a:lnTo>
                    <a:pt x="426" y="43"/>
                  </a:lnTo>
                  <a:lnTo>
                    <a:pt x="423" y="43"/>
                  </a:lnTo>
                  <a:lnTo>
                    <a:pt x="423" y="43"/>
                  </a:lnTo>
                  <a:lnTo>
                    <a:pt x="423" y="43"/>
                  </a:lnTo>
                  <a:lnTo>
                    <a:pt x="423" y="40"/>
                  </a:lnTo>
                  <a:lnTo>
                    <a:pt x="423" y="40"/>
                  </a:lnTo>
                  <a:lnTo>
                    <a:pt x="423" y="40"/>
                  </a:lnTo>
                  <a:lnTo>
                    <a:pt x="423" y="40"/>
                  </a:lnTo>
                  <a:lnTo>
                    <a:pt x="421" y="40"/>
                  </a:lnTo>
                  <a:lnTo>
                    <a:pt x="421" y="43"/>
                  </a:lnTo>
                  <a:lnTo>
                    <a:pt x="421" y="43"/>
                  </a:lnTo>
                  <a:lnTo>
                    <a:pt x="421" y="43"/>
                  </a:lnTo>
                  <a:lnTo>
                    <a:pt x="419" y="43"/>
                  </a:lnTo>
                  <a:lnTo>
                    <a:pt x="416" y="43"/>
                  </a:lnTo>
                  <a:lnTo>
                    <a:pt x="416" y="43"/>
                  </a:lnTo>
                  <a:lnTo>
                    <a:pt x="414" y="43"/>
                  </a:lnTo>
                  <a:lnTo>
                    <a:pt x="414" y="43"/>
                  </a:lnTo>
                  <a:lnTo>
                    <a:pt x="409" y="45"/>
                  </a:lnTo>
                  <a:lnTo>
                    <a:pt x="409" y="45"/>
                  </a:lnTo>
                  <a:lnTo>
                    <a:pt x="409" y="45"/>
                  </a:lnTo>
                  <a:lnTo>
                    <a:pt x="409" y="50"/>
                  </a:lnTo>
                  <a:lnTo>
                    <a:pt x="409" y="50"/>
                  </a:lnTo>
                  <a:lnTo>
                    <a:pt x="409" y="50"/>
                  </a:lnTo>
                  <a:lnTo>
                    <a:pt x="407" y="52"/>
                  </a:lnTo>
                  <a:lnTo>
                    <a:pt x="407" y="54"/>
                  </a:lnTo>
                  <a:lnTo>
                    <a:pt x="407" y="54"/>
                  </a:lnTo>
                  <a:lnTo>
                    <a:pt x="407" y="54"/>
                  </a:lnTo>
                  <a:lnTo>
                    <a:pt x="407" y="57"/>
                  </a:lnTo>
                  <a:lnTo>
                    <a:pt x="407" y="57"/>
                  </a:lnTo>
                  <a:lnTo>
                    <a:pt x="407" y="57"/>
                  </a:lnTo>
                  <a:lnTo>
                    <a:pt x="405" y="57"/>
                  </a:lnTo>
                  <a:lnTo>
                    <a:pt x="402" y="59"/>
                  </a:lnTo>
                  <a:lnTo>
                    <a:pt x="400" y="61"/>
                  </a:lnTo>
                  <a:lnTo>
                    <a:pt x="397" y="61"/>
                  </a:lnTo>
                  <a:lnTo>
                    <a:pt x="397" y="61"/>
                  </a:lnTo>
                  <a:lnTo>
                    <a:pt x="395" y="61"/>
                  </a:lnTo>
                  <a:lnTo>
                    <a:pt x="395" y="61"/>
                  </a:lnTo>
                  <a:lnTo>
                    <a:pt x="393" y="64"/>
                  </a:lnTo>
                  <a:lnTo>
                    <a:pt x="390" y="64"/>
                  </a:lnTo>
                  <a:lnTo>
                    <a:pt x="390" y="64"/>
                  </a:lnTo>
                  <a:lnTo>
                    <a:pt x="390" y="64"/>
                  </a:lnTo>
                  <a:lnTo>
                    <a:pt x="390" y="66"/>
                  </a:lnTo>
                  <a:lnTo>
                    <a:pt x="390" y="66"/>
                  </a:lnTo>
                  <a:lnTo>
                    <a:pt x="388" y="66"/>
                  </a:lnTo>
                  <a:lnTo>
                    <a:pt x="388" y="66"/>
                  </a:lnTo>
                  <a:lnTo>
                    <a:pt x="388" y="66"/>
                  </a:lnTo>
                  <a:lnTo>
                    <a:pt x="386" y="66"/>
                  </a:lnTo>
                  <a:lnTo>
                    <a:pt x="383" y="66"/>
                  </a:lnTo>
                  <a:lnTo>
                    <a:pt x="383" y="66"/>
                  </a:lnTo>
                  <a:lnTo>
                    <a:pt x="383" y="64"/>
                  </a:lnTo>
                  <a:lnTo>
                    <a:pt x="381" y="64"/>
                  </a:lnTo>
                  <a:lnTo>
                    <a:pt x="381" y="64"/>
                  </a:lnTo>
                  <a:lnTo>
                    <a:pt x="381" y="64"/>
                  </a:lnTo>
                  <a:lnTo>
                    <a:pt x="381" y="64"/>
                  </a:lnTo>
                  <a:lnTo>
                    <a:pt x="381" y="66"/>
                  </a:lnTo>
                  <a:lnTo>
                    <a:pt x="378" y="66"/>
                  </a:lnTo>
                  <a:lnTo>
                    <a:pt x="376" y="66"/>
                  </a:lnTo>
                  <a:lnTo>
                    <a:pt x="371" y="64"/>
                  </a:lnTo>
                  <a:lnTo>
                    <a:pt x="369" y="64"/>
                  </a:lnTo>
                  <a:lnTo>
                    <a:pt x="367" y="61"/>
                  </a:lnTo>
                  <a:lnTo>
                    <a:pt x="367" y="59"/>
                  </a:lnTo>
                  <a:lnTo>
                    <a:pt x="364" y="59"/>
                  </a:lnTo>
                  <a:lnTo>
                    <a:pt x="364" y="59"/>
                  </a:lnTo>
                  <a:lnTo>
                    <a:pt x="364" y="59"/>
                  </a:lnTo>
                  <a:lnTo>
                    <a:pt x="364" y="59"/>
                  </a:lnTo>
                  <a:lnTo>
                    <a:pt x="357" y="59"/>
                  </a:lnTo>
                  <a:lnTo>
                    <a:pt x="357" y="59"/>
                  </a:lnTo>
                  <a:lnTo>
                    <a:pt x="357" y="59"/>
                  </a:lnTo>
                  <a:lnTo>
                    <a:pt x="355" y="59"/>
                  </a:lnTo>
                  <a:lnTo>
                    <a:pt x="355" y="59"/>
                  </a:lnTo>
                  <a:lnTo>
                    <a:pt x="355" y="59"/>
                  </a:lnTo>
                  <a:lnTo>
                    <a:pt x="352" y="61"/>
                  </a:lnTo>
                  <a:lnTo>
                    <a:pt x="350" y="64"/>
                  </a:lnTo>
                  <a:lnTo>
                    <a:pt x="350" y="64"/>
                  </a:lnTo>
                  <a:lnTo>
                    <a:pt x="348" y="64"/>
                  </a:lnTo>
                  <a:lnTo>
                    <a:pt x="348" y="66"/>
                  </a:lnTo>
                  <a:lnTo>
                    <a:pt x="345" y="66"/>
                  </a:lnTo>
                  <a:lnTo>
                    <a:pt x="345" y="66"/>
                  </a:lnTo>
                  <a:lnTo>
                    <a:pt x="345" y="66"/>
                  </a:lnTo>
                  <a:lnTo>
                    <a:pt x="343" y="66"/>
                  </a:lnTo>
                  <a:lnTo>
                    <a:pt x="343" y="66"/>
                  </a:lnTo>
                  <a:lnTo>
                    <a:pt x="341" y="66"/>
                  </a:lnTo>
                  <a:lnTo>
                    <a:pt x="338" y="66"/>
                  </a:lnTo>
                  <a:lnTo>
                    <a:pt x="338" y="66"/>
                  </a:lnTo>
                  <a:lnTo>
                    <a:pt x="338" y="66"/>
                  </a:lnTo>
                  <a:lnTo>
                    <a:pt x="338" y="66"/>
                  </a:lnTo>
                  <a:lnTo>
                    <a:pt x="336" y="64"/>
                  </a:lnTo>
                  <a:lnTo>
                    <a:pt x="336" y="64"/>
                  </a:lnTo>
                  <a:lnTo>
                    <a:pt x="331" y="64"/>
                  </a:lnTo>
                  <a:lnTo>
                    <a:pt x="329" y="64"/>
                  </a:lnTo>
                  <a:lnTo>
                    <a:pt x="329" y="64"/>
                  </a:lnTo>
                  <a:lnTo>
                    <a:pt x="329" y="66"/>
                  </a:lnTo>
                  <a:lnTo>
                    <a:pt x="326" y="66"/>
                  </a:lnTo>
                  <a:lnTo>
                    <a:pt x="326" y="66"/>
                  </a:lnTo>
                  <a:lnTo>
                    <a:pt x="324" y="66"/>
                  </a:lnTo>
                  <a:lnTo>
                    <a:pt x="324" y="66"/>
                  </a:lnTo>
                  <a:lnTo>
                    <a:pt x="324" y="66"/>
                  </a:lnTo>
                  <a:lnTo>
                    <a:pt x="322" y="66"/>
                  </a:lnTo>
                  <a:lnTo>
                    <a:pt x="322" y="66"/>
                  </a:lnTo>
                  <a:lnTo>
                    <a:pt x="319" y="66"/>
                  </a:lnTo>
                  <a:lnTo>
                    <a:pt x="319" y="64"/>
                  </a:lnTo>
                  <a:lnTo>
                    <a:pt x="319" y="64"/>
                  </a:lnTo>
                  <a:lnTo>
                    <a:pt x="319" y="61"/>
                  </a:lnTo>
                  <a:lnTo>
                    <a:pt x="319" y="61"/>
                  </a:lnTo>
                  <a:lnTo>
                    <a:pt x="319" y="59"/>
                  </a:lnTo>
                  <a:lnTo>
                    <a:pt x="319" y="59"/>
                  </a:lnTo>
                  <a:lnTo>
                    <a:pt x="317" y="59"/>
                  </a:lnTo>
                  <a:lnTo>
                    <a:pt x="317" y="59"/>
                  </a:lnTo>
                  <a:lnTo>
                    <a:pt x="317" y="59"/>
                  </a:lnTo>
                  <a:lnTo>
                    <a:pt x="317" y="57"/>
                  </a:lnTo>
                  <a:lnTo>
                    <a:pt x="317" y="57"/>
                  </a:lnTo>
                  <a:lnTo>
                    <a:pt x="317" y="57"/>
                  </a:lnTo>
                  <a:lnTo>
                    <a:pt x="315" y="57"/>
                  </a:lnTo>
                  <a:lnTo>
                    <a:pt x="315" y="57"/>
                  </a:lnTo>
                  <a:lnTo>
                    <a:pt x="312" y="54"/>
                  </a:lnTo>
                  <a:lnTo>
                    <a:pt x="312" y="54"/>
                  </a:lnTo>
                  <a:lnTo>
                    <a:pt x="310" y="54"/>
                  </a:lnTo>
                  <a:lnTo>
                    <a:pt x="310" y="54"/>
                  </a:lnTo>
                  <a:lnTo>
                    <a:pt x="307" y="54"/>
                  </a:lnTo>
                  <a:lnTo>
                    <a:pt x="307" y="54"/>
                  </a:lnTo>
                  <a:lnTo>
                    <a:pt x="307" y="52"/>
                  </a:lnTo>
                  <a:lnTo>
                    <a:pt x="307" y="52"/>
                  </a:lnTo>
                  <a:lnTo>
                    <a:pt x="307" y="52"/>
                  </a:lnTo>
                  <a:lnTo>
                    <a:pt x="305" y="52"/>
                  </a:lnTo>
                  <a:lnTo>
                    <a:pt x="305" y="52"/>
                  </a:lnTo>
                  <a:lnTo>
                    <a:pt x="303" y="50"/>
                  </a:lnTo>
                  <a:lnTo>
                    <a:pt x="300" y="50"/>
                  </a:lnTo>
                  <a:lnTo>
                    <a:pt x="300" y="50"/>
                  </a:lnTo>
                  <a:lnTo>
                    <a:pt x="298" y="52"/>
                  </a:lnTo>
                  <a:lnTo>
                    <a:pt x="298" y="54"/>
                  </a:lnTo>
                  <a:lnTo>
                    <a:pt x="296" y="54"/>
                  </a:lnTo>
                  <a:lnTo>
                    <a:pt x="293" y="54"/>
                  </a:lnTo>
                  <a:lnTo>
                    <a:pt x="293" y="54"/>
                  </a:lnTo>
                  <a:lnTo>
                    <a:pt x="293" y="57"/>
                  </a:lnTo>
                  <a:lnTo>
                    <a:pt x="293" y="57"/>
                  </a:lnTo>
                  <a:lnTo>
                    <a:pt x="293" y="57"/>
                  </a:lnTo>
                  <a:lnTo>
                    <a:pt x="291" y="59"/>
                  </a:lnTo>
                  <a:lnTo>
                    <a:pt x="291" y="59"/>
                  </a:lnTo>
                  <a:lnTo>
                    <a:pt x="289" y="59"/>
                  </a:lnTo>
                  <a:lnTo>
                    <a:pt x="289" y="59"/>
                  </a:lnTo>
                  <a:lnTo>
                    <a:pt x="286" y="61"/>
                  </a:lnTo>
                  <a:lnTo>
                    <a:pt x="286" y="59"/>
                  </a:lnTo>
                  <a:lnTo>
                    <a:pt x="286" y="59"/>
                  </a:lnTo>
                  <a:lnTo>
                    <a:pt x="284" y="59"/>
                  </a:lnTo>
                  <a:lnTo>
                    <a:pt x="284" y="61"/>
                  </a:lnTo>
                  <a:lnTo>
                    <a:pt x="284" y="61"/>
                  </a:lnTo>
                  <a:lnTo>
                    <a:pt x="284" y="59"/>
                  </a:lnTo>
                  <a:lnTo>
                    <a:pt x="284" y="59"/>
                  </a:lnTo>
                  <a:lnTo>
                    <a:pt x="284" y="59"/>
                  </a:lnTo>
                  <a:lnTo>
                    <a:pt x="284" y="59"/>
                  </a:lnTo>
                  <a:lnTo>
                    <a:pt x="284" y="59"/>
                  </a:lnTo>
                  <a:lnTo>
                    <a:pt x="281" y="59"/>
                  </a:lnTo>
                  <a:lnTo>
                    <a:pt x="281" y="59"/>
                  </a:lnTo>
                  <a:lnTo>
                    <a:pt x="281" y="59"/>
                  </a:lnTo>
                  <a:lnTo>
                    <a:pt x="281" y="59"/>
                  </a:lnTo>
                  <a:lnTo>
                    <a:pt x="281" y="59"/>
                  </a:lnTo>
                  <a:lnTo>
                    <a:pt x="279" y="59"/>
                  </a:lnTo>
                  <a:lnTo>
                    <a:pt x="279" y="59"/>
                  </a:lnTo>
                  <a:lnTo>
                    <a:pt x="279" y="59"/>
                  </a:lnTo>
                  <a:lnTo>
                    <a:pt x="279" y="59"/>
                  </a:lnTo>
                  <a:lnTo>
                    <a:pt x="277" y="59"/>
                  </a:lnTo>
                  <a:lnTo>
                    <a:pt x="255" y="59"/>
                  </a:lnTo>
                  <a:lnTo>
                    <a:pt x="239" y="59"/>
                  </a:lnTo>
                  <a:lnTo>
                    <a:pt x="237" y="59"/>
                  </a:lnTo>
                  <a:lnTo>
                    <a:pt x="237" y="59"/>
                  </a:lnTo>
                  <a:lnTo>
                    <a:pt x="237" y="61"/>
                  </a:lnTo>
                  <a:lnTo>
                    <a:pt x="237" y="64"/>
                  </a:lnTo>
                  <a:lnTo>
                    <a:pt x="237" y="66"/>
                  </a:lnTo>
                  <a:lnTo>
                    <a:pt x="234" y="66"/>
                  </a:lnTo>
                  <a:lnTo>
                    <a:pt x="234" y="73"/>
                  </a:lnTo>
                  <a:lnTo>
                    <a:pt x="229" y="78"/>
                  </a:lnTo>
                  <a:lnTo>
                    <a:pt x="222" y="87"/>
                  </a:lnTo>
                  <a:lnTo>
                    <a:pt x="222" y="90"/>
                  </a:lnTo>
                  <a:lnTo>
                    <a:pt x="222" y="92"/>
                  </a:lnTo>
                  <a:lnTo>
                    <a:pt x="222" y="92"/>
                  </a:lnTo>
                  <a:lnTo>
                    <a:pt x="222" y="97"/>
                  </a:lnTo>
                  <a:lnTo>
                    <a:pt x="227" y="109"/>
                  </a:lnTo>
                  <a:lnTo>
                    <a:pt x="229" y="118"/>
                  </a:lnTo>
                  <a:lnTo>
                    <a:pt x="229" y="125"/>
                  </a:lnTo>
                  <a:lnTo>
                    <a:pt x="232" y="132"/>
                  </a:lnTo>
                  <a:lnTo>
                    <a:pt x="232" y="140"/>
                  </a:lnTo>
                  <a:lnTo>
                    <a:pt x="232" y="144"/>
                  </a:lnTo>
                  <a:lnTo>
                    <a:pt x="232" y="149"/>
                  </a:lnTo>
                  <a:lnTo>
                    <a:pt x="232" y="154"/>
                  </a:lnTo>
                  <a:lnTo>
                    <a:pt x="234" y="158"/>
                  </a:lnTo>
                  <a:lnTo>
                    <a:pt x="234" y="158"/>
                  </a:lnTo>
                  <a:lnTo>
                    <a:pt x="234" y="158"/>
                  </a:lnTo>
                  <a:lnTo>
                    <a:pt x="234" y="158"/>
                  </a:lnTo>
                  <a:lnTo>
                    <a:pt x="237" y="161"/>
                  </a:lnTo>
                  <a:lnTo>
                    <a:pt x="237" y="161"/>
                  </a:lnTo>
                  <a:lnTo>
                    <a:pt x="237" y="163"/>
                  </a:lnTo>
                  <a:lnTo>
                    <a:pt x="237" y="163"/>
                  </a:lnTo>
                  <a:lnTo>
                    <a:pt x="237" y="163"/>
                  </a:lnTo>
                  <a:lnTo>
                    <a:pt x="239" y="163"/>
                  </a:lnTo>
                  <a:lnTo>
                    <a:pt x="239" y="163"/>
                  </a:lnTo>
                  <a:lnTo>
                    <a:pt x="246" y="163"/>
                  </a:lnTo>
                  <a:lnTo>
                    <a:pt x="248" y="163"/>
                  </a:lnTo>
                  <a:lnTo>
                    <a:pt x="248" y="163"/>
                  </a:lnTo>
                  <a:lnTo>
                    <a:pt x="248" y="163"/>
                  </a:lnTo>
                  <a:lnTo>
                    <a:pt x="251" y="166"/>
                  </a:lnTo>
                  <a:lnTo>
                    <a:pt x="255" y="170"/>
                  </a:lnTo>
                  <a:lnTo>
                    <a:pt x="260" y="175"/>
                  </a:lnTo>
                  <a:lnTo>
                    <a:pt x="265" y="180"/>
                  </a:lnTo>
                  <a:lnTo>
                    <a:pt x="272" y="187"/>
                  </a:lnTo>
                  <a:lnTo>
                    <a:pt x="277" y="194"/>
                  </a:lnTo>
                  <a:lnTo>
                    <a:pt x="281" y="199"/>
                  </a:lnTo>
                  <a:lnTo>
                    <a:pt x="284" y="206"/>
                  </a:lnTo>
                  <a:lnTo>
                    <a:pt x="289" y="211"/>
                  </a:lnTo>
                  <a:lnTo>
                    <a:pt x="296" y="218"/>
                  </a:lnTo>
                  <a:lnTo>
                    <a:pt x="296" y="220"/>
                  </a:lnTo>
                  <a:lnTo>
                    <a:pt x="298" y="222"/>
                  </a:lnTo>
                  <a:lnTo>
                    <a:pt x="300" y="225"/>
                  </a:lnTo>
                  <a:lnTo>
                    <a:pt x="303" y="227"/>
                  </a:lnTo>
                  <a:lnTo>
                    <a:pt x="303" y="227"/>
                  </a:lnTo>
                  <a:lnTo>
                    <a:pt x="303" y="239"/>
                  </a:lnTo>
                  <a:lnTo>
                    <a:pt x="303" y="239"/>
                  </a:lnTo>
                  <a:lnTo>
                    <a:pt x="303" y="239"/>
                  </a:lnTo>
                  <a:lnTo>
                    <a:pt x="305" y="239"/>
                  </a:lnTo>
                  <a:lnTo>
                    <a:pt x="303" y="244"/>
                  </a:lnTo>
                  <a:lnTo>
                    <a:pt x="300" y="248"/>
                  </a:lnTo>
                  <a:lnTo>
                    <a:pt x="298" y="253"/>
                  </a:lnTo>
                  <a:lnTo>
                    <a:pt x="298" y="256"/>
                  </a:lnTo>
                  <a:lnTo>
                    <a:pt x="298" y="256"/>
                  </a:lnTo>
                  <a:lnTo>
                    <a:pt x="298" y="258"/>
                  </a:lnTo>
                  <a:lnTo>
                    <a:pt x="300" y="263"/>
                  </a:lnTo>
                  <a:lnTo>
                    <a:pt x="300" y="270"/>
                  </a:lnTo>
                  <a:lnTo>
                    <a:pt x="300" y="272"/>
                  </a:lnTo>
                  <a:lnTo>
                    <a:pt x="300" y="272"/>
                  </a:lnTo>
                  <a:lnTo>
                    <a:pt x="300" y="274"/>
                  </a:lnTo>
                  <a:lnTo>
                    <a:pt x="300" y="282"/>
                  </a:lnTo>
                  <a:lnTo>
                    <a:pt x="300" y="286"/>
                  </a:lnTo>
                  <a:lnTo>
                    <a:pt x="300" y="296"/>
                  </a:lnTo>
                  <a:lnTo>
                    <a:pt x="298" y="298"/>
                  </a:lnTo>
                  <a:lnTo>
                    <a:pt x="298" y="298"/>
                  </a:lnTo>
                  <a:lnTo>
                    <a:pt x="298" y="300"/>
                  </a:lnTo>
                  <a:lnTo>
                    <a:pt x="298" y="300"/>
                  </a:lnTo>
                  <a:lnTo>
                    <a:pt x="298" y="303"/>
                  </a:lnTo>
                  <a:lnTo>
                    <a:pt x="298" y="303"/>
                  </a:lnTo>
                  <a:lnTo>
                    <a:pt x="298" y="305"/>
                  </a:lnTo>
                  <a:lnTo>
                    <a:pt x="293" y="308"/>
                  </a:lnTo>
                  <a:lnTo>
                    <a:pt x="293" y="308"/>
                  </a:lnTo>
                  <a:lnTo>
                    <a:pt x="293" y="308"/>
                  </a:lnTo>
                  <a:lnTo>
                    <a:pt x="291" y="308"/>
                  </a:lnTo>
                  <a:lnTo>
                    <a:pt x="291" y="308"/>
                  </a:lnTo>
                  <a:lnTo>
                    <a:pt x="286" y="308"/>
                  </a:lnTo>
                  <a:lnTo>
                    <a:pt x="284" y="308"/>
                  </a:lnTo>
                  <a:lnTo>
                    <a:pt x="284" y="310"/>
                  </a:lnTo>
                  <a:lnTo>
                    <a:pt x="284" y="310"/>
                  </a:lnTo>
                  <a:lnTo>
                    <a:pt x="284" y="310"/>
                  </a:lnTo>
                  <a:lnTo>
                    <a:pt x="284" y="310"/>
                  </a:lnTo>
                  <a:lnTo>
                    <a:pt x="281" y="310"/>
                  </a:lnTo>
                  <a:lnTo>
                    <a:pt x="281" y="310"/>
                  </a:lnTo>
                  <a:lnTo>
                    <a:pt x="281" y="308"/>
                  </a:lnTo>
                  <a:lnTo>
                    <a:pt x="281" y="308"/>
                  </a:lnTo>
                  <a:lnTo>
                    <a:pt x="279" y="308"/>
                  </a:lnTo>
                  <a:lnTo>
                    <a:pt x="279" y="308"/>
                  </a:lnTo>
                  <a:lnTo>
                    <a:pt x="277" y="308"/>
                  </a:lnTo>
                  <a:lnTo>
                    <a:pt x="277" y="308"/>
                  </a:lnTo>
                  <a:lnTo>
                    <a:pt x="272" y="312"/>
                  </a:lnTo>
                  <a:lnTo>
                    <a:pt x="272" y="312"/>
                  </a:lnTo>
                  <a:lnTo>
                    <a:pt x="272" y="315"/>
                  </a:lnTo>
                  <a:lnTo>
                    <a:pt x="270" y="317"/>
                  </a:lnTo>
                  <a:lnTo>
                    <a:pt x="270" y="319"/>
                  </a:lnTo>
                  <a:lnTo>
                    <a:pt x="270" y="319"/>
                  </a:lnTo>
                  <a:lnTo>
                    <a:pt x="270" y="322"/>
                  </a:lnTo>
                  <a:lnTo>
                    <a:pt x="270" y="322"/>
                  </a:lnTo>
                  <a:lnTo>
                    <a:pt x="270" y="322"/>
                  </a:lnTo>
                  <a:lnTo>
                    <a:pt x="270" y="324"/>
                  </a:lnTo>
                  <a:lnTo>
                    <a:pt x="270" y="324"/>
                  </a:lnTo>
                  <a:lnTo>
                    <a:pt x="270" y="327"/>
                  </a:lnTo>
                  <a:lnTo>
                    <a:pt x="270" y="327"/>
                  </a:lnTo>
                  <a:lnTo>
                    <a:pt x="267" y="327"/>
                  </a:lnTo>
                  <a:lnTo>
                    <a:pt x="265" y="331"/>
                  </a:lnTo>
                  <a:lnTo>
                    <a:pt x="263" y="331"/>
                  </a:lnTo>
                  <a:lnTo>
                    <a:pt x="265" y="334"/>
                  </a:lnTo>
                  <a:lnTo>
                    <a:pt x="265" y="334"/>
                  </a:lnTo>
                  <a:lnTo>
                    <a:pt x="265" y="336"/>
                  </a:lnTo>
                  <a:lnTo>
                    <a:pt x="265" y="336"/>
                  </a:lnTo>
                  <a:lnTo>
                    <a:pt x="267" y="336"/>
                  </a:lnTo>
                  <a:lnTo>
                    <a:pt x="267" y="336"/>
                  </a:lnTo>
                  <a:lnTo>
                    <a:pt x="267" y="336"/>
                  </a:lnTo>
                  <a:lnTo>
                    <a:pt x="267" y="336"/>
                  </a:lnTo>
                  <a:lnTo>
                    <a:pt x="270" y="336"/>
                  </a:lnTo>
                  <a:lnTo>
                    <a:pt x="270" y="338"/>
                  </a:lnTo>
                  <a:lnTo>
                    <a:pt x="270" y="338"/>
                  </a:lnTo>
                  <a:lnTo>
                    <a:pt x="270" y="338"/>
                  </a:lnTo>
                  <a:lnTo>
                    <a:pt x="270" y="338"/>
                  </a:lnTo>
                  <a:lnTo>
                    <a:pt x="270" y="338"/>
                  </a:lnTo>
                  <a:lnTo>
                    <a:pt x="272" y="338"/>
                  </a:lnTo>
                  <a:lnTo>
                    <a:pt x="272" y="341"/>
                  </a:lnTo>
                  <a:lnTo>
                    <a:pt x="272" y="343"/>
                  </a:lnTo>
                  <a:lnTo>
                    <a:pt x="272" y="345"/>
                  </a:lnTo>
                  <a:lnTo>
                    <a:pt x="272" y="348"/>
                  </a:lnTo>
                  <a:lnTo>
                    <a:pt x="272" y="348"/>
                  </a:lnTo>
                  <a:lnTo>
                    <a:pt x="272" y="350"/>
                  </a:lnTo>
                  <a:lnTo>
                    <a:pt x="272" y="350"/>
                  </a:lnTo>
                  <a:lnTo>
                    <a:pt x="272" y="353"/>
                  </a:lnTo>
                  <a:lnTo>
                    <a:pt x="272" y="353"/>
                  </a:lnTo>
                  <a:lnTo>
                    <a:pt x="272" y="353"/>
                  </a:lnTo>
                  <a:lnTo>
                    <a:pt x="272" y="353"/>
                  </a:lnTo>
                  <a:lnTo>
                    <a:pt x="272" y="353"/>
                  </a:lnTo>
                  <a:lnTo>
                    <a:pt x="272" y="355"/>
                  </a:lnTo>
                  <a:lnTo>
                    <a:pt x="272" y="355"/>
                  </a:lnTo>
                  <a:lnTo>
                    <a:pt x="274" y="355"/>
                  </a:lnTo>
                  <a:lnTo>
                    <a:pt x="272" y="355"/>
                  </a:lnTo>
                  <a:lnTo>
                    <a:pt x="272" y="357"/>
                  </a:lnTo>
                  <a:lnTo>
                    <a:pt x="272" y="357"/>
                  </a:lnTo>
                  <a:lnTo>
                    <a:pt x="272" y="360"/>
                  </a:lnTo>
                  <a:lnTo>
                    <a:pt x="272" y="362"/>
                  </a:lnTo>
                  <a:lnTo>
                    <a:pt x="272" y="362"/>
                  </a:lnTo>
                  <a:lnTo>
                    <a:pt x="272" y="362"/>
                  </a:lnTo>
                  <a:lnTo>
                    <a:pt x="272" y="364"/>
                  </a:lnTo>
                  <a:lnTo>
                    <a:pt x="272" y="364"/>
                  </a:lnTo>
                  <a:lnTo>
                    <a:pt x="270" y="364"/>
                  </a:lnTo>
                  <a:lnTo>
                    <a:pt x="263" y="364"/>
                  </a:lnTo>
                  <a:lnTo>
                    <a:pt x="260" y="364"/>
                  </a:lnTo>
                  <a:lnTo>
                    <a:pt x="260" y="362"/>
                  </a:lnTo>
                  <a:lnTo>
                    <a:pt x="260" y="362"/>
                  </a:lnTo>
                  <a:lnTo>
                    <a:pt x="258" y="357"/>
                  </a:lnTo>
                  <a:lnTo>
                    <a:pt x="258" y="357"/>
                  </a:lnTo>
                  <a:lnTo>
                    <a:pt x="260" y="355"/>
                  </a:lnTo>
                  <a:lnTo>
                    <a:pt x="260" y="355"/>
                  </a:lnTo>
                  <a:lnTo>
                    <a:pt x="263" y="355"/>
                  </a:lnTo>
                  <a:lnTo>
                    <a:pt x="263" y="353"/>
                  </a:lnTo>
                  <a:lnTo>
                    <a:pt x="263" y="350"/>
                  </a:lnTo>
                  <a:lnTo>
                    <a:pt x="263" y="348"/>
                  </a:lnTo>
                  <a:lnTo>
                    <a:pt x="263" y="348"/>
                  </a:lnTo>
                  <a:lnTo>
                    <a:pt x="263" y="345"/>
                  </a:lnTo>
                  <a:lnTo>
                    <a:pt x="260" y="345"/>
                  </a:lnTo>
                  <a:lnTo>
                    <a:pt x="258" y="345"/>
                  </a:lnTo>
                  <a:lnTo>
                    <a:pt x="258" y="345"/>
                  </a:lnTo>
                  <a:lnTo>
                    <a:pt x="255" y="345"/>
                  </a:lnTo>
                  <a:lnTo>
                    <a:pt x="253" y="343"/>
                  </a:lnTo>
                  <a:lnTo>
                    <a:pt x="253" y="343"/>
                  </a:lnTo>
                  <a:lnTo>
                    <a:pt x="253" y="343"/>
                  </a:lnTo>
                  <a:lnTo>
                    <a:pt x="253" y="343"/>
                  </a:lnTo>
                  <a:lnTo>
                    <a:pt x="251" y="343"/>
                  </a:lnTo>
                  <a:lnTo>
                    <a:pt x="251" y="343"/>
                  </a:lnTo>
                  <a:lnTo>
                    <a:pt x="251" y="341"/>
                  </a:lnTo>
                  <a:lnTo>
                    <a:pt x="251" y="341"/>
                  </a:lnTo>
                  <a:lnTo>
                    <a:pt x="251" y="341"/>
                  </a:lnTo>
                  <a:lnTo>
                    <a:pt x="251" y="341"/>
                  </a:lnTo>
                  <a:lnTo>
                    <a:pt x="251" y="338"/>
                  </a:lnTo>
                  <a:lnTo>
                    <a:pt x="248" y="338"/>
                  </a:lnTo>
                  <a:lnTo>
                    <a:pt x="248" y="338"/>
                  </a:lnTo>
                  <a:lnTo>
                    <a:pt x="248" y="338"/>
                  </a:lnTo>
                  <a:lnTo>
                    <a:pt x="248" y="336"/>
                  </a:lnTo>
                  <a:lnTo>
                    <a:pt x="246" y="336"/>
                  </a:lnTo>
                  <a:lnTo>
                    <a:pt x="244" y="334"/>
                  </a:lnTo>
                  <a:lnTo>
                    <a:pt x="244" y="334"/>
                  </a:lnTo>
                  <a:lnTo>
                    <a:pt x="244" y="331"/>
                  </a:lnTo>
                  <a:lnTo>
                    <a:pt x="241" y="331"/>
                  </a:lnTo>
                  <a:lnTo>
                    <a:pt x="239" y="329"/>
                  </a:lnTo>
                  <a:lnTo>
                    <a:pt x="239" y="329"/>
                  </a:lnTo>
                  <a:lnTo>
                    <a:pt x="239" y="329"/>
                  </a:lnTo>
                  <a:lnTo>
                    <a:pt x="237" y="327"/>
                  </a:lnTo>
                  <a:lnTo>
                    <a:pt x="237" y="327"/>
                  </a:lnTo>
                  <a:lnTo>
                    <a:pt x="237" y="327"/>
                  </a:lnTo>
                  <a:lnTo>
                    <a:pt x="234" y="324"/>
                  </a:lnTo>
                  <a:lnTo>
                    <a:pt x="234" y="324"/>
                  </a:lnTo>
                  <a:lnTo>
                    <a:pt x="234" y="322"/>
                  </a:lnTo>
                  <a:lnTo>
                    <a:pt x="232" y="319"/>
                  </a:lnTo>
                  <a:lnTo>
                    <a:pt x="232" y="317"/>
                  </a:lnTo>
                  <a:lnTo>
                    <a:pt x="229" y="317"/>
                  </a:lnTo>
                  <a:lnTo>
                    <a:pt x="227" y="317"/>
                  </a:lnTo>
                  <a:lnTo>
                    <a:pt x="225" y="317"/>
                  </a:lnTo>
                  <a:lnTo>
                    <a:pt x="225" y="312"/>
                  </a:lnTo>
                  <a:lnTo>
                    <a:pt x="225" y="310"/>
                  </a:lnTo>
                  <a:lnTo>
                    <a:pt x="225" y="305"/>
                  </a:lnTo>
                  <a:lnTo>
                    <a:pt x="225" y="305"/>
                  </a:lnTo>
                  <a:lnTo>
                    <a:pt x="225" y="303"/>
                  </a:lnTo>
                  <a:lnTo>
                    <a:pt x="220" y="298"/>
                  </a:lnTo>
                  <a:lnTo>
                    <a:pt x="218" y="298"/>
                  </a:lnTo>
                  <a:lnTo>
                    <a:pt x="218" y="296"/>
                  </a:lnTo>
                  <a:lnTo>
                    <a:pt x="215" y="296"/>
                  </a:lnTo>
                  <a:lnTo>
                    <a:pt x="215" y="296"/>
                  </a:lnTo>
                  <a:lnTo>
                    <a:pt x="215" y="293"/>
                  </a:lnTo>
                  <a:lnTo>
                    <a:pt x="215" y="291"/>
                  </a:lnTo>
                  <a:lnTo>
                    <a:pt x="215" y="289"/>
                  </a:lnTo>
                  <a:lnTo>
                    <a:pt x="218" y="289"/>
                  </a:lnTo>
                  <a:lnTo>
                    <a:pt x="218" y="286"/>
                  </a:lnTo>
                  <a:lnTo>
                    <a:pt x="220" y="286"/>
                  </a:lnTo>
                  <a:lnTo>
                    <a:pt x="220" y="286"/>
                  </a:lnTo>
                  <a:lnTo>
                    <a:pt x="222" y="286"/>
                  </a:lnTo>
                  <a:lnTo>
                    <a:pt x="222" y="286"/>
                  </a:lnTo>
                  <a:lnTo>
                    <a:pt x="225" y="282"/>
                  </a:lnTo>
                  <a:lnTo>
                    <a:pt x="225" y="279"/>
                  </a:lnTo>
                  <a:lnTo>
                    <a:pt x="225" y="277"/>
                  </a:lnTo>
                  <a:lnTo>
                    <a:pt x="225" y="274"/>
                  </a:lnTo>
                  <a:lnTo>
                    <a:pt x="225" y="272"/>
                  </a:lnTo>
                  <a:lnTo>
                    <a:pt x="225" y="272"/>
                  </a:lnTo>
                  <a:lnTo>
                    <a:pt x="227" y="270"/>
                  </a:lnTo>
                  <a:lnTo>
                    <a:pt x="227" y="270"/>
                  </a:lnTo>
                  <a:lnTo>
                    <a:pt x="229" y="267"/>
                  </a:lnTo>
                  <a:lnTo>
                    <a:pt x="229" y="267"/>
                  </a:lnTo>
                  <a:lnTo>
                    <a:pt x="229" y="267"/>
                  </a:lnTo>
                  <a:lnTo>
                    <a:pt x="229" y="265"/>
                  </a:lnTo>
                  <a:lnTo>
                    <a:pt x="229" y="265"/>
                  </a:lnTo>
                  <a:lnTo>
                    <a:pt x="232" y="265"/>
                  </a:lnTo>
                  <a:lnTo>
                    <a:pt x="232" y="265"/>
                  </a:lnTo>
                  <a:lnTo>
                    <a:pt x="232" y="263"/>
                  </a:lnTo>
                  <a:lnTo>
                    <a:pt x="234" y="263"/>
                  </a:lnTo>
                  <a:lnTo>
                    <a:pt x="234" y="260"/>
                  </a:lnTo>
                  <a:lnTo>
                    <a:pt x="232" y="258"/>
                  </a:lnTo>
                  <a:lnTo>
                    <a:pt x="232" y="253"/>
                  </a:lnTo>
                  <a:lnTo>
                    <a:pt x="232" y="251"/>
                  </a:lnTo>
                  <a:lnTo>
                    <a:pt x="232" y="251"/>
                  </a:lnTo>
                  <a:lnTo>
                    <a:pt x="232" y="251"/>
                  </a:lnTo>
                  <a:lnTo>
                    <a:pt x="232" y="251"/>
                  </a:lnTo>
                  <a:lnTo>
                    <a:pt x="232" y="248"/>
                  </a:lnTo>
                  <a:lnTo>
                    <a:pt x="232" y="248"/>
                  </a:lnTo>
                  <a:lnTo>
                    <a:pt x="234" y="246"/>
                  </a:lnTo>
                  <a:lnTo>
                    <a:pt x="234" y="246"/>
                  </a:lnTo>
                  <a:lnTo>
                    <a:pt x="234" y="246"/>
                  </a:lnTo>
                  <a:lnTo>
                    <a:pt x="234" y="244"/>
                  </a:lnTo>
                  <a:lnTo>
                    <a:pt x="234" y="244"/>
                  </a:lnTo>
                  <a:lnTo>
                    <a:pt x="232" y="241"/>
                  </a:lnTo>
                  <a:lnTo>
                    <a:pt x="232" y="241"/>
                  </a:lnTo>
                  <a:lnTo>
                    <a:pt x="232" y="241"/>
                  </a:lnTo>
                  <a:lnTo>
                    <a:pt x="232" y="237"/>
                  </a:lnTo>
                  <a:lnTo>
                    <a:pt x="232" y="234"/>
                  </a:lnTo>
                  <a:lnTo>
                    <a:pt x="232" y="232"/>
                  </a:lnTo>
                  <a:lnTo>
                    <a:pt x="229" y="232"/>
                  </a:lnTo>
                  <a:lnTo>
                    <a:pt x="229" y="229"/>
                  </a:lnTo>
                  <a:lnTo>
                    <a:pt x="232" y="227"/>
                  </a:lnTo>
                  <a:lnTo>
                    <a:pt x="232" y="225"/>
                  </a:lnTo>
                  <a:lnTo>
                    <a:pt x="229" y="222"/>
                  </a:lnTo>
                  <a:lnTo>
                    <a:pt x="227" y="220"/>
                  </a:lnTo>
                  <a:lnTo>
                    <a:pt x="225" y="218"/>
                  </a:lnTo>
                  <a:lnTo>
                    <a:pt x="225" y="215"/>
                  </a:lnTo>
                  <a:lnTo>
                    <a:pt x="222" y="213"/>
                  </a:lnTo>
                  <a:lnTo>
                    <a:pt x="222" y="213"/>
                  </a:lnTo>
                  <a:lnTo>
                    <a:pt x="222" y="213"/>
                  </a:lnTo>
                  <a:lnTo>
                    <a:pt x="220" y="213"/>
                  </a:lnTo>
                  <a:lnTo>
                    <a:pt x="220" y="213"/>
                  </a:lnTo>
                  <a:lnTo>
                    <a:pt x="220" y="213"/>
                  </a:lnTo>
                  <a:lnTo>
                    <a:pt x="220" y="213"/>
                  </a:lnTo>
                  <a:lnTo>
                    <a:pt x="220" y="213"/>
                  </a:lnTo>
                  <a:lnTo>
                    <a:pt x="218" y="213"/>
                  </a:lnTo>
                  <a:lnTo>
                    <a:pt x="218" y="213"/>
                  </a:lnTo>
                  <a:lnTo>
                    <a:pt x="213" y="215"/>
                  </a:lnTo>
                  <a:lnTo>
                    <a:pt x="208" y="215"/>
                  </a:lnTo>
                  <a:lnTo>
                    <a:pt x="208" y="215"/>
                  </a:lnTo>
                  <a:lnTo>
                    <a:pt x="206" y="215"/>
                  </a:lnTo>
                  <a:lnTo>
                    <a:pt x="206" y="218"/>
                  </a:lnTo>
                  <a:lnTo>
                    <a:pt x="206" y="218"/>
                  </a:lnTo>
                  <a:lnTo>
                    <a:pt x="201" y="218"/>
                  </a:lnTo>
                  <a:lnTo>
                    <a:pt x="199" y="218"/>
                  </a:lnTo>
                  <a:lnTo>
                    <a:pt x="196" y="218"/>
                  </a:lnTo>
                  <a:lnTo>
                    <a:pt x="194" y="220"/>
                  </a:lnTo>
                  <a:lnTo>
                    <a:pt x="192" y="220"/>
                  </a:lnTo>
                  <a:lnTo>
                    <a:pt x="192" y="220"/>
                  </a:lnTo>
                  <a:lnTo>
                    <a:pt x="187" y="218"/>
                  </a:lnTo>
                  <a:lnTo>
                    <a:pt x="187" y="218"/>
                  </a:lnTo>
                  <a:lnTo>
                    <a:pt x="187" y="220"/>
                  </a:lnTo>
                  <a:lnTo>
                    <a:pt x="184" y="220"/>
                  </a:lnTo>
                  <a:lnTo>
                    <a:pt x="184" y="222"/>
                  </a:lnTo>
                  <a:lnTo>
                    <a:pt x="184" y="225"/>
                  </a:lnTo>
                  <a:lnTo>
                    <a:pt x="184" y="225"/>
                  </a:lnTo>
                  <a:lnTo>
                    <a:pt x="184" y="225"/>
                  </a:lnTo>
                  <a:lnTo>
                    <a:pt x="184" y="222"/>
                  </a:lnTo>
                  <a:lnTo>
                    <a:pt x="182" y="222"/>
                  </a:lnTo>
                  <a:lnTo>
                    <a:pt x="182" y="222"/>
                  </a:lnTo>
                  <a:lnTo>
                    <a:pt x="182" y="220"/>
                  </a:lnTo>
                  <a:lnTo>
                    <a:pt x="182" y="220"/>
                  </a:lnTo>
                  <a:lnTo>
                    <a:pt x="180" y="218"/>
                  </a:lnTo>
                  <a:lnTo>
                    <a:pt x="180" y="218"/>
                  </a:lnTo>
                  <a:lnTo>
                    <a:pt x="180" y="218"/>
                  </a:lnTo>
                  <a:lnTo>
                    <a:pt x="177" y="218"/>
                  </a:lnTo>
                  <a:lnTo>
                    <a:pt x="177" y="215"/>
                  </a:lnTo>
                  <a:lnTo>
                    <a:pt x="177" y="215"/>
                  </a:lnTo>
                  <a:lnTo>
                    <a:pt x="177" y="215"/>
                  </a:lnTo>
                  <a:lnTo>
                    <a:pt x="175" y="213"/>
                  </a:lnTo>
                  <a:lnTo>
                    <a:pt x="175" y="213"/>
                  </a:lnTo>
                  <a:lnTo>
                    <a:pt x="173" y="211"/>
                  </a:lnTo>
                  <a:lnTo>
                    <a:pt x="170" y="206"/>
                  </a:lnTo>
                  <a:lnTo>
                    <a:pt x="170" y="206"/>
                  </a:lnTo>
                  <a:lnTo>
                    <a:pt x="168" y="203"/>
                  </a:lnTo>
                  <a:lnTo>
                    <a:pt x="168" y="203"/>
                  </a:lnTo>
                  <a:lnTo>
                    <a:pt x="168" y="203"/>
                  </a:lnTo>
                  <a:lnTo>
                    <a:pt x="168" y="203"/>
                  </a:lnTo>
                  <a:lnTo>
                    <a:pt x="168" y="201"/>
                  </a:lnTo>
                  <a:lnTo>
                    <a:pt x="166" y="201"/>
                  </a:lnTo>
                  <a:lnTo>
                    <a:pt x="166" y="199"/>
                  </a:lnTo>
                  <a:lnTo>
                    <a:pt x="166" y="199"/>
                  </a:lnTo>
                  <a:lnTo>
                    <a:pt x="166" y="196"/>
                  </a:lnTo>
                  <a:lnTo>
                    <a:pt x="166" y="194"/>
                  </a:lnTo>
                  <a:lnTo>
                    <a:pt x="163" y="194"/>
                  </a:lnTo>
                  <a:lnTo>
                    <a:pt x="161" y="192"/>
                  </a:lnTo>
                  <a:lnTo>
                    <a:pt x="156" y="194"/>
                  </a:lnTo>
                  <a:lnTo>
                    <a:pt x="151" y="194"/>
                  </a:lnTo>
                  <a:lnTo>
                    <a:pt x="144" y="196"/>
                  </a:lnTo>
                  <a:lnTo>
                    <a:pt x="135" y="201"/>
                  </a:lnTo>
                  <a:lnTo>
                    <a:pt x="128" y="203"/>
                  </a:lnTo>
                  <a:lnTo>
                    <a:pt x="118" y="206"/>
                  </a:lnTo>
                  <a:lnTo>
                    <a:pt x="113" y="208"/>
                  </a:lnTo>
                  <a:lnTo>
                    <a:pt x="109" y="211"/>
                  </a:lnTo>
                  <a:lnTo>
                    <a:pt x="104" y="211"/>
                  </a:lnTo>
                  <a:lnTo>
                    <a:pt x="102" y="211"/>
                  </a:lnTo>
                  <a:lnTo>
                    <a:pt x="97" y="213"/>
                  </a:lnTo>
                  <a:lnTo>
                    <a:pt x="92" y="215"/>
                  </a:lnTo>
                  <a:lnTo>
                    <a:pt x="85" y="218"/>
                  </a:lnTo>
                  <a:lnTo>
                    <a:pt x="78" y="220"/>
                  </a:lnTo>
                  <a:lnTo>
                    <a:pt x="73" y="222"/>
                  </a:lnTo>
                  <a:lnTo>
                    <a:pt x="69" y="225"/>
                  </a:lnTo>
                  <a:lnTo>
                    <a:pt x="64" y="225"/>
                  </a:lnTo>
                  <a:lnTo>
                    <a:pt x="59" y="227"/>
                  </a:lnTo>
                  <a:lnTo>
                    <a:pt x="52" y="229"/>
                  </a:lnTo>
                  <a:lnTo>
                    <a:pt x="47" y="229"/>
                  </a:lnTo>
                  <a:lnTo>
                    <a:pt x="45" y="229"/>
                  </a:lnTo>
                  <a:lnTo>
                    <a:pt x="38" y="232"/>
                  </a:lnTo>
                  <a:lnTo>
                    <a:pt x="33" y="232"/>
                  </a:lnTo>
                  <a:lnTo>
                    <a:pt x="26" y="237"/>
                  </a:lnTo>
                  <a:lnTo>
                    <a:pt x="21" y="237"/>
                  </a:lnTo>
                  <a:lnTo>
                    <a:pt x="14" y="239"/>
                  </a:lnTo>
                  <a:lnTo>
                    <a:pt x="9" y="241"/>
                  </a:lnTo>
                  <a:lnTo>
                    <a:pt x="7" y="244"/>
                  </a:lnTo>
                  <a:lnTo>
                    <a:pt x="2" y="244"/>
                  </a:lnTo>
                  <a:lnTo>
                    <a:pt x="0" y="244"/>
                  </a:lnTo>
                  <a:lnTo>
                    <a:pt x="0" y="244"/>
                  </a:lnTo>
                  <a:lnTo>
                    <a:pt x="0" y="246"/>
                  </a:lnTo>
                  <a:lnTo>
                    <a:pt x="0" y="246"/>
                  </a:lnTo>
                  <a:lnTo>
                    <a:pt x="0" y="248"/>
                  </a:lnTo>
                  <a:lnTo>
                    <a:pt x="2" y="251"/>
                  </a:lnTo>
                  <a:lnTo>
                    <a:pt x="2" y="258"/>
                  </a:lnTo>
                  <a:lnTo>
                    <a:pt x="5" y="260"/>
                  </a:lnTo>
                  <a:lnTo>
                    <a:pt x="7" y="263"/>
                  </a:lnTo>
                  <a:lnTo>
                    <a:pt x="7" y="263"/>
                  </a:lnTo>
                  <a:lnTo>
                    <a:pt x="7" y="263"/>
                  </a:lnTo>
                  <a:lnTo>
                    <a:pt x="9" y="265"/>
                  </a:lnTo>
                  <a:lnTo>
                    <a:pt x="9" y="265"/>
                  </a:lnTo>
                  <a:lnTo>
                    <a:pt x="9" y="267"/>
                  </a:lnTo>
                  <a:lnTo>
                    <a:pt x="9" y="270"/>
                  </a:lnTo>
                  <a:lnTo>
                    <a:pt x="9" y="270"/>
                  </a:lnTo>
                  <a:lnTo>
                    <a:pt x="9" y="272"/>
                  </a:lnTo>
                  <a:lnTo>
                    <a:pt x="9" y="272"/>
                  </a:lnTo>
                  <a:lnTo>
                    <a:pt x="9" y="272"/>
                  </a:lnTo>
                  <a:lnTo>
                    <a:pt x="9" y="274"/>
                  </a:lnTo>
                  <a:lnTo>
                    <a:pt x="9" y="277"/>
                  </a:lnTo>
                  <a:lnTo>
                    <a:pt x="9" y="277"/>
                  </a:lnTo>
                  <a:lnTo>
                    <a:pt x="9" y="279"/>
                  </a:lnTo>
                  <a:lnTo>
                    <a:pt x="9" y="279"/>
                  </a:lnTo>
                  <a:lnTo>
                    <a:pt x="12" y="279"/>
                  </a:lnTo>
                  <a:lnTo>
                    <a:pt x="12" y="282"/>
                  </a:lnTo>
                  <a:lnTo>
                    <a:pt x="9" y="282"/>
                  </a:lnTo>
                  <a:lnTo>
                    <a:pt x="9" y="286"/>
                  </a:lnTo>
                  <a:lnTo>
                    <a:pt x="9" y="291"/>
                  </a:lnTo>
                  <a:lnTo>
                    <a:pt x="9" y="298"/>
                  </a:lnTo>
                  <a:lnTo>
                    <a:pt x="12" y="300"/>
                  </a:lnTo>
                  <a:lnTo>
                    <a:pt x="16" y="300"/>
                  </a:lnTo>
                  <a:lnTo>
                    <a:pt x="21" y="300"/>
                  </a:lnTo>
                  <a:lnTo>
                    <a:pt x="28" y="300"/>
                  </a:lnTo>
                  <a:lnTo>
                    <a:pt x="35" y="300"/>
                  </a:lnTo>
                  <a:lnTo>
                    <a:pt x="38" y="300"/>
                  </a:lnTo>
                  <a:lnTo>
                    <a:pt x="40" y="303"/>
                  </a:lnTo>
                  <a:lnTo>
                    <a:pt x="40" y="303"/>
                  </a:lnTo>
                  <a:lnTo>
                    <a:pt x="40" y="305"/>
                  </a:lnTo>
                  <a:lnTo>
                    <a:pt x="42" y="305"/>
                  </a:lnTo>
                  <a:lnTo>
                    <a:pt x="42" y="303"/>
                  </a:lnTo>
                  <a:lnTo>
                    <a:pt x="45" y="303"/>
                  </a:lnTo>
                  <a:lnTo>
                    <a:pt x="45" y="303"/>
                  </a:lnTo>
                  <a:lnTo>
                    <a:pt x="45" y="303"/>
                  </a:lnTo>
                  <a:lnTo>
                    <a:pt x="45" y="303"/>
                  </a:lnTo>
                  <a:lnTo>
                    <a:pt x="47" y="303"/>
                  </a:lnTo>
                  <a:lnTo>
                    <a:pt x="47" y="303"/>
                  </a:lnTo>
                  <a:lnTo>
                    <a:pt x="47" y="300"/>
                  </a:lnTo>
                  <a:lnTo>
                    <a:pt x="50" y="300"/>
                  </a:lnTo>
                  <a:lnTo>
                    <a:pt x="52" y="300"/>
                  </a:lnTo>
                  <a:lnTo>
                    <a:pt x="57" y="303"/>
                  </a:lnTo>
                  <a:lnTo>
                    <a:pt x="57" y="303"/>
                  </a:lnTo>
                  <a:lnTo>
                    <a:pt x="59" y="303"/>
                  </a:lnTo>
                  <a:lnTo>
                    <a:pt x="59" y="305"/>
                  </a:lnTo>
                  <a:lnTo>
                    <a:pt x="59" y="305"/>
                  </a:lnTo>
                  <a:lnTo>
                    <a:pt x="61" y="308"/>
                  </a:lnTo>
                  <a:lnTo>
                    <a:pt x="61" y="308"/>
                  </a:lnTo>
                  <a:lnTo>
                    <a:pt x="61" y="308"/>
                  </a:lnTo>
                  <a:lnTo>
                    <a:pt x="61" y="308"/>
                  </a:lnTo>
                  <a:lnTo>
                    <a:pt x="64" y="308"/>
                  </a:lnTo>
                  <a:lnTo>
                    <a:pt x="64" y="310"/>
                  </a:lnTo>
                  <a:lnTo>
                    <a:pt x="64" y="310"/>
                  </a:lnTo>
                  <a:lnTo>
                    <a:pt x="64" y="310"/>
                  </a:lnTo>
                  <a:lnTo>
                    <a:pt x="64" y="310"/>
                  </a:lnTo>
                  <a:lnTo>
                    <a:pt x="64" y="310"/>
                  </a:lnTo>
                  <a:lnTo>
                    <a:pt x="64" y="310"/>
                  </a:lnTo>
                  <a:lnTo>
                    <a:pt x="64" y="310"/>
                  </a:lnTo>
                  <a:lnTo>
                    <a:pt x="64" y="310"/>
                  </a:lnTo>
                  <a:lnTo>
                    <a:pt x="66" y="310"/>
                  </a:lnTo>
                  <a:lnTo>
                    <a:pt x="66" y="310"/>
                  </a:lnTo>
                  <a:lnTo>
                    <a:pt x="69" y="310"/>
                  </a:lnTo>
                  <a:lnTo>
                    <a:pt x="69" y="310"/>
                  </a:lnTo>
                  <a:lnTo>
                    <a:pt x="71" y="312"/>
                  </a:lnTo>
                  <a:lnTo>
                    <a:pt x="80" y="312"/>
                  </a:lnTo>
                  <a:lnTo>
                    <a:pt x="80" y="312"/>
                  </a:lnTo>
                  <a:lnTo>
                    <a:pt x="83" y="315"/>
                  </a:lnTo>
                  <a:lnTo>
                    <a:pt x="85" y="317"/>
                  </a:lnTo>
                  <a:lnTo>
                    <a:pt x="87" y="319"/>
                  </a:lnTo>
                  <a:lnTo>
                    <a:pt x="87" y="319"/>
                  </a:lnTo>
                  <a:lnTo>
                    <a:pt x="90" y="319"/>
                  </a:lnTo>
                  <a:lnTo>
                    <a:pt x="90" y="322"/>
                  </a:lnTo>
                  <a:lnTo>
                    <a:pt x="90" y="324"/>
                  </a:lnTo>
                  <a:lnTo>
                    <a:pt x="90" y="324"/>
                  </a:lnTo>
                  <a:lnTo>
                    <a:pt x="92" y="324"/>
                  </a:lnTo>
                  <a:lnTo>
                    <a:pt x="97" y="327"/>
                  </a:lnTo>
                  <a:lnTo>
                    <a:pt x="106" y="324"/>
                  </a:lnTo>
                  <a:lnTo>
                    <a:pt x="111" y="327"/>
                  </a:lnTo>
                  <a:lnTo>
                    <a:pt x="118" y="329"/>
                  </a:lnTo>
                  <a:lnTo>
                    <a:pt x="125" y="331"/>
                  </a:lnTo>
                  <a:lnTo>
                    <a:pt x="132" y="334"/>
                  </a:lnTo>
                  <a:lnTo>
                    <a:pt x="132" y="334"/>
                  </a:lnTo>
                  <a:lnTo>
                    <a:pt x="132" y="336"/>
                  </a:lnTo>
                  <a:lnTo>
                    <a:pt x="132" y="336"/>
                  </a:lnTo>
                  <a:lnTo>
                    <a:pt x="132" y="338"/>
                  </a:lnTo>
                  <a:lnTo>
                    <a:pt x="135" y="341"/>
                  </a:lnTo>
                  <a:lnTo>
                    <a:pt x="135" y="341"/>
                  </a:lnTo>
                  <a:lnTo>
                    <a:pt x="135" y="341"/>
                  </a:lnTo>
                  <a:lnTo>
                    <a:pt x="135" y="341"/>
                  </a:lnTo>
                  <a:lnTo>
                    <a:pt x="137" y="341"/>
                  </a:lnTo>
                  <a:lnTo>
                    <a:pt x="137" y="338"/>
                  </a:lnTo>
                  <a:lnTo>
                    <a:pt x="139" y="338"/>
                  </a:lnTo>
                  <a:lnTo>
                    <a:pt x="142" y="341"/>
                  </a:lnTo>
                  <a:lnTo>
                    <a:pt x="144" y="341"/>
                  </a:lnTo>
                  <a:lnTo>
                    <a:pt x="144" y="341"/>
                  </a:lnTo>
                  <a:lnTo>
                    <a:pt x="147" y="338"/>
                  </a:lnTo>
                  <a:lnTo>
                    <a:pt x="147" y="338"/>
                  </a:lnTo>
                  <a:lnTo>
                    <a:pt x="147" y="338"/>
                  </a:lnTo>
                  <a:lnTo>
                    <a:pt x="147" y="341"/>
                  </a:lnTo>
                  <a:lnTo>
                    <a:pt x="147" y="345"/>
                  </a:lnTo>
                  <a:lnTo>
                    <a:pt x="144" y="348"/>
                  </a:lnTo>
                  <a:lnTo>
                    <a:pt x="144" y="348"/>
                  </a:lnTo>
                  <a:lnTo>
                    <a:pt x="139" y="353"/>
                  </a:lnTo>
                  <a:lnTo>
                    <a:pt x="139" y="353"/>
                  </a:lnTo>
                  <a:lnTo>
                    <a:pt x="144" y="357"/>
                  </a:lnTo>
                  <a:lnTo>
                    <a:pt x="147" y="362"/>
                  </a:lnTo>
                  <a:lnTo>
                    <a:pt x="147" y="367"/>
                  </a:lnTo>
                  <a:lnTo>
                    <a:pt x="147" y="369"/>
                  </a:lnTo>
                  <a:lnTo>
                    <a:pt x="149" y="371"/>
                  </a:lnTo>
                  <a:lnTo>
                    <a:pt x="149" y="371"/>
                  </a:lnTo>
                  <a:lnTo>
                    <a:pt x="149" y="374"/>
                  </a:lnTo>
                  <a:lnTo>
                    <a:pt x="149" y="374"/>
                  </a:lnTo>
                  <a:lnTo>
                    <a:pt x="149" y="374"/>
                  </a:lnTo>
                  <a:lnTo>
                    <a:pt x="151" y="376"/>
                  </a:lnTo>
                  <a:lnTo>
                    <a:pt x="151" y="376"/>
                  </a:lnTo>
                  <a:lnTo>
                    <a:pt x="151" y="376"/>
                  </a:lnTo>
                  <a:lnTo>
                    <a:pt x="151" y="376"/>
                  </a:lnTo>
                  <a:lnTo>
                    <a:pt x="149" y="379"/>
                  </a:lnTo>
                  <a:lnTo>
                    <a:pt x="149" y="379"/>
                  </a:lnTo>
                  <a:lnTo>
                    <a:pt x="147" y="383"/>
                  </a:lnTo>
                  <a:lnTo>
                    <a:pt x="147" y="383"/>
                  </a:lnTo>
                  <a:lnTo>
                    <a:pt x="147" y="383"/>
                  </a:lnTo>
                  <a:lnTo>
                    <a:pt x="147" y="383"/>
                  </a:lnTo>
                  <a:lnTo>
                    <a:pt x="147" y="386"/>
                  </a:lnTo>
                  <a:lnTo>
                    <a:pt x="147" y="386"/>
                  </a:lnTo>
                  <a:lnTo>
                    <a:pt x="147" y="388"/>
                  </a:lnTo>
                  <a:lnTo>
                    <a:pt x="149" y="388"/>
                  </a:lnTo>
                  <a:lnTo>
                    <a:pt x="149" y="388"/>
                  </a:lnTo>
                  <a:lnTo>
                    <a:pt x="151" y="390"/>
                  </a:lnTo>
                  <a:lnTo>
                    <a:pt x="151" y="390"/>
                  </a:lnTo>
                  <a:lnTo>
                    <a:pt x="151" y="393"/>
                  </a:lnTo>
                  <a:lnTo>
                    <a:pt x="149" y="393"/>
                  </a:lnTo>
                  <a:lnTo>
                    <a:pt x="149" y="395"/>
                  </a:lnTo>
                  <a:lnTo>
                    <a:pt x="149" y="398"/>
                  </a:lnTo>
                  <a:lnTo>
                    <a:pt x="149" y="400"/>
                  </a:lnTo>
                  <a:lnTo>
                    <a:pt x="149" y="402"/>
                  </a:lnTo>
                  <a:lnTo>
                    <a:pt x="147" y="402"/>
                  </a:lnTo>
                  <a:lnTo>
                    <a:pt x="147" y="402"/>
                  </a:lnTo>
                  <a:lnTo>
                    <a:pt x="147" y="405"/>
                  </a:lnTo>
                  <a:lnTo>
                    <a:pt x="147" y="405"/>
                  </a:lnTo>
                  <a:lnTo>
                    <a:pt x="147" y="407"/>
                  </a:lnTo>
                  <a:lnTo>
                    <a:pt x="147" y="407"/>
                  </a:lnTo>
                  <a:lnTo>
                    <a:pt x="147" y="409"/>
                  </a:lnTo>
                  <a:lnTo>
                    <a:pt x="147" y="409"/>
                  </a:lnTo>
                  <a:lnTo>
                    <a:pt x="147" y="409"/>
                  </a:lnTo>
                  <a:lnTo>
                    <a:pt x="147" y="409"/>
                  </a:lnTo>
                  <a:lnTo>
                    <a:pt x="147" y="412"/>
                  </a:lnTo>
                  <a:lnTo>
                    <a:pt x="147" y="412"/>
                  </a:lnTo>
                  <a:lnTo>
                    <a:pt x="147" y="412"/>
                  </a:lnTo>
                  <a:lnTo>
                    <a:pt x="147" y="412"/>
                  </a:lnTo>
                  <a:lnTo>
                    <a:pt x="147" y="414"/>
                  </a:lnTo>
                  <a:lnTo>
                    <a:pt x="147" y="414"/>
                  </a:lnTo>
                  <a:lnTo>
                    <a:pt x="149" y="421"/>
                  </a:lnTo>
                  <a:lnTo>
                    <a:pt x="149" y="421"/>
                  </a:lnTo>
                  <a:lnTo>
                    <a:pt x="149" y="424"/>
                  </a:lnTo>
                  <a:lnTo>
                    <a:pt x="147" y="424"/>
                  </a:lnTo>
                  <a:lnTo>
                    <a:pt x="147" y="424"/>
                  </a:lnTo>
                  <a:lnTo>
                    <a:pt x="147" y="426"/>
                  </a:lnTo>
                  <a:lnTo>
                    <a:pt x="147" y="426"/>
                  </a:lnTo>
                  <a:lnTo>
                    <a:pt x="147" y="426"/>
                  </a:lnTo>
                  <a:lnTo>
                    <a:pt x="149" y="428"/>
                  </a:lnTo>
                  <a:lnTo>
                    <a:pt x="151" y="431"/>
                  </a:lnTo>
                  <a:lnTo>
                    <a:pt x="151" y="431"/>
                  </a:lnTo>
                  <a:lnTo>
                    <a:pt x="151" y="431"/>
                  </a:lnTo>
                  <a:lnTo>
                    <a:pt x="151" y="433"/>
                  </a:lnTo>
                  <a:lnTo>
                    <a:pt x="149" y="433"/>
                  </a:lnTo>
                  <a:lnTo>
                    <a:pt x="149" y="435"/>
                  </a:lnTo>
                  <a:lnTo>
                    <a:pt x="149" y="435"/>
                  </a:lnTo>
                  <a:lnTo>
                    <a:pt x="149" y="435"/>
                  </a:lnTo>
                  <a:lnTo>
                    <a:pt x="149" y="435"/>
                  </a:lnTo>
                  <a:lnTo>
                    <a:pt x="149" y="438"/>
                  </a:lnTo>
                  <a:lnTo>
                    <a:pt x="149" y="438"/>
                  </a:lnTo>
                  <a:lnTo>
                    <a:pt x="149" y="438"/>
                  </a:lnTo>
                  <a:lnTo>
                    <a:pt x="147" y="440"/>
                  </a:lnTo>
                  <a:lnTo>
                    <a:pt x="147" y="440"/>
                  </a:lnTo>
                  <a:lnTo>
                    <a:pt x="144" y="440"/>
                  </a:lnTo>
                  <a:lnTo>
                    <a:pt x="144" y="440"/>
                  </a:lnTo>
                  <a:lnTo>
                    <a:pt x="144" y="440"/>
                  </a:lnTo>
                  <a:lnTo>
                    <a:pt x="142" y="442"/>
                  </a:lnTo>
                  <a:lnTo>
                    <a:pt x="142" y="442"/>
                  </a:lnTo>
                  <a:lnTo>
                    <a:pt x="142" y="445"/>
                  </a:lnTo>
                  <a:lnTo>
                    <a:pt x="144" y="447"/>
                  </a:lnTo>
                  <a:lnTo>
                    <a:pt x="144" y="450"/>
                  </a:lnTo>
                  <a:lnTo>
                    <a:pt x="144" y="452"/>
                  </a:lnTo>
                  <a:lnTo>
                    <a:pt x="144" y="452"/>
                  </a:lnTo>
                  <a:lnTo>
                    <a:pt x="144" y="454"/>
                  </a:lnTo>
                  <a:lnTo>
                    <a:pt x="144" y="454"/>
                  </a:lnTo>
                  <a:lnTo>
                    <a:pt x="144" y="457"/>
                  </a:lnTo>
                  <a:lnTo>
                    <a:pt x="142" y="457"/>
                  </a:lnTo>
                  <a:lnTo>
                    <a:pt x="139" y="457"/>
                  </a:lnTo>
                  <a:lnTo>
                    <a:pt x="137" y="457"/>
                  </a:lnTo>
                  <a:lnTo>
                    <a:pt x="132" y="459"/>
                  </a:lnTo>
                  <a:lnTo>
                    <a:pt x="132" y="459"/>
                  </a:lnTo>
                  <a:lnTo>
                    <a:pt x="132" y="461"/>
                  </a:lnTo>
                  <a:lnTo>
                    <a:pt x="135" y="464"/>
                  </a:lnTo>
                  <a:lnTo>
                    <a:pt x="135" y="464"/>
                  </a:lnTo>
                  <a:lnTo>
                    <a:pt x="135" y="464"/>
                  </a:lnTo>
                  <a:lnTo>
                    <a:pt x="132" y="464"/>
                  </a:lnTo>
                  <a:lnTo>
                    <a:pt x="132" y="464"/>
                  </a:lnTo>
                  <a:lnTo>
                    <a:pt x="132" y="466"/>
                  </a:lnTo>
                  <a:lnTo>
                    <a:pt x="132" y="466"/>
                  </a:lnTo>
                  <a:lnTo>
                    <a:pt x="132" y="469"/>
                  </a:lnTo>
                  <a:lnTo>
                    <a:pt x="132" y="469"/>
                  </a:lnTo>
                  <a:lnTo>
                    <a:pt x="132" y="469"/>
                  </a:lnTo>
                  <a:lnTo>
                    <a:pt x="132" y="469"/>
                  </a:lnTo>
                  <a:lnTo>
                    <a:pt x="135" y="469"/>
                  </a:lnTo>
                  <a:lnTo>
                    <a:pt x="135" y="469"/>
                  </a:lnTo>
                  <a:lnTo>
                    <a:pt x="137" y="469"/>
                  </a:lnTo>
                  <a:lnTo>
                    <a:pt x="139" y="469"/>
                  </a:lnTo>
                  <a:lnTo>
                    <a:pt x="139" y="469"/>
                  </a:lnTo>
                  <a:lnTo>
                    <a:pt x="139" y="471"/>
                  </a:lnTo>
                  <a:lnTo>
                    <a:pt x="139" y="471"/>
                  </a:lnTo>
                  <a:lnTo>
                    <a:pt x="139" y="471"/>
                  </a:lnTo>
                  <a:lnTo>
                    <a:pt x="139" y="471"/>
                  </a:lnTo>
                  <a:lnTo>
                    <a:pt x="142" y="471"/>
                  </a:lnTo>
                  <a:lnTo>
                    <a:pt x="142" y="473"/>
                  </a:lnTo>
                  <a:lnTo>
                    <a:pt x="142" y="473"/>
                  </a:lnTo>
                  <a:lnTo>
                    <a:pt x="142" y="476"/>
                  </a:lnTo>
                  <a:lnTo>
                    <a:pt x="139" y="483"/>
                  </a:lnTo>
                  <a:lnTo>
                    <a:pt x="139" y="483"/>
                  </a:lnTo>
                  <a:lnTo>
                    <a:pt x="139" y="485"/>
                  </a:lnTo>
                  <a:lnTo>
                    <a:pt x="139" y="485"/>
                  </a:lnTo>
                  <a:lnTo>
                    <a:pt x="139" y="487"/>
                  </a:lnTo>
                  <a:lnTo>
                    <a:pt x="137" y="487"/>
                  </a:lnTo>
                  <a:lnTo>
                    <a:pt x="137" y="490"/>
                  </a:lnTo>
                  <a:lnTo>
                    <a:pt x="137" y="490"/>
                  </a:lnTo>
                  <a:lnTo>
                    <a:pt x="137" y="492"/>
                  </a:lnTo>
                  <a:lnTo>
                    <a:pt x="137" y="495"/>
                  </a:lnTo>
                  <a:lnTo>
                    <a:pt x="137" y="495"/>
                  </a:lnTo>
                  <a:lnTo>
                    <a:pt x="139" y="495"/>
                  </a:lnTo>
                  <a:lnTo>
                    <a:pt x="139" y="495"/>
                  </a:lnTo>
                  <a:lnTo>
                    <a:pt x="139" y="495"/>
                  </a:lnTo>
                  <a:lnTo>
                    <a:pt x="139" y="497"/>
                  </a:lnTo>
                  <a:lnTo>
                    <a:pt x="139" y="497"/>
                  </a:lnTo>
                  <a:lnTo>
                    <a:pt x="139" y="502"/>
                  </a:lnTo>
                  <a:lnTo>
                    <a:pt x="139" y="502"/>
                  </a:lnTo>
                  <a:lnTo>
                    <a:pt x="139" y="502"/>
                  </a:lnTo>
                  <a:lnTo>
                    <a:pt x="139" y="504"/>
                  </a:lnTo>
                  <a:lnTo>
                    <a:pt x="139" y="504"/>
                  </a:lnTo>
                  <a:lnTo>
                    <a:pt x="139" y="504"/>
                  </a:lnTo>
                  <a:lnTo>
                    <a:pt x="139" y="504"/>
                  </a:lnTo>
                  <a:lnTo>
                    <a:pt x="139" y="506"/>
                  </a:lnTo>
                  <a:lnTo>
                    <a:pt x="139" y="506"/>
                  </a:lnTo>
                  <a:lnTo>
                    <a:pt x="142" y="506"/>
                  </a:lnTo>
                  <a:lnTo>
                    <a:pt x="142" y="506"/>
                  </a:lnTo>
                  <a:lnTo>
                    <a:pt x="144" y="506"/>
                  </a:lnTo>
                  <a:lnTo>
                    <a:pt x="147" y="504"/>
                  </a:lnTo>
                  <a:lnTo>
                    <a:pt x="147" y="504"/>
                  </a:lnTo>
                  <a:lnTo>
                    <a:pt x="147" y="506"/>
                  </a:lnTo>
                  <a:lnTo>
                    <a:pt x="147" y="506"/>
                  </a:lnTo>
                  <a:lnTo>
                    <a:pt x="147" y="509"/>
                  </a:lnTo>
                  <a:lnTo>
                    <a:pt x="147" y="509"/>
                  </a:lnTo>
                  <a:lnTo>
                    <a:pt x="149" y="511"/>
                  </a:lnTo>
                  <a:lnTo>
                    <a:pt x="149" y="511"/>
                  </a:lnTo>
                  <a:lnTo>
                    <a:pt x="151" y="511"/>
                  </a:lnTo>
                  <a:lnTo>
                    <a:pt x="151" y="513"/>
                  </a:lnTo>
                  <a:lnTo>
                    <a:pt x="151" y="513"/>
                  </a:lnTo>
                  <a:lnTo>
                    <a:pt x="151" y="516"/>
                  </a:lnTo>
                  <a:lnTo>
                    <a:pt x="151" y="518"/>
                  </a:lnTo>
                  <a:lnTo>
                    <a:pt x="149" y="521"/>
                  </a:lnTo>
                  <a:lnTo>
                    <a:pt x="149" y="525"/>
                  </a:lnTo>
                  <a:lnTo>
                    <a:pt x="149" y="525"/>
                  </a:lnTo>
                  <a:lnTo>
                    <a:pt x="149" y="525"/>
                  </a:lnTo>
                  <a:lnTo>
                    <a:pt x="147" y="525"/>
                  </a:lnTo>
                  <a:lnTo>
                    <a:pt x="147" y="528"/>
                  </a:lnTo>
                  <a:lnTo>
                    <a:pt x="147" y="528"/>
                  </a:lnTo>
                  <a:lnTo>
                    <a:pt x="147" y="530"/>
                  </a:lnTo>
                  <a:lnTo>
                    <a:pt x="144" y="530"/>
                  </a:lnTo>
                  <a:lnTo>
                    <a:pt x="144" y="530"/>
                  </a:lnTo>
                  <a:lnTo>
                    <a:pt x="144" y="530"/>
                  </a:lnTo>
                  <a:lnTo>
                    <a:pt x="142" y="532"/>
                  </a:lnTo>
                  <a:lnTo>
                    <a:pt x="142" y="535"/>
                  </a:lnTo>
                  <a:lnTo>
                    <a:pt x="142" y="535"/>
                  </a:lnTo>
                  <a:lnTo>
                    <a:pt x="142" y="535"/>
                  </a:lnTo>
                  <a:lnTo>
                    <a:pt x="142" y="537"/>
                  </a:lnTo>
                  <a:lnTo>
                    <a:pt x="142" y="537"/>
                  </a:lnTo>
                  <a:lnTo>
                    <a:pt x="142" y="537"/>
                  </a:lnTo>
                  <a:lnTo>
                    <a:pt x="142" y="540"/>
                  </a:lnTo>
                  <a:lnTo>
                    <a:pt x="142" y="540"/>
                  </a:lnTo>
                  <a:lnTo>
                    <a:pt x="142" y="542"/>
                  </a:lnTo>
                  <a:lnTo>
                    <a:pt x="139" y="544"/>
                  </a:lnTo>
                  <a:lnTo>
                    <a:pt x="135" y="549"/>
                  </a:lnTo>
                  <a:lnTo>
                    <a:pt x="135" y="551"/>
                  </a:lnTo>
                  <a:lnTo>
                    <a:pt x="132" y="554"/>
                  </a:lnTo>
                  <a:lnTo>
                    <a:pt x="130" y="556"/>
                  </a:lnTo>
                  <a:lnTo>
                    <a:pt x="128" y="556"/>
                  </a:lnTo>
                  <a:lnTo>
                    <a:pt x="125" y="556"/>
                  </a:lnTo>
                  <a:lnTo>
                    <a:pt x="123" y="556"/>
                  </a:lnTo>
                  <a:lnTo>
                    <a:pt x="121" y="558"/>
                  </a:lnTo>
                  <a:lnTo>
                    <a:pt x="121" y="561"/>
                  </a:lnTo>
                  <a:lnTo>
                    <a:pt x="121" y="563"/>
                  </a:lnTo>
                  <a:lnTo>
                    <a:pt x="123" y="570"/>
                  </a:lnTo>
                  <a:lnTo>
                    <a:pt x="123" y="575"/>
                  </a:lnTo>
                  <a:lnTo>
                    <a:pt x="123" y="577"/>
                  </a:lnTo>
                  <a:lnTo>
                    <a:pt x="121" y="580"/>
                  </a:lnTo>
                  <a:lnTo>
                    <a:pt x="118" y="584"/>
                  </a:lnTo>
                  <a:lnTo>
                    <a:pt x="113" y="589"/>
                  </a:lnTo>
                  <a:lnTo>
                    <a:pt x="113" y="589"/>
                  </a:lnTo>
                  <a:lnTo>
                    <a:pt x="116" y="589"/>
                  </a:lnTo>
                  <a:lnTo>
                    <a:pt x="116" y="592"/>
                  </a:lnTo>
                  <a:lnTo>
                    <a:pt x="116" y="592"/>
                  </a:lnTo>
                  <a:lnTo>
                    <a:pt x="116" y="592"/>
                  </a:lnTo>
                  <a:lnTo>
                    <a:pt x="116" y="592"/>
                  </a:lnTo>
                  <a:lnTo>
                    <a:pt x="116" y="592"/>
                  </a:lnTo>
                  <a:lnTo>
                    <a:pt x="116" y="592"/>
                  </a:lnTo>
                  <a:lnTo>
                    <a:pt x="116" y="592"/>
                  </a:lnTo>
                  <a:lnTo>
                    <a:pt x="116" y="592"/>
                  </a:lnTo>
                  <a:lnTo>
                    <a:pt x="121" y="599"/>
                  </a:lnTo>
                  <a:lnTo>
                    <a:pt x="121" y="599"/>
                  </a:lnTo>
                  <a:lnTo>
                    <a:pt x="121" y="599"/>
                  </a:lnTo>
                  <a:lnTo>
                    <a:pt x="118" y="599"/>
                  </a:lnTo>
                  <a:lnTo>
                    <a:pt x="116" y="601"/>
                  </a:lnTo>
                  <a:lnTo>
                    <a:pt x="113" y="603"/>
                  </a:lnTo>
                  <a:lnTo>
                    <a:pt x="111" y="606"/>
                  </a:lnTo>
                  <a:lnTo>
                    <a:pt x="109" y="608"/>
                  </a:lnTo>
                  <a:lnTo>
                    <a:pt x="104" y="613"/>
                  </a:lnTo>
                  <a:lnTo>
                    <a:pt x="102" y="615"/>
                  </a:lnTo>
                  <a:lnTo>
                    <a:pt x="99" y="618"/>
                  </a:lnTo>
                  <a:lnTo>
                    <a:pt x="97" y="622"/>
                  </a:lnTo>
                  <a:lnTo>
                    <a:pt x="95" y="625"/>
                  </a:lnTo>
                  <a:lnTo>
                    <a:pt x="90" y="627"/>
                  </a:lnTo>
                  <a:lnTo>
                    <a:pt x="87" y="632"/>
                  </a:lnTo>
                  <a:lnTo>
                    <a:pt x="85" y="634"/>
                  </a:lnTo>
                  <a:lnTo>
                    <a:pt x="83" y="637"/>
                  </a:lnTo>
                  <a:lnTo>
                    <a:pt x="80" y="641"/>
                  </a:lnTo>
                  <a:lnTo>
                    <a:pt x="78" y="644"/>
                  </a:lnTo>
                  <a:lnTo>
                    <a:pt x="73" y="646"/>
                  </a:lnTo>
                  <a:lnTo>
                    <a:pt x="71" y="648"/>
                  </a:lnTo>
                  <a:lnTo>
                    <a:pt x="69" y="653"/>
                  </a:lnTo>
                  <a:lnTo>
                    <a:pt x="66" y="655"/>
                  </a:lnTo>
                  <a:lnTo>
                    <a:pt x="61" y="658"/>
                  </a:lnTo>
                  <a:lnTo>
                    <a:pt x="59" y="660"/>
                  </a:lnTo>
                  <a:lnTo>
                    <a:pt x="57" y="663"/>
                  </a:lnTo>
                  <a:lnTo>
                    <a:pt x="59" y="670"/>
                  </a:lnTo>
                  <a:lnTo>
                    <a:pt x="61" y="679"/>
                  </a:lnTo>
                  <a:lnTo>
                    <a:pt x="66" y="686"/>
                  </a:lnTo>
                  <a:lnTo>
                    <a:pt x="69" y="693"/>
                  </a:lnTo>
                  <a:lnTo>
                    <a:pt x="71" y="705"/>
                  </a:lnTo>
                  <a:lnTo>
                    <a:pt x="71" y="708"/>
                  </a:lnTo>
                  <a:lnTo>
                    <a:pt x="71" y="719"/>
                  </a:lnTo>
                  <a:lnTo>
                    <a:pt x="71" y="722"/>
                  </a:lnTo>
                  <a:lnTo>
                    <a:pt x="71" y="724"/>
                  </a:lnTo>
                  <a:lnTo>
                    <a:pt x="78" y="729"/>
                  </a:lnTo>
                  <a:lnTo>
                    <a:pt x="78" y="731"/>
                  </a:lnTo>
                  <a:lnTo>
                    <a:pt x="80" y="738"/>
                  </a:lnTo>
                  <a:lnTo>
                    <a:pt x="83" y="745"/>
                  </a:lnTo>
                  <a:lnTo>
                    <a:pt x="83" y="745"/>
                  </a:lnTo>
                  <a:lnTo>
                    <a:pt x="85" y="748"/>
                  </a:lnTo>
                  <a:lnTo>
                    <a:pt x="87" y="750"/>
                  </a:lnTo>
                  <a:lnTo>
                    <a:pt x="87" y="750"/>
                  </a:lnTo>
                  <a:lnTo>
                    <a:pt x="87" y="750"/>
                  </a:lnTo>
                  <a:lnTo>
                    <a:pt x="87" y="753"/>
                  </a:lnTo>
                  <a:lnTo>
                    <a:pt x="90" y="762"/>
                  </a:lnTo>
                  <a:lnTo>
                    <a:pt x="90" y="764"/>
                  </a:lnTo>
                  <a:lnTo>
                    <a:pt x="92" y="769"/>
                  </a:lnTo>
                  <a:lnTo>
                    <a:pt x="95" y="774"/>
                  </a:lnTo>
                  <a:lnTo>
                    <a:pt x="95" y="779"/>
                  </a:lnTo>
                  <a:lnTo>
                    <a:pt x="95" y="783"/>
                  </a:lnTo>
                  <a:lnTo>
                    <a:pt x="95" y="788"/>
                  </a:lnTo>
                  <a:lnTo>
                    <a:pt x="95" y="795"/>
                  </a:lnTo>
                  <a:lnTo>
                    <a:pt x="95" y="805"/>
                  </a:lnTo>
                  <a:lnTo>
                    <a:pt x="95" y="812"/>
                  </a:lnTo>
                  <a:lnTo>
                    <a:pt x="95" y="821"/>
                  </a:lnTo>
                  <a:lnTo>
                    <a:pt x="95" y="835"/>
                  </a:lnTo>
                  <a:lnTo>
                    <a:pt x="95" y="838"/>
                  </a:lnTo>
                  <a:lnTo>
                    <a:pt x="95" y="838"/>
                  </a:lnTo>
                  <a:lnTo>
                    <a:pt x="95" y="840"/>
                  </a:lnTo>
                  <a:lnTo>
                    <a:pt x="95" y="842"/>
                  </a:lnTo>
                  <a:lnTo>
                    <a:pt x="95" y="845"/>
                  </a:lnTo>
                  <a:lnTo>
                    <a:pt x="95" y="845"/>
                  </a:lnTo>
                  <a:lnTo>
                    <a:pt x="97" y="850"/>
                  </a:lnTo>
                  <a:lnTo>
                    <a:pt x="97" y="850"/>
                  </a:lnTo>
                  <a:lnTo>
                    <a:pt x="95" y="850"/>
                  </a:lnTo>
                  <a:lnTo>
                    <a:pt x="95" y="852"/>
                  </a:lnTo>
                  <a:lnTo>
                    <a:pt x="95" y="852"/>
                  </a:lnTo>
                  <a:lnTo>
                    <a:pt x="95" y="852"/>
                  </a:lnTo>
                  <a:lnTo>
                    <a:pt x="95" y="852"/>
                  </a:lnTo>
                  <a:lnTo>
                    <a:pt x="92" y="859"/>
                  </a:lnTo>
                  <a:lnTo>
                    <a:pt x="90" y="861"/>
                  </a:lnTo>
                  <a:lnTo>
                    <a:pt x="92" y="861"/>
                  </a:lnTo>
                  <a:lnTo>
                    <a:pt x="92" y="868"/>
                  </a:lnTo>
                  <a:lnTo>
                    <a:pt x="95" y="871"/>
                  </a:lnTo>
                  <a:lnTo>
                    <a:pt x="97" y="871"/>
                  </a:lnTo>
                  <a:lnTo>
                    <a:pt x="99" y="871"/>
                  </a:lnTo>
                  <a:lnTo>
                    <a:pt x="99" y="873"/>
                  </a:lnTo>
                  <a:lnTo>
                    <a:pt x="99" y="876"/>
                  </a:lnTo>
                  <a:lnTo>
                    <a:pt x="99" y="878"/>
                  </a:lnTo>
                  <a:lnTo>
                    <a:pt x="99" y="880"/>
                  </a:lnTo>
                  <a:lnTo>
                    <a:pt x="99" y="883"/>
                  </a:lnTo>
                  <a:lnTo>
                    <a:pt x="99" y="887"/>
                  </a:lnTo>
                  <a:lnTo>
                    <a:pt x="99" y="887"/>
                  </a:lnTo>
                  <a:lnTo>
                    <a:pt x="99" y="895"/>
                  </a:lnTo>
                  <a:lnTo>
                    <a:pt x="99" y="897"/>
                  </a:lnTo>
                  <a:lnTo>
                    <a:pt x="102" y="902"/>
                  </a:lnTo>
                  <a:lnTo>
                    <a:pt x="102" y="906"/>
                  </a:lnTo>
                  <a:lnTo>
                    <a:pt x="102" y="921"/>
                  </a:lnTo>
                  <a:lnTo>
                    <a:pt x="104" y="921"/>
                  </a:lnTo>
                  <a:lnTo>
                    <a:pt x="106" y="921"/>
                  </a:lnTo>
                  <a:lnTo>
                    <a:pt x="109" y="921"/>
                  </a:lnTo>
                  <a:lnTo>
                    <a:pt x="111" y="923"/>
                  </a:lnTo>
                  <a:lnTo>
                    <a:pt x="116" y="923"/>
                  </a:lnTo>
                  <a:lnTo>
                    <a:pt x="121" y="923"/>
                  </a:lnTo>
                  <a:lnTo>
                    <a:pt x="128" y="923"/>
                  </a:lnTo>
                  <a:lnTo>
                    <a:pt x="135" y="923"/>
                  </a:lnTo>
                  <a:lnTo>
                    <a:pt x="144" y="921"/>
                  </a:lnTo>
                  <a:lnTo>
                    <a:pt x="144" y="921"/>
                  </a:lnTo>
                  <a:lnTo>
                    <a:pt x="144" y="921"/>
                  </a:lnTo>
                  <a:lnTo>
                    <a:pt x="142" y="921"/>
                  </a:lnTo>
                  <a:lnTo>
                    <a:pt x="144" y="918"/>
                  </a:lnTo>
                  <a:lnTo>
                    <a:pt x="144" y="918"/>
                  </a:lnTo>
                  <a:lnTo>
                    <a:pt x="144" y="913"/>
                  </a:lnTo>
                  <a:lnTo>
                    <a:pt x="144" y="911"/>
                  </a:lnTo>
                  <a:lnTo>
                    <a:pt x="144" y="909"/>
                  </a:lnTo>
                  <a:lnTo>
                    <a:pt x="144" y="909"/>
                  </a:lnTo>
                  <a:lnTo>
                    <a:pt x="144" y="904"/>
                  </a:lnTo>
                  <a:lnTo>
                    <a:pt x="147" y="887"/>
                  </a:lnTo>
                  <a:lnTo>
                    <a:pt x="147" y="878"/>
                  </a:lnTo>
                  <a:lnTo>
                    <a:pt x="147" y="876"/>
                  </a:lnTo>
                  <a:lnTo>
                    <a:pt x="144" y="878"/>
                  </a:lnTo>
                  <a:lnTo>
                    <a:pt x="144" y="878"/>
                  </a:lnTo>
                  <a:lnTo>
                    <a:pt x="144" y="878"/>
                  </a:lnTo>
                  <a:lnTo>
                    <a:pt x="144" y="880"/>
                  </a:lnTo>
                  <a:lnTo>
                    <a:pt x="142" y="883"/>
                  </a:lnTo>
                  <a:lnTo>
                    <a:pt x="142" y="885"/>
                  </a:lnTo>
                  <a:lnTo>
                    <a:pt x="142" y="885"/>
                  </a:lnTo>
                  <a:lnTo>
                    <a:pt x="142" y="887"/>
                  </a:lnTo>
                  <a:lnTo>
                    <a:pt x="142" y="887"/>
                  </a:lnTo>
                  <a:lnTo>
                    <a:pt x="142" y="887"/>
                  </a:lnTo>
                  <a:lnTo>
                    <a:pt x="142" y="887"/>
                  </a:lnTo>
                  <a:lnTo>
                    <a:pt x="139" y="887"/>
                  </a:lnTo>
                  <a:lnTo>
                    <a:pt x="139" y="887"/>
                  </a:lnTo>
                  <a:lnTo>
                    <a:pt x="139" y="885"/>
                  </a:lnTo>
                  <a:lnTo>
                    <a:pt x="137" y="885"/>
                  </a:lnTo>
                  <a:lnTo>
                    <a:pt x="137" y="883"/>
                  </a:lnTo>
                  <a:lnTo>
                    <a:pt x="137" y="883"/>
                  </a:lnTo>
                  <a:lnTo>
                    <a:pt x="135" y="883"/>
                  </a:lnTo>
                  <a:lnTo>
                    <a:pt x="132" y="883"/>
                  </a:lnTo>
                  <a:lnTo>
                    <a:pt x="132" y="883"/>
                  </a:lnTo>
                  <a:lnTo>
                    <a:pt x="132" y="880"/>
                  </a:lnTo>
                  <a:lnTo>
                    <a:pt x="130" y="878"/>
                  </a:lnTo>
                  <a:lnTo>
                    <a:pt x="130" y="878"/>
                  </a:lnTo>
                  <a:lnTo>
                    <a:pt x="130" y="876"/>
                  </a:lnTo>
                  <a:lnTo>
                    <a:pt x="130" y="876"/>
                  </a:lnTo>
                  <a:lnTo>
                    <a:pt x="130" y="876"/>
                  </a:lnTo>
                  <a:lnTo>
                    <a:pt x="130" y="876"/>
                  </a:lnTo>
                  <a:lnTo>
                    <a:pt x="128" y="873"/>
                  </a:lnTo>
                  <a:lnTo>
                    <a:pt x="128" y="873"/>
                  </a:lnTo>
                  <a:lnTo>
                    <a:pt x="128" y="873"/>
                  </a:lnTo>
                  <a:lnTo>
                    <a:pt x="128" y="873"/>
                  </a:lnTo>
                  <a:lnTo>
                    <a:pt x="125" y="871"/>
                  </a:lnTo>
                  <a:lnTo>
                    <a:pt x="125" y="871"/>
                  </a:lnTo>
                  <a:lnTo>
                    <a:pt x="125" y="871"/>
                  </a:lnTo>
                  <a:lnTo>
                    <a:pt x="125" y="871"/>
                  </a:lnTo>
                  <a:lnTo>
                    <a:pt x="125" y="871"/>
                  </a:lnTo>
                  <a:lnTo>
                    <a:pt x="123" y="868"/>
                  </a:lnTo>
                  <a:lnTo>
                    <a:pt x="123" y="868"/>
                  </a:lnTo>
                  <a:lnTo>
                    <a:pt x="123" y="871"/>
                  </a:lnTo>
                  <a:lnTo>
                    <a:pt x="123" y="871"/>
                  </a:lnTo>
                  <a:lnTo>
                    <a:pt x="123" y="871"/>
                  </a:lnTo>
                  <a:lnTo>
                    <a:pt x="123" y="873"/>
                  </a:lnTo>
                  <a:lnTo>
                    <a:pt x="121" y="871"/>
                  </a:lnTo>
                  <a:lnTo>
                    <a:pt x="121" y="871"/>
                  </a:lnTo>
                  <a:lnTo>
                    <a:pt x="123" y="868"/>
                  </a:lnTo>
                  <a:lnTo>
                    <a:pt x="123" y="868"/>
                  </a:lnTo>
                  <a:lnTo>
                    <a:pt x="123" y="868"/>
                  </a:lnTo>
                  <a:lnTo>
                    <a:pt x="125" y="868"/>
                  </a:lnTo>
                  <a:lnTo>
                    <a:pt x="125" y="868"/>
                  </a:lnTo>
                  <a:lnTo>
                    <a:pt x="128" y="868"/>
                  </a:lnTo>
                  <a:lnTo>
                    <a:pt x="128" y="868"/>
                  </a:lnTo>
                  <a:lnTo>
                    <a:pt x="128" y="868"/>
                  </a:lnTo>
                  <a:lnTo>
                    <a:pt x="128" y="868"/>
                  </a:lnTo>
                  <a:lnTo>
                    <a:pt x="130" y="868"/>
                  </a:lnTo>
                  <a:lnTo>
                    <a:pt x="130" y="868"/>
                  </a:lnTo>
                  <a:lnTo>
                    <a:pt x="130" y="866"/>
                  </a:lnTo>
                  <a:lnTo>
                    <a:pt x="132" y="864"/>
                  </a:lnTo>
                  <a:lnTo>
                    <a:pt x="132" y="864"/>
                  </a:lnTo>
                  <a:lnTo>
                    <a:pt x="132" y="864"/>
                  </a:lnTo>
                  <a:lnTo>
                    <a:pt x="132" y="861"/>
                  </a:lnTo>
                  <a:lnTo>
                    <a:pt x="132" y="861"/>
                  </a:lnTo>
                  <a:lnTo>
                    <a:pt x="135" y="861"/>
                  </a:lnTo>
                  <a:lnTo>
                    <a:pt x="135" y="861"/>
                  </a:lnTo>
                  <a:lnTo>
                    <a:pt x="135" y="861"/>
                  </a:lnTo>
                  <a:lnTo>
                    <a:pt x="135" y="859"/>
                  </a:lnTo>
                  <a:lnTo>
                    <a:pt x="135" y="859"/>
                  </a:lnTo>
                  <a:lnTo>
                    <a:pt x="135" y="861"/>
                  </a:lnTo>
                  <a:lnTo>
                    <a:pt x="135" y="861"/>
                  </a:lnTo>
                  <a:lnTo>
                    <a:pt x="135" y="861"/>
                  </a:lnTo>
                  <a:lnTo>
                    <a:pt x="135" y="861"/>
                  </a:lnTo>
                  <a:lnTo>
                    <a:pt x="135" y="857"/>
                  </a:lnTo>
                  <a:lnTo>
                    <a:pt x="137" y="857"/>
                  </a:lnTo>
                  <a:lnTo>
                    <a:pt x="137" y="852"/>
                  </a:lnTo>
                  <a:lnTo>
                    <a:pt x="139" y="850"/>
                  </a:lnTo>
                  <a:lnTo>
                    <a:pt x="142" y="847"/>
                  </a:lnTo>
                  <a:lnTo>
                    <a:pt x="142" y="845"/>
                  </a:lnTo>
                  <a:lnTo>
                    <a:pt x="156" y="835"/>
                  </a:lnTo>
                  <a:lnTo>
                    <a:pt x="158" y="833"/>
                  </a:lnTo>
                  <a:lnTo>
                    <a:pt x="161" y="833"/>
                  </a:lnTo>
                  <a:lnTo>
                    <a:pt x="161" y="833"/>
                  </a:lnTo>
                  <a:lnTo>
                    <a:pt x="163" y="831"/>
                  </a:lnTo>
                  <a:lnTo>
                    <a:pt x="161" y="831"/>
                  </a:lnTo>
                  <a:lnTo>
                    <a:pt x="161" y="831"/>
                  </a:lnTo>
                  <a:lnTo>
                    <a:pt x="161" y="831"/>
                  </a:lnTo>
                  <a:lnTo>
                    <a:pt x="161" y="831"/>
                  </a:lnTo>
                  <a:lnTo>
                    <a:pt x="163" y="828"/>
                  </a:lnTo>
                  <a:lnTo>
                    <a:pt x="163" y="828"/>
                  </a:lnTo>
                  <a:lnTo>
                    <a:pt x="166" y="828"/>
                  </a:lnTo>
                  <a:lnTo>
                    <a:pt x="166" y="828"/>
                  </a:lnTo>
                  <a:lnTo>
                    <a:pt x="168" y="826"/>
                  </a:lnTo>
                  <a:lnTo>
                    <a:pt x="168" y="828"/>
                  </a:lnTo>
                  <a:lnTo>
                    <a:pt x="166" y="828"/>
                  </a:lnTo>
                  <a:lnTo>
                    <a:pt x="166" y="828"/>
                  </a:lnTo>
                  <a:lnTo>
                    <a:pt x="163" y="831"/>
                  </a:lnTo>
                  <a:lnTo>
                    <a:pt x="163" y="831"/>
                  </a:lnTo>
                  <a:lnTo>
                    <a:pt x="166" y="828"/>
                  </a:lnTo>
                  <a:lnTo>
                    <a:pt x="175" y="826"/>
                  </a:lnTo>
                  <a:lnTo>
                    <a:pt x="180" y="824"/>
                  </a:lnTo>
                  <a:lnTo>
                    <a:pt x="189" y="819"/>
                  </a:lnTo>
                  <a:lnTo>
                    <a:pt x="199" y="814"/>
                  </a:lnTo>
                  <a:lnTo>
                    <a:pt x="210" y="809"/>
                  </a:lnTo>
                  <a:lnTo>
                    <a:pt x="215" y="809"/>
                  </a:lnTo>
                  <a:lnTo>
                    <a:pt x="220" y="807"/>
                  </a:lnTo>
                  <a:lnTo>
                    <a:pt x="222" y="807"/>
                  </a:lnTo>
                  <a:lnTo>
                    <a:pt x="229" y="805"/>
                  </a:lnTo>
                  <a:lnTo>
                    <a:pt x="229" y="805"/>
                  </a:lnTo>
                  <a:lnTo>
                    <a:pt x="237" y="802"/>
                  </a:lnTo>
                  <a:lnTo>
                    <a:pt x="246" y="797"/>
                  </a:lnTo>
                  <a:lnTo>
                    <a:pt x="263" y="788"/>
                  </a:lnTo>
                  <a:lnTo>
                    <a:pt x="265" y="786"/>
                  </a:lnTo>
                  <a:lnTo>
                    <a:pt x="267" y="783"/>
                  </a:lnTo>
                  <a:lnTo>
                    <a:pt x="267" y="783"/>
                  </a:lnTo>
                  <a:lnTo>
                    <a:pt x="267" y="783"/>
                  </a:lnTo>
                  <a:lnTo>
                    <a:pt x="267" y="783"/>
                  </a:lnTo>
                  <a:lnTo>
                    <a:pt x="272" y="776"/>
                  </a:lnTo>
                  <a:lnTo>
                    <a:pt x="281" y="764"/>
                  </a:lnTo>
                  <a:lnTo>
                    <a:pt x="281" y="762"/>
                  </a:lnTo>
                  <a:lnTo>
                    <a:pt x="281" y="762"/>
                  </a:lnTo>
                  <a:lnTo>
                    <a:pt x="281" y="762"/>
                  </a:lnTo>
                  <a:lnTo>
                    <a:pt x="281" y="762"/>
                  </a:lnTo>
                  <a:lnTo>
                    <a:pt x="284" y="760"/>
                  </a:lnTo>
                  <a:lnTo>
                    <a:pt x="284" y="760"/>
                  </a:lnTo>
                  <a:lnTo>
                    <a:pt x="284" y="760"/>
                  </a:lnTo>
                  <a:lnTo>
                    <a:pt x="281" y="757"/>
                  </a:lnTo>
                  <a:lnTo>
                    <a:pt x="281" y="757"/>
                  </a:lnTo>
                  <a:lnTo>
                    <a:pt x="281" y="757"/>
                  </a:lnTo>
                  <a:lnTo>
                    <a:pt x="286" y="745"/>
                  </a:lnTo>
                  <a:lnTo>
                    <a:pt x="286" y="745"/>
                  </a:lnTo>
                  <a:lnTo>
                    <a:pt x="284" y="745"/>
                  </a:lnTo>
                  <a:lnTo>
                    <a:pt x="284" y="745"/>
                  </a:lnTo>
                  <a:lnTo>
                    <a:pt x="284" y="743"/>
                  </a:lnTo>
                  <a:lnTo>
                    <a:pt x="284" y="743"/>
                  </a:lnTo>
                  <a:lnTo>
                    <a:pt x="281" y="741"/>
                  </a:lnTo>
                  <a:lnTo>
                    <a:pt x="281" y="741"/>
                  </a:lnTo>
                  <a:lnTo>
                    <a:pt x="281" y="743"/>
                  </a:lnTo>
                  <a:lnTo>
                    <a:pt x="281" y="745"/>
                  </a:lnTo>
                  <a:lnTo>
                    <a:pt x="281" y="748"/>
                  </a:lnTo>
                  <a:lnTo>
                    <a:pt x="281" y="748"/>
                  </a:lnTo>
                  <a:lnTo>
                    <a:pt x="279" y="745"/>
                  </a:lnTo>
                  <a:lnTo>
                    <a:pt x="279" y="745"/>
                  </a:lnTo>
                  <a:lnTo>
                    <a:pt x="277" y="745"/>
                  </a:lnTo>
                  <a:lnTo>
                    <a:pt x="277" y="745"/>
                  </a:lnTo>
                  <a:lnTo>
                    <a:pt x="277" y="745"/>
                  </a:lnTo>
                  <a:lnTo>
                    <a:pt x="277" y="748"/>
                  </a:lnTo>
                  <a:lnTo>
                    <a:pt x="277" y="748"/>
                  </a:lnTo>
                  <a:lnTo>
                    <a:pt x="274" y="753"/>
                  </a:lnTo>
                  <a:lnTo>
                    <a:pt x="274" y="753"/>
                  </a:lnTo>
                  <a:lnTo>
                    <a:pt x="274" y="750"/>
                  </a:lnTo>
                  <a:lnTo>
                    <a:pt x="274" y="750"/>
                  </a:lnTo>
                  <a:lnTo>
                    <a:pt x="274" y="750"/>
                  </a:lnTo>
                  <a:lnTo>
                    <a:pt x="274" y="748"/>
                  </a:lnTo>
                  <a:lnTo>
                    <a:pt x="274" y="748"/>
                  </a:lnTo>
                  <a:lnTo>
                    <a:pt x="274" y="748"/>
                  </a:lnTo>
                  <a:lnTo>
                    <a:pt x="274" y="748"/>
                  </a:lnTo>
                  <a:lnTo>
                    <a:pt x="274" y="745"/>
                  </a:lnTo>
                  <a:lnTo>
                    <a:pt x="274" y="745"/>
                  </a:lnTo>
                  <a:lnTo>
                    <a:pt x="274" y="745"/>
                  </a:lnTo>
                  <a:lnTo>
                    <a:pt x="274" y="743"/>
                  </a:lnTo>
                  <a:lnTo>
                    <a:pt x="274" y="741"/>
                  </a:lnTo>
                  <a:lnTo>
                    <a:pt x="277" y="738"/>
                  </a:lnTo>
                  <a:lnTo>
                    <a:pt x="277" y="738"/>
                  </a:lnTo>
                  <a:lnTo>
                    <a:pt x="277" y="738"/>
                  </a:lnTo>
                  <a:lnTo>
                    <a:pt x="277" y="736"/>
                  </a:lnTo>
                  <a:lnTo>
                    <a:pt x="274" y="736"/>
                  </a:lnTo>
                  <a:lnTo>
                    <a:pt x="274" y="736"/>
                  </a:lnTo>
                  <a:lnTo>
                    <a:pt x="274" y="736"/>
                  </a:lnTo>
                  <a:lnTo>
                    <a:pt x="274" y="736"/>
                  </a:lnTo>
                  <a:lnTo>
                    <a:pt x="277" y="736"/>
                  </a:lnTo>
                  <a:lnTo>
                    <a:pt x="277" y="736"/>
                  </a:lnTo>
                  <a:lnTo>
                    <a:pt x="277" y="736"/>
                  </a:lnTo>
                  <a:lnTo>
                    <a:pt x="277" y="738"/>
                  </a:lnTo>
                  <a:lnTo>
                    <a:pt x="277" y="738"/>
                  </a:lnTo>
                  <a:lnTo>
                    <a:pt x="277" y="738"/>
                  </a:lnTo>
                  <a:lnTo>
                    <a:pt x="279" y="738"/>
                  </a:lnTo>
                  <a:lnTo>
                    <a:pt x="279" y="736"/>
                  </a:lnTo>
                  <a:lnTo>
                    <a:pt x="279" y="731"/>
                  </a:lnTo>
                  <a:lnTo>
                    <a:pt x="279" y="724"/>
                  </a:lnTo>
                  <a:lnTo>
                    <a:pt x="281" y="715"/>
                  </a:lnTo>
                  <a:lnTo>
                    <a:pt x="281" y="712"/>
                  </a:lnTo>
                  <a:lnTo>
                    <a:pt x="281" y="710"/>
                  </a:lnTo>
                  <a:lnTo>
                    <a:pt x="281" y="708"/>
                  </a:lnTo>
                  <a:lnTo>
                    <a:pt x="281" y="708"/>
                  </a:lnTo>
                  <a:lnTo>
                    <a:pt x="281" y="705"/>
                  </a:lnTo>
                  <a:lnTo>
                    <a:pt x="281" y="705"/>
                  </a:lnTo>
                  <a:lnTo>
                    <a:pt x="284" y="703"/>
                  </a:lnTo>
                  <a:lnTo>
                    <a:pt x="286" y="698"/>
                  </a:lnTo>
                  <a:lnTo>
                    <a:pt x="286" y="696"/>
                  </a:lnTo>
                  <a:lnTo>
                    <a:pt x="289" y="693"/>
                  </a:lnTo>
                  <a:lnTo>
                    <a:pt x="289" y="691"/>
                  </a:lnTo>
                  <a:lnTo>
                    <a:pt x="289" y="691"/>
                  </a:lnTo>
                  <a:lnTo>
                    <a:pt x="289" y="691"/>
                  </a:lnTo>
                  <a:lnTo>
                    <a:pt x="289" y="691"/>
                  </a:lnTo>
                  <a:lnTo>
                    <a:pt x="289" y="691"/>
                  </a:lnTo>
                  <a:lnTo>
                    <a:pt x="286" y="691"/>
                  </a:lnTo>
                  <a:lnTo>
                    <a:pt x="286" y="691"/>
                  </a:lnTo>
                  <a:lnTo>
                    <a:pt x="286" y="691"/>
                  </a:lnTo>
                  <a:lnTo>
                    <a:pt x="286" y="693"/>
                  </a:lnTo>
                  <a:lnTo>
                    <a:pt x="286" y="693"/>
                  </a:lnTo>
                  <a:lnTo>
                    <a:pt x="284" y="691"/>
                  </a:lnTo>
                  <a:lnTo>
                    <a:pt x="281" y="679"/>
                  </a:lnTo>
                  <a:lnTo>
                    <a:pt x="284" y="672"/>
                  </a:lnTo>
                  <a:lnTo>
                    <a:pt x="286" y="663"/>
                  </a:lnTo>
                  <a:lnTo>
                    <a:pt x="286" y="660"/>
                  </a:lnTo>
                  <a:lnTo>
                    <a:pt x="286" y="658"/>
                  </a:lnTo>
                  <a:lnTo>
                    <a:pt x="286" y="655"/>
                  </a:lnTo>
                  <a:lnTo>
                    <a:pt x="286" y="648"/>
                  </a:lnTo>
                  <a:lnTo>
                    <a:pt x="286" y="648"/>
                  </a:lnTo>
                  <a:lnTo>
                    <a:pt x="286" y="651"/>
                  </a:lnTo>
                  <a:lnTo>
                    <a:pt x="284" y="651"/>
                  </a:lnTo>
                  <a:lnTo>
                    <a:pt x="284" y="653"/>
                  </a:lnTo>
                  <a:lnTo>
                    <a:pt x="284" y="655"/>
                  </a:lnTo>
                  <a:lnTo>
                    <a:pt x="284" y="655"/>
                  </a:lnTo>
                  <a:lnTo>
                    <a:pt x="284" y="646"/>
                  </a:lnTo>
                  <a:lnTo>
                    <a:pt x="284" y="646"/>
                  </a:lnTo>
                  <a:lnTo>
                    <a:pt x="284" y="644"/>
                  </a:lnTo>
                  <a:lnTo>
                    <a:pt x="284" y="644"/>
                  </a:lnTo>
                  <a:lnTo>
                    <a:pt x="281" y="644"/>
                  </a:lnTo>
                  <a:lnTo>
                    <a:pt x="281" y="644"/>
                  </a:lnTo>
                  <a:lnTo>
                    <a:pt x="281" y="644"/>
                  </a:lnTo>
                  <a:lnTo>
                    <a:pt x="281" y="644"/>
                  </a:lnTo>
                  <a:lnTo>
                    <a:pt x="281" y="644"/>
                  </a:lnTo>
                  <a:lnTo>
                    <a:pt x="281" y="646"/>
                  </a:lnTo>
                  <a:lnTo>
                    <a:pt x="281" y="646"/>
                  </a:lnTo>
                  <a:lnTo>
                    <a:pt x="279" y="646"/>
                  </a:lnTo>
                  <a:lnTo>
                    <a:pt x="279" y="646"/>
                  </a:lnTo>
                  <a:lnTo>
                    <a:pt x="279" y="646"/>
                  </a:lnTo>
                  <a:lnTo>
                    <a:pt x="279" y="646"/>
                  </a:lnTo>
                  <a:lnTo>
                    <a:pt x="279" y="646"/>
                  </a:lnTo>
                  <a:lnTo>
                    <a:pt x="279" y="648"/>
                  </a:lnTo>
                  <a:lnTo>
                    <a:pt x="279" y="648"/>
                  </a:lnTo>
                  <a:lnTo>
                    <a:pt x="279" y="648"/>
                  </a:lnTo>
                  <a:lnTo>
                    <a:pt x="281" y="651"/>
                  </a:lnTo>
                  <a:lnTo>
                    <a:pt x="279" y="653"/>
                  </a:lnTo>
                  <a:lnTo>
                    <a:pt x="279" y="653"/>
                  </a:lnTo>
                  <a:lnTo>
                    <a:pt x="279" y="651"/>
                  </a:lnTo>
                  <a:lnTo>
                    <a:pt x="279" y="651"/>
                  </a:lnTo>
                  <a:lnTo>
                    <a:pt x="279" y="651"/>
                  </a:lnTo>
                  <a:lnTo>
                    <a:pt x="279" y="651"/>
                  </a:lnTo>
                  <a:lnTo>
                    <a:pt x="279" y="651"/>
                  </a:lnTo>
                  <a:lnTo>
                    <a:pt x="277" y="653"/>
                  </a:lnTo>
                  <a:lnTo>
                    <a:pt x="277" y="658"/>
                  </a:lnTo>
                  <a:lnTo>
                    <a:pt x="279" y="660"/>
                  </a:lnTo>
                  <a:lnTo>
                    <a:pt x="279" y="663"/>
                  </a:lnTo>
                  <a:lnTo>
                    <a:pt x="279" y="663"/>
                  </a:lnTo>
                  <a:lnTo>
                    <a:pt x="277" y="663"/>
                  </a:lnTo>
                  <a:lnTo>
                    <a:pt x="277" y="665"/>
                  </a:lnTo>
                  <a:lnTo>
                    <a:pt x="277" y="667"/>
                  </a:lnTo>
                  <a:lnTo>
                    <a:pt x="277" y="665"/>
                  </a:lnTo>
                  <a:lnTo>
                    <a:pt x="277" y="663"/>
                  </a:lnTo>
                  <a:lnTo>
                    <a:pt x="274" y="663"/>
                  </a:lnTo>
                  <a:lnTo>
                    <a:pt x="274" y="663"/>
                  </a:lnTo>
                  <a:lnTo>
                    <a:pt x="272" y="663"/>
                  </a:lnTo>
                  <a:lnTo>
                    <a:pt x="272" y="660"/>
                  </a:lnTo>
                  <a:lnTo>
                    <a:pt x="272" y="658"/>
                  </a:lnTo>
                  <a:lnTo>
                    <a:pt x="274" y="644"/>
                  </a:lnTo>
                  <a:lnTo>
                    <a:pt x="274" y="639"/>
                  </a:lnTo>
                  <a:lnTo>
                    <a:pt x="274" y="637"/>
                  </a:lnTo>
                  <a:lnTo>
                    <a:pt x="272" y="632"/>
                  </a:lnTo>
                  <a:lnTo>
                    <a:pt x="272" y="632"/>
                  </a:lnTo>
                  <a:lnTo>
                    <a:pt x="272" y="627"/>
                  </a:lnTo>
                  <a:lnTo>
                    <a:pt x="270" y="625"/>
                  </a:lnTo>
                  <a:lnTo>
                    <a:pt x="272" y="620"/>
                  </a:lnTo>
                  <a:lnTo>
                    <a:pt x="272" y="618"/>
                  </a:lnTo>
                  <a:lnTo>
                    <a:pt x="270" y="615"/>
                  </a:lnTo>
                  <a:lnTo>
                    <a:pt x="270" y="613"/>
                  </a:lnTo>
                  <a:lnTo>
                    <a:pt x="267" y="613"/>
                  </a:lnTo>
                  <a:lnTo>
                    <a:pt x="265" y="608"/>
                  </a:lnTo>
                  <a:lnTo>
                    <a:pt x="263" y="603"/>
                  </a:lnTo>
                  <a:lnTo>
                    <a:pt x="263" y="599"/>
                  </a:lnTo>
                  <a:lnTo>
                    <a:pt x="263" y="596"/>
                  </a:lnTo>
                  <a:lnTo>
                    <a:pt x="263" y="592"/>
                  </a:lnTo>
                  <a:lnTo>
                    <a:pt x="263" y="592"/>
                  </a:lnTo>
                  <a:lnTo>
                    <a:pt x="263" y="599"/>
                  </a:lnTo>
                  <a:lnTo>
                    <a:pt x="260" y="599"/>
                  </a:lnTo>
                  <a:lnTo>
                    <a:pt x="260" y="596"/>
                  </a:lnTo>
                  <a:lnTo>
                    <a:pt x="260" y="596"/>
                  </a:lnTo>
                  <a:lnTo>
                    <a:pt x="260" y="596"/>
                  </a:lnTo>
                  <a:lnTo>
                    <a:pt x="260" y="596"/>
                  </a:lnTo>
                  <a:lnTo>
                    <a:pt x="258" y="596"/>
                  </a:lnTo>
                  <a:lnTo>
                    <a:pt x="260" y="594"/>
                  </a:lnTo>
                  <a:lnTo>
                    <a:pt x="260" y="594"/>
                  </a:lnTo>
                  <a:lnTo>
                    <a:pt x="260" y="594"/>
                  </a:lnTo>
                  <a:lnTo>
                    <a:pt x="260" y="594"/>
                  </a:lnTo>
                  <a:lnTo>
                    <a:pt x="260" y="594"/>
                  </a:lnTo>
                  <a:lnTo>
                    <a:pt x="260" y="594"/>
                  </a:lnTo>
                  <a:lnTo>
                    <a:pt x="260" y="594"/>
                  </a:lnTo>
                  <a:lnTo>
                    <a:pt x="260" y="592"/>
                  </a:lnTo>
                  <a:lnTo>
                    <a:pt x="260" y="592"/>
                  </a:lnTo>
                  <a:lnTo>
                    <a:pt x="260" y="592"/>
                  </a:lnTo>
                  <a:lnTo>
                    <a:pt x="260" y="592"/>
                  </a:lnTo>
                  <a:lnTo>
                    <a:pt x="260" y="592"/>
                  </a:lnTo>
                  <a:lnTo>
                    <a:pt x="260" y="589"/>
                  </a:lnTo>
                  <a:lnTo>
                    <a:pt x="260" y="589"/>
                  </a:lnTo>
                  <a:lnTo>
                    <a:pt x="260" y="589"/>
                  </a:lnTo>
                  <a:lnTo>
                    <a:pt x="260" y="589"/>
                  </a:lnTo>
                  <a:lnTo>
                    <a:pt x="260" y="589"/>
                  </a:lnTo>
                  <a:lnTo>
                    <a:pt x="260" y="589"/>
                  </a:lnTo>
                  <a:lnTo>
                    <a:pt x="260" y="589"/>
                  </a:lnTo>
                  <a:lnTo>
                    <a:pt x="258" y="589"/>
                  </a:lnTo>
                  <a:lnTo>
                    <a:pt x="258" y="589"/>
                  </a:lnTo>
                  <a:lnTo>
                    <a:pt x="258" y="587"/>
                  </a:lnTo>
                  <a:lnTo>
                    <a:pt x="258" y="587"/>
                  </a:lnTo>
                  <a:lnTo>
                    <a:pt x="258" y="587"/>
                  </a:lnTo>
                  <a:lnTo>
                    <a:pt x="258" y="587"/>
                  </a:lnTo>
                  <a:lnTo>
                    <a:pt x="258" y="587"/>
                  </a:lnTo>
                  <a:lnTo>
                    <a:pt x="258" y="587"/>
                  </a:lnTo>
                  <a:lnTo>
                    <a:pt x="258" y="587"/>
                  </a:lnTo>
                  <a:lnTo>
                    <a:pt x="260" y="587"/>
                  </a:lnTo>
                  <a:lnTo>
                    <a:pt x="260" y="587"/>
                  </a:lnTo>
                  <a:lnTo>
                    <a:pt x="260" y="584"/>
                  </a:lnTo>
                  <a:lnTo>
                    <a:pt x="260" y="584"/>
                  </a:lnTo>
                  <a:lnTo>
                    <a:pt x="260" y="582"/>
                  </a:lnTo>
                  <a:lnTo>
                    <a:pt x="260" y="582"/>
                  </a:lnTo>
                  <a:lnTo>
                    <a:pt x="260" y="582"/>
                  </a:lnTo>
                  <a:lnTo>
                    <a:pt x="260" y="582"/>
                  </a:lnTo>
                  <a:lnTo>
                    <a:pt x="260" y="582"/>
                  </a:lnTo>
                  <a:lnTo>
                    <a:pt x="260" y="582"/>
                  </a:lnTo>
                  <a:lnTo>
                    <a:pt x="260" y="582"/>
                  </a:lnTo>
                  <a:lnTo>
                    <a:pt x="260" y="582"/>
                  </a:lnTo>
                  <a:lnTo>
                    <a:pt x="260" y="582"/>
                  </a:lnTo>
                  <a:lnTo>
                    <a:pt x="263" y="582"/>
                  </a:lnTo>
                  <a:lnTo>
                    <a:pt x="263" y="582"/>
                  </a:lnTo>
                  <a:lnTo>
                    <a:pt x="263" y="580"/>
                  </a:lnTo>
                  <a:lnTo>
                    <a:pt x="263" y="580"/>
                  </a:lnTo>
                  <a:lnTo>
                    <a:pt x="263" y="580"/>
                  </a:lnTo>
                  <a:lnTo>
                    <a:pt x="263" y="580"/>
                  </a:lnTo>
                  <a:lnTo>
                    <a:pt x="263" y="580"/>
                  </a:lnTo>
                  <a:lnTo>
                    <a:pt x="263" y="580"/>
                  </a:lnTo>
                  <a:lnTo>
                    <a:pt x="263" y="577"/>
                  </a:lnTo>
                  <a:lnTo>
                    <a:pt x="263" y="577"/>
                  </a:lnTo>
                  <a:lnTo>
                    <a:pt x="263" y="577"/>
                  </a:lnTo>
                  <a:lnTo>
                    <a:pt x="263" y="577"/>
                  </a:lnTo>
                  <a:lnTo>
                    <a:pt x="263" y="577"/>
                  </a:lnTo>
                  <a:lnTo>
                    <a:pt x="260" y="577"/>
                  </a:lnTo>
                  <a:lnTo>
                    <a:pt x="260" y="577"/>
                  </a:lnTo>
                  <a:lnTo>
                    <a:pt x="258" y="577"/>
                  </a:lnTo>
                  <a:lnTo>
                    <a:pt x="258" y="577"/>
                  </a:lnTo>
                  <a:lnTo>
                    <a:pt x="258" y="575"/>
                  </a:lnTo>
                  <a:lnTo>
                    <a:pt x="258" y="575"/>
                  </a:lnTo>
                  <a:lnTo>
                    <a:pt x="260" y="575"/>
                  </a:lnTo>
                  <a:lnTo>
                    <a:pt x="258" y="575"/>
                  </a:lnTo>
                  <a:lnTo>
                    <a:pt x="258" y="573"/>
                  </a:lnTo>
                  <a:lnTo>
                    <a:pt x="255" y="570"/>
                  </a:lnTo>
                  <a:lnTo>
                    <a:pt x="258" y="570"/>
                  </a:lnTo>
                  <a:lnTo>
                    <a:pt x="258" y="570"/>
                  </a:lnTo>
                  <a:lnTo>
                    <a:pt x="258" y="570"/>
                  </a:lnTo>
                  <a:lnTo>
                    <a:pt x="258" y="568"/>
                  </a:lnTo>
                  <a:lnTo>
                    <a:pt x="258" y="568"/>
                  </a:lnTo>
                  <a:lnTo>
                    <a:pt x="258" y="568"/>
                  </a:lnTo>
                  <a:lnTo>
                    <a:pt x="255" y="568"/>
                  </a:lnTo>
                  <a:lnTo>
                    <a:pt x="255" y="568"/>
                  </a:lnTo>
                  <a:lnTo>
                    <a:pt x="255" y="566"/>
                  </a:lnTo>
                  <a:lnTo>
                    <a:pt x="255" y="566"/>
                  </a:lnTo>
                  <a:lnTo>
                    <a:pt x="255" y="566"/>
                  </a:lnTo>
                  <a:lnTo>
                    <a:pt x="253" y="563"/>
                  </a:lnTo>
                  <a:lnTo>
                    <a:pt x="251" y="563"/>
                  </a:lnTo>
                  <a:lnTo>
                    <a:pt x="251" y="563"/>
                  </a:lnTo>
                  <a:lnTo>
                    <a:pt x="251" y="563"/>
                  </a:lnTo>
                  <a:lnTo>
                    <a:pt x="251" y="566"/>
                  </a:lnTo>
                  <a:lnTo>
                    <a:pt x="251" y="566"/>
                  </a:lnTo>
                  <a:lnTo>
                    <a:pt x="248" y="563"/>
                  </a:lnTo>
                  <a:lnTo>
                    <a:pt x="251" y="563"/>
                  </a:lnTo>
                  <a:lnTo>
                    <a:pt x="251" y="563"/>
                  </a:lnTo>
                  <a:lnTo>
                    <a:pt x="251" y="561"/>
                  </a:lnTo>
                  <a:lnTo>
                    <a:pt x="251" y="561"/>
                  </a:lnTo>
                  <a:lnTo>
                    <a:pt x="248" y="563"/>
                  </a:lnTo>
                  <a:lnTo>
                    <a:pt x="248" y="563"/>
                  </a:lnTo>
                  <a:lnTo>
                    <a:pt x="248" y="561"/>
                  </a:lnTo>
                  <a:lnTo>
                    <a:pt x="248" y="561"/>
                  </a:lnTo>
                  <a:lnTo>
                    <a:pt x="248" y="558"/>
                  </a:lnTo>
                  <a:lnTo>
                    <a:pt x="246" y="558"/>
                  </a:lnTo>
                  <a:lnTo>
                    <a:pt x="246" y="558"/>
                  </a:lnTo>
                  <a:lnTo>
                    <a:pt x="246" y="558"/>
                  </a:lnTo>
                  <a:lnTo>
                    <a:pt x="244" y="556"/>
                  </a:lnTo>
                  <a:lnTo>
                    <a:pt x="244" y="556"/>
                  </a:lnTo>
                  <a:lnTo>
                    <a:pt x="244" y="556"/>
                  </a:lnTo>
                  <a:lnTo>
                    <a:pt x="244" y="556"/>
                  </a:lnTo>
                  <a:lnTo>
                    <a:pt x="244" y="554"/>
                  </a:lnTo>
                  <a:lnTo>
                    <a:pt x="241" y="554"/>
                  </a:lnTo>
                  <a:lnTo>
                    <a:pt x="241" y="554"/>
                  </a:lnTo>
                  <a:lnTo>
                    <a:pt x="239" y="556"/>
                  </a:lnTo>
                  <a:lnTo>
                    <a:pt x="239" y="554"/>
                  </a:lnTo>
                  <a:lnTo>
                    <a:pt x="241" y="554"/>
                  </a:lnTo>
                  <a:lnTo>
                    <a:pt x="241" y="551"/>
                  </a:lnTo>
                  <a:lnTo>
                    <a:pt x="241" y="551"/>
                  </a:lnTo>
                  <a:lnTo>
                    <a:pt x="241" y="549"/>
                  </a:lnTo>
                  <a:lnTo>
                    <a:pt x="241" y="549"/>
                  </a:lnTo>
                  <a:lnTo>
                    <a:pt x="241" y="549"/>
                  </a:lnTo>
                  <a:lnTo>
                    <a:pt x="239" y="549"/>
                  </a:lnTo>
                  <a:lnTo>
                    <a:pt x="239" y="549"/>
                  </a:lnTo>
                  <a:lnTo>
                    <a:pt x="239" y="549"/>
                  </a:lnTo>
                  <a:lnTo>
                    <a:pt x="237" y="547"/>
                  </a:lnTo>
                  <a:lnTo>
                    <a:pt x="237" y="547"/>
                  </a:lnTo>
                  <a:lnTo>
                    <a:pt x="237" y="547"/>
                  </a:lnTo>
                  <a:lnTo>
                    <a:pt x="239" y="547"/>
                  </a:lnTo>
                  <a:lnTo>
                    <a:pt x="239" y="547"/>
                  </a:lnTo>
                  <a:lnTo>
                    <a:pt x="239" y="547"/>
                  </a:lnTo>
                  <a:lnTo>
                    <a:pt x="241" y="547"/>
                  </a:lnTo>
                  <a:lnTo>
                    <a:pt x="241" y="544"/>
                  </a:lnTo>
                  <a:lnTo>
                    <a:pt x="239" y="544"/>
                  </a:lnTo>
                  <a:lnTo>
                    <a:pt x="239" y="544"/>
                  </a:lnTo>
                  <a:lnTo>
                    <a:pt x="241" y="542"/>
                  </a:lnTo>
                  <a:lnTo>
                    <a:pt x="241" y="542"/>
                  </a:lnTo>
                  <a:lnTo>
                    <a:pt x="241" y="540"/>
                  </a:lnTo>
                  <a:lnTo>
                    <a:pt x="241" y="540"/>
                  </a:lnTo>
                  <a:lnTo>
                    <a:pt x="241" y="537"/>
                  </a:lnTo>
                  <a:lnTo>
                    <a:pt x="244" y="537"/>
                  </a:lnTo>
                  <a:lnTo>
                    <a:pt x="244" y="537"/>
                  </a:lnTo>
                  <a:lnTo>
                    <a:pt x="239" y="535"/>
                  </a:lnTo>
                  <a:lnTo>
                    <a:pt x="239" y="535"/>
                  </a:lnTo>
                  <a:lnTo>
                    <a:pt x="239" y="535"/>
                  </a:lnTo>
                  <a:lnTo>
                    <a:pt x="239" y="532"/>
                  </a:lnTo>
                  <a:lnTo>
                    <a:pt x="239" y="532"/>
                  </a:lnTo>
                  <a:lnTo>
                    <a:pt x="239" y="535"/>
                  </a:lnTo>
                  <a:lnTo>
                    <a:pt x="239" y="535"/>
                  </a:lnTo>
                  <a:lnTo>
                    <a:pt x="239" y="535"/>
                  </a:lnTo>
                  <a:lnTo>
                    <a:pt x="241" y="532"/>
                  </a:lnTo>
                  <a:lnTo>
                    <a:pt x="241" y="535"/>
                  </a:lnTo>
                  <a:lnTo>
                    <a:pt x="244" y="535"/>
                  </a:lnTo>
                  <a:lnTo>
                    <a:pt x="244" y="535"/>
                  </a:lnTo>
                  <a:lnTo>
                    <a:pt x="244" y="535"/>
                  </a:lnTo>
                  <a:lnTo>
                    <a:pt x="244" y="532"/>
                  </a:lnTo>
                  <a:lnTo>
                    <a:pt x="244" y="532"/>
                  </a:lnTo>
                  <a:lnTo>
                    <a:pt x="244" y="532"/>
                  </a:lnTo>
                  <a:lnTo>
                    <a:pt x="244" y="532"/>
                  </a:lnTo>
                  <a:lnTo>
                    <a:pt x="244" y="530"/>
                  </a:lnTo>
                  <a:lnTo>
                    <a:pt x="244" y="530"/>
                  </a:lnTo>
                  <a:lnTo>
                    <a:pt x="244" y="530"/>
                  </a:lnTo>
                  <a:lnTo>
                    <a:pt x="244" y="528"/>
                  </a:lnTo>
                  <a:lnTo>
                    <a:pt x="244" y="528"/>
                  </a:lnTo>
                  <a:lnTo>
                    <a:pt x="244" y="528"/>
                  </a:lnTo>
                  <a:lnTo>
                    <a:pt x="244" y="528"/>
                  </a:lnTo>
                  <a:lnTo>
                    <a:pt x="244" y="525"/>
                  </a:lnTo>
                  <a:lnTo>
                    <a:pt x="244" y="525"/>
                  </a:lnTo>
                  <a:lnTo>
                    <a:pt x="244" y="525"/>
                  </a:lnTo>
                  <a:lnTo>
                    <a:pt x="244" y="525"/>
                  </a:lnTo>
                  <a:lnTo>
                    <a:pt x="244" y="525"/>
                  </a:lnTo>
                  <a:lnTo>
                    <a:pt x="244" y="523"/>
                  </a:lnTo>
                  <a:lnTo>
                    <a:pt x="244" y="523"/>
                  </a:lnTo>
                  <a:lnTo>
                    <a:pt x="244" y="521"/>
                  </a:lnTo>
                  <a:lnTo>
                    <a:pt x="244" y="521"/>
                  </a:lnTo>
                  <a:lnTo>
                    <a:pt x="244" y="518"/>
                  </a:lnTo>
                  <a:lnTo>
                    <a:pt x="244" y="518"/>
                  </a:lnTo>
                  <a:lnTo>
                    <a:pt x="244" y="518"/>
                  </a:lnTo>
                  <a:lnTo>
                    <a:pt x="241" y="518"/>
                  </a:lnTo>
                  <a:lnTo>
                    <a:pt x="241" y="518"/>
                  </a:lnTo>
                  <a:lnTo>
                    <a:pt x="241" y="518"/>
                  </a:lnTo>
                  <a:lnTo>
                    <a:pt x="241" y="518"/>
                  </a:lnTo>
                  <a:lnTo>
                    <a:pt x="241" y="518"/>
                  </a:lnTo>
                  <a:lnTo>
                    <a:pt x="244" y="518"/>
                  </a:lnTo>
                  <a:lnTo>
                    <a:pt x="244" y="516"/>
                  </a:lnTo>
                  <a:lnTo>
                    <a:pt x="244" y="513"/>
                  </a:lnTo>
                  <a:lnTo>
                    <a:pt x="244" y="513"/>
                  </a:lnTo>
                  <a:lnTo>
                    <a:pt x="244" y="511"/>
                  </a:lnTo>
                  <a:lnTo>
                    <a:pt x="244" y="511"/>
                  </a:lnTo>
                  <a:lnTo>
                    <a:pt x="241" y="511"/>
                  </a:lnTo>
                  <a:lnTo>
                    <a:pt x="241" y="511"/>
                  </a:lnTo>
                  <a:lnTo>
                    <a:pt x="241" y="511"/>
                  </a:lnTo>
                  <a:lnTo>
                    <a:pt x="241" y="511"/>
                  </a:lnTo>
                  <a:lnTo>
                    <a:pt x="239" y="511"/>
                  </a:lnTo>
                  <a:lnTo>
                    <a:pt x="237" y="506"/>
                  </a:lnTo>
                  <a:lnTo>
                    <a:pt x="237" y="504"/>
                  </a:lnTo>
                  <a:lnTo>
                    <a:pt x="237" y="504"/>
                  </a:lnTo>
                  <a:lnTo>
                    <a:pt x="237" y="502"/>
                  </a:lnTo>
                  <a:lnTo>
                    <a:pt x="234" y="502"/>
                  </a:lnTo>
                  <a:lnTo>
                    <a:pt x="234" y="502"/>
                  </a:lnTo>
                  <a:lnTo>
                    <a:pt x="234" y="502"/>
                  </a:lnTo>
                  <a:lnTo>
                    <a:pt x="232" y="504"/>
                  </a:lnTo>
                  <a:lnTo>
                    <a:pt x="232" y="504"/>
                  </a:lnTo>
                  <a:lnTo>
                    <a:pt x="232" y="504"/>
                  </a:lnTo>
                  <a:lnTo>
                    <a:pt x="232" y="502"/>
                  </a:lnTo>
                  <a:lnTo>
                    <a:pt x="232" y="502"/>
                  </a:lnTo>
                  <a:lnTo>
                    <a:pt x="234" y="502"/>
                  </a:lnTo>
                  <a:lnTo>
                    <a:pt x="234" y="502"/>
                  </a:lnTo>
                  <a:lnTo>
                    <a:pt x="234" y="502"/>
                  </a:lnTo>
                  <a:lnTo>
                    <a:pt x="237" y="502"/>
                  </a:lnTo>
                  <a:lnTo>
                    <a:pt x="237" y="502"/>
                  </a:lnTo>
                  <a:lnTo>
                    <a:pt x="237" y="502"/>
                  </a:lnTo>
                  <a:lnTo>
                    <a:pt x="237" y="504"/>
                  </a:lnTo>
                  <a:lnTo>
                    <a:pt x="237" y="504"/>
                  </a:lnTo>
                  <a:lnTo>
                    <a:pt x="239" y="504"/>
                  </a:lnTo>
                  <a:lnTo>
                    <a:pt x="239" y="506"/>
                  </a:lnTo>
                  <a:lnTo>
                    <a:pt x="241" y="509"/>
                  </a:lnTo>
                  <a:lnTo>
                    <a:pt x="241" y="509"/>
                  </a:lnTo>
                  <a:lnTo>
                    <a:pt x="244" y="509"/>
                  </a:lnTo>
                  <a:lnTo>
                    <a:pt x="246" y="511"/>
                  </a:lnTo>
                  <a:lnTo>
                    <a:pt x="246" y="511"/>
                  </a:lnTo>
                  <a:lnTo>
                    <a:pt x="246" y="513"/>
                  </a:lnTo>
                  <a:lnTo>
                    <a:pt x="248" y="513"/>
                  </a:lnTo>
                  <a:lnTo>
                    <a:pt x="248" y="516"/>
                  </a:lnTo>
                  <a:lnTo>
                    <a:pt x="248" y="516"/>
                  </a:lnTo>
                  <a:lnTo>
                    <a:pt x="248" y="516"/>
                  </a:lnTo>
                  <a:lnTo>
                    <a:pt x="251" y="516"/>
                  </a:lnTo>
                  <a:lnTo>
                    <a:pt x="253" y="516"/>
                  </a:lnTo>
                  <a:lnTo>
                    <a:pt x="255" y="513"/>
                  </a:lnTo>
                  <a:lnTo>
                    <a:pt x="255" y="513"/>
                  </a:lnTo>
                  <a:lnTo>
                    <a:pt x="255" y="513"/>
                  </a:lnTo>
                  <a:lnTo>
                    <a:pt x="258" y="511"/>
                  </a:lnTo>
                  <a:lnTo>
                    <a:pt x="260" y="509"/>
                  </a:lnTo>
                  <a:lnTo>
                    <a:pt x="260" y="509"/>
                  </a:lnTo>
                  <a:lnTo>
                    <a:pt x="263" y="509"/>
                  </a:lnTo>
                  <a:lnTo>
                    <a:pt x="267" y="502"/>
                  </a:lnTo>
                  <a:lnTo>
                    <a:pt x="274" y="497"/>
                  </a:lnTo>
                  <a:lnTo>
                    <a:pt x="279" y="492"/>
                  </a:lnTo>
                  <a:lnTo>
                    <a:pt x="284" y="487"/>
                  </a:lnTo>
                  <a:lnTo>
                    <a:pt x="284" y="487"/>
                  </a:lnTo>
                  <a:lnTo>
                    <a:pt x="284" y="487"/>
                  </a:lnTo>
                  <a:lnTo>
                    <a:pt x="284" y="487"/>
                  </a:lnTo>
                  <a:lnTo>
                    <a:pt x="284" y="485"/>
                  </a:lnTo>
                  <a:lnTo>
                    <a:pt x="284" y="485"/>
                  </a:lnTo>
                  <a:lnTo>
                    <a:pt x="284" y="485"/>
                  </a:lnTo>
                  <a:lnTo>
                    <a:pt x="286" y="483"/>
                  </a:lnTo>
                  <a:lnTo>
                    <a:pt x="289" y="483"/>
                  </a:lnTo>
                  <a:lnTo>
                    <a:pt x="286" y="483"/>
                  </a:lnTo>
                  <a:lnTo>
                    <a:pt x="289" y="480"/>
                  </a:lnTo>
                  <a:lnTo>
                    <a:pt x="291" y="478"/>
                  </a:lnTo>
                  <a:lnTo>
                    <a:pt x="293" y="478"/>
                  </a:lnTo>
                  <a:lnTo>
                    <a:pt x="293" y="478"/>
                  </a:lnTo>
                  <a:lnTo>
                    <a:pt x="291" y="478"/>
                  </a:lnTo>
                  <a:lnTo>
                    <a:pt x="291" y="478"/>
                  </a:lnTo>
                  <a:lnTo>
                    <a:pt x="291" y="478"/>
                  </a:lnTo>
                  <a:lnTo>
                    <a:pt x="291" y="476"/>
                  </a:lnTo>
                  <a:lnTo>
                    <a:pt x="293" y="476"/>
                  </a:lnTo>
                  <a:lnTo>
                    <a:pt x="293" y="476"/>
                  </a:lnTo>
                  <a:lnTo>
                    <a:pt x="293" y="476"/>
                  </a:lnTo>
                  <a:lnTo>
                    <a:pt x="296" y="473"/>
                  </a:lnTo>
                  <a:lnTo>
                    <a:pt x="296" y="473"/>
                  </a:lnTo>
                  <a:lnTo>
                    <a:pt x="303" y="469"/>
                  </a:lnTo>
                  <a:lnTo>
                    <a:pt x="303" y="466"/>
                  </a:lnTo>
                  <a:lnTo>
                    <a:pt x="303" y="466"/>
                  </a:lnTo>
                  <a:lnTo>
                    <a:pt x="303" y="466"/>
                  </a:lnTo>
                  <a:lnTo>
                    <a:pt x="303" y="466"/>
                  </a:lnTo>
                  <a:lnTo>
                    <a:pt x="303" y="466"/>
                  </a:lnTo>
                  <a:lnTo>
                    <a:pt x="303" y="466"/>
                  </a:lnTo>
                  <a:lnTo>
                    <a:pt x="303" y="466"/>
                  </a:lnTo>
                  <a:lnTo>
                    <a:pt x="303" y="466"/>
                  </a:lnTo>
                  <a:lnTo>
                    <a:pt x="303" y="466"/>
                  </a:lnTo>
                  <a:lnTo>
                    <a:pt x="303" y="466"/>
                  </a:lnTo>
                  <a:lnTo>
                    <a:pt x="305" y="466"/>
                  </a:lnTo>
                  <a:lnTo>
                    <a:pt x="305" y="466"/>
                  </a:lnTo>
                  <a:lnTo>
                    <a:pt x="305" y="466"/>
                  </a:lnTo>
                  <a:lnTo>
                    <a:pt x="307" y="466"/>
                  </a:lnTo>
                  <a:lnTo>
                    <a:pt x="307" y="464"/>
                  </a:lnTo>
                  <a:lnTo>
                    <a:pt x="307" y="464"/>
                  </a:lnTo>
                  <a:lnTo>
                    <a:pt x="307" y="464"/>
                  </a:lnTo>
                  <a:lnTo>
                    <a:pt x="307" y="461"/>
                  </a:lnTo>
                  <a:lnTo>
                    <a:pt x="310" y="461"/>
                  </a:lnTo>
                  <a:lnTo>
                    <a:pt x="310" y="464"/>
                  </a:lnTo>
                  <a:lnTo>
                    <a:pt x="307" y="464"/>
                  </a:lnTo>
                  <a:lnTo>
                    <a:pt x="310" y="464"/>
                  </a:lnTo>
                  <a:lnTo>
                    <a:pt x="312" y="464"/>
                  </a:lnTo>
                  <a:lnTo>
                    <a:pt x="315" y="459"/>
                  </a:lnTo>
                  <a:lnTo>
                    <a:pt x="315" y="457"/>
                  </a:lnTo>
                  <a:lnTo>
                    <a:pt x="317" y="457"/>
                  </a:lnTo>
                  <a:lnTo>
                    <a:pt x="317" y="457"/>
                  </a:lnTo>
                  <a:lnTo>
                    <a:pt x="317" y="457"/>
                  </a:lnTo>
                  <a:lnTo>
                    <a:pt x="317" y="457"/>
                  </a:lnTo>
                  <a:lnTo>
                    <a:pt x="317" y="459"/>
                  </a:lnTo>
                  <a:lnTo>
                    <a:pt x="317" y="459"/>
                  </a:lnTo>
                  <a:lnTo>
                    <a:pt x="317" y="461"/>
                  </a:lnTo>
                  <a:lnTo>
                    <a:pt x="317" y="461"/>
                  </a:lnTo>
                  <a:lnTo>
                    <a:pt x="319" y="461"/>
                  </a:lnTo>
                  <a:lnTo>
                    <a:pt x="322" y="461"/>
                  </a:lnTo>
                  <a:lnTo>
                    <a:pt x="324" y="461"/>
                  </a:lnTo>
                  <a:lnTo>
                    <a:pt x="324" y="461"/>
                  </a:lnTo>
                  <a:lnTo>
                    <a:pt x="324" y="461"/>
                  </a:lnTo>
                  <a:lnTo>
                    <a:pt x="324" y="461"/>
                  </a:lnTo>
                  <a:lnTo>
                    <a:pt x="324" y="461"/>
                  </a:lnTo>
                  <a:lnTo>
                    <a:pt x="324" y="461"/>
                  </a:lnTo>
                  <a:lnTo>
                    <a:pt x="324" y="461"/>
                  </a:lnTo>
                  <a:lnTo>
                    <a:pt x="324" y="461"/>
                  </a:lnTo>
                  <a:lnTo>
                    <a:pt x="324" y="459"/>
                  </a:lnTo>
                  <a:lnTo>
                    <a:pt x="324" y="457"/>
                  </a:lnTo>
                  <a:lnTo>
                    <a:pt x="322" y="452"/>
                  </a:lnTo>
                  <a:lnTo>
                    <a:pt x="322" y="452"/>
                  </a:lnTo>
                  <a:lnTo>
                    <a:pt x="324" y="454"/>
                  </a:lnTo>
                  <a:lnTo>
                    <a:pt x="326" y="457"/>
                  </a:lnTo>
                  <a:lnTo>
                    <a:pt x="326" y="457"/>
                  </a:lnTo>
                  <a:lnTo>
                    <a:pt x="329" y="457"/>
                  </a:lnTo>
                  <a:lnTo>
                    <a:pt x="329" y="457"/>
                  </a:lnTo>
                  <a:lnTo>
                    <a:pt x="331" y="457"/>
                  </a:lnTo>
                  <a:lnTo>
                    <a:pt x="331" y="457"/>
                  </a:lnTo>
                  <a:lnTo>
                    <a:pt x="331" y="457"/>
                  </a:lnTo>
                  <a:lnTo>
                    <a:pt x="331" y="454"/>
                  </a:lnTo>
                  <a:lnTo>
                    <a:pt x="331" y="454"/>
                  </a:lnTo>
                  <a:lnTo>
                    <a:pt x="331" y="454"/>
                  </a:lnTo>
                  <a:lnTo>
                    <a:pt x="331" y="454"/>
                  </a:lnTo>
                  <a:lnTo>
                    <a:pt x="331" y="454"/>
                  </a:lnTo>
                  <a:lnTo>
                    <a:pt x="331" y="454"/>
                  </a:lnTo>
                  <a:lnTo>
                    <a:pt x="331" y="452"/>
                  </a:lnTo>
                  <a:lnTo>
                    <a:pt x="331" y="454"/>
                  </a:lnTo>
                  <a:lnTo>
                    <a:pt x="331" y="454"/>
                  </a:lnTo>
                  <a:lnTo>
                    <a:pt x="329" y="454"/>
                  </a:lnTo>
                  <a:lnTo>
                    <a:pt x="331" y="452"/>
                  </a:lnTo>
                  <a:lnTo>
                    <a:pt x="331" y="452"/>
                  </a:lnTo>
                  <a:lnTo>
                    <a:pt x="331" y="450"/>
                  </a:lnTo>
                  <a:lnTo>
                    <a:pt x="331" y="450"/>
                  </a:lnTo>
                  <a:lnTo>
                    <a:pt x="331" y="450"/>
                  </a:lnTo>
                  <a:lnTo>
                    <a:pt x="331" y="452"/>
                  </a:lnTo>
                  <a:lnTo>
                    <a:pt x="331" y="452"/>
                  </a:lnTo>
                  <a:lnTo>
                    <a:pt x="331" y="450"/>
                  </a:lnTo>
                  <a:lnTo>
                    <a:pt x="334" y="447"/>
                  </a:lnTo>
                  <a:lnTo>
                    <a:pt x="336" y="445"/>
                  </a:lnTo>
                  <a:lnTo>
                    <a:pt x="336" y="445"/>
                  </a:lnTo>
                  <a:lnTo>
                    <a:pt x="336" y="442"/>
                  </a:lnTo>
                  <a:lnTo>
                    <a:pt x="336" y="442"/>
                  </a:lnTo>
                  <a:lnTo>
                    <a:pt x="336" y="442"/>
                  </a:lnTo>
                  <a:lnTo>
                    <a:pt x="336" y="442"/>
                  </a:lnTo>
                  <a:lnTo>
                    <a:pt x="338" y="442"/>
                  </a:lnTo>
                  <a:lnTo>
                    <a:pt x="338" y="442"/>
                  </a:lnTo>
                  <a:lnTo>
                    <a:pt x="338" y="442"/>
                  </a:lnTo>
                  <a:lnTo>
                    <a:pt x="338" y="442"/>
                  </a:lnTo>
                  <a:lnTo>
                    <a:pt x="338" y="442"/>
                  </a:lnTo>
                  <a:lnTo>
                    <a:pt x="338" y="442"/>
                  </a:lnTo>
                  <a:lnTo>
                    <a:pt x="338" y="440"/>
                  </a:lnTo>
                  <a:lnTo>
                    <a:pt x="341" y="438"/>
                  </a:lnTo>
                  <a:lnTo>
                    <a:pt x="343" y="435"/>
                  </a:lnTo>
                  <a:lnTo>
                    <a:pt x="348" y="431"/>
                  </a:lnTo>
                  <a:lnTo>
                    <a:pt x="350" y="428"/>
                  </a:lnTo>
                  <a:lnTo>
                    <a:pt x="355" y="424"/>
                  </a:lnTo>
                  <a:lnTo>
                    <a:pt x="355" y="424"/>
                  </a:lnTo>
                  <a:lnTo>
                    <a:pt x="355" y="424"/>
                  </a:lnTo>
                  <a:lnTo>
                    <a:pt x="352" y="424"/>
                  </a:lnTo>
                  <a:lnTo>
                    <a:pt x="352" y="426"/>
                  </a:lnTo>
                  <a:lnTo>
                    <a:pt x="352" y="424"/>
                  </a:lnTo>
                  <a:lnTo>
                    <a:pt x="352" y="424"/>
                  </a:lnTo>
                  <a:lnTo>
                    <a:pt x="355" y="421"/>
                  </a:lnTo>
                  <a:lnTo>
                    <a:pt x="355" y="421"/>
                  </a:lnTo>
                  <a:lnTo>
                    <a:pt x="357" y="424"/>
                  </a:lnTo>
                  <a:lnTo>
                    <a:pt x="357" y="424"/>
                  </a:lnTo>
                  <a:lnTo>
                    <a:pt x="357" y="421"/>
                  </a:lnTo>
                  <a:lnTo>
                    <a:pt x="357" y="421"/>
                  </a:lnTo>
                  <a:lnTo>
                    <a:pt x="360" y="421"/>
                  </a:lnTo>
                  <a:lnTo>
                    <a:pt x="360" y="419"/>
                  </a:lnTo>
                  <a:lnTo>
                    <a:pt x="360" y="419"/>
                  </a:lnTo>
                  <a:lnTo>
                    <a:pt x="362" y="414"/>
                  </a:lnTo>
                  <a:lnTo>
                    <a:pt x="362" y="414"/>
                  </a:lnTo>
                  <a:lnTo>
                    <a:pt x="362" y="414"/>
                  </a:lnTo>
                  <a:lnTo>
                    <a:pt x="360" y="414"/>
                  </a:lnTo>
                  <a:lnTo>
                    <a:pt x="360" y="412"/>
                  </a:lnTo>
                  <a:lnTo>
                    <a:pt x="357" y="412"/>
                  </a:lnTo>
                  <a:lnTo>
                    <a:pt x="357" y="409"/>
                  </a:lnTo>
                  <a:lnTo>
                    <a:pt x="357" y="409"/>
                  </a:lnTo>
                  <a:lnTo>
                    <a:pt x="357" y="407"/>
                  </a:lnTo>
                  <a:lnTo>
                    <a:pt x="355" y="405"/>
                  </a:lnTo>
                  <a:lnTo>
                    <a:pt x="355" y="407"/>
                  </a:lnTo>
                  <a:lnTo>
                    <a:pt x="355" y="405"/>
                  </a:lnTo>
                  <a:lnTo>
                    <a:pt x="355" y="405"/>
                  </a:lnTo>
                  <a:lnTo>
                    <a:pt x="357" y="405"/>
                  </a:lnTo>
                  <a:lnTo>
                    <a:pt x="360" y="407"/>
                  </a:lnTo>
                  <a:lnTo>
                    <a:pt x="360" y="407"/>
                  </a:lnTo>
                  <a:lnTo>
                    <a:pt x="360" y="409"/>
                  </a:lnTo>
                  <a:lnTo>
                    <a:pt x="360" y="409"/>
                  </a:lnTo>
                  <a:lnTo>
                    <a:pt x="360" y="409"/>
                  </a:lnTo>
                  <a:lnTo>
                    <a:pt x="360" y="409"/>
                  </a:lnTo>
                  <a:lnTo>
                    <a:pt x="362" y="409"/>
                  </a:lnTo>
                  <a:lnTo>
                    <a:pt x="362" y="412"/>
                  </a:lnTo>
                  <a:lnTo>
                    <a:pt x="362" y="412"/>
                  </a:lnTo>
                  <a:lnTo>
                    <a:pt x="362" y="412"/>
                  </a:lnTo>
                  <a:lnTo>
                    <a:pt x="362" y="412"/>
                  </a:lnTo>
                  <a:lnTo>
                    <a:pt x="362" y="412"/>
                  </a:lnTo>
                  <a:lnTo>
                    <a:pt x="364" y="412"/>
                  </a:lnTo>
                  <a:lnTo>
                    <a:pt x="369" y="405"/>
                  </a:lnTo>
                  <a:lnTo>
                    <a:pt x="371" y="402"/>
                  </a:lnTo>
                  <a:lnTo>
                    <a:pt x="374" y="400"/>
                  </a:lnTo>
                  <a:lnTo>
                    <a:pt x="374" y="398"/>
                  </a:lnTo>
                  <a:lnTo>
                    <a:pt x="374" y="398"/>
                  </a:lnTo>
                  <a:lnTo>
                    <a:pt x="376" y="398"/>
                  </a:lnTo>
                  <a:lnTo>
                    <a:pt x="378" y="398"/>
                  </a:lnTo>
                  <a:lnTo>
                    <a:pt x="378" y="395"/>
                  </a:lnTo>
                  <a:lnTo>
                    <a:pt x="378" y="395"/>
                  </a:lnTo>
                  <a:lnTo>
                    <a:pt x="378" y="395"/>
                  </a:lnTo>
                  <a:lnTo>
                    <a:pt x="381" y="395"/>
                  </a:lnTo>
                  <a:lnTo>
                    <a:pt x="381" y="395"/>
                  </a:lnTo>
                  <a:lnTo>
                    <a:pt x="381" y="393"/>
                  </a:lnTo>
                  <a:lnTo>
                    <a:pt x="383" y="393"/>
                  </a:lnTo>
                  <a:lnTo>
                    <a:pt x="383" y="393"/>
                  </a:lnTo>
                  <a:lnTo>
                    <a:pt x="383" y="393"/>
                  </a:lnTo>
                  <a:lnTo>
                    <a:pt x="386" y="393"/>
                  </a:lnTo>
                  <a:lnTo>
                    <a:pt x="386" y="390"/>
                  </a:lnTo>
                  <a:lnTo>
                    <a:pt x="393" y="386"/>
                  </a:lnTo>
                  <a:lnTo>
                    <a:pt x="395" y="386"/>
                  </a:lnTo>
                  <a:lnTo>
                    <a:pt x="397" y="386"/>
                  </a:lnTo>
                  <a:lnTo>
                    <a:pt x="397" y="383"/>
                  </a:lnTo>
                  <a:lnTo>
                    <a:pt x="400" y="383"/>
                  </a:lnTo>
                  <a:lnTo>
                    <a:pt x="402" y="381"/>
                  </a:lnTo>
                  <a:lnTo>
                    <a:pt x="402" y="383"/>
                  </a:lnTo>
                  <a:lnTo>
                    <a:pt x="402" y="383"/>
                  </a:lnTo>
                  <a:lnTo>
                    <a:pt x="409" y="379"/>
                  </a:lnTo>
                  <a:lnTo>
                    <a:pt x="412" y="376"/>
                  </a:lnTo>
                  <a:lnTo>
                    <a:pt x="419" y="374"/>
                  </a:lnTo>
                  <a:lnTo>
                    <a:pt x="423" y="374"/>
                  </a:lnTo>
                  <a:lnTo>
                    <a:pt x="423" y="371"/>
                  </a:lnTo>
                  <a:lnTo>
                    <a:pt x="423" y="371"/>
                  </a:lnTo>
                  <a:lnTo>
                    <a:pt x="423" y="371"/>
                  </a:lnTo>
                  <a:lnTo>
                    <a:pt x="423" y="369"/>
                  </a:lnTo>
                  <a:lnTo>
                    <a:pt x="421" y="369"/>
                  </a:lnTo>
                  <a:lnTo>
                    <a:pt x="421" y="367"/>
                  </a:lnTo>
                  <a:lnTo>
                    <a:pt x="421" y="367"/>
                  </a:lnTo>
                  <a:lnTo>
                    <a:pt x="423" y="367"/>
                  </a:lnTo>
                  <a:lnTo>
                    <a:pt x="423" y="367"/>
                  </a:lnTo>
                  <a:lnTo>
                    <a:pt x="423" y="367"/>
                  </a:lnTo>
                  <a:lnTo>
                    <a:pt x="423" y="367"/>
                  </a:lnTo>
                  <a:lnTo>
                    <a:pt x="423" y="367"/>
                  </a:lnTo>
                  <a:lnTo>
                    <a:pt x="423" y="371"/>
                  </a:lnTo>
                  <a:lnTo>
                    <a:pt x="426" y="371"/>
                  </a:lnTo>
                  <a:lnTo>
                    <a:pt x="426" y="371"/>
                  </a:lnTo>
                  <a:lnTo>
                    <a:pt x="426" y="371"/>
                  </a:lnTo>
                  <a:lnTo>
                    <a:pt x="428" y="371"/>
                  </a:lnTo>
                  <a:lnTo>
                    <a:pt x="428" y="369"/>
                  </a:lnTo>
                  <a:lnTo>
                    <a:pt x="445" y="364"/>
                  </a:lnTo>
                  <a:lnTo>
                    <a:pt x="445" y="364"/>
                  </a:lnTo>
                  <a:lnTo>
                    <a:pt x="445" y="362"/>
                  </a:lnTo>
                  <a:lnTo>
                    <a:pt x="445" y="362"/>
                  </a:lnTo>
                  <a:lnTo>
                    <a:pt x="445" y="362"/>
                  </a:lnTo>
                  <a:lnTo>
                    <a:pt x="445" y="362"/>
                  </a:lnTo>
                  <a:lnTo>
                    <a:pt x="445" y="362"/>
                  </a:lnTo>
                  <a:lnTo>
                    <a:pt x="445" y="362"/>
                  </a:lnTo>
                  <a:lnTo>
                    <a:pt x="447" y="362"/>
                  </a:lnTo>
                  <a:lnTo>
                    <a:pt x="449" y="360"/>
                  </a:lnTo>
                  <a:lnTo>
                    <a:pt x="449" y="362"/>
                  </a:lnTo>
                  <a:lnTo>
                    <a:pt x="449" y="362"/>
                  </a:lnTo>
                  <a:lnTo>
                    <a:pt x="452" y="360"/>
                  </a:lnTo>
                  <a:lnTo>
                    <a:pt x="454" y="360"/>
                  </a:lnTo>
                  <a:lnTo>
                    <a:pt x="452" y="357"/>
                  </a:lnTo>
                  <a:lnTo>
                    <a:pt x="454" y="357"/>
                  </a:lnTo>
                  <a:lnTo>
                    <a:pt x="454" y="360"/>
                  </a:lnTo>
                  <a:lnTo>
                    <a:pt x="454" y="360"/>
                  </a:lnTo>
                  <a:lnTo>
                    <a:pt x="464" y="360"/>
                  </a:lnTo>
                  <a:lnTo>
                    <a:pt x="466" y="357"/>
                  </a:lnTo>
                  <a:lnTo>
                    <a:pt x="468" y="357"/>
                  </a:lnTo>
                  <a:lnTo>
                    <a:pt x="471" y="355"/>
                  </a:lnTo>
                  <a:lnTo>
                    <a:pt x="473" y="355"/>
                  </a:lnTo>
                  <a:lnTo>
                    <a:pt x="473" y="355"/>
                  </a:lnTo>
                  <a:lnTo>
                    <a:pt x="475" y="355"/>
                  </a:lnTo>
                  <a:lnTo>
                    <a:pt x="475" y="355"/>
                  </a:lnTo>
                  <a:lnTo>
                    <a:pt x="475" y="355"/>
                  </a:lnTo>
                  <a:lnTo>
                    <a:pt x="478" y="353"/>
                  </a:lnTo>
                  <a:lnTo>
                    <a:pt x="478" y="353"/>
                  </a:lnTo>
                  <a:lnTo>
                    <a:pt x="475" y="353"/>
                  </a:lnTo>
                  <a:lnTo>
                    <a:pt x="475" y="353"/>
                  </a:lnTo>
                  <a:lnTo>
                    <a:pt x="475" y="353"/>
                  </a:lnTo>
                  <a:lnTo>
                    <a:pt x="475" y="350"/>
                  </a:lnTo>
                  <a:lnTo>
                    <a:pt x="475" y="350"/>
                  </a:lnTo>
                  <a:lnTo>
                    <a:pt x="478" y="350"/>
                  </a:lnTo>
                  <a:lnTo>
                    <a:pt x="478" y="350"/>
                  </a:lnTo>
                  <a:lnTo>
                    <a:pt x="478" y="348"/>
                  </a:lnTo>
                  <a:lnTo>
                    <a:pt x="478" y="350"/>
                  </a:lnTo>
                  <a:lnTo>
                    <a:pt x="478" y="348"/>
                  </a:lnTo>
                  <a:lnTo>
                    <a:pt x="480" y="348"/>
                  </a:lnTo>
                  <a:lnTo>
                    <a:pt x="480" y="345"/>
                  </a:lnTo>
                  <a:lnTo>
                    <a:pt x="490" y="341"/>
                  </a:lnTo>
                  <a:lnTo>
                    <a:pt x="499" y="336"/>
                  </a:lnTo>
                  <a:lnTo>
                    <a:pt x="499" y="334"/>
                  </a:lnTo>
                  <a:lnTo>
                    <a:pt x="502" y="334"/>
                  </a:lnTo>
                  <a:lnTo>
                    <a:pt x="504" y="334"/>
                  </a:lnTo>
                  <a:lnTo>
                    <a:pt x="504" y="331"/>
                  </a:lnTo>
                  <a:lnTo>
                    <a:pt x="506" y="331"/>
                  </a:lnTo>
                  <a:lnTo>
                    <a:pt x="509" y="331"/>
                  </a:lnTo>
                  <a:lnTo>
                    <a:pt x="509" y="329"/>
                  </a:lnTo>
                  <a:lnTo>
                    <a:pt x="509" y="329"/>
                  </a:lnTo>
                  <a:lnTo>
                    <a:pt x="509" y="329"/>
                  </a:lnTo>
                  <a:lnTo>
                    <a:pt x="509" y="329"/>
                  </a:lnTo>
                  <a:lnTo>
                    <a:pt x="509" y="329"/>
                  </a:lnTo>
                  <a:lnTo>
                    <a:pt x="509" y="327"/>
                  </a:lnTo>
                  <a:lnTo>
                    <a:pt x="511" y="327"/>
                  </a:lnTo>
                  <a:lnTo>
                    <a:pt x="511" y="327"/>
                  </a:lnTo>
                  <a:lnTo>
                    <a:pt x="511" y="327"/>
                  </a:lnTo>
                  <a:lnTo>
                    <a:pt x="511" y="327"/>
                  </a:lnTo>
                  <a:lnTo>
                    <a:pt x="511" y="327"/>
                  </a:lnTo>
                  <a:lnTo>
                    <a:pt x="511" y="327"/>
                  </a:lnTo>
                  <a:lnTo>
                    <a:pt x="511" y="327"/>
                  </a:lnTo>
                  <a:lnTo>
                    <a:pt x="511" y="324"/>
                  </a:lnTo>
                  <a:lnTo>
                    <a:pt x="513" y="324"/>
                  </a:lnTo>
                  <a:lnTo>
                    <a:pt x="513" y="327"/>
                  </a:lnTo>
                  <a:lnTo>
                    <a:pt x="513" y="327"/>
                  </a:lnTo>
                  <a:lnTo>
                    <a:pt x="513" y="327"/>
                  </a:lnTo>
                  <a:lnTo>
                    <a:pt x="513" y="327"/>
                  </a:lnTo>
                  <a:lnTo>
                    <a:pt x="516" y="324"/>
                  </a:lnTo>
                  <a:lnTo>
                    <a:pt x="516" y="324"/>
                  </a:lnTo>
                  <a:lnTo>
                    <a:pt x="513" y="324"/>
                  </a:lnTo>
                  <a:lnTo>
                    <a:pt x="513" y="322"/>
                  </a:lnTo>
                  <a:lnTo>
                    <a:pt x="513" y="322"/>
                  </a:lnTo>
                  <a:lnTo>
                    <a:pt x="513" y="322"/>
                  </a:lnTo>
                  <a:lnTo>
                    <a:pt x="513" y="319"/>
                  </a:lnTo>
                  <a:lnTo>
                    <a:pt x="513" y="319"/>
                  </a:lnTo>
                  <a:lnTo>
                    <a:pt x="513" y="319"/>
                  </a:lnTo>
                  <a:lnTo>
                    <a:pt x="511" y="319"/>
                  </a:lnTo>
                  <a:lnTo>
                    <a:pt x="511" y="317"/>
                  </a:lnTo>
                  <a:lnTo>
                    <a:pt x="513" y="317"/>
                  </a:lnTo>
                  <a:lnTo>
                    <a:pt x="513" y="317"/>
                  </a:lnTo>
                  <a:lnTo>
                    <a:pt x="518" y="315"/>
                  </a:lnTo>
                  <a:lnTo>
                    <a:pt x="518" y="315"/>
                  </a:lnTo>
                  <a:lnTo>
                    <a:pt x="520" y="315"/>
                  </a:lnTo>
                  <a:lnTo>
                    <a:pt x="523" y="312"/>
                  </a:lnTo>
                  <a:lnTo>
                    <a:pt x="525" y="310"/>
                  </a:lnTo>
                  <a:lnTo>
                    <a:pt x="528" y="308"/>
                  </a:lnTo>
                  <a:lnTo>
                    <a:pt x="530" y="305"/>
                  </a:lnTo>
                  <a:lnTo>
                    <a:pt x="530" y="305"/>
                  </a:lnTo>
                  <a:lnTo>
                    <a:pt x="530" y="303"/>
                  </a:lnTo>
                  <a:lnTo>
                    <a:pt x="530" y="303"/>
                  </a:lnTo>
                  <a:lnTo>
                    <a:pt x="530" y="300"/>
                  </a:lnTo>
                  <a:lnTo>
                    <a:pt x="530" y="300"/>
                  </a:lnTo>
                  <a:lnTo>
                    <a:pt x="530" y="298"/>
                  </a:lnTo>
                  <a:lnTo>
                    <a:pt x="530" y="300"/>
                  </a:lnTo>
                  <a:lnTo>
                    <a:pt x="528" y="300"/>
                  </a:lnTo>
                  <a:lnTo>
                    <a:pt x="528" y="300"/>
                  </a:lnTo>
                  <a:lnTo>
                    <a:pt x="528" y="300"/>
                  </a:lnTo>
                  <a:lnTo>
                    <a:pt x="528" y="300"/>
                  </a:lnTo>
                  <a:lnTo>
                    <a:pt x="528" y="300"/>
                  </a:lnTo>
                  <a:lnTo>
                    <a:pt x="530" y="300"/>
                  </a:lnTo>
                  <a:lnTo>
                    <a:pt x="530" y="300"/>
                  </a:lnTo>
                  <a:lnTo>
                    <a:pt x="530" y="298"/>
                  </a:lnTo>
                  <a:lnTo>
                    <a:pt x="530" y="298"/>
                  </a:lnTo>
                  <a:lnTo>
                    <a:pt x="530" y="298"/>
                  </a:lnTo>
                  <a:lnTo>
                    <a:pt x="532" y="296"/>
                  </a:lnTo>
                  <a:lnTo>
                    <a:pt x="544" y="286"/>
                  </a:lnTo>
                  <a:lnTo>
                    <a:pt x="546" y="279"/>
                  </a:lnTo>
                  <a:lnTo>
                    <a:pt x="546" y="279"/>
                  </a:lnTo>
                  <a:lnTo>
                    <a:pt x="549" y="277"/>
                  </a:lnTo>
                  <a:lnTo>
                    <a:pt x="551" y="277"/>
                  </a:lnTo>
                  <a:lnTo>
                    <a:pt x="551" y="274"/>
                  </a:lnTo>
                  <a:lnTo>
                    <a:pt x="551" y="274"/>
                  </a:lnTo>
                  <a:lnTo>
                    <a:pt x="551" y="274"/>
                  </a:lnTo>
                  <a:lnTo>
                    <a:pt x="554" y="274"/>
                  </a:lnTo>
                  <a:lnTo>
                    <a:pt x="554" y="274"/>
                  </a:lnTo>
                  <a:lnTo>
                    <a:pt x="554" y="274"/>
                  </a:lnTo>
                  <a:lnTo>
                    <a:pt x="556" y="272"/>
                  </a:lnTo>
                  <a:lnTo>
                    <a:pt x="556" y="272"/>
                  </a:lnTo>
                  <a:lnTo>
                    <a:pt x="554" y="272"/>
                  </a:lnTo>
                  <a:lnTo>
                    <a:pt x="554" y="272"/>
                  </a:lnTo>
                  <a:lnTo>
                    <a:pt x="554" y="270"/>
                  </a:lnTo>
                  <a:lnTo>
                    <a:pt x="556" y="270"/>
                  </a:lnTo>
                  <a:lnTo>
                    <a:pt x="556" y="270"/>
                  </a:lnTo>
                  <a:lnTo>
                    <a:pt x="556" y="270"/>
                  </a:lnTo>
                  <a:lnTo>
                    <a:pt x="556" y="267"/>
                  </a:lnTo>
                  <a:lnTo>
                    <a:pt x="556" y="267"/>
                  </a:lnTo>
                  <a:lnTo>
                    <a:pt x="556" y="267"/>
                  </a:lnTo>
                  <a:lnTo>
                    <a:pt x="556" y="267"/>
                  </a:lnTo>
                  <a:lnTo>
                    <a:pt x="556" y="265"/>
                  </a:lnTo>
                  <a:lnTo>
                    <a:pt x="558" y="265"/>
                  </a:lnTo>
                  <a:lnTo>
                    <a:pt x="558" y="265"/>
                  </a:lnTo>
                  <a:lnTo>
                    <a:pt x="558" y="265"/>
                  </a:lnTo>
                  <a:lnTo>
                    <a:pt x="558" y="263"/>
                  </a:lnTo>
                  <a:lnTo>
                    <a:pt x="561" y="263"/>
                  </a:lnTo>
                  <a:lnTo>
                    <a:pt x="558" y="260"/>
                  </a:lnTo>
                  <a:lnTo>
                    <a:pt x="561" y="260"/>
                  </a:lnTo>
                  <a:lnTo>
                    <a:pt x="561" y="258"/>
                  </a:lnTo>
                  <a:lnTo>
                    <a:pt x="561" y="258"/>
                  </a:lnTo>
                  <a:lnTo>
                    <a:pt x="558" y="256"/>
                  </a:lnTo>
                  <a:lnTo>
                    <a:pt x="558" y="256"/>
                  </a:lnTo>
                  <a:lnTo>
                    <a:pt x="556" y="256"/>
                  </a:lnTo>
                  <a:lnTo>
                    <a:pt x="556" y="256"/>
                  </a:lnTo>
                  <a:lnTo>
                    <a:pt x="556" y="258"/>
                  </a:lnTo>
                  <a:lnTo>
                    <a:pt x="554" y="256"/>
                  </a:lnTo>
                  <a:lnTo>
                    <a:pt x="554" y="256"/>
                  </a:lnTo>
                  <a:lnTo>
                    <a:pt x="551" y="256"/>
                  </a:lnTo>
                  <a:lnTo>
                    <a:pt x="551" y="256"/>
                  </a:lnTo>
                  <a:lnTo>
                    <a:pt x="551" y="253"/>
                  </a:lnTo>
                  <a:lnTo>
                    <a:pt x="551" y="253"/>
                  </a:lnTo>
                  <a:lnTo>
                    <a:pt x="554" y="253"/>
                  </a:lnTo>
                  <a:lnTo>
                    <a:pt x="554" y="253"/>
                  </a:lnTo>
                  <a:lnTo>
                    <a:pt x="556" y="253"/>
                  </a:lnTo>
                  <a:lnTo>
                    <a:pt x="556" y="253"/>
                  </a:lnTo>
                  <a:lnTo>
                    <a:pt x="556" y="251"/>
                  </a:lnTo>
                  <a:lnTo>
                    <a:pt x="558" y="251"/>
                  </a:lnTo>
                  <a:lnTo>
                    <a:pt x="561" y="251"/>
                  </a:lnTo>
                  <a:lnTo>
                    <a:pt x="561" y="251"/>
                  </a:lnTo>
                  <a:lnTo>
                    <a:pt x="561" y="246"/>
                  </a:lnTo>
                  <a:lnTo>
                    <a:pt x="558" y="246"/>
                  </a:lnTo>
                  <a:lnTo>
                    <a:pt x="561" y="244"/>
                  </a:lnTo>
                  <a:lnTo>
                    <a:pt x="563" y="246"/>
                  </a:lnTo>
                  <a:lnTo>
                    <a:pt x="563" y="246"/>
                  </a:lnTo>
                  <a:lnTo>
                    <a:pt x="563" y="246"/>
                  </a:lnTo>
                  <a:lnTo>
                    <a:pt x="565" y="246"/>
                  </a:lnTo>
                  <a:lnTo>
                    <a:pt x="565" y="246"/>
                  </a:lnTo>
                  <a:lnTo>
                    <a:pt x="565" y="244"/>
                  </a:lnTo>
                  <a:lnTo>
                    <a:pt x="565" y="244"/>
                  </a:lnTo>
                  <a:lnTo>
                    <a:pt x="563" y="241"/>
                  </a:lnTo>
                  <a:lnTo>
                    <a:pt x="563" y="241"/>
                  </a:lnTo>
                  <a:lnTo>
                    <a:pt x="563" y="241"/>
                  </a:lnTo>
                  <a:lnTo>
                    <a:pt x="561" y="241"/>
                  </a:lnTo>
                  <a:lnTo>
                    <a:pt x="561" y="241"/>
                  </a:lnTo>
                  <a:lnTo>
                    <a:pt x="558" y="241"/>
                  </a:lnTo>
                  <a:lnTo>
                    <a:pt x="558" y="239"/>
                  </a:lnTo>
                  <a:lnTo>
                    <a:pt x="558" y="239"/>
                  </a:lnTo>
                  <a:lnTo>
                    <a:pt x="558" y="237"/>
                  </a:lnTo>
                  <a:lnTo>
                    <a:pt x="558" y="239"/>
                  </a:lnTo>
                  <a:lnTo>
                    <a:pt x="558" y="239"/>
                  </a:lnTo>
                  <a:lnTo>
                    <a:pt x="561" y="241"/>
                  </a:lnTo>
                  <a:lnTo>
                    <a:pt x="561" y="241"/>
                  </a:lnTo>
                  <a:lnTo>
                    <a:pt x="561" y="239"/>
                  </a:lnTo>
                  <a:lnTo>
                    <a:pt x="563" y="239"/>
                  </a:lnTo>
                  <a:lnTo>
                    <a:pt x="563" y="239"/>
                  </a:lnTo>
                  <a:lnTo>
                    <a:pt x="565" y="237"/>
                  </a:lnTo>
                  <a:lnTo>
                    <a:pt x="565" y="237"/>
                  </a:lnTo>
                  <a:lnTo>
                    <a:pt x="565" y="237"/>
                  </a:lnTo>
                  <a:lnTo>
                    <a:pt x="568" y="234"/>
                  </a:lnTo>
                  <a:lnTo>
                    <a:pt x="568" y="234"/>
                  </a:lnTo>
                  <a:lnTo>
                    <a:pt x="568" y="234"/>
                  </a:lnTo>
                  <a:lnTo>
                    <a:pt x="568" y="234"/>
                  </a:lnTo>
                  <a:lnTo>
                    <a:pt x="568" y="234"/>
                  </a:lnTo>
                  <a:close/>
                  <a:moveTo>
                    <a:pt x="237" y="85"/>
                  </a:moveTo>
                  <a:lnTo>
                    <a:pt x="237" y="85"/>
                  </a:lnTo>
                  <a:lnTo>
                    <a:pt x="234" y="85"/>
                  </a:lnTo>
                  <a:lnTo>
                    <a:pt x="234" y="85"/>
                  </a:lnTo>
                  <a:lnTo>
                    <a:pt x="234" y="85"/>
                  </a:lnTo>
                  <a:lnTo>
                    <a:pt x="232" y="83"/>
                  </a:lnTo>
                  <a:lnTo>
                    <a:pt x="232" y="80"/>
                  </a:lnTo>
                  <a:lnTo>
                    <a:pt x="234" y="80"/>
                  </a:lnTo>
                  <a:lnTo>
                    <a:pt x="234" y="80"/>
                  </a:lnTo>
                  <a:lnTo>
                    <a:pt x="234" y="80"/>
                  </a:lnTo>
                  <a:lnTo>
                    <a:pt x="237" y="80"/>
                  </a:lnTo>
                  <a:lnTo>
                    <a:pt x="237" y="83"/>
                  </a:lnTo>
                  <a:lnTo>
                    <a:pt x="237" y="85"/>
                  </a:lnTo>
                  <a:close/>
                  <a:moveTo>
                    <a:pt x="244" y="85"/>
                  </a:moveTo>
                  <a:lnTo>
                    <a:pt x="244" y="87"/>
                  </a:lnTo>
                  <a:lnTo>
                    <a:pt x="241" y="87"/>
                  </a:lnTo>
                  <a:lnTo>
                    <a:pt x="241" y="87"/>
                  </a:lnTo>
                  <a:lnTo>
                    <a:pt x="239" y="87"/>
                  </a:lnTo>
                  <a:lnTo>
                    <a:pt x="239" y="87"/>
                  </a:lnTo>
                  <a:lnTo>
                    <a:pt x="239" y="87"/>
                  </a:lnTo>
                  <a:lnTo>
                    <a:pt x="239" y="85"/>
                  </a:lnTo>
                  <a:lnTo>
                    <a:pt x="239" y="85"/>
                  </a:lnTo>
                  <a:lnTo>
                    <a:pt x="239" y="83"/>
                  </a:lnTo>
                  <a:lnTo>
                    <a:pt x="239" y="83"/>
                  </a:lnTo>
                  <a:lnTo>
                    <a:pt x="241" y="83"/>
                  </a:lnTo>
                  <a:lnTo>
                    <a:pt x="241" y="83"/>
                  </a:lnTo>
                  <a:lnTo>
                    <a:pt x="244" y="83"/>
                  </a:lnTo>
                  <a:lnTo>
                    <a:pt x="244" y="83"/>
                  </a:lnTo>
                  <a:lnTo>
                    <a:pt x="244" y="8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1" name="Freeform 83">
              <a:extLst>
                <a:ext uri="{FF2B5EF4-FFF2-40B4-BE49-F238E27FC236}">
                  <a16:creationId xmlns:a16="http://schemas.microsoft.com/office/drawing/2014/main" id="{D372E651-42B1-2602-AA55-5E7D906C705D}"/>
                </a:ext>
              </a:extLst>
            </p:cNvPr>
            <p:cNvSpPr>
              <a:spLocks/>
            </p:cNvSpPr>
            <p:nvPr/>
          </p:nvSpPr>
          <p:spPr bwMode="auto">
            <a:xfrm>
              <a:off x="5767387" y="323416"/>
              <a:ext cx="1362075" cy="1462088"/>
            </a:xfrm>
            <a:custGeom>
              <a:avLst/>
              <a:gdLst>
                <a:gd name="T0" fmla="*/ 832 w 858"/>
                <a:gd name="T1" fmla="*/ 185 h 921"/>
                <a:gd name="T2" fmla="*/ 825 w 858"/>
                <a:gd name="T3" fmla="*/ 147 h 921"/>
                <a:gd name="T4" fmla="*/ 825 w 858"/>
                <a:gd name="T5" fmla="*/ 121 h 921"/>
                <a:gd name="T6" fmla="*/ 818 w 858"/>
                <a:gd name="T7" fmla="*/ 79 h 921"/>
                <a:gd name="T8" fmla="*/ 795 w 858"/>
                <a:gd name="T9" fmla="*/ 60 h 921"/>
                <a:gd name="T10" fmla="*/ 766 w 858"/>
                <a:gd name="T11" fmla="*/ 53 h 921"/>
                <a:gd name="T12" fmla="*/ 759 w 858"/>
                <a:gd name="T13" fmla="*/ 48 h 921"/>
                <a:gd name="T14" fmla="*/ 757 w 858"/>
                <a:gd name="T15" fmla="*/ 34 h 921"/>
                <a:gd name="T16" fmla="*/ 735 w 858"/>
                <a:gd name="T17" fmla="*/ 48 h 921"/>
                <a:gd name="T18" fmla="*/ 714 w 858"/>
                <a:gd name="T19" fmla="*/ 43 h 921"/>
                <a:gd name="T20" fmla="*/ 705 w 858"/>
                <a:gd name="T21" fmla="*/ 45 h 921"/>
                <a:gd name="T22" fmla="*/ 653 w 858"/>
                <a:gd name="T23" fmla="*/ 41 h 921"/>
                <a:gd name="T24" fmla="*/ 631 w 858"/>
                <a:gd name="T25" fmla="*/ 17 h 921"/>
                <a:gd name="T26" fmla="*/ 627 w 858"/>
                <a:gd name="T27" fmla="*/ 3 h 921"/>
                <a:gd name="T28" fmla="*/ 615 w 858"/>
                <a:gd name="T29" fmla="*/ 8 h 921"/>
                <a:gd name="T30" fmla="*/ 596 w 858"/>
                <a:gd name="T31" fmla="*/ 12 h 921"/>
                <a:gd name="T32" fmla="*/ 563 w 858"/>
                <a:gd name="T33" fmla="*/ 98 h 921"/>
                <a:gd name="T34" fmla="*/ 522 w 858"/>
                <a:gd name="T35" fmla="*/ 142 h 921"/>
                <a:gd name="T36" fmla="*/ 506 w 858"/>
                <a:gd name="T37" fmla="*/ 152 h 921"/>
                <a:gd name="T38" fmla="*/ 485 w 858"/>
                <a:gd name="T39" fmla="*/ 161 h 921"/>
                <a:gd name="T40" fmla="*/ 454 w 858"/>
                <a:gd name="T41" fmla="*/ 178 h 921"/>
                <a:gd name="T42" fmla="*/ 418 w 858"/>
                <a:gd name="T43" fmla="*/ 223 h 921"/>
                <a:gd name="T44" fmla="*/ 414 w 858"/>
                <a:gd name="T45" fmla="*/ 249 h 921"/>
                <a:gd name="T46" fmla="*/ 395 w 858"/>
                <a:gd name="T47" fmla="*/ 277 h 921"/>
                <a:gd name="T48" fmla="*/ 388 w 858"/>
                <a:gd name="T49" fmla="*/ 306 h 921"/>
                <a:gd name="T50" fmla="*/ 385 w 858"/>
                <a:gd name="T51" fmla="*/ 337 h 921"/>
                <a:gd name="T52" fmla="*/ 399 w 858"/>
                <a:gd name="T53" fmla="*/ 353 h 921"/>
                <a:gd name="T54" fmla="*/ 376 w 858"/>
                <a:gd name="T55" fmla="*/ 405 h 921"/>
                <a:gd name="T56" fmla="*/ 362 w 858"/>
                <a:gd name="T57" fmla="*/ 424 h 921"/>
                <a:gd name="T58" fmla="*/ 314 w 858"/>
                <a:gd name="T59" fmla="*/ 462 h 921"/>
                <a:gd name="T60" fmla="*/ 272 w 858"/>
                <a:gd name="T61" fmla="*/ 493 h 921"/>
                <a:gd name="T62" fmla="*/ 212 w 858"/>
                <a:gd name="T63" fmla="*/ 516 h 921"/>
                <a:gd name="T64" fmla="*/ 203 w 858"/>
                <a:gd name="T65" fmla="*/ 540 h 921"/>
                <a:gd name="T66" fmla="*/ 156 w 858"/>
                <a:gd name="T67" fmla="*/ 595 h 921"/>
                <a:gd name="T68" fmla="*/ 139 w 858"/>
                <a:gd name="T69" fmla="*/ 618 h 921"/>
                <a:gd name="T70" fmla="*/ 123 w 858"/>
                <a:gd name="T71" fmla="*/ 651 h 921"/>
                <a:gd name="T72" fmla="*/ 120 w 858"/>
                <a:gd name="T73" fmla="*/ 680 h 921"/>
                <a:gd name="T74" fmla="*/ 111 w 858"/>
                <a:gd name="T75" fmla="*/ 703 h 921"/>
                <a:gd name="T76" fmla="*/ 85 w 858"/>
                <a:gd name="T77" fmla="*/ 727 h 921"/>
                <a:gd name="T78" fmla="*/ 59 w 858"/>
                <a:gd name="T79" fmla="*/ 753 h 921"/>
                <a:gd name="T80" fmla="*/ 66 w 858"/>
                <a:gd name="T81" fmla="*/ 746 h 921"/>
                <a:gd name="T82" fmla="*/ 71 w 858"/>
                <a:gd name="T83" fmla="*/ 746 h 921"/>
                <a:gd name="T84" fmla="*/ 59 w 858"/>
                <a:gd name="T85" fmla="*/ 767 h 921"/>
                <a:gd name="T86" fmla="*/ 49 w 858"/>
                <a:gd name="T87" fmla="*/ 793 h 921"/>
                <a:gd name="T88" fmla="*/ 42 w 858"/>
                <a:gd name="T89" fmla="*/ 805 h 921"/>
                <a:gd name="T90" fmla="*/ 23 w 858"/>
                <a:gd name="T91" fmla="*/ 836 h 921"/>
                <a:gd name="T92" fmla="*/ 14 w 858"/>
                <a:gd name="T93" fmla="*/ 843 h 921"/>
                <a:gd name="T94" fmla="*/ 7 w 858"/>
                <a:gd name="T95" fmla="*/ 871 h 921"/>
                <a:gd name="T96" fmla="*/ 2 w 858"/>
                <a:gd name="T97" fmla="*/ 921 h 921"/>
                <a:gd name="T98" fmla="*/ 94 w 858"/>
                <a:gd name="T99" fmla="*/ 890 h 921"/>
                <a:gd name="T100" fmla="*/ 210 w 858"/>
                <a:gd name="T101" fmla="*/ 808 h 921"/>
                <a:gd name="T102" fmla="*/ 272 w 858"/>
                <a:gd name="T103" fmla="*/ 767 h 921"/>
                <a:gd name="T104" fmla="*/ 449 w 858"/>
                <a:gd name="T105" fmla="*/ 592 h 921"/>
                <a:gd name="T106" fmla="*/ 463 w 858"/>
                <a:gd name="T107" fmla="*/ 448 h 921"/>
                <a:gd name="T108" fmla="*/ 506 w 858"/>
                <a:gd name="T109" fmla="*/ 415 h 921"/>
                <a:gd name="T110" fmla="*/ 572 w 858"/>
                <a:gd name="T111" fmla="*/ 405 h 921"/>
                <a:gd name="T112" fmla="*/ 660 w 858"/>
                <a:gd name="T113" fmla="*/ 363 h 921"/>
                <a:gd name="T114" fmla="*/ 721 w 858"/>
                <a:gd name="T115" fmla="*/ 311 h 921"/>
                <a:gd name="T116" fmla="*/ 709 w 858"/>
                <a:gd name="T117" fmla="*/ 301 h 921"/>
                <a:gd name="T118" fmla="*/ 757 w 858"/>
                <a:gd name="T119" fmla="*/ 251 h 921"/>
                <a:gd name="T120" fmla="*/ 832 w 858"/>
                <a:gd name="T121" fmla="*/ 247 h 921"/>
                <a:gd name="T122" fmla="*/ 844 w 858"/>
                <a:gd name="T123" fmla="*/ 242 h 921"/>
                <a:gd name="T124" fmla="*/ 856 w 858"/>
                <a:gd name="T125" fmla="*/ 22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921">
                  <a:moveTo>
                    <a:pt x="858" y="221"/>
                  </a:moveTo>
                  <a:lnTo>
                    <a:pt x="842" y="209"/>
                  </a:lnTo>
                  <a:lnTo>
                    <a:pt x="839" y="209"/>
                  </a:lnTo>
                  <a:lnTo>
                    <a:pt x="837" y="206"/>
                  </a:lnTo>
                  <a:lnTo>
                    <a:pt x="830" y="195"/>
                  </a:lnTo>
                  <a:lnTo>
                    <a:pt x="832" y="192"/>
                  </a:lnTo>
                  <a:lnTo>
                    <a:pt x="832" y="192"/>
                  </a:lnTo>
                  <a:lnTo>
                    <a:pt x="832" y="192"/>
                  </a:lnTo>
                  <a:lnTo>
                    <a:pt x="835" y="192"/>
                  </a:lnTo>
                  <a:lnTo>
                    <a:pt x="835" y="190"/>
                  </a:lnTo>
                  <a:lnTo>
                    <a:pt x="835" y="190"/>
                  </a:lnTo>
                  <a:lnTo>
                    <a:pt x="835" y="187"/>
                  </a:lnTo>
                  <a:lnTo>
                    <a:pt x="835" y="187"/>
                  </a:lnTo>
                  <a:lnTo>
                    <a:pt x="832" y="185"/>
                  </a:lnTo>
                  <a:lnTo>
                    <a:pt x="832" y="185"/>
                  </a:lnTo>
                  <a:lnTo>
                    <a:pt x="830" y="183"/>
                  </a:lnTo>
                  <a:lnTo>
                    <a:pt x="828" y="180"/>
                  </a:lnTo>
                  <a:lnTo>
                    <a:pt x="828" y="180"/>
                  </a:lnTo>
                  <a:lnTo>
                    <a:pt x="828" y="178"/>
                  </a:lnTo>
                  <a:lnTo>
                    <a:pt x="825" y="176"/>
                  </a:lnTo>
                  <a:lnTo>
                    <a:pt x="823" y="173"/>
                  </a:lnTo>
                  <a:lnTo>
                    <a:pt x="823" y="166"/>
                  </a:lnTo>
                  <a:lnTo>
                    <a:pt x="825" y="166"/>
                  </a:lnTo>
                  <a:lnTo>
                    <a:pt x="825" y="164"/>
                  </a:lnTo>
                  <a:lnTo>
                    <a:pt x="825" y="159"/>
                  </a:lnTo>
                  <a:lnTo>
                    <a:pt x="828" y="159"/>
                  </a:lnTo>
                  <a:lnTo>
                    <a:pt x="828" y="157"/>
                  </a:lnTo>
                  <a:lnTo>
                    <a:pt x="828" y="154"/>
                  </a:lnTo>
                  <a:lnTo>
                    <a:pt x="825" y="150"/>
                  </a:lnTo>
                  <a:lnTo>
                    <a:pt x="825" y="147"/>
                  </a:lnTo>
                  <a:lnTo>
                    <a:pt x="823" y="147"/>
                  </a:lnTo>
                  <a:lnTo>
                    <a:pt x="821" y="147"/>
                  </a:lnTo>
                  <a:lnTo>
                    <a:pt x="821" y="147"/>
                  </a:lnTo>
                  <a:lnTo>
                    <a:pt x="821" y="145"/>
                  </a:lnTo>
                  <a:lnTo>
                    <a:pt x="821" y="145"/>
                  </a:lnTo>
                  <a:lnTo>
                    <a:pt x="821" y="145"/>
                  </a:lnTo>
                  <a:lnTo>
                    <a:pt x="823" y="142"/>
                  </a:lnTo>
                  <a:lnTo>
                    <a:pt x="823" y="142"/>
                  </a:lnTo>
                  <a:lnTo>
                    <a:pt x="823" y="142"/>
                  </a:lnTo>
                  <a:lnTo>
                    <a:pt x="823" y="140"/>
                  </a:lnTo>
                  <a:lnTo>
                    <a:pt x="823" y="140"/>
                  </a:lnTo>
                  <a:lnTo>
                    <a:pt x="823" y="135"/>
                  </a:lnTo>
                  <a:lnTo>
                    <a:pt x="823" y="133"/>
                  </a:lnTo>
                  <a:lnTo>
                    <a:pt x="825" y="124"/>
                  </a:lnTo>
                  <a:lnTo>
                    <a:pt x="825" y="121"/>
                  </a:lnTo>
                  <a:lnTo>
                    <a:pt x="825" y="121"/>
                  </a:lnTo>
                  <a:lnTo>
                    <a:pt x="825" y="119"/>
                  </a:lnTo>
                  <a:lnTo>
                    <a:pt x="821" y="107"/>
                  </a:lnTo>
                  <a:lnTo>
                    <a:pt x="818" y="105"/>
                  </a:lnTo>
                  <a:lnTo>
                    <a:pt x="818" y="102"/>
                  </a:lnTo>
                  <a:lnTo>
                    <a:pt x="823" y="95"/>
                  </a:lnTo>
                  <a:lnTo>
                    <a:pt x="823" y="95"/>
                  </a:lnTo>
                  <a:lnTo>
                    <a:pt x="821" y="95"/>
                  </a:lnTo>
                  <a:lnTo>
                    <a:pt x="813" y="88"/>
                  </a:lnTo>
                  <a:lnTo>
                    <a:pt x="813" y="86"/>
                  </a:lnTo>
                  <a:lnTo>
                    <a:pt x="818" y="83"/>
                  </a:lnTo>
                  <a:lnTo>
                    <a:pt x="818" y="79"/>
                  </a:lnTo>
                  <a:lnTo>
                    <a:pt x="818" y="79"/>
                  </a:lnTo>
                  <a:lnTo>
                    <a:pt x="818" y="79"/>
                  </a:lnTo>
                  <a:lnTo>
                    <a:pt x="818" y="79"/>
                  </a:lnTo>
                  <a:lnTo>
                    <a:pt x="813" y="74"/>
                  </a:lnTo>
                  <a:lnTo>
                    <a:pt x="811" y="71"/>
                  </a:lnTo>
                  <a:lnTo>
                    <a:pt x="809" y="71"/>
                  </a:lnTo>
                  <a:lnTo>
                    <a:pt x="806" y="69"/>
                  </a:lnTo>
                  <a:lnTo>
                    <a:pt x="806" y="69"/>
                  </a:lnTo>
                  <a:lnTo>
                    <a:pt x="806" y="67"/>
                  </a:lnTo>
                  <a:lnTo>
                    <a:pt x="806" y="67"/>
                  </a:lnTo>
                  <a:lnTo>
                    <a:pt x="806" y="67"/>
                  </a:lnTo>
                  <a:lnTo>
                    <a:pt x="804" y="67"/>
                  </a:lnTo>
                  <a:lnTo>
                    <a:pt x="802" y="64"/>
                  </a:lnTo>
                  <a:lnTo>
                    <a:pt x="799" y="64"/>
                  </a:lnTo>
                  <a:lnTo>
                    <a:pt x="799" y="62"/>
                  </a:lnTo>
                  <a:lnTo>
                    <a:pt x="797" y="62"/>
                  </a:lnTo>
                  <a:lnTo>
                    <a:pt x="795" y="60"/>
                  </a:lnTo>
                  <a:lnTo>
                    <a:pt x="795" y="60"/>
                  </a:lnTo>
                  <a:lnTo>
                    <a:pt x="795" y="55"/>
                  </a:lnTo>
                  <a:lnTo>
                    <a:pt x="795" y="55"/>
                  </a:lnTo>
                  <a:lnTo>
                    <a:pt x="792" y="55"/>
                  </a:lnTo>
                  <a:lnTo>
                    <a:pt x="792" y="55"/>
                  </a:lnTo>
                  <a:lnTo>
                    <a:pt x="790" y="55"/>
                  </a:lnTo>
                  <a:lnTo>
                    <a:pt x="785" y="53"/>
                  </a:lnTo>
                  <a:lnTo>
                    <a:pt x="783" y="53"/>
                  </a:lnTo>
                  <a:lnTo>
                    <a:pt x="783" y="53"/>
                  </a:lnTo>
                  <a:lnTo>
                    <a:pt x="780" y="55"/>
                  </a:lnTo>
                  <a:lnTo>
                    <a:pt x="780" y="55"/>
                  </a:lnTo>
                  <a:lnTo>
                    <a:pt x="780" y="55"/>
                  </a:lnTo>
                  <a:lnTo>
                    <a:pt x="778" y="55"/>
                  </a:lnTo>
                  <a:lnTo>
                    <a:pt x="771" y="55"/>
                  </a:lnTo>
                  <a:lnTo>
                    <a:pt x="769" y="53"/>
                  </a:lnTo>
                  <a:lnTo>
                    <a:pt x="766" y="53"/>
                  </a:lnTo>
                  <a:lnTo>
                    <a:pt x="764" y="50"/>
                  </a:lnTo>
                  <a:lnTo>
                    <a:pt x="764" y="50"/>
                  </a:lnTo>
                  <a:lnTo>
                    <a:pt x="761" y="45"/>
                  </a:lnTo>
                  <a:lnTo>
                    <a:pt x="759" y="45"/>
                  </a:lnTo>
                  <a:lnTo>
                    <a:pt x="759" y="45"/>
                  </a:lnTo>
                  <a:lnTo>
                    <a:pt x="761" y="48"/>
                  </a:lnTo>
                  <a:lnTo>
                    <a:pt x="764" y="53"/>
                  </a:lnTo>
                  <a:lnTo>
                    <a:pt x="766" y="55"/>
                  </a:lnTo>
                  <a:lnTo>
                    <a:pt x="764" y="55"/>
                  </a:lnTo>
                  <a:lnTo>
                    <a:pt x="761" y="53"/>
                  </a:lnTo>
                  <a:lnTo>
                    <a:pt x="759" y="53"/>
                  </a:lnTo>
                  <a:lnTo>
                    <a:pt x="759" y="50"/>
                  </a:lnTo>
                  <a:lnTo>
                    <a:pt x="759" y="50"/>
                  </a:lnTo>
                  <a:lnTo>
                    <a:pt x="759" y="50"/>
                  </a:lnTo>
                  <a:lnTo>
                    <a:pt x="759" y="48"/>
                  </a:lnTo>
                  <a:lnTo>
                    <a:pt x="759" y="45"/>
                  </a:lnTo>
                  <a:lnTo>
                    <a:pt x="759" y="45"/>
                  </a:lnTo>
                  <a:lnTo>
                    <a:pt x="759" y="45"/>
                  </a:lnTo>
                  <a:lnTo>
                    <a:pt x="759" y="43"/>
                  </a:lnTo>
                  <a:lnTo>
                    <a:pt x="757" y="45"/>
                  </a:lnTo>
                  <a:lnTo>
                    <a:pt x="754" y="43"/>
                  </a:lnTo>
                  <a:lnTo>
                    <a:pt x="754" y="41"/>
                  </a:lnTo>
                  <a:lnTo>
                    <a:pt x="757" y="41"/>
                  </a:lnTo>
                  <a:lnTo>
                    <a:pt x="757" y="41"/>
                  </a:lnTo>
                  <a:lnTo>
                    <a:pt x="757" y="41"/>
                  </a:lnTo>
                  <a:lnTo>
                    <a:pt x="757" y="38"/>
                  </a:lnTo>
                  <a:lnTo>
                    <a:pt x="757" y="36"/>
                  </a:lnTo>
                  <a:lnTo>
                    <a:pt x="757" y="34"/>
                  </a:lnTo>
                  <a:lnTo>
                    <a:pt x="757" y="34"/>
                  </a:lnTo>
                  <a:lnTo>
                    <a:pt x="757" y="34"/>
                  </a:lnTo>
                  <a:lnTo>
                    <a:pt x="754" y="34"/>
                  </a:lnTo>
                  <a:lnTo>
                    <a:pt x="754" y="34"/>
                  </a:lnTo>
                  <a:lnTo>
                    <a:pt x="754" y="34"/>
                  </a:lnTo>
                  <a:lnTo>
                    <a:pt x="754" y="34"/>
                  </a:lnTo>
                  <a:lnTo>
                    <a:pt x="754" y="36"/>
                  </a:lnTo>
                  <a:lnTo>
                    <a:pt x="752" y="41"/>
                  </a:lnTo>
                  <a:lnTo>
                    <a:pt x="750" y="43"/>
                  </a:lnTo>
                  <a:lnTo>
                    <a:pt x="750" y="43"/>
                  </a:lnTo>
                  <a:lnTo>
                    <a:pt x="747" y="43"/>
                  </a:lnTo>
                  <a:lnTo>
                    <a:pt x="747" y="43"/>
                  </a:lnTo>
                  <a:lnTo>
                    <a:pt x="747" y="43"/>
                  </a:lnTo>
                  <a:lnTo>
                    <a:pt x="747" y="43"/>
                  </a:lnTo>
                  <a:lnTo>
                    <a:pt x="745" y="45"/>
                  </a:lnTo>
                  <a:lnTo>
                    <a:pt x="742" y="45"/>
                  </a:lnTo>
                  <a:lnTo>
                    <a:pt x="735" y="48"/>
                  </a:lnTo>
                  <a:lnTo>
                    <a:pt x="733" y="50"/>
                  </a:lnTo>
                  <a:lnTo>
                    <a:pt x="731" y="48"/>
                  </a:lnTo>
                  <a:lnTo>
                    <a:pt x="731" y="48"/>
                  </a:lnTo>
                  <a:lnTo>
                    <a:pt x="731" y="48"/>
                  </a:lnTo>
                  <a:lnTo>
                    <a:pt x="728" y="48"/>
                  </a:lnTo>
                  <a:lnTo>
                    <a:pt x="728" y="48"/>
                  </a:lnTo>
                  <a:lnTo>
                    <a:pt x="728" y="48"/>
                  </a:lnTo>
                  <a:lnTo>
                    <a:pt x="728" y="48"/>
                  </a:lnTo>
                  <a:lnTo>
                    <a:pt x="726" y="48"/>
                  </a:lnTo>
                  <a:lnTo>
                    <a:pt x="721" y="45"/>
                  </a:lnTo>
                  <a:lnTo>
                    <a:pt x="721" y="45"/>
                  </a:lnTo>
                  <a:lnTo>
                    <a:pt x="719" y="43"/>
                  </a:lnTo>
                  <a:lnTo>
                    <a:pt x="716" y="43"/>
                  </a:lnTo>
                  <a:lnTo>
                    <a:pt x="716" y="43"/>
                  </a:lnTo>
                  <a:lnTo>
                    <a:pt x="714" y="43"/>
                  </a:lnTo>
                  <a:lnTo>
                    <a:pt x="714" y="45"/>
                  </a:lnTo>
                  <a:lnTo>
                    <a:pt x="714" y="45"/>
                  </a:lnTo>
                  <a:lnTo>
                    <a:pt x="712" y="48"/>
                  </a:lnTo>
                  <a:lnTo>
                    <a:pt x="712" y="48"/>
                  </a:lnTo>
                  <a:lnTo>
                    <a:pt x="709" y="48"/>
                  </a:lnTo>
                  <a:lnTo>
                    <a:pt x="709" y="48"/>
                  </a:lnTo>
                  <a:lnTo>
                    <a:pt x="707" y="48"/>
                  </a:lnTo>
                  <a:lnTo>
                    <a:pt x="707" y="48"/>
                  </a:lnTo>
                  <a:lnTo>
                    <a:pt x="705" y="48"/>
                  </a:lnTo>
                  <a:lnTo>
                    <a:pt x="705" y="48"/>
                  </a:lnTo>
                  <a:lnTo>
                    <a:pt x="705" y="45"/>
                  </a:lnTo>
                  <a:lnTo>
                    <a:pt x="705" y="45"/>
                  </a:lnTo>
                  <a:lnTo>
                    <a:pt x="705" y="45"/>
                  </a:lnTo>
                  <a:lnTo>
                    <a:pt x="705" y="45"/>
                  </a:lnTo>
                  <a:lnTo>
                    <a:pt x="705" y="45"/>
                  </a:lnTo>
                  <a:lnTo>
                    <a:pt x="705" y="45"/>
                  </a:lnTo>
                  <a:lnTo>
                    <a:pt x="702" y="45"/>
                  </a:lnTo>
                  <a:lnTo>
                    <a:pt x="698" y="45"/>
                  </a:lnTo>
                  <a:lnTo>
                    <a:pt x="693" y="48"/>
                  </a:lnTo>
                  <a:lnTo>
                    <a:pt x="686" y="50"/>
                  </a:lnTo>
                  <a:lnTo>
                    <a:pt x="683" y="53"/>
                  </a:lnTo>
                  <a:lnTo>
                    <a:pt x="681" y="53"/>
                  </a:lnTo>
                  <a:lnTo>
                    <a:pt x="681" y="53"/>
                  </a:lnTo>
                  <a:lnTo>
                    <a:pt x="674" y="50"/>
                  </a:lnTo>
                  <a:lnTo>
                    <a:pt x="674" y="50"/>
                  </a:lnTo>
                  <a:lnTo>
                    <a:pt x="667" y="48"/>
                  </a:lnTo>
                  <a:lnTo>
                    <a:pt x="660" y="45"/>
                  </a:lnTo>
                  <a:lnTo>
                    <a:pt x="657" y="45"/>
                  </a:lnTo>
                  <a:lnTo>
                    <a:pt x="655" y="43"/>
                  </a:lnTo>
                  <a:lnTo>
                    <a:pt x="653" y="41"/>
                  </a:lnTo>
                  <a:lnTo>
                    <a:pt x="650" y="41"/>
                  </a:lnTo>
                  <a:lnTo>
                    <a:pt x="648" y="38"/>
                  </a:lnTo>
                  <a:lnTo>
                    <a:pt x="648" y="36"/>
                  </a:lnTo>
                  <a:lnTo>
                    <a:pt x="645" y="36"/>
                  </a:lnTo>
                  <a:lnTo>
                    <a:pt x="645" y="36"/>
                  </a:lnTo>
                  <a:lnTo>
                    <a:pt x="643" y="36"/>
                  </a:lnTo>
                  <a:lnTo>
                    <a:pt x="643" y="34"/>
                  </a:lnTo>
                  <a:lnTo>
                    <a:pt x="638" y="29"/>
                  </a:lnTo>
                  <a:lnTo>
                    <a:pt x="636" y="27"/>
                  </a:lnTo>
                  <a:lnTo>
                    <a:pt x="634" y="24"/>
                  </a:lnTo>
                  <a:lnTo>
                    <a:pt x="634" y="24"/>
                  </a:lnTo>
                  <a:lnTo>
                    <a:pt x="634" y="22"/>
                  </a:lnTo>
                  <a:lnTo>
                    <a:pt x="631" y="19"/>
                  </a:lnTo>
                  <a:lnTo>
                    <a:pt x="631" y="19"/>
                  </a:lnTo>
                  <a:lnTo>
                    <a:pt x="631" y="17"/>
                  </a:lnTo>
                  <a:lnTo>
                    <a:pt x="631" y="17"/>
                  </a:lnTo>
                  <a:lnTo>
                    <a:pt x="631" y="17"/>
                  </a:lnTo>
                  <a:lnTo>
                    <a:pt x="631" y="17"/>
                  </a:lnTo>
                  <a:lnTo>
                    <a:pt x="631" y="17"/>
                  </a:lnTo>
                  <a:lnTo>
                    <a:pt x="629" y="17"/>
                  </a:lnTo>
                  <a:lnTo>
                    <a:pt x="629" y="17"/>
                  </a:lnTo>
                  <a:lnTo>
                    <a:pt x="629" y="15"/>
                  </a:lnTo>
                  <a:lnTo>
                    <a:pt x="629" y="12"/>
                  </a:lnTo>
                  <a:lnTo>
                    <a:pt x="629" y="10"/>
                  </a:lnTo>
                  <a:lnTo>
                    <a:pt x="629" y="8"/>
                  </a:lnTo>
                  <a:lnTo>
                    <a:pt x="629" y="5"/>
                  </a:lnTo>
                  <a:lnTo>
                    <a:pt x="629" y="5"/>
                  </a:lnTo>
                  <a:lnTo>
                    <a:pt x="627" y="5"/>
                  </a:lnTo>
                  <a:lnTo>
                    <a:pt x="627" y="5"/>
                  </a:lnTo>
                  <a:lnTo>
                    <a:pt x="627" y="3"/>
                  </a:lnTo>
                  <a:lnTo>
                    <a:pt x="624" y="0"/>
                  </a:lnTo>
                  <a:lnTo>
                    <a:pt x="624" y="0"/>
                  </a:lnTo>
                  <a:lnTo>
                    <a:pt x="624" y="0"/>
                  </a:lnTo>
                  <a:lnTo>
                    <a:pt x="624" y="0"/>
                  </a:lnTo>
                  <a:lnTo>
                    <a:pt x="624" y="3"/>
                  </a:lnTo>
                  <a:lnTo>
                    <a:pt x="624" y="3"/>
                  </a:lnTo>
                  <a:lnTo>
                    <a:pt x="624" y="3"/>
                  </a:lnTo>
                  <a:lnTo>
                    <a:pt x="624" y="3"/>
                  </a:lnTo>
                  <a:lnTo>
                    <a:pt x="624" y="3"/>
                  </a:lnTo>
                  <a:lnTo>
                    <a:pt x="622" y="3"/>
                  </a:lnTo>
                  <a:lnTo>
                    <a:pt x="622" y="3"/>
                  </a:lnTo>
                  <a:lnTo>
                    <a:pt x="619" y="3"/>
                  </a:lnTo>
                  <a:lnTo>
                    <a:pt x="619" y="5"/>
                  </a:lnTo>
                  <a:lnTo>
                    <a:pt x="617" y="5"/>
                  </a:lnTo>
                  <a:lnTo>
                    <a:pt x="615" y="8"/>
                  </a:lnTo>
                  <a:lnTo>
                    <a:pt x="615" y="8"/>
                  </a:lnTo>
                  <a:lnTo>
                    <a:pt x="612" y="8"/>
                  </a:lnTo>
                  <a:lnTo>
                    <a:pt x="610" y="8"/>
                  </a:lnTo>
                  <a:lnTo>
                    <a:pt x="610" y="8"/>
                  </a:lnTo>
                  <a:lnTo>
                    <a:pt x="610" y="8"/>
                  </a:lnTo>
                  <a:lnTo>
                    <a:pt x="608" y="8"/>
                  </a:lnTo>
                  <a:lnTo>
                    <a:pt x="608" y="8"/>
                  </a:lnTo>
                  <a:lnTo>
                    <a:pt x="608" y="8"/>
                  </a:lnTo>
                  <a:lnTo>
                    <a:pt x="605" y="10"/>
                  </a:lnTo>
                  <a:lnTo>
                    <a:pt x="605" y="10"/>
                  </a:lnTo>
                  <a:lnTo>
                    <a:pt x="601" y="10"/>
                  </a:lnTo>
                  <a:lnTo>
                    <a:pt x="598" y="10"/>
                  </a:lnTo>
                  <a:lnTo>
                    <a:pt x="598" y="10"/>
                  </a:lnTo>
                  <a:lnTo>
                    <a:pt x="596" y="12"/>
                  </a:lnTo>
                  <a:lnTo>
                    <a:pt x="596" y="12"/>
                  </a:lnTo>
                  <a:lnTo>
                    <a:pt x="596" y="17"/>
                  </a:lnTo>
                  <a:lnTo>
                    <a:pt x="596" y="17"/>
                  </a:lnTo>
                  <a:lnTo>
                    <a:pt x="596" y="17"/>
                  </a:lnTo>
                  <a:lnTo>
                    <a:pt x="596" y="19"/>
                  </a:lnTo>
                  <a:lnTo>
                    <a:pt x="596" y="19"/>
                  </a:lnTo>
                  <a:lnTo>
                    <a:pt x="593" y="22"/>
                  </a:lnTo>
                  <a:lnTo>
                    <a:pt x="593" y="24"/>
                  </a:lnTo>
                  <a:lnTo>
                    <a:pt x="591" y="27"/>
                  </a:lnTo>
                  <a:lnTo>
                    <a:pt x="591" y="29"/>
                  </a:lnTo>
                  <a:lnTo>
                    <a:pt x="591" y="29"/>
                  </a:lnTo>
                  <a:lnTo>
                    <a:pt x="582" y="53"/>
                  </a:lnTo>
                  <a:lnTo>
                    <a:pt x="577" y="69"/>
                  </a:lnTo>
                  <a:lnTo>
                    <a:pt x="565" y="93"/>
                  </a:lnTo>
                  <a:lnTo>
                    <a:pt x="565" y="95"/>
                  </a:lnTo>
                  <a:lnTo>
                    <a:pt x="563" y="98"/>
                  </a:lnTo>
                  <a:lnTo>
                    <a:pt x="563" y="100"/>
                  </a:lnTo>
                  <a:lnTo>
                    <a:pt x="558" y="109"/>
                  </a:lnTo>
                  <a:lnTo>
                    <a:pt x="553" y="116"/>
                  </a:lnTo>
                  <a:lnTo>
                    <a:pt x="548" y="124"/>
                  </a:lnTo>
                  <a:lnTo>
                    <a:pt x="544" y="131"/>
                  </a:lnTo>
                  <a:lnTo>
                    <a:pt x="539" y="135"/>
                  </a:lnTo>
                  <a:lnTo>
                    <a:pt x="537" y="135"/>
                  </a:lnTo>
                  <a:lnTo>
                    <a:pt x="534" y="138"/>
                  </a:lnTo>
                  <a:lnTo>
                    <a:pt x="534" y="138"/>
                  </a:lnTo>
                  <a:lnTo>
                    <a:pt x="534" y="138"/>
                  </a:lnTo>
                  <a:lnTo>
                    <a:pt x="532" y="138"/>
                  </a:lnTo>
                  <a:lnTo>
                    <a:pt x="530" y="138"/>
                  </a:lnTo>
                  <a:lnTo>
                    <a:pt x="527" y="140"/>
                  </a:lnTo>
                  <a:lnTo>
                    <a:pt x="525" y="140"/>
                  </a:lnTo>
                  <a:lnTo>
                    <a:pt x="522" y="142"/>
                  </a:lnTo>
                  <a:lnTo>
                    <a:pt x="520" y="145"/>
                  </a:lnTo>
                  <a:lnTo>
                    <a:pt x="520" y="145"/>
                  </a:lnTo>
                  <a:lnTo>
                    <a:pt x="518" y="145"/>
                  </a:lnTo>
                  <a:lnTo>
                    <a:pt x="520" y="142"/>
                  </a:lnTo>
                  <a:lnTo>
                    <a:pt x="518" y="145"/>
                  </a:lnTo>
                  <a:lnTo>
                    <a:pt x="515" y="145"/>
                  </a:lnTo>
                  <a:lnTo>
                    <a:pt x="515" y="147"/>
                  </a:lnTo>
                  <a:lnTo>
                    <a:pt x="513" y="150"/>
                  </a:lnTo>
                  <a:lnTo>
                    <a:pt x="513" y="150"/>
                  </a:lnTo>
                  <a:lnTo>
                    <a:pt x="511" y="150"/>
                  </a:lnTo>
                  <a:lnTo>
                    <a:pt x="511" y="150"/>
                  </a:lnTo>
                  <a:lnTo>
                    <a:pt x="508" y="150"/>
                  </a:lnTo>
                  <a:lnTo>
                    <a:pt x="508" y="152"/>
                  </a:lnTo>
                  <a:lnTo>
                    <a:pt x="508" y="152"/>
                  </a:lnTo>
                  <a:lnTo>
                    <a:pt x="506" y="152"/>
                  </a:lnTo>
                  <a:lnTo>
                    <a:pt x="506" y="152"/>
                  </a:lnTo>
                  <a:lnTo>
                    <a:pt x="506" y="152"/>
                  </a:lnTo>
                  <a:lnTo>
                    <a:pt x="506" y="152"/>
                  </a:lnTo>
                  <a:lnTo>
                    <a:pt x="504" y="152"/>
                  </a:lnTo>
                  <a:lnTo>
                    <a:pt x="504" y="152"/>
                  </a:lnTo>
                  <a:lnTo>
                    <a:pt x="501" y="152"/>
                  </a:lnTo>
                  <a:lnTo>
                    <a:pt x="501" y="154"/>
                  </a:lnTo>
                  <a:lnTo>
                    <a:pt x="501" y="154"/>
                  </a:lnTo>
                  <a:lnTo>
                    <a:pt x="499" y="154"/>
                  </a:lnTo>
                  <a:lnTo>
                    <a:pt x="494" y="157"/>
                  </a:lnTo>
                  <a:lnTo>
                    <a:pt x="494" y="157"/>
                  </a:lnTo>
                  <a:lnTo>
                    <a:pt x="492" y="159"/>
                  </a:lnTo>
                  <a:lnTo>
                    <a:pt x="492" y="159"/>
                  </a:lnTo>
                  <a:lnTo>
                    <a:pt x="489" y="159"/>
                  </a:lnTo>
                  <a:lnTo>
                    <a:pt x="485" y="161"/>
                  </a:lnTo>
                  <a:lnTo>
                    <a:pt x="480" y="164"/>
                  </a:lnTo>
                  <a:lnTo>
                    <a:pt x="473" y="164"/>
                  </a:lnTo>
                  <a:lnTo>
                    <a:pt x="470" y="166"/>
                  </a:lnTo>
                  <a:lnTo>
                    <a:pt x="468" y="166"/>
                  </a:lnTo>
                  <a:lnTo>
                    <a:pt x="466" y="171"/>
                  </a:lnTo>
                  <a:lnTo>
                    <a:pt x="463" y="173"/>
                  </a:lnTo>
                  <a:lnTo>
                    <a:pt x="461" y="173"/>
                  </a:lnTo>
                  <a:lnTo>
                    <a:pt x="461" y="173"/>
                  </a:lnTo>
                  <a:lnTo>
                    <a:pt x="461" y="173"/>
                  </a:lnTo>
                  <a:lnTo>
                    <a:pt x="459" y="173"/>
                  </a:lnTo>
                  <a:lnTo>
                    <a:pt x="459" y="173"/>
                  </a:lnTo>
                  <a:lnTo>
                    <a:pt x="459" y="173"/>
                  </a:lnTo>
                  <a:lnTo>
                    <a:pt x="459" y="173"/>
                  </a:lnTo>
                  <a:lnTo>
                    <a:pt x="454" y="178"/>
                  </a:lnTo>
                  <a:lnTo>
                    <a:pt x="454" y="178"/>
                  </a:lnTo>
                  <a:lnTo>
                    <a:pt x="454" y="180"/>
                  </a:lnTo>
                  <a:lnTo>
                    <a:pt x="454" y="180"/>
                  </a:lnTo>
                  <a:lnTo>
                    <a:pt x="451" y="183"/>
                  </a:lnTo>
                  <a:lnTo>
                    <a:pt x="447" y="190"/>
                  </a:lnTo>
                  <a:lnTo>
                    <a:pt x="440" y="197"/>
                  </a:lnTo>
                  <a:lnTo>
                    <a:pt x="437" y="199"/>
                  </a:lnTo>
                  <a:lnTo>
                    <a:pt x="433" y="204"/>
                  </a:lnTo>
                  <a:lnTo>
                    <a:pt x="428" y="211"/>
                  </a:lnTo>
                  <a:lnTo>
                    <a:pt x="418" y="216"/>
                  </a:lnTo>
                  <a:lnTo>
                    <a:pt x="418" y="218"/>
                  </a:lnTo>
                  <a:lnTo>
                    <a:pt x="418" y="221"/>
                  </a:lnTo>
                  <a:lnTo>
                    <a:pt x="418" y="221"/>
                  </a:lnTo>
                  <a:lnTo>
                    <a:pt x="418" y="223"/>
                  </a:lnTo>
                  <a:lnTo>
                    <a:pt x="418" y="223"/>
                  </a:lnTo>
                  <a:lnTo>
                    <a:pt x="418" y="223"/>
                  </a:lnTo>
                  <a:lnTo>
                    <a:pt x="418" y="225"/>
                  </a:lnTo>
                  <a:lnTo>
                    <a:pt x="418" y="225"/>
                  </a:lnTo>
                  <a:lnTo>
                    <a:pt x="418" y="230"/>
                  </a:lnTo>
                  <a:lnTo>
                    <a:pt x="418" y="230"/>
                  </a:lnTo>
                  <a:lnTo>
                    <a:pt x="416" y="230"/>
                  </a:lnTo>
                  <a:lnTo>
                    <a:pt x="418" y="232"/>
                  </a:lnTo>
                  <a:lnTo>
                    <a:pt x="418" y="232"/>
                  </a:lnTo>
                  <a:lnTo>
                    <a:pt x="418" y="232"/>
                  </a:lnTo>
                  <a:lnTo>
                    <a:pt x="418" y="240"/>
                  </a:lnTo>
                  <a:lnTo>
                    <a:pt x="418" y="242"/>
                  </a:lnTo>
                  <a:lnTo>
                    <a:pt x="416" y="242"/>
                  </a:lnTo>
                  <a:lnTo>
                    <a:pt x="416" y="244"/>
                  </a:lnTo>
                  <a:lnTo>
                    <a:pt x="416" y="247"/>
                  </a:lnTo>
                  <a:lnTo>
                    <a:pt x="416" y="247"/>
                  </a:lnTo>
                  <a:lnTo>
                    <a:pt x="414" y="249"/>
                  </a:lnTo>
                  <a:lnTo>
                    <a:pt x="414" y="251"/>
                  </a:lnTo>
                  <a:lnTo>
                    <a:pt x="414" y="251"/>
                  </a:lnTo>
                  <a:lnTo>
                    <a:pt x="406" y="258"/>
                  </a:lnTo>
                  <a:lnTo>
                    <a:pt x="406" y="258"/>
                  </a:lnTo>
                  <a:lnTo>
                    <a:pt x="406" y="261"/>
                  </a:lnTo>
                  <a:lnTo>
                    <a:pt x="406" y="261"/>
                  </a:lnTo>
                  <a:lnTo>
                    <a:pt x="404" y="261"/>
                  </a:lnTo>
                  <a:lnTo>
                    <a:pt x="404" y="261"/>
                  </a:lnTo>
                  <a:lnTo>
                    <a:pt x="404" y="261"/>
                  </a:lnTo>
                  <a:lnTo>
                    <a:pt x="402" y="266"/>
                  </a:lnTo>
                  <a:lnTo>
                    <a:pt x="397" y="270"/>
                  </a:lnTo>
                  <a:lnTo>
                    <a:pt x="397" y="270"/>
                  </a:lnTo>
                  <a:lnTo>
                    <a:pt x="395" y="275"/>
                  </a:lnTo>
                  <a:lnTo>
                    <a:pt x="395" y="277"/>
                  </a:lnTo>
                  <a:lnTo>
                    <a:pt x="395" y="277"/>
                  </a:lnTo>
                  <a:lnTo>
                    <a:pt x="395" y="277"/>
                  </a:lnTo>
                  <a:lnTo>
                    <a:pt x="395" y="280"/>
                  </a:lnTo>
                  <a:lnTo>
                    <a:pt x="395" y="280"/>
                  </a:lnTo>
                  <a:lnTo>
                    <a:pt x="392" y="280"/>
                  </a:lnTo>
                  <a:lnTo>
                    <a:pt x="392" y="282"/>
                  </a:lnTo>
                  <a:lnTo>
                    <a:pt x="392" y="282"/>
                  </a:lnTo>
                  <a:lnTo>
                    <a:pt x="390" y="287"/>
                  </a:lnTo>
                  <a:lnTo>
                    <a:pt x="390" y="289"/>
                  </a:lnTo>
                  <a:lnTo>
                    <a:pt x="388" y="292"/>
                  </a:lnTo>
                  <a:lnTo>
                    <a:pt x="388" y="292"/>
                  </a:lnTo>
                  <a:lnTo>
                    <a:pt x="390" y="292"/>
                  </a:lnTo>
                  <a:lnTo>
                    <a:pt x="390" y="294"/>
                  </a:lnTo>
                  <a:lnTo>
                    <a:pt x="390" y="294"/>
                  </a:lnTo>
                  <a:lnTo>
                    <a:pt x="390" y="299"/>
                  </a:lnTo>
                  <a:lnTo>
                    <a:pt x="388" y="306"/>
                  </a:lnTo>
                  <a:lnTo>
                    <a:pt x="388" y="308"/>
                  </a:lnTo>
                  <a:lnTo>
                    <a:pt x="388" y="311"/>
                  </a:lnTo>
                  <a:lnTo>
                    <a:pt x="388" y="311"/>
                  </a:lnTo>
                  <a:lnTo>
                    <a:pt x="390" y="325"/>
                  </a:lnTo>
                  <a:lnTo>
                    <a:pt x="390" y="325"/>
                  </a:lnTo>
                  <a:lnTo>
                    <a:pt x="388" y="325"/>
                  </a:lnTo>
                  <a:lnTo>
                    <a:pt x="388" y="325"/>
                  </a:lnTo>
                  <a:lnTo>
                    <a:pt x="390" y="325"/>
                  </a:lnTo>
                  <a:lnTo>
                    <a:pt x="390" y="327"/>
                  </a:lnTo>
                  <a:lnTo>
                    <a:pt x="390" y="327"/>
                  </a:lnTo>
                  <a:lnTo>
                    <a:pt x="390" y="329"/>
                  </a:lnTo>
                  <a:lnTo>
                    <a:pt x="388" y="329"/>
                  </a:lnTo>
                  <a:lnTo>
                    <a:pt x="388" y="332"/>
                  </a:lnTo>
                  <a:lnTo>
                    <a:pt x="385" y="334"/>
                  </a:lnTo>
                  <a:lnTo>
                    <a:pt x="385" y="337"/>
                  </a:lnTo>
                  <a:lnTo>
                    <a:pt x="385" y="339"/>
                  </a:lnTo>
                  <a:lnTo>
                    <a:pt x="388" y="339"/>
                  </a:lnTo>
                  <a:lnTo>
                    <a:pt x="388" y="339"/>
                  </a:lnTo>
                  <a:lnTo>
                    <a:pt x="392" y="341"/>
                  </a:lnTo>
                  <a:lnTo>
                    <a:pt x="392" y="344"/>
                  </a:lnTo>
                  <a:lnTo>
                    <a:pt x="395" y="344"/>
                  </a:lnTo>
                  <a:lnTo>
                    <a:pt x="395" y="344"/>
                  </a:lnTo>
                  <a:lnTo>
                    <a:pt x="395" y="344"/>
                  </a:lnTo>
                  <a:lnTo>
                    <a:pt x="395" y="344"/>
                  </a:lnTo>
                  <a:lnTo>
                    <a:pt x="395" y="346"/>
                  </a:lnTo>
                  <a:lnTo>
                    <a:pt x="397" y="348"/>
                  </a:lnTo>
                  <a:lnTo>
                    <a:pt x="397" y="351"/>
                  </a:lnTo>
                  <a:lnTo>
                    <a:pt x="399" y="351"/>
                  </a:lnTo>
                  <a:lnTo>
                    <a:pt x="399" y="351"/>
                  </a:lnTo>
                  <a:lnTo>
                    <a:pt x="399" y="353"/>
                  </a:lnTo>
                  <a:lnTo>
                    <a:pt x="399" y="353"/>
                  </a:lnTo>
                  <a:lnTo>
                    <a:pt x="399" y="355"/>
                  </a:lnTo>
                  <a:lnTo>
                    <a:pt x="399" y="360"/>
                  </a:lnTo>
                  <a:lnTo>
                    <a:pt x="397" y="367"/>
                  </a:lnTo>
                  <a:lnTo>
                    <a:pt x="397" y="370"/>
                  </a:lnTo>
                  <a:lnTo>
                    <a:pt x="395" y="377"/>
                  </a:lnTo>
                  <a:lnTo>
                    <a:pt x="390" y="386"/>
                  </a:lnTo>
                  <a:lnTo>
                    <a:pt x="383" y="396"/>
                  </a:lnTo>
                  <a:lnTo>
                    <a:pt x="380" y="398"/>
                  </a:lnTo>
                  <a:lnTo>
                    <a:pt x="380" y="398"/>
                  </a:lnTo>
                  <a:lnTo>
                    <a:pt x="378" y="400"/>
                  </a:lnTo>
                  <a:lnTo>
                    <a:pt x="376" y="403"/>
                  </a:lnTo>
                  <a:lnTo>
                    <a:pt x="376" y="403"/>
                  </a:lnTo>
                  <a:lnTo>
                    <a:pt x="376" y="405"/>
                  </a:lnTo>
                  <a:lnTo>
                    <a:pt x="376" y="405"/>
                  </a:lnTo>
                  <a:lnTo>
                    <a:pt x="376" y="408"/>
                  </a:lnTo>
                  <a:lnTo>
                    <a:pt x="376" y="408"/>
                  </a:lnTo>
                  <a:lnTo>
                    <a:pt x="373" y="410"/>
                  </a:lnTo>
                  <a:lnTo>
                    <a:pt x="371" y="412"/>
                  </a:lnTo>
                  <a:lnTo>
                    <a:pt x="371" y="412"/>
                  </a:lnTo>
                  <a:lnTo>
                    <a:pt x="369" y="415"/>
                  </a:lnTo>
                  <a:lnTo>
                    <a:pt x="369" y="415"/>
                  </a:lnTo>
                  <a:lnTo>
                    <a:pt x="369" y="415"/>
                  </a:lnTo>
                  <a:lnTo>
                    <a:pt x="369" y="417"/>
                  </a:lnTo>
                  <a:lnTo>
                    <a:pt x="366" y="419"/>
                  </a:lnTo>
                  <a:lnTo>
                    <a:pt x="366" y="419"/>
                  </a:lnTo>
                  <a:lnTo>
                    <a:pt x="366" y="422"/>
                  </a:lnTo>
                  <a:lnTo>
                    <a:pt x="364" y="422"/>
                  </a:lnTo>
                  <a:lnTo>
                    <a:pt x="362" y="422"/>
                  </a:lnTo>
                  <a:lnTo>
                    <a:pt x="362" y="424"/>
                  </a:lnTo>
                  <a:lnTo>
                    <a:pt x="354" y="434"/>
                  </a:lnTo>
                  <a:lnTo>
                    <a:pt x="350" y="438"/>
                  </a:lnTo>
                  <a:lnTo>
                    <a:pt x="347" y="441"/>
                  </a:lnTo>
                  <a:lnTo>
                    <a:pt x="343" y="443"/>
                  </a:lnTo>
                  <a:lnTo>
                    <a:pt x="338" y="445"/>
                  </a:lnTo>
                  <a:lnTo>
                    <a:pt x="324" y="453"/>
                  </a:lnTo>
                  <a:lnTo>
                    <a:pt x="321" y="453"/>
                  </a:lnTo>
                  <a:lnTo>
                    <a:pt x="321" y="455"/>
                  </a:lnTo>
                  <a:lnTo>
                    <a:pt x="319" y="457"/>
                  </a:lnTo>
                  <a:lnTo>
                    <a:pt x="319" y="457"/>
                  </a:lnTo>
                  <a:lnTo>
                    <a:pt x="319" y="460"/>
                  </a:lnTo>
                  <a:lnTo>
                    <a:pt x="317" y="460"/>
                  </a:lnTo>
                  <a:lnTo>
                    <a:pt x="317" y="460"/>
                  </a:lnTo>
                  <a:lnTo>
                    <a:pt x="317" y="460"/>
                  </a:lnTo>
                  <a:lnTo>
                    <a:pt x="314" y="462"/>
                  </a:lnTo>
                  <a:lnTo>
                    <a:pt x="314" y="462"/>
                  </a:lnTo>
                  <a:lnTo>
                    <a:pt x="312" y="467"/>
                  </a:lnTo>
                  <a:lnTo>
                    <a:pt x="309" y="469"/>
                  </a:lnTo>
                  <a:lnTo>
                    <a:pt x="307" y="469"/>
                  </a:lnTo>
                  <a:lnTo>
                    <a:pt x="307" y="469"/>
                  </a:lnTo>
                  <a:lnTo>
                    <a:pt x="307" y="471"/>
                  </a:lnTo>
                  <a:lnTo>
                    <a:pt x="305" y="471"/>
                  </a:lnTo>
                  <a:lnTo>
                    <a:pt x="305" y="474"/>
                  </a:lnTo>
                  <a:lnTo>
                    <a:pt x="302" y="476"/>
                  </a:lnTo>
                  <a:lnTo>
                    <a:pt x="302" y="479"/>
                  </a:lnTo>
                  <a:lnTo>
                    <a:pt x="300" y="479"/>
                  </a:lnTo>
                  <a:lnTo>
                    <a:pt x="283" y="486"/>
                  </a:lnTo>
                  <a:lnTo>
                    <a:pt x="272" y="493"/>
                  </a:lnTo>
                  <a:lnTo>
                    <a:pt x="272" y="493"/>
                  </a:lnTo>
                  <a:lnTo>
                    <a:pt x="272" y="493"/>
                  </a:lnTo>
                  <a:lnTo>
                    <a:pt x="269" y="493"/>
                  </a:lnTo>
                  <a:lnTo>
                    <a:pt x="269" y="493"/>
                  </a:lnTo>
                  <a:lnTo>
                    <a:pt x="255" y="497"/>
                  </a:lnTo>
                  <a:lnTo>
                    <a:pt x="246" y="500"/>
                  </a:lnTo>
                  <a:lnTo>
                    <a:pt x="236" y="500"/>
                  </a:lnTo>
                  <a:lnTo>
                    <a:pt x="227" y="500"/>
                  </a:lnTo>
                  <a:lnTo>
                    <a:pt x="222" y="502"/>
                  </a:lnTo>
                  <a:lnTo>
                    <a:pt x="222" y="505"/>
                  </a:lnTo>
                  <a:lnTo>
                    <a:pt x="220" y="505"/>
                  </a:lnTo>
                  <a:lnTo>
                    <a:pt x="220" y="505"/>
                  </a:lnTo>
                  <a:lnTo>
                    <a:pt x="220" y="509"/>
                  </a:lnTo>
                  <a:lnTo>
                    <a:pt x="217" y="514"/>
                  </a:lnTo>
                  <a:lnTo>
                    <a:pt x="215" y="514"/>
                  </a:lnTo>
                  <a:lnTo>
                    <a:pt x="212" y="516"/>
                  </a:lnTo>
                  <a:lnTo>
                    <a:pt x="212" y="516"/>
                  </a:lnTo>
                  <a:lnTo>
                    <a:pt x="210" y="516"/>
                  </a:lnTo>
                  <a:lnTo>
                    <a:pt x="210" y="519"/>
                  </a:lnTo>
                  <a:lnTo>
                    <a:pt x="210" y="519"/>
                  </a:lnTo>
                  <a:lnTo>
                    <a:pt x="210" y="519"/>
                  </a:lnTo>
                  <a:lnTo>
                    <a:pt x="210" y="519"/>
                  </a:lnTo>
                  <a:lnTo>
                    <a:pt x="210" y="521"/>
                  </a:lnTo>
                  <a:lnTo>
                    <a:pt x="208" y="524"/>
                  </a:lnTo>
                  <a:lnTo>
                    <a:pt x="208" y="524"/>
                  </a:lnTo>
                  <a:lnTo>
                    <a:pt x="208" y="526"/>
                  </a:lnTo>
                  <a:lnTo>
                    <a:pt x="205" y="531"/>
                  </a:lnTo>
                  <a:lnTo>
                    <a:pt x="203" y="538"/>
                  </a:lnTo>
                  <a:lnTo>
                    <a:pt x="203" y="538"/>
                  </a:lnTo>
                  <a:lnTo>
                    <a:pt x="203" y="538"/>
                  </a:lnTo>
                  <a:lnTo>
                    <a:pt x="203" y="540"/>
                  </a:lnTo>
                  <a:lnTo>
                    <a:pt x="203" y="540"/>
                  </a:lnTo>
                  <a:lnTo>
                    <a:pt x="198" y="547"/>
                  </a:lnTo>
                  <a:lnTo>
                    <a:pt x="198" y="550"/>
                  </a:lnTo>
                  <a:lnTo>
                    <a:pt x="196" y="557"/>
                  </a:lnTo>
                  <a:lnTo>
                    <a:pt x="194" y="559"/>
                  </a:lnTo>
                  <a:lnTo>
                    <a:pt x="194" y="564"/>
                  </a:lnTo>
                  <a:lnTo>
                    <a:pt x="191" y="568"/>
                  </a:lnTo>
                  <a:lnTo>
                    <a:pt x="189" y="573"/>
                  </a:lnTo>
                  <a:lnTo>
                    <a:pt x="186" y="578"/>
                  </a:lnTo>
                  <a:lnTo>
                    <a:pt x="179" y="583"/>
                  </a:lnTo>
                  <a:lnTo>
                    <a:pt x="170" y="590"/>
                  </a:lnTo>
                  <a:lnTo>
                    <a:pt x="163" y="592"/>
                  </a:lnTo>
                  <a:lnTo>
                    <a:pt x="163" y="592"/>
                  </a:lnTo>
                  <a:lnTo>
                    <a:pt x="158" y="592"/>
                  </a:lnTo>
                  <a:lnTo>
                    <a:pt x="156" y="595"/>
                  </a:lnTo>
                  <a:lnTo>
                    <a:pt x="156" y="595"/>
                  </a:lnTo>
                  <a:lnTo>
                    <a:pt x="156" y="595"/>
                  </a:lnTo>
                  <a:lnTo>
                    <a:pt x="153" y="597"/>
                  </a:lnTo>
                  <a:lnTo>
                    <a:pt x="149" y="602"/>
                  </a:lnTo>
                  <a:lnTo>
                    <a:pt x="146" y="602"/>
                  </a:lnTo>
                  <a:lnTo>
                    <a:pt x="144" y="602"/>
                  </a:lnTo>
                  <a:lnTo>
                    <a:pt x="144" y="604"/>
                  </a:lnTo>
                  <a:lnTo>
                    <a:pt x="141" y="606"/>
                  </a:lnTo>
                  <a:lnTo>
                    <a:pt x="139" y="609"/>
                  </a:lnTo>
                  <a:lnTo>
                    <a:pt x="139" y="609"/>
                  </a:lnTo>
                  <a:lnTo>
                    <a:pt x="139" y="611"/>
                  </a:lnTo>
                  <a:lnTo>
                    <a:pt x="139" y="611"/>
                  </a:lnTo>
                  <a:lnTo>
                    <a:pt x="139" y="613"/>
                  </a:lnTo>
                  <a:lnTo>
                    <a:pt x="139" y="613"/>
                  </a:lnTo>
                  <a:lnTo>
                    <a:pt x="139" y="616"/>
                  </a:lnTo>
                  <a:lnTo>
                    <a:pt x="139" y="618"/>
                  </a:lnTo>
                  <a:lnTo>
                    <a:pt x="139" y="618"/>
                  </a:lnTo>
                  <a:lnTo>
                    <a:pt x="139" y="621"/>
                  </a:lnTo>
                  <a:lnTo>
                    <a:pt x="137" y="623"/>
                  </a:lnTo>
                  <a:lnTo>
                    <a:pt x="137" y="623"/>
                  </a:lnTo>
                  <a:lnTo>
                    <a:pt x="137" y="625"/>
                  </a:lnTo>
                  <a:lnTo>
                    <a:pt x="132" y="632"/>
                  </a:lnTo>
                  <a:lnTo>
                    <a:pt x="130" y="637"/>
                  </a:lnTo>
                  <a:lnTo>
                    <a:pt x="130" y="639"/>
                  </a:lnTo>
                  <a:lnTo>
                    <a:pt x="130" y="639"/>
                  </a:lnTo>
                  <a:lnTo>
                    <a:pt x="130" y="639"/>
                  </a:lnTo>
                  <a:lnTo>
                    <a:pt x="130" y="642"/>
                  </a:lnTo>
                  <a:lnTo>
                    <a:pt x="127" y="647"/>
                  </a:lnTo>
                  <a:lnTo>
                    <a:pt x="127" y="647"/>
                  </a:lnTo>
                  <a:lnTo>
                    <a:pt x="125" y="649"/>
                  </a:lnTo>
                  <a:lnTo>
                    <a:pt x="123" y="651"/>
                  </a:lnTo>
                  <a:lnTo>
                    <a:pt x="123" y="656"/>
                  </a:lnTo>
                  <a:lnTo>
                    <a:pt x="123" y="658"/>
                  </a:lnTo>
                  <a:lnTo>
                    <a:pt x="120" y="666"/>
                  </a:lnTo>
                  <a:lnTo>
                    <a:pt x="120" y="666"/>
                  </a:lnTo>
                  <a:lnTo>
                    <a:pt x="120" y="673"/>
                  </a:lnTo>
                  <a:lnTo>
                    <a:pt x="120" y="673"/>
                  </a:lnTo>
                  <a:lnTo>
                    <a:pt x="120" y="673"/>
                  </a:lnTo>
                  <a:lnTo>
                    <a:pt x="120" y="675"/>
                  </a:lnTo>
                  <a:lnTo>
                    <a:pt x="120" y="675"/>
                  </a:lnTo>
                  <a:lnTo>
                    <a:pt x="120" y="677"/>
                  </a:lnTo>
                  <a:lnTo>
                    <a:pt x="120" y="677"/>
                  </a:lnTo>
                  <a:lnTo>
                    <a:pt x="120" y="677"/>
                  </a:lnTo>
                  <a:lnTo>
                    <a:pt x="120" y="680"/>
                  </a:lnTo>
                  <a:lnTo>
                    <a:pt x="120" y="680"/>
                  </a:lnTo>
                  <a:lnTo>
                    <a:pt x="120" y="680"/>
                  </a:lnTo>
                  <a:lnTo>
                    <a:pt x="120" y="682"/>
                  </a:lnTo>
                  <a:lnTo>
                    <a:pt x="120" y="682"/>
                  </a:lnTo>
                  <a:lnTo>
                    <a:pt x="120" y="682"/>
                  </a:lnTo>
                  <a:lnTo>
                    <a:pt x="120" y="684"/>
                  </a:lnTo>
                  <a:lnTo>
                    <a:pt x="120" y="687"/>
                  </a:lnTo>
                  <a:lnTo>
                    <a:pt x="118" y="692"/>
                  </a:lnTo>
                  <a:lnTo>
                    <a:pt x="118" y="694"/>
                  </a:lnTo>
                  <a:lnTo>
                    <a:pt x="118" y="696"/>
                  </a:lnTo>
                  <a:lnTo>
                    <a:pt x="115" y="696"/>
                  </a:lnTo>
                  <a:lnTo>
                    <a:pt x="115" y="699"/>
                  </a:lnTo>
                  <a:lnTo>
                    <a:pt x="113" y="699"/>
                  </a:lnTo>
                  <a:lnTo>
                    <a:pt x="111" y="701"/>
                  </a:lnTo>
                  <a:lnTo>
                    <a:pt x="111" y="701"/>
                  </a:lnTo>
                  <a:lnTo>
                    <a:pt x="111" y="701"/>
                  </a:lnTo>
                  <a:lnTo>
                    <a:pt x="111" y="703"/>
                  </a:lnTo>
                  <a:lnTo>
                    <a:pt x="108" y="703"/>
                  </a:lnTo>
                  <a:lnTo>
                    <a:pt x="108" y="706"/>
                  </a:lnTo>
                  <a:lnTo>
                    <a:pt x="106" y="706"/>
                  </a:lnTo>
                  <a:lnTo>
                    <a:pt x="104" y="706"/>
                  </a:lnTo>
                  <a:lnTo>
                    <a:pt x="104" y="706"/>
                  </a:lnTo>
                  <a:lnTo>
                    <a:pt x="104" y="708"/>
                  </a:lnTo>
                  <a:lnTo>
                    <a:pt x="101" y="708"/>
                  </a:lnTo>
                  <a:lnTo>
                    <a:pt x="99" y="710"/>
                  </a:lnTo>
                  <a:lnTo>
                    <a:pt x="97" y="715"/>
                  </a:lnTo>
                  <a:lnTo>
                    <a:pt x="92" y="720"/>
                  </a:lnTo>
                  <a:lnTo>
                    <a:pt x="87" y="722"/>
                  </a:lnTo>
                  <a:lnTo>
                    <a:pt x="87" y="725"/>
                  </a:lnTo>
                  <a:lnTo>
                    <a:pt x="87" y="725"/>
                  </a:lnTo>
                  <a:lnTo>
                    <a:pt x="87" y="725"/>
                  </a:lnTo>
                  <a:lnTo>
                    <a:pt x="85" y="727"/>
                  </a:lnTo>
                  <a:lnTo>
                    <a:pt x="82" y="729"/>
                  </a:lnTo>
                  <a:lnTo>
                    <a:pt x="80" y="732"/>
                  </a:lnTo>
                  <a:lnTo>
                    <a:pt x="80" y="734"/>
                  </a:lnTo>
                  <a:lnTo>
                    <a:pt x="78" y="734"/>
                  </a:lnTo>
                  <a:lnTo>
                    <a:pt x="78" y="737"/>
                  </a:lnTo>
                  <a:lnTo>
                    <a:pt x="75" y="737"/>
                  </a:lnTo>
                  <a:lnTo>
                    <a:pt x="75" y="737"/>
                  </a:lnTo>
                  <a:lnTo>
                    <a:pt x="73" y="737"/>
                  </a:lnTo>
                  <a:lnTo>
                    <a:pt x="71" y="739"/>
                  </a:lnTo>
                  <a:lnTo>
                    <a:pt x="66" y="741"/>
                  </a:lnTo>
                  <a:lnTo>
                    <a:pt x="66" y="744"/>
                  </a:lnTo>
                  <a:lnTo>
                    <a:pt x="66" y="744"/>
                  </a:lnTo>
                  <a:lnTo>
                    <a:pt x="66" y="744"/>
                  </a:lnTo>
                  <a:lnTo>
                    <a:pt x="61" y="748"/>
                  </a:lnTo>
                  <a:lnTo>
                    <a:pt x="59" y="753"/>
                  </a:lnTo>
                  <a:lnTo>
                    <a:pt x="59" y="753"/>
                  </a:lnTo>
                  <a:lnTo>
                    <a:pt x="59" y="755"/>
                  </a:lnTo>
                  <a:lnTo>
                    <a:pt x="59" y="755"/>
                  </a:lnTo>
                  <a:lnTo>
                    <a:pt x="59" y="755"/>
                  </a:lnTo>
                  <a:lnTo>
                    <a:pt x="61" y="755"/>
                  </a:lnTo>
                  <a:lnTo>
                    <a:pt x="61" y="753"/>
                  </a:lnTo>
                  <a:lnTo>
                    <a:pt x="61" y="753"/>
                  </a:lnTo>
                  <a:lnTo>
                    <a:pt x="63" y="753"/>
                  </a:lnTo>
                  <a:lnTo>
                    <a:pt x="63" y="751"/>
                  </a:lnTo>
                  <a:lnTo>
                    <a:pt x="63" y="751"/>
                  </a:lnTo>
                  <a:lnTo>
                    <a:pt x="63" y="751"/>
                  </a:lnTo>
                  <a:lnTo>
                    <a:pt x="63" y="748"/>
                  </a:lnTo>
                  <a:lnTo>
                    <a:pt x="63" y="746"/>
                  </a:lnTo>
                  <a:lnTo>
                    <a:pt x="66" y="746"/>
                  </a:lnTo>
                  <a:lnTo>
                    <a:pt x="66" y="746"/>
                  </a:lnTo>
                  <a:lnTo>
                    <a:pt x="66" y="746"/>
                  </a:lnTo>
                  <a:lnTo>
                    <a:pt x="66" y="746"/>
                  </a:lnTo>
                  <a:lnTo>
                    <a:pt x="68" y="746"/>
                  </a:lnTo>
                  <a:lnTo>
                    <a:pt x="68" y="746"/>
                  </a:lnTo>
                  <a:lnTo>
                    <a:pt x="71" y="744"/>
                  </a:lnTo>
                  <a:lnTo>
                    <a:pt x="71" y="744"/>
                  </a:lnTo>
                  <a:lnTo>
                    <a:pt x="71" y="744"/>
                  </a:lnTo>
                  <a:lnTo>
                    <a:pt x="71" y="741"/>
                  </a:lnTo>
                  <a:lnTo>
                    <a:pt x="71" y="741"/>
                  </a:lnTo>
                  <a:lnTo>
                    <a:pt x="71" y="741"/>
                  </a:lnTo>
                  <a:lnTo>
                    <a:pt x="71" y="741"/>
                  </a:lnTo>
                  <a:lnTo>
                    <a:pt x="71" y="741"/>
                  </a:lnTo>
                  <a:lnTo>
                    <a:pt x="71" y="744"/>
                  </a:lnTo>
                  <a:lnTo>
                    <a:pt x="71" y="744"/>
                  </a:lnTo>
                  <a:lnTo>
                    <a:pt x="71" y="746"/>
                  </a:lnTo>
                  <a:lnTo>
                    <a:pt x="71" y="748"/>
                  </a:lnTo>
                  <a:lnTo>
                    <a:pt x="71" y="748"/>
                  </a:lnTo>
                  <a:lnTo>
                    <a:pt x="68" y="751"/>
                  </a:lnTo>
                  <a:lnTo>
                    <a:pt x="68" y="751"/>
                  </a:lnTo>
                  <a:lnTo>
                    <a:pt x="68" y="753"/>
                  </a:lnTo>
                  <a:lnTo>
                    <a:pt x="68" y="753"/>
                  </a:lnTo>
                  <a:lnTo>
                    <a:pt x="68" y="753"/>
                  </a:lnTo>
                  <a:lnTo>
                    <a:pt x="68" y="755"/>
                  </a:lnTo>
                  <a:lnTo>
                    <a:pt x="66" y="755"/>
                  </a:lnTo>
                  <a:lnTo>
                    <a:pt x="66" y="755"/>
                  </a:lnTo>
                  <a:lnTo>
                    <a:pt x="63" y="758"/>
                  </a:lnTo>
                  <a:lnTo>
                    <a:pt x="61" y="763"/>
                  </a:lnTo>
                  <a:lnTo>
                    <a:pt x="61" y="763"/>
                  </a:lnTo>
                  <a:lnTo>
                    <a:pt x="61" y="765"/>
                  </a:lnTo>
                  <a:lnTo>
                    <a:pt x="59" y="767"/>
                  </a:lnTo>
                  <a:lnTo>
                    <a:pt x="56" y="772"/>
                  </a:lnTo>
                  <a:lnTo>
                    <a:pt x="56" y="772"/>
                  </a:lnTo>
                  <a:lnTo>
                    <a:pt x="56" y="774"/>
                  </a:lnTo>
                  <a:lnTo>
                    <a:pt x="56" y="774"/>
                  </a:lnTo>
                  <a:lnTo>
                    <a:pt x="52" y="784"/>
                  </a:lnTo>
                  <a:lnTo>
                    <a:pt x="52" y="784"/>
                  </a:lnTo>
                  <a:lnTo>
                    <a:pt x="49" y="786"/>
                  </a:lnTo>
                  <a:lnTo>
                    <a:pt x="47" y="786"/>
                  </a:lnTo>
                  <a:lnTo>
                    <a:pt x="47" y="789"/>
                  </a:lnTo>
                  <a:lnTo>
                    <a:pt x="47" y="789"/>
                  </a:lnTo>
                  <a:lnTo>
                    <a:pt x="49" y="789"/>
                  </a:lnTo>
                  <a:lnTo>
                    <a:pt x="49" y="789"/>
                  </a:lnTo>
                  <a:lnTo>
                    <a:pt x="49" y="791"/>
                  </a:lnTo>
                  <a:lnTo>
                    <a:pt x="49" y="791"/>
                  </a:lnTo>
                  <a:lnTo>
                    <a:pt x="49" y="793"/>
                  </a:lnTo>
                  <a:lnTo>
                    <a:pt x="49" y="793"/>
                  </a:lnTo>
                  <a:lnTo>
                    <a:pt x="49" y="796"/>
                  </a:lnTo>
                  <a:lnTo>
                    <a:pt x="47" y="798"/>
                  </a:lnTo>
                  <a:lnTo>
                    <a:pt x="44" y="798"/>
                  </a:lnTo>
                  <a:lnTo>
                    <a:pt x="44" y="800"/>
                  </a:lnTo>
                  <a:lnTo>
                    <a:pt x="42" y="800"/>
                  </a:lnTo>
                  <a:lnTo>
                    <a:pt x="42" y="800"/>
                  </a:lnTo>
                  <a:lnTo>
                    <a:pt x="42" y="800"/>
                  </a:lnTo>
                  <a:lnTo>
                    <a:pt x="42" y="800"/>
                  </a:lnTo>
                  <a:lnTo>
                    <a:pt x="42" y="800"/>
                  </a:lnTo>
                  <a:lnTo>
                    <a:pt x="42" y="803"/>
                  </a:lnTo>
                  <a:lnTo>
                    <a:pt x="42" y="803"/>
                  </a:lnTo>
                  <a:lnTo>
                    <a:pt x="42" y="803"/>
                  </a:lnTo>
                  <a:lnTo>
                    <a:pt x="42" y="803"/>
                  </a:lnTo>
                  <a:lnTo>
                    <a:pt x="42" y="805"/>
                  </a:lnTo>
                  <a:lnTo>
                    <a:pt x="42" y="805"/>
                  </a:lnTo>
                  <a:lnTo>
                    <a:pt x="40" y="808"/>
                  </a:lnTo>
                  <a:lnTo>
                    <a:pt x="40" y="810"/>
                  </a:lnTo>
                  <a:lnTo>
                    <a:pt x="40" y="815"/>
                  </a:lnTo>
                  <a:lnTo>
                    <a:pt x="40" y="817"/>
                  </a:lnTo>
                  <a:lnTo>
                    <a:pt x="40" y="819"/>
                  </a:lnTo>
                  <a:lnTo>
                    <a:pt x="35" y="822"/>
                  </a:lnTo>
                  <a:lnTo>
                    <a:pt x="35" y="822"/>
                  </a:lnTo>
                  <a:lnTo>
                    <a:pt x="35" y="824"/>
                  </a:lnTo>
                  <a:lnTo>
                    <a:pt x="33" y="829"/>
                  </a:lnTo>
                  <a:lnTo>
                    <a:pt x="33" y="831"/>
                  </a:lnTo>
                  <a:lnTo>
                    <a:pt x="33" y="834"/>
                  </a:lnTo>
                  <a:lnTo>
                    <a:pt x="30" y="834"/>
                  </a:lnTo>
                  <a:lnTo>
                    <a:pt x="26" y="836"/>
                  </a:lnTo>
                  <a:lnTo>
                    <a:pt x="23" y="836"/>
                  </a:lnTo>
                  <a:lnTo>
                    <a:pt x="23" y="836"/>
                  </a:lnTo>
                  <a:lnTo>
                    <a:pt x="23" y="834"/>
                  </a:lnTo>
                  <a:lnTo>
                    <a:pt x="23" y="834"/>
                  </a:lnTo>
                  <a:lnTo>
                    <a:pt x="23" y="836"/>
                  </a:lnTo>
                  <a:lnTo>
                    <a:pt x="21" y="836"/>
                  </a:lnTo>
                  <a:lnTo>
                    <a:pt x="21" y="836"/>
                  </a:lnTo>
                  <a:lnTo>
                    <a:pt x="21" y="836"/>
                  </a:lnTo>
                  <a:lnTo>
                    <a:pt x="18" y="838"/>
                  </a:lnTo>
                  <a:lnTo>
                    <a:pt x="18" y="838"/>
                  </a:lnTo>
                  <a:lnTo>
                    <a:pt x="18" y="838"/>
                  </a:lnTo>
                  <a:lnTo>
                    <a:pt x="18" y="841"/>
                  </a:lnTo>
                  <a:lnTo>
                    <a:pt x="16" y="841"/>
                  </a:lnTo>
                  <a:lnTo>
                    <a:pt x="16" y="841"/>
                  </a:lnTo>
                  <a:lnTo>
                    <a:pt x="16" y="843"/>
                  </a:lnTo>
                  <a:lnTo>
                    <a:pt x="14" y="843"/>
                  </a:lnTo>
                  <a:lnTo>
                    <a:pt x="9" y="855"/>
                  </a:lnTo>
                  <a:lnTo>
                    <a:pt x="9" y="857"/>
                  </a:lnTo>
                  <a:lnTo>
                    <a:pt x="9" y="860"/>
                  </a:lnTo>
                  <a:lnTo>
                    <a:pt x="7" y="862"/>
                  </a:lnTo>
                  <a:lnTo>
                    <a:pt x="7" y="864"/>
                  </a:lnTo>
                  <a:lnTo>
                    <a:pt x="7" y="864"/>
                  </a:lnTo>
                  <a:lnTo>
                    <a:pt x="7" y="864"/>
                  </a:lnTo>
                  <a:lnTo>
                    <a:pt x="7" y="864"/>
                  </a:lnTo>
                  <a:lnTo>
                    <a:pt x="7" y="864"/>
                  </a:lnTo>
                  <a:lnTo>
                    <a:pt x="7" y="867"/>
                  </a:lnTo>
                  <a:lnTo>
                    <a:pt x="7" y="867"/>
                  </a:lnTo>
                  <a:lnTo>
                    <a:pt x="7" y="867"/>
                  </a:lnTo>
                  <a:lnTo>
                    <a:pt x="7" y="869"/>
                  </a:lnTo>
                  <a:lnTo>
                    <a:pt x="7" y="869"/>
                  </a:lnTo>
                  <a:lnTo>
                    <a:pt x="7" y="871"/>
                  </a:lnTo>
                  <a:lnTo>
                    <a:pt x="7" y="874"/>
                  </a:lnTo>
                  <a:lnTo>
                    <a:pt x="4" y="883"/>
                  </a:lnTo>
                  <a:lnTo>
                    <a:pt x="4" y="886"/>
                  </a:lnTo>
                  <a:lnTo>
                    <a:pt x="4" y="888"/>
                  </a:lnTo>
                  <a:lnTo>
                    <a:pt x="4" y="888"/>
                  </a:lnTo>
                  <a:lnTo>
                    <a:pt x="4" y="890"/>
                  </a:lnTo>
                  <a:lnTo>
                    <a:pt x="2" y="907"/>
                  </a:lnTo>
                  <a:lnTo>
                    <a:pt x="0" y="909"/>
                  </a:lnTo>
                  <a:lnTo>
                    <a:pt x="0" y="912"/>
                  </a:lnTo>
                  <a:lnTo>
                    <a:pt x="0" y="914"/>
                  </a:lnTo>
                  <a:lnTo>
                    <a:pt x="0" y="914"/>
                  </a:lnTo>
                  <a:lnTo>
                    <a:pt x="0" y="916"/>
                  </a:lnTo>
                  <a:lnTo>
                    <a:pt x="0" y="916"/>
                  </a:lnTo>
                  <a:lnTo>
                    <a:pt x="0" y="919"/>
                  </a:lnTo>
                  <a:lnTo>
                    <a:pt x="2" y="921"/>
                  </a:lnTo>
                  <a:lnTo>
                    <a:pt x="2" y="921"/>
                  </a:lnTo>
                  <a:lnTo>
                    <a:pt x="0" y="916"/>
                  </a:lnTo>
                  <a:lnTo>
                    <a:pt x="2" y="914"/>
                  </a:lnTo>
                  <a:lnTo>
                    <a:pt x="2" y="909"/>
                  </a:lnTo>
                  <a:lnTo>
                    <a:pt x="2" y="907"/>
                  </a:lnTo>
                  <a:lnTo>
                    <a:pt x="4" y="900"/>
                  </a:lnTo>
                  <a:lnTo>
                    <a:pt x="7" y="895"/>
                  </a:lnTo>
                  <a:lnTo>
                    <a:pt x="7" y="890"/>
                  </a:lnTo>
                  <a:lnTo>
                    <a:pt x="7" y="890"/>
                  </a:lnTo>
                  <a:lnTo>
                    <a:pt x="16" y="890"/>
                  </a:lnTo>
                  <a:lnTo>
                    <a:pt x="21" y="890"/>
                  </a:lnTo>
                  <a:lnTo>
                    <a:pt x="44" y="890"/>
                  </a:lnTo>
                  <a:lnTo>
                    <a:pt x="59" y="890"/>
                  </a:lnTo>
                  <a:lnTo>
                    <a:pt x="75" y="890"/>
                  </a:lnTo>
                  <a:lnTo>
                    <a:pt x="94" y="890"/>
                  </a:lnTo>
                  <a:lnTo>
                    <a:pt x="111" y="890"/>
                  </a:lnTo>
                  <a:lnTo>
                    <a:pt x="130" y="890"/>
                  </a:lnTo>
                  <a:lnTo>
                    <a:pt x="149" y="890"/>
                  </a:lnTo>
                  <a:lnTo>
                    <a:pt x="165" y="890"/>
                  </a:lnTo>
                  <a:lnTo>
                    <a:pt x="179" y="890"/>
                  </a:lnTo>
                  <a:lnTo>
                    <a:pt x="191" y="890"/>
                  </a:lnTo>
                  <a:lnTo>
                    <a:pt x="217" y="890"/>
                  </a:lnTo>
                  <a:lnTo>
                    <a:pt x="217" y="881"/>
                  </a:lnTo>
                  <a:lnTo>
                    <a:pt x="217" y="876"/>
                  </a:lnTo>
                  <a:lnTo>
                    <a:pt x="215" y="852"/>
                  </a:lnTo>
                  <a:lnTo>
                    <a:pt x="215" y="838"/>
                  </a:lnTo>
                  <a:lnTo>
                    <a:pt x="215" y="824"/>
                  </a:lnTo>
                  <a:lnTo>
                    <a:pt x="212" y="819"/>
                  </a:lnTo>
                  <a:lnTo>
                    <a:pt x="210" y="812"/>
                  </a:lnTo>
                  <a:lnTo>
                    <a:pt x="210" y="808"/>
                  </a:lnTo>
                  <a:lnTo>
                    <a:pt x="210" y="805"/>
                  </a:lnTo>
                  <a:lnTo>
                    <a:pt x="212" y="800"/>
                  </a:lnTo>
                  <a:lnTo>
                    <a:pt x="217" y="793"/>
                  </a:lnTo>
                  <a:lnTo>
                    <a:pt x="217" y="793"/>
                  </a:lnTo>
                  <a:lnTo>
                    <a:pt x="217" y="793"/>
                  </a:lnTo>
                  <a:lnTo>
                    <a:pt x="224" y="789"/>
                  </a:lnTo>
                  <a:lnTo>
                    <a:pt x="229" y="784"/>
                  </a:lnTo>
                  <a:lnTo>
                    <a:pt x="236" y="781"/>
                  </a:lnTo>
                  <a:lnTo>
                    <a:pt x="238" y="779"/>
                  </a:lnTo>
                  <a:lnTo>
                    <a:pt x="243" y="777"/>
                  </a:lnTo>
                  <a:lnTo>
                    <a:pt x="250" y="777"/>
                  </a:lnTo>
                  <a:lnTo>
                    <a:pt x="253" y="774"/>
                  </a:lnTo>
                  <a:lnTo>
                    <a:pt x="265" y="770"/>
                  </a:lnTo>
                  <a:lnTo>
                    <a:pt x="272" y="767"/>
                  </a:lnTo>
                  <a:lnTo>
                    <a:pt x="272" y="767"/>
                  </a:lnTo>
                  <a:lnTo>
                    <a:pt x="272" y="765"/>
                  </a:lnTo>
                  <a:lnTo>
                    <a:pt x="272" y="618"/>
                  </a:lnTo>
                  <a:lnTo>
                    <a:pt x="276" y="618"/>
                  </a:lnTo>
                  <a:lnTo>
                    <a:pt x="437" y="618"/>
                  </a:lnTo>
                  <a:lnTo>
                    <a:pt x="444" y="618"/>
                  </a:lnTo>
                  <a:lnTo>
                    <a:pt x="449" y="618"/>
                  </a:lnTo>
                  <a:lnTo>
                    <a:pt x="449" y="618"/>
                  </a:lnTo>
                  <a:lnTo>
                    <a:pt x="449" y="618"/>
                  </a:lnTo>
                  <a:lnTo>
                    <a:pt x="449" y="616"/>
                  </a:lnTo>
                  <a:lnTo>
                    <a:pt x="449" y="613"/>
                  </a:lnTo>
                  <a:lnTo>
                    <a:pt x="449" y="611"/>
                  </a:lnTo>
                  <a:lnTo>
                    <a:pt x="449" y="609"/>
                  </a:lnTo>
                  <a:lnTo>
                    <a:pt x="449" y="604"/>
                  </a:lnTo>
                  <a:lnTo>
                    <a:pt x="449" y="599"/>
                  </a:lnTo>
                  <a:lnTo>
                    <a:pt x="449" y="592"/>
                  </a:lnTo>
                  <a:lnTo>
                    <a:pt x="449" y="585"/>
                  </a:lnTo>
                  <a:lnTo>
                    <a:pt x="449" y="571"/>
                  </a:lnTo>
                  <a:lnTo>
                    <a:pt x="449" y="566"/>
                  </a:lnTo>
                  <a:lnTo>
                    <a:pt x="449" y="559"/>
                  </a:lnTo>
                  <a:lnTo>
                    <a:pt x="449" y="554"/>
                  </a:lnTo>
                  <a:lnTo>
                    <a:pt x="449" y="550"/>
                  </a:lnTo>
                  <a:lnTo>
                    <a:pt x="449" y="542"/>
                  </a:lnTo>
                  <a:lnTo>
                    <a:pt x="449" y="542"/>
                  </a:lnTo>
                  <a:lnTo>
                    <a:pt x="449" y="460"/>
                  </a:lnTo>
                  <a:lnTo>
                    <a:pt x="449" y="457"/>
                  </a:lnTo>
                  <a:lnTo>
                    <a:pt x="451" y="457"/>
                  </a:lnTo>
                  <a:lnTo>
                    <a:pt x="451" y="455"/>
                  </a:lnTo>
                  <a:lnTo>
                    <a:pt x="459" y="453"/>
                  </a:lnTo>
                  <a:lnTo>
                    <a:pt x="461" y="450"/>
                  </a:lnTo>
                  <a:lnTo>
                    <a:pt x="463" y="448"/>
                  </a:lnTo>
                  <a:lnTo>
                    <a:pt x="463" y="448"/>
                  </a:lnTo>
                  <a:lnTo>
                    <a:pt x="466" y="445"/>
                  </a:lnTo>
                  <a:lnTo>
                    <a:pt x="466" y="443"/>
                  </a:lnTo>
                  <a:lnTo>
                    <a:pt x="468" y="443"/>
                  </a:lnTo>
                  <a:lnTo>
                    <a:pt x="470" y="443"/>
                  </a:lnTo>
                  <a:lnTo>
                    <a:pt x="473" y="438"/>
                  </a:lnTo>
                  <a:lnTo>
                    <a:pt x="477" y="436"/>
                  </a:lnTo>
                  <a:lnTo>
                    <a:pt x="482" y="434"/>
                  </a:lnTo>
                  <a:lnTo>
                    <a:pt x="485" y="434"/>
                  </a:lnTo>
                  <a:lnTo>
                    <a:pt x="489" y="429"/>
                  </a:lnTo>
                  <a:lnTo>
                    <a:pt x="494" y="424"/>
                  </a:lnTo>
                  <a:lnTo>
                    <a:pt x="499" y="422"/>
                  </a:lnTo>
                  <a:lnTo>
                    <a:pt x="501" y="419"/>
                  </a:lnTo>
                  <a:lnTo>
                    <a:pt x="501" y="419"/>
                  </a:lnTo>
                  <a:lnTo>
                    <a:pt x="506" y="415"/>
                  </a:lnTo>
                  <a:lnTo>
                    <a:pt x="506" y="415"/>
                  </a:lnTo>
                  <a:lnTo>
                    <a:pt x="508" y="415"/>
                  </a:lnTo>
                  <a:lnTo>
                    <a:pt x="511" y="415"/>
                  </a:lnTo>
                  <a:lnTo>
                    <a:pt x="513" y="415"/>
                  </a:lnTo>
                  <a:lnTo>
                    <a:pt x="513" y="415"/>
                  </a:lnTo>
                  <a:lnTo>
                    <a:pt x="515" y="415"/>
                  </a:lnTo>
                  <a:lnTo>
                    <a:pt x="520" y="415"/>
                  </a:lnTo>
                  <a:lnTo>
                    <a:pt x="525" y="410"/>
                  </a:lnTo>
                  <a:lnTo>
                    <a:pt x="532" y="408"/>
                  </a:lnTo>
                  <a:lnTo>
                    <a:pt x="537" y="408"/>
                  </a:lnTo>
                  <a:lnTo>
                    <a:pt x="541" y="408"/>
                  </a:lnTo>
                  <a:lnTo>
                    <a:pt x="551" y="412"/>
                  </a:lnTo>
                  <a:lnTo>
                    <a:pt x="556" y="408"/>
                  </a:lnTo>
                  <a:lnTo>
                    <a:pt x="563" y="405"/>
                  </a:lnTo>
                  <a:lnTo>
                    <a:pt x="572" y="405"/>
                  </a:lnTo>
                  <a:lnTo>
                    <a:pt x="579" y="403"/>
                  </a:lnTo>
                  <a:lnTo>
                    <a:pt x="593" y="403"/>
                  </a:lnTo>
                  <a:lnTo>
                    <a:pt x="601" y="403"/>
                  </a:lnTo>
                  <a:lnTo>
                    <a:pt x="605" y="400"/>
                  </a:lnTo>
                  <a:lnTo>
                    <a:pt x="608" y="408"/>
                  </a:lnTo>
                  <a:lnTo>
                    <a:pt x="612" y="408"/>
                  </a:lnTo>
                  <a:lnTo>
                    <a:pt x="617" y="408"/>
                  </a:lnTo>
                  <a:lnTo>
                    <a:pt x="624" y="400"/>
                  </a:lnTo>
                  <a:lnTo>
                    <a:pt x="629" y="391"/>
                  </a:lnTo>
                  <a:lnTo>
                    <a:pt x="631" y="384"/>
                  </a:lnTo>
                  <a:lnTo>
                    <a:pt x="636" y="379"/>
                  </a:lnTo>
                  <a:lnTo>
                    <a:pt x="643" y="374"/>
                  </a:lnTo>
                  <a:lnTo>
                    <a:pt x="648" y="370"/>
                  </a:lnTo>
                  <a:lnTo>
                    <a:pt x="653" y="367"/>
                  </a:lnTo>
                  <a:lnTo>
                    <a:pt x="660" y="363"/>
                  </a:lnTo>
                  <a:lnTo>
                    <a:pt x="667" y="360"/>
                  </a:lnTo>
                  <a:lnTo>
                    <a:pt x="674" y="353"/>
                  </a:lnTo>
                  <a:lnTo>
                    <a:pt x="681" y="346"/>
                  </a:lnTo>
                  <a:lnTo>
                    <a:pt x="686" y="344"/>
                  </a:lnTo>
                  <a:lnTo>
                    <a:pt x="693" y="341"/>
                  </a:lnTo>
                  <a:lnTo>
                    <a:pt x="700" y="341"/>
                  </a:lnTo>
                  <a:lnTo>
                    <a:pt x="709" y="339"/>
                  </a:lnTo>
                  <a:lnTo>
                    <a:pt x="719" y="334"/>
                  </a:lnTo>
                  <a:lnTo>
                    <a:pt x="719" y="329"/>
                  </a:lnTo>
                  <a:lnTo>
                    <a:pt x="719" y="325"/>
                  </a:lnTo>
                  <a:lnTo>
                    <a:pt x="721" y="322"/>
                  </a:lnTo>
                  <a:lnTo>
                    <a:pt x="724" y="318"/>
                  </a:lnTo>
                  <a:lnTo>
                    <a:pt x="721" y="313"/>
                  </a:lnTo>
                  <a:lnTo>
                    <a:pt x="721" y="313"/>
                  </a:lnTo>
                  <a:lnTo>
                    <a:pt x="721" y="311"/>
                  </a:lnTo>
                  <a:lnTo>
                    <a:pt x="721" y="311"/>
                  </a:lnTo>
                  <a:lnTo>
                    <a:pt x="719" y="311"/>
                  </a:lnTo>
                  <a:lnTo>
                    <a:pt x="716" y="308"/>
                  </a:lnTo>
                  <a:lnTo>
                    <a:pt x="716" y="308"/>
                  </a:lnTo>
                  <a:lnTo>
                    <a:pt x="714" y="306"/>
                  </a:lnTo>
                  <a:lnTo>
                    <a:pt x="714" y="306"/>
                  </a:lnTo>
                  <a:lnTo>
                    <a:pt x="714" y="303"/>
                  </a:lnTo>
                  <a:lnTo>
                    <a:pt x="712" y="306"/>
                  </a:lnTo>
                  <a:lnTo>
                    <a:pt x="712" y="306"/>
                  </a:lnTo>
                  <a:lnTo>
                    <a:pt x="709" y="306"/>
                  </a:lnTo>
                  <a:lnTo>
                    <a:pt x="709" y="306"/>
                  </a:lnTo>
                  <a:lnTo>
                    <a:pt x="709" y="306"/>
                  </a:lnTo>
                  <a:lnTo>
                    <a:pt x="709" y="306"/>
                  </a:lnTo>
                  <a:lnTo>
                    <a:pt x="709" y="303"/>
                  </a:lnTo>
                  <a:lnTo>
                    <a:pt x="709" y="301"/>
                  </a:lnTo>
                  <a:lnTo>
                    <a:pt x="709" y="301"/>
                  </a:lnTo>
                  <a:lnTo>
                    <a:pt x="709" y="296"/>
                  </a:lnTo>
                  <a:lnTo>
                    <a:pt x="709" y="294"/>
                  </a:lnTo>
                  <a:lnTo>
                    <a:pt x="712" y="294"/>
                  </a:lnTo>
                  <a:lnTo>
                    <a:pt x="714" y="292"/>
                  </a:lnTo>
                  <a:lnTo>
                    <a:pt x="716" y="292"/>
                  </a:lnTo>
                  <a:lnTo>
                    <a:pt x="719" y="275"/>
                  </a:lnTo>
                  <a:lnTo>
                    <a:pt x="721" y="273"/>
                  </a:lnTo>
                  <a:lnTo>
                    <a:pt x="724" y="275"/>
                  </a:lnTo>
                  <a:lnTo>
                    <a:pt x="726" y="273"/>
                  </a:lnTo>
                  <a:lnTo>
                    <a:pt x="742" y="270"/>
                  </a:lnTo>
                  <a:lnTo>
                    <a:pt x="754" y="268"/>
                  </a:lnTo>
                  <a:lnTo>
                    <a:pt x="764" y="266"/>
                  </a:lnTo>
                  <a:lnTo>
                    <a:pt x="761" y="261"/>
                  </a:lnTo>
                  <a:lnTo>
                    <a:pt x="757" y="251"/>
                  </a:lnTo>
                  <a:lnTo>
                    <a:pt x="759" y="249"/>
                  </a:lnTo>
                  <a:lnTo>
                    <a:pt x="771" y="247"/>
                  </a:lnTo>
                  <a:lnTo>
                    <a:pt x="780" y="244"/>
                  </a:lnTo>
                  <a:lnTo>
                    <a:pt x="787" y="244"/>
                  </a:lnTo>
                  <a:lnTo>
                    <a:pt x="790" y="247"/>
                  </a:lnTo>
                  <a:lnTo>
                    <a:pt x="795" y="247"/>
                  </a:lnTo>
                  <a:lnTo>
                    <a:pt x="799" y="247"/>
                  </a:lnTo>
                  <a:lnTo>
                    <a:pt x="802" y="247"/>
                  </a:lnTo>
                  <a:lnTo>
                    <a:pt x="806" y="247"/>
                  </a:lnTo>
                  <a:lnTo>
                    <a:pt x="811" y="247"/>
                  </a:lnTo>
                  <a:lnTo>
                    <a:pt x="816" y="247"/>
                  </a:lnTo>
                  <a:lnTo>
                    <a:pt x="821" y="247"/>
                  </a:lnTo>
                  <a:lnTo>
                    <a:pt x="825" y="247"/>
                  </a:lnTo>
                  <a:lnTo>
                    <a:pt x="830" y="247"/>
                  </a:lnTo>
                  <a:lnTo>
                    <a:pt x="832" y="247"/>
                  </a:lnTo>
                  <a:lnTo>
                    <a:pt x="837" y="247"/>
                  </a:lnTo>
                  <a:lnTo>
                    <a:pt x="839" y="247"/>
                  </a:lnTo>
                  <a:lnTo>
                    <a:pt x="842" y="249"/>
                  </a:lnTo>
                  <a:lnTo>
                    <a:pt x="842" y="249"/>
                  </a:lnTo>
                  <a:lnTo>
                    <a:pt x="844" y="249"/>
                  </a:lnTo>
                  <a:lnTo>
                    <a:pt x="847" y="249"/>
                  </a:lnTo>
                  <a:lnTo>
                    <a:pt x="849" y="247"/>
                  </a:lnTo>
                  <a:lnTo>
                    <a:pt x="851" y="244"/>
                  </a:lnTo>
                  <a:lnTo>
                    <a:pt x="849" y="244"/>
                  </a:lnTo>
                  <a:lnTo>
                    <a:pt x="849" y="244"/>
                  </a:lnTo>
                  <a:lnTo>
                    <a:pt x="849" y="242"/>
                  </a:lnTo>
                  <a:lnTo>
                    <a:pt x="847" y="242"/>
                  </a:lnTo>
                  <a:lnTo>
                    <a:pt x="844" y="244"/>
                  </a:lnTo>
                  <a:lnTo>
                    <a:pt x="844" y="244"/>
                  </a:lnTo>
                  <a:lnTo>
                    <a:pt x="844" y="242"/>
                  </a:lnTo>
                  <a:lnTo>
                    <a:pt x="844" y="242"/>
                  </a:lnTo>
                  <a:lnTo>
                    <a:pt x="844" y="242"/>
                  </a:lnTo>
                  <a:lnTo>
                    <a:pt x="844" y="242"/>
                  </a:lnTo>
                  <a:lnTo>
                    <a:pt x="847" y="240"/>
                  </a:lnTo>
                  <a:lnTo>
                    <a:pt x="847" y="240"/>
                  </a:lnTo>
                  <a:lnTo>
                    <a:pt x="847" y="240"/>
                  </a:lnTo>
                  <a:lnTo>
                    <a:pt x="847" y="240"/>
                  </a:lnTo>
                  <a:lnTo>
                    <a:pt x="847" y="232"/>
                  </a:lnTo>
                  <a:lnTo>
                    <a:pt x="847" y="230"/>
                  </a:lnTo>
                  <a:lnTo>
                    <a:pt x="849" y="230"/>
                  </a:lnTo>
                  <a:lnTo>
                    <a:pt x="849" y="228"/>
                  </a:lnTo>
                  <a:lnTo>
                    <a:pt x="849" y="228"/>
                  </a:lnTo>
                  <a:lnTo>
                    <a:pt x="851" y="228"/>
                  </a:lnTo>
                  <a:lnTo>
                    <a:pt x="854" y="228"/>
                  </a:lnTo>
                  <a:lnTo>
                    <a:pt x="856" y="225"/>
                  </a:lnTo>
                  <a:lnTo>
                    <a:pt x="858" y="223"/>
                  </a:lnTo>
                  <a:lnTo>
                    <a:pt x="858" y="221"/>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2" name="Freeform 84">
              <a:extLst>
                <a:ext uri="{FF2B5EF4-FFF2-40B4-BE49-F238E27FC236}">
                  <a16:creationId xmlns:a16="http://schemas.microsoft.com/office/drawing/2014/main" id="{378C32C7-654C-55F0-DC34-14E9D7503F80}"/>
                </a:ext>
              </a:extLst>
            </p:cNvPr>
            <p:cNvSpPr>
              <a:spLocks/>
            </p:cNvSpPr>
            <p:nvPr/>
          </p:nvSpPr>
          <p:spPr bwMode="auto">
            <a:xfrm>
              <a:off x="5767387" y="323416"/>
              <a:ext cx="1362075" cy="1462088"/>
            </a:xfrm>
            <a:custGeom>
              <a:avLst/>
              <a:gdLst>
                <a:gd name="T0" fmla="*/ 832 w 858"/>
                <a:gd name="T1" fmla="*/ 185 h 921"/>
                <a:gd name="T2" fmla="*/ 825 w 858"/>
                <a:gd name="T3" fmla="*/ 147 h 921"/>
                <a:gd name="T4" fmla="*/ 825 w 858"/>
                <a:gd name="T5" fmla="*/ 121 h 921"/>
                <a:gd name="T6" fmla="*/ 818 w 858"/>
                <a:gd name="T7" fmla="*/ 79 h 921"/>
                <a:gd name="T8" fmla="*/ 795 w 858"/>
                <a:gd name="T9" fmla="*/ 60 h 921"/>
                <a:gd name="T10" fmla="*/ 766 w 858"/>
                <a:gd name="T11" fmla="*/ 53 h 921"/>
                <a:gd name="T12" fmla="*/ 759 w 858"/>
                <a:gd name="T13" fmla="*/ 48 h 921"/>
                <a:gd name="T14" fmla="*/ 757 w 858"/>
                <a:gd name="T15" fmla="*/ 34 h 921"/>
                <a:gd name="T16" fmla="*/ 735 w 858"/>
                <a:gd name="T17" fmla="*/ 48 h 921"/>
                <a:gd name="T18" fmla="*/ 714 w 858"/>
                <a:gd name="T19" fmla="*/ 43 h 921"/>
                <a:gd name="T20" fmla="*/ 705 w 858"/>
                <a:gd name="T21" fmla="*/ 45 h 921"/>
                <a:gd name="T22" fmla="*/ 653 w 858"/>
                <a:gd name="T23" fmla="*/ 41 h 921"/>
                <a:gd name="T24" fmla="*/ 631 w 858"/>
                <a:gd name="T25" fmla="*/ 17 h 921"/>
                <a:gd name="T26" fmla="*/ 627 w 858"/>
                <a:gd name="T27" fmla="*/ 3 h 921"/>
                <a:gd name="T28" fmla="*/ 615 w 858"/>
                <a:gd name="T29" fmla="*/ 8 h 921"/>
                <a:gd name="T30" fmla="*/ 596 w 858"/>
                <a:gd name="T31" fmla="*/ 12 h 921"/>
                <a:gd name="T32" fmla="*/ 563 w 858"/>
                <a:gd name="T33" fmla="*/ 98 h 921"/>
                <a:gd name="T34" fmla="*/ 522 w 858"/>
                <a:gd name="T35" fmla="*/ 142 h 921"/>
                <a:gd name="T36" fmla="*/ 506 w 858"/>
                <a:gd name="T37" fmla="*/ 152 h 921"/>
                <a:gd name="T38" fmla="*/ 485 w 858"/>
                <a:gd name="T39" fmla="*/ 161 h 921"/>
                <a:gd name="T40" fmla="*/ 454 w 858"/>
                <a:gd name="T41" fmla="*/ 178 h 921"/>
                <a:gd name="T42" fmla="*/ 418 w 858"/>
                <a:gd name="T43" fmla="*/ 223 h 921"/>
                <a:gd name="T44" fmla="*/ 414 w 858"/>
                <a:gd name="T45" fmla="*/ 249 h 921"/>
                <a:gd name="T46" fmla="*/ 395 w 858"/>
                <a:gd name="T47" fmla="*/ 277 h 921"/>
                <a:gd name="T48" fmla="*/ 388 w 858"/>
                <a:gd name="T49" fmla="*/ 306 h 921"/>
                <a:gd name="T50" fmla="*/ 385 w 858"/>
                <a:gd name="T51" fmla="*/ 337 h 921"/>
                <a:gd name="T52" fmla="*/ 399 w 858"/>
                <a:gd name="T53" fmla="*/ 353 h 921"/>
                <a:gd name="T54" fmla="*/ 376 w 858"/>
                <a:gd name="T55" fmla="*/ 405 h 921"/>
                <a:gd name="T56" fmla="*/ 362 w 858"/>
                <a:gd name="T57" fmla="*/ 424 h 921"/>
                <a:gd name="T58" fmla="*/ 314 w 858"/>
                <a:gd name="T59" fmla="*/ 462 h 921"/>
                <a:gd name="T60" fmla="*/ 272 w 858"/>
                <a:gd name="T61" fmla="*/ 493 h 921"/>
                <a:gd name="T62" fmla="*/ 212 w 858"/>
                <a:gd name="T63" fmla="*/ 516 h 921"/>
                <a:gd name="T64" fmla="*/ 203 w 858"/>
                <a:gd name="T65" fmla="*/ 540 h 921"/>
                <a:gd name="T66" fmla="*/ 156 w 858"/>
                <a:gd name="T67" fmla="*/ 595 h 921"/>
                <a:gd name="T68" fmla="*/ 139 w 858"/>
                <a:gd name="T69" fmla="*/ 618 h 921"/>
                <a:gd name="T70" fmla="*/ 123 w 858"/>
                <a:gd name="T71" fmla="*/ 651 h 921"/>
                <a:gd name="T72" fmla="*/ 120 w 858"/>
                <a:gd name="T73" fmla="*/ 680 h 921"/>
                <a:gd name="T74" fmla="*/ 111 w 858"/>
                <a:gd name="T75" fmla="*/ 703 h 921"/>
                <a:gd name="T76" fmla="*/ 85 w 858"/>
                <a:gd name="T77" fmla="*/ 727 h 921"/>
                <a:gd name="T78" fmla="*/ 59 w 858"/>
                <a:gd name="T79" fmla="*/ 753 h 921"/>
                <a:gd name="T80" fmla="*/ 66 w 858"/>
                <a:gd name="T81" fmla="*/ 746 h 921"/>
                <a:gd name="T82" fmla="*/ 71 w 858"/>
                <a:gd name="T83" fmla="*/ 746 h 921"/>
                <a:gd name="T84" fmla="*/ 59 w 858"/>
                <a:gd name="T85" fmla="*/ 767 h 921"/>
                <a:gd name="T86" fmla="*/ 49 w 858"/>
                <a:gd name="T87" fmla="*/ 793 h 921"/>
                <a:gd name="T88" fmla="*/ 42 w 858"/>
                <a:gd name="T89" fmla="*/ 805 h 921"/>
                <a:gd name="T90" fmla="*/ 23 w 858"/>
                <a:gd name="T91" fmla="*/ 836 h 921"/>
                <a:gd name="T92" fmla="*/ 14 w 858"/>
                <a:gd name="T93" fmla="*/ 843 h 921"/>
                <a:gd name="T94" fmla="*/ 7 w 858"/>
                <a:gd name="T95" fmla="*/ 871 h 921"/>
                <a:gd name="T96" fmla="*/ 2 w 858"/>
                <a:gd name="T97" fmla="*/ 921 h 921"/>
                <a:gd name="T98" fmla="*/ 94 w 858"/>
                <a:gd name="T99" fmla="*/ 890 h 921"/>
                <a:gd name="T100" fmla="*/ 210 w 858"/>
                <a:gd name="T101" fmla="*/ 808 h 921"/>
                <a:gd name="T102" fmla="*/ 272 w 858"/>
                <a:gd name="T103" fmla="*/ 767 h 921"/>
                <a:gd name="T104" fmla="*/ 449 w 858"/>
                <a:gd name="T105" fmla="*/ 592 h 921"/>
                <a:gd name="T106" fmla="*/ 463 w 858"/>
                <a:gd name="T107" fmla="*/ 448 h 921"/>
                <a:gd name="T108" fmla="*/ 506 w 858"/>
                <a:gd name="T109" fmla="*/ 415 h 921"/>
                <a:gd name="T110" fmla="*/ 572 w 858"/>
                <a:gd name="T111" fmla="*/ 405 h 921"/>
                <a:gd name="T112" fmla="*/ 660 w 858"/>
                <a:gd name="T113" fmla="*/ 363 h 921"/>
                <a:gd name="T114" fmla="*/ 721 w 858"/>
                <a:gd name="T115" fmla="*/ 311 h 921"/>
                <a:gd name="T116" fmla="*/ 709 w 858"/>
                <a:gd name="T117" fmla="*/ 301 h 921"/>
                <a:gd name="T118" fmla="*/ 757 w 858"/>
                <a:gd name="T119" fmla="*/ 251 h 921"/>
                <a:gd name="T120" fmla="*/ 832 w 858"/>
                <a:gd name="T121" fmla="*/ 247 h 921"/>
                <a:gd name="T122" fmla="*/ 844 w 858"/>
                <a:gd name="T123" fmla="*/ 242 h 921"/>
                <a:gd name="T124" fmla="*/ 856 w 858"/>
                <a:gd name="T125" fmla="*/ 225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921">
                  <a:moveTo>
                    <a:pt x="858" y="221"/>
                  </a:moveTo>
                  <a:lnTo>
                    <a:pt x="842" y="209"/>
                  </a:lnTo>
                  <a:lnTo>
                    <a:pt x="839" y="209"/>
                  </a:lnTo>
                  <a:lnTo>
                    <a:pt x="837" y="206"/>
                  </a:lnTo>
                  <a:lnTo>
                    <a:pt x="830" y="195"/>
                  </a:lnTo>
                  <a:lnTo>
                    <a:pt x="832" y="192"/>
                  </a:lnTo>
                  <a:lnTo>
                    <a:pt x="832" y="192"/>
                  </a:lnTo>
                  <a:lnTo>
                    <a:pt x="832" y="192"/>
                  </a:lnTo>
                  <a:lnTo>
                    <a:pt x="835" y="192"/>
                  </a:lnTo>
                  <a:lnTo>
                    <a:pt x="835" y="190"/>
                  </a:lnTo>
                  <a:lnTo>
                    <a:pt x="835" y="190"/>
                  </a:lnTo>
                  <a:lnTo>
                    <a:pt x="835" y="187"/>
                  </a:lnTo>
                  <a:lnTo>
                    <a:pt x="835" y="187"/>
                  </a:lnTo>
                  <a:lnTo>
                    <a:pt x="832" y="185"/>
                  </a:lnTo>
                  <a:lnTo>
                    <a:pt x="832" y="185"/>
                  </a:lnTo>
                  <a:lnTo>
                    <a:pt x="830" y="183"/>
                  </a:lnTo>
                  <a:lnTo>
                    <a:pt x="828" y="180"/>
                  </a:lnTo>
                  <a:lnTo>
                    <a:pt x="828" y="180"/>
                  </a:lnTo>
                  <a:lnTo>
                    <a:pt x="828" y="178"/>
                  </a:lnTo>
                  <a:lnTo>
                    <a:pt x="825" y="176"/>
                  </a:lnTo>
                  <a:lnTo>
                    <a:pt x="823" y="173"/>
                  </a:lnTo>
                  <a:lnTo>
                    <a:pt x="823" y="166"/>
                  </a:lnTo>
                  <a:lnTo>
                    <a:pt x="825" y="166"/>
                  </a:lnTo>
                  <a:lnTo>
                    <a:pt x="825" y="164"/>
                  </a:lnTo>
                  <a:lnTo>
                    <a:pt x="825" y="159"/>
                  </a:lnTo>
                  <a:lnTo>
                    <a:pt x="828" y="159"/>
                  </a:lnTo>
                  <a:lnTo>
                    <a:pt x="828" y="157"/>
                  </a:lnTo>
                  <a:lnTo>
                    <a:pt x="828" y="154"/>
                  </a:lnTo>
                  <a:lnTo>
                    <a:pt x="825" y="150"/>
                  </a:lnTo>
                  <a:lnTo>
                    <a:pt x="825" y="147"/>
                  </a:lnTo>
                  <a:lnTo>
                    <a:pt x="823" y="147"/>
                  </a:lnTo>
                  <a:lnTo>
                    <a:pt x="821" y="147"/>
                  </a:lnTo>
                  <a:lnTo>
                    <a:pt x="821" y="147"/>
                  </a:lnTo>
                  <a:lnTo>
                    <a:pt x="821" y="145"/>
                  </a:lnTo>
                  <a:lnTo>
                    <a:pt x="821" y="145"/>
                  </a:lnTo>
                  <a:lnTo>
                    <a:pt x="821" y="145"/>
                  </a:lnTo>
                  <a:lnTo>
                    <a:pt x="823" y="142"/>
                  </a:lnTo>
                  <a:lnTo>
                    <a:pt x="823" y="142"/>
                  </a:lnTo>
                  <a:lnTo>
                    <a:pt x="823" y="142"/>
                  </a:lnTo>
                  <a:lnTo>
                    <a:pt x="823" y="140"/>
                  </a:lnTo>
                  <a:lnTo>
                    <a:pt x="823" y="140"/>
                  </a:lnTo>
                  <a:lnTo>
                    <a:pt x="823" y="135"/>
                  </a:lnTo>
                  <a:lnTo>
                    <a:pt x="823" y="133"/>
                  </a:lnTo>
                  <a:lnTo>
                    <a:pt x="825" y="124"/>
                  </a:lnTo>
                  <a:lnTo>
                    <a:pt x="825" y="121"/>
                  </a:lnTo>
                  <a:lnTo>
                    <a:pt x="825" y="121"/>
                  </a:lnTo>
                  <a:lnTo>
                    <a:pt x="825" y="119"/>
                  </a:lnTo>
                  <a:lnTo>
                    <a:pt x="821" y="107"/>
                  </a:lnTo>
                  <a:lnTo>
                    <a:pt x="818" y="105"/>
                  </a:lnTo>
                  <a:lnTo>
                    <a:pt x="818" y="102"/>
                  </a:lnTo>
                  <a:lnTo>
                    <a:pt x="823" y="95"/>
                  </a:lnTo>
                  <a:lnTo>
                    <a:pt x="823" y="95"/>
                  </a:lnTo>
                  <a:lnTo>
                    <a:pt x="821" y="95"/>
                  </a:lnTo>
                  <a:lnTo>
                    <a:pt x="813" y="88"/>
                  </a:lnTo>
                  <a:lnTo>
                    <a:pt x="813" y="86"/>
                  </a:lnTo>
                  <a:lnTo>
                    <a:pt x="818" y="83"/>
                  </a:lnTo>
                  <a:lnTo>
                    <a:pt x="818" y="79"/>
                  </a:lnTo>
                  <a:lnTo>
                    <a:pt x="818" y="79"/>
                  </a:lnTo>
                  <a:lnTo>
                    <a:pt x="818" y="79"/>
                  </a:lnTo>
                  <a:lnTo>
                    <a:pt x="818" y="79"/>
                  </a:lnTo>
                  <a:lnTo>
                    <a:pt x="813" y="74"/>
                  </a:lnTo>
                  <a:lnTo>
                    <a:pt x="811" y="71"/>
                  </a:lnTo>
                  <a:lnTo>
                    <a:pt x="809" y="71"/>
                  </a:lnTo>
                  <a:lnTo>
                    <a:pt x="806" y="69"/>
                  </a:lnTo>
                  <a:lnTo>
                    <a:pt x="806" y="69"/>
                  </a:lnTo>
                  <a:lnTo>
                    <a:pt x="806" y="67"/>
                  </a:lnTo>
                  <a:lnTo>
                    <a:pt x="806" y="67"/>
                  </a:lnTo>
                  <a:lnTo>
                    <a:pt x="806" y="67"/>
                  </a:lnTo>
                  <a:lnTo>
                    <a:pt x="804" y="67"/>
                  </a:lnTo>
                  <a:lnTo>
                    <a:pt x="802" y="64"/>
                  </a:lnTo>
                  <a:lnTo>
                    <a:pt x="799" y="64"/>
                  </a:lnTo>
                  <a:lnTo>
                    <a:pt x="799" y="62"/>
                  </a:lnTo>
                  <a:lnTo>
                    <a:pt x="797" y="62"/>
                  </a:lnTo>
                  <a:lnTo>
                    <a:pt x="795" y="60"/>
                  </a:lnTo>
                  <a:lnTo>
                    <a:pt x="795" y="60"/>
                  </a:lnTo>
                  <a:lnTo>
                    <a:pt x="795" y="55"/>
                  </a:lnTo>
                  <a:lnTo>
                    <a:pt x="795" y="55"/>
                  </a:lnTo>
                  <a:lnTo>
                    <a:pt x="792" y="55"/>
                  </a:lnTo>
                  <a:lnTo>
                    <a:pt x="792" y="55"/>
                  </a:lnTo>
                  <a:lnTo>
                    <a:pt x="790" y="55"/>
                  </a:lnTo>
                  <a:lnTo>
                    <a:pt x="785" y="53"/>
                  </a:lnTo>
                  <a:lnTo>
                    <a:pt x="783" y="53"/>
                  </a:lnTo>
                  <a:lnTo>
                    <a:pt x="783" y="53"/>
                  </a:lnTo>
                  <a:lnTo>
                    <a:pt x="780" y="55"/>
                  </a:lnTo>
                  <a:lnTo>
                    <a:pt x="780" y="55"/>
                  </a:lnTo>
                  <a:lnTo>
                    <a:pt x="780" y="55"/>
                  </a:lnTo>
                  <a:lnTo>
                    <a:pt x="778" y="55"/>
                  </a:lnTo>
                  <a:lnTo>
                    <a:pt x="771" y="55"/>
                  </a:lnTo>
                  <a:lnTo>
                    <a:pt x="769" y="53"/>
                  </a:lnTo>
                  <a:lnTo>
                    <a:pt x="766" y="53"/>
                  </a:lnTo>
                  <a:lnTo>
                    <a:pt x="764" y="50"/>
                  </a:lnTo>
                  <a:lnTo>
                    <a:pt x="764" y="50"/>
                  </a:lnTo>
                  <a:lnTo>
                    <a:pt x="761" y="45"/>
                  </a:lnTo>
                  <a:lnTo>
                    <a:pt x="759" y="45"/>
                  </a:lnTo>
                  <a:lnTo>
                    <a:pt x="759" y="45"/>
                  </a:lnTo>
                  <a:lnTo>
                    <a:pt x="761" y="48"/>
                  </a:lnTo>
                  <a:lnTo>
                    <a:pt x="764" y="53"/>
                  </a:lnTo>
                  <a:lnTo>
                    <a:pt x="766" y="55"/>
                  </a:lnTo>
                  <a:lnTo>
                    <a:pt x="764" y="55"/>
                  </a:lnTo>
                  <a:lnTo>
                    <a:pt x="761" y="53"/>
                  </a:lnTo>
                  <a:lnTo>
                    <a:pt x="759" y="53"/>
                  </a:lnTo>
                  <a:lnTo>
                    <a:pt x="759" y="50"/>
                  </a:lnTo>
                  <a:lnTo>
                    <a:pt x="759" y="50"/>
                  </a:lnTo>
                  <a:lnTo>
                    <a:pt x="759" y="50"/>
                  </a:lnTo>
                  <a:lnTo>
                    <a:pt x="759" y="48"/>
                  </a:lnTo>
                  <a:lnTo>
                    <a:pt x="759" y="45"/>
                  </a:lnTo>
                  <a:lnTo>
                    <a:pt x="759" y="45"/>
                  </a:lnTo>
                  <a:lnTo>
                    <a:pt x="759" y="45"/>
                  </a:lnTo>
                  <a:lnTo>
                    <a:pt x="759" y="43"/>
                  </a:lnTo>
                  <a:lnTo>
                    <a:pt x="757" y="45"/>
                  </a:lnTo>
                  <a:lnTo>
                    <a:pt x="754" y="43"/>
                  </a:lnTo>
                  <a:lnTo>
                    <a:pt x="754" y="41"/>
                  </a:lnTo>
                  <a:lnTo>
                    <a:pt x="757" y="41"/>
                  </a:lnTo>
                  <a:lnTo>
                    <a:pt x="757" y="41"/>
                  </a:lnTo>
                  <a:lnTo>
                    <a:pt x="757" y="41"/>
                  </a:lnTo>
                  <a:lnTo>
                    <a:pt x="757" y="38"/>
                  </a:lnTo>
                  <a:lnTo>
                    <a:pt x="757" y="36"/>
                  </a:lnTo>
                  <a:lnTo>
                    <a:pt x="757" y="34"/>
                  </a:lnTo>
                  <a:lnTo>
                    <a:pt x="757" y="34"/>
                  </a:lnTo>
                  <a:lnTo>
                    <a:pt x="757" y="34"/>
                  </a:lnTo>
                  <a:lnTo>
                    <a:pt x="754" y="34"/>
                  </a:lnTo>
                  <a:lnTo>
                    <a:pt x="754" y="34"/>
                  </a:lnTo>
                  <a:lnTo>
                    <a:pt x="754" y="34"/>
                  </a:lnTo>
                  <a:lnTo>
                    <a:pt x="754" y="34"/>
                  </a:lnTo>
                  <a:lnTo>
                    <a:pt x="754" y="36"/>
                  </a:lnTo>
                  <a:lnTo>
                    <a:pt x="752" y="41"/>
                  </a:lnTo>
                  <a:lnTo>
                    <a:pt x="750" y="43"/>
                  </a:lnTo>
                  <a:lnTo>
                    <a:pt x="750" y="43"/>
                  </a:lnTo>
                  <a:lnTo>
                    <a:pt x="747" y="43"/>
                  </a:lnTo>
                  <a:lnTo>
                    <a:pt x="747" y="43"/>
                  </a:lnTo>
                  <a:lnTo>
                    <a:pt x="747" y="43"/>
                  </a:lnTo>
                  <a:lnTo>
                    <a:pt x="747" y="43"/>
                  </a:lnTo>
                  <a:lnTo>
                    <a:pt x="745" y="45"/>
                  </a:lnTo>
                  <a:lnTo>
                    <a:pt x="742" y="45"/>
                  </a:lnTo>
                  <a:lnTo>
                    <a:pt x="735" y="48"/>
                  </a:lnTo>
                  <a:lnTo>
                    <a:pt x="733" y="50"/>
                  </a:lnTo>
                  <a:lnTo>
                    <a:pt x="731" y="48"/>
                  </a:lnTo>
                  <a:lnTo>
                    <a:pt x="731" y="48"/>
                  </a:lnTo>
                  <a:lnTo>
                    <a:pt x="731" y="48"/>
                  </a:lnTo>
                  <a:lnTo>
                    <a:pt x="728" y="48"/>
                  </a:lnTo>
                  <a:lnTo>
                    <a:pt x="728" y="48"/>
                  </a:lnTo>
                  <a:lnTo>
                    <a:pt x="728" y="48"/>
                  </a:lnTo>
                  <a:lnTo>
                    <a:pt x="728" y="48"/>
                  </a:lnTo>
                  <a:lnTo>
                    <a:pt x="726" y="48"/>
                  </a:lnTo>
                  <a:lnTo>
                    <a:pt x="721" y="45"/>
                  </a:lnTo>
                  <a:lnTo>
                    <a:pt x="721" y="45"/>
                  </a:lnTo>
                  <a:lnTo>
                    <a:pt x="719" y="43"/>
                  </a:lnTo>
                  <a:lnTo>
                    <a:pt x="716" y="43"/>
                  </a:lnTo>
                  <a:lnTo>
                    <a:pt x="716" y="43"/>
                  </a:lnTo>
                  <a:lnTo>
                    <a:pt x="714" y="43"/>
                  </a:lnTo>
                  <a:lnTo>
                    <a:pt x="714" y="45"/>
                  </a:lnTo>
                  <a:lnTo>
                    <a:pt x="714" y="45"/>
                  </a:lnTo>
                  <a:lnTo>
                    <a:pt x="712" y="48"/>
                  </a:lnTo>
                  <a:lnTo>
                    <a:pt x="712" y="48"/>
                  </a:lnTo>
                  <a:lnTo>
                    <a:pt x="709" y="48"/>
                  </a:lnTo>
                  <a:lnTo>
                    <a:pt x="709" y="48"/>
                  </a:lnTo>
                  <a:lnTo>
                    <a:pt x="707" y="48"/>
                  </a:lnTo>
                  <a:lnTo>
                    <a:pt x="707" y="48"/>
                  </a:lnTo>
                  <a:lnTo>
                    <a:pt x="705" y="48"/>
                  </a:lnTo>
                  <a:lnTo>
                    <a:pt x="705" y="48"/>
                  </a:lnTo>
                  <a:lnTo>
                    <a:pt x="705" y="45"/>
                  </a:lnTo>
                  <a:lnTo>
                    <a:pt x="705" y="45"/>
                  </a:lnTo>
                  <a:lnTo>
                    <a:pt x="705" y="45"/>
                  </a:lnTo>
                  <a:lnTo>
                    <a:pt x="705" y="45"/>
                  </a:lnTo>
                  <a:lnTo>
                    <a:pt x="705" y="45"/>
                  </a:lnTo>
                  <a:lnTo>
                    <a:pt x="705" y="45"/>
                  </a:lnTo>
                  <a:lnTo>
                    <a:pt x="702" y="45"/>
                  </a:lnTo>
                  <a:lnTo>
                    <a:pt x="698" y="45"/>
                  </a:lnTo>
                  <a:lnTo>
                    <a:pt x="693" y="48"/>
                  </a:lnTo>
                  <a:lnTo>
                    <a:pt x="686" y="50"/>
                  </a:lnTo>
                  <a:lnTo>
                    <a:pt x="683" y="53"/>
                  </a:lnTo>
                  <a:lnTo>
                    <a:pt x="681" y="53"/>
                  </a:lnTo>
                  <a:lnTo>
                    <a:pt x="681" y="53"/>
                  </a:lnTo>
                  <a:lnTo>
                    <a:pt x="674" y="50"/>
                  </a:lnTo>
                  <a:lnTo>
                    <a:pt x="674" y="50"/>
                  </a:lnTo>
                  <a:lnTo>
                    <a:pt x="667" y="48"/>
                  </a:lnTo>
                  <a:lnTo>
                    <a:pt x="660" y="45"/>
                  </a:lnTo>
                  <a:lnTo>
                    <a:pt x="657" y="45"/>
                  </a:lnTo>
                  <a:lnTo>
                    <a:pt x="655" y="43"/>
                  </a:lnTo>
                  <a:lnTo>
                    <a:pt x="653" y="41"/>
                  </a:lnTo>
                  <a:lnTo>
                    <a:pt x="650" y="41"/>
                  </a:lnTo>
                  <a:lnTo>
                    <a:pt x="648" y="38"/>
                  </a:lnTo>
                  <a:lnTo>
                    <a:pt x="648" y="36"/>
                  </a:lnTo>
                  <a:lnTo>
                    <a:pt x="645" y="36"/>
                  </a:lnTo>
                  <a:lnTo>
                    <a:pt x="645" y="36"/>
                  </a:lnTo>
                  <a:lnTo>
                    <a:pt x="643" y="36"/>
                  </a:lnTo>
                  <a:lnTo>
                    <a:pt x="643" y="34"/>
                  </a:lnTo>
                  <a:lnTo>
                    <a:pt x="638" y="29"/>
                  </a:lnTo>
                  <a:lnTo>
                    <a:pt x="636" y="27"/>
                  </a:lnTo>
                  <a:lnTo>
                    <a:pt x="634" y="24"/>
                  </a:lnTo>
                  <a:lnTo>
                    <a:pt x="634" y="24"/>
                  </a:lnTo>
                  <a:lnTo>
                    <a:pt x="634" y="22"/>
                  </a:lnTo>
                  <a:lnTo>
                    <a:pt x="631" y="19"/>
                  </a:lnTo>
                  <a:lnTo>
                    <a:pt x="631" y="19"/>
                  </a:lnTo>
                  <a:lnTo>
                    <a:pt x="631" y="17"/>
                  </a:lnTo>
                  <a:lnTo>
                    <a:pt x="631" y="17"/>
                  </a:lnTo>
                  <a:lnTo>
                    <a:pt x="631" y="17"/>
                  </a:lnTo>
                  <a:lnTo>
                    <a:pt x="631" y="17"/>
                  </a:lnTo>
                  <a:lnTo>
                    <a:pt x="631" y="17"/>
                  </a:lnTo>
                  <a:lnTo>
                    <a:pt x="629" y="17"/>
                  </a:lnTo>
                  <a:lnTo>
                    <a:pt x="629" y="17"/>
                  </a:lnTo>
                  <a:lnTo>
                    <a:pt x="629" y="15"/>
                  </a:lnTo>
                  <a:lnTo>
                    <a:pt x="629" y="12"/>
                  </a:lnTo>
                  <a:lnTo>
                    <a:pt x="629" y="10"/>
                  </a:lnTo>
                  <a:lnTo>
                    <a:pt x="629" y="8"/>
                  </a:lnTo>
                  <a:lnTo>
                    <a:pt x="629" y="5"/>
                  </a:lnTo>
                  <a:lnTo>
                    <a:pt x="629" y="5"/>
                  </a:lnTo>
                  <a:lnTo>
                    <a:pt x="627" y="5"/>
                  </a:lnTo>
                  <a:lnTo>
                    <a:pt x="627" y="5"/>
                  </a:lnTo>
                  <a:lnTo>
                    <a:pt x="627" y="3"/>
                  </a:lnTo>
                  <a:lnTo>
                    <a:pt x="624" y="0"/>
                  </a:lnTo>
                  <a:lnTo>
                    <a:pt x="624" y="0"/>
                  </a:lnTo>
                  <a:lnTo>
                    <a:pt x="624" y="0"/>
                  </a:lnTo>
                  <a:lnTo>
                    <a:pt x="624" y="0"/>
                  </a:lnTo>
                  <a:lnTo>
                    <a:pt x="624" y="3"/>
                  </a:lnTo>
                  <a:lnTo>
                    <a:pt x="624" y="3"/>
                  </a:lnTo>
                  <a:lnTo>
                    <a:pt x="624" y="3"/>
                  </a:lnTo>
                  <a:lnTo>
                    <a:pt x="624" y="3"/>
                  </a:lnTo>
                  <a:lnTo>
                    <a:pt x="624" y="3"/>
                  </a:lnTo>
                  <a:lnTo>
                    <a:pt x="622" y="3"/>
                  </a:lnTo>
                  <a:lnTo>
                    <a:pt x="622" y="3"/>
                  </a:lnTo>
                  <a:lnTo>
                    <a:pt x="619" y="3"/>
                  </a:lnTo>
                  <a:lnTo>
                    <a:pt x="619" y="5"/>
                  </a:lnTo>
                  <a:lnTo>
                    <a:pt x="617" y="5"/>
                  </a:lnTo>
                  <a:lnTo>
                    <a:pt x="615" y="8"/>
                  </a:lnTo>
                  <a:lnTo>
                    <a:pt x="615" y="8"/>
                  </a:lnTo>
                  <a:lnTo>
                    <a:pt x="612" y="8"/>
                  </a:lnTo>
                  <a:lnTo>
                    <a:pt x="610" y="8"/>
                  </a:lnTo>
                  <a:lnTo>
                    <a:pt x="610" y="8"/>
                  </a:lnTo>
                  <a:lnTo>
                    <a:pt x="610" y="8"/>
                  </a:lnTo>
                  <a:lnTo>
                    <a:pt x="608" y="8"/>
                  </a:lnTo>
                  <a:lnTo>
                    <a:pt x="608" y="8"/>
                  </a:lnTo>
                  <a:lnTo>
                    <a:pt x="608" y="8"/>
                  </a:lnTo>
                  <a:lnTo>
                    <a:pt x="605" y="10"/>
                  </a:lnTo>
                  <a:lnTo>
                    <a:pt x="605" y="10"/>
                  </a:lnTo>
                  <a:lnTo>
                    <a:pt x="601" y="10"/>
                  </a:lnTo>
                  <a:lnTo>
                    <a:pt x="598" y="10"/>
                  </a:lnTo>
                  <a:lnTo>
                    <a:pt x="598" y="10"/>
                  </a:lnTo>
                  <a:lnTo>
                    <a:pt x="596" y="12"/>
                  </a:lnTo>
                  <a:lnTo>
                    <a:pt x="596" y="12"/>
                  </a:lnTo>
                  <a:lnTo>
                    <a:pt x="596" y="17"/>
                  </a:lnTo>
                  <a:lnTo>
                    <a:pt x="596" y="17"/>
                  </a:lnTo>
                  <a:lnTo>
                    <a:pt x="596" y="17"/>
                  </a:lnTo>
                  <a:lnTo>
                    <a:pt x="596" y="19"/>
                  </a:lnTo>
                  <a:lnTo>
                    <a:pt x="596" y="19"/>
                  </a:lnTo>
                  <a:lnTo>
                    <a:pt x="593" y="22"/>
                  </a:lnTo>
                  <a:lnTo>
                    <a:pt x="593" y="24"/>
                  </a:lnTo>
                  <a:lnTo>
                    <a:pt x="591" y="27"/>
                  </a:lnTo>
                  <a:lnTo>
                    <a:pt x="591" y="29"/>
                  </a:lnTo>
                  <a:lnTo>
                    <a:pt x="591" y="29"/>
                  </a:lnTo>
                  <a:lnTo>
                    <a:pt x="582" y="53"/>
                  </a:lnTo>
                  <a:lnTo>
                    <a:pt x="577" y="69"/>
                  </a:lnTo>
                  <a:lnTo>
                    <a:pt x="565" y="93"/>
                  </a:lnTo>
                  <a:lnTo>
                    <a:pt x="565" y="95"/>
                  </a:lnTo>
                  <a:lnTo>
                    <a:pt x="563" y="98"/>
                  </a:lnTo>
                  <a:lnTo>
                    <a:pt x="563" y="100"/>
                  </a:lnTo>
                  <a:lnTo>
                    <a:pt x="558" y="109"/>
                  </a:lnTo>
                  <a:lnTo>
                    <a:pt x="553" y="116"/>
                  </a:lnTo>
                  <a:lnTo>
                    <a:pt x="548" y="124"/>
                  </a:lnTo>
                  <a:lnTo>
                    <a:pt x="544" y="131"/>
                  </a:lnTo>
                  <a:lnTo>
                    <a:pt x="539" y="135"/>
                  </a:lnTo>
                  <a:lnTo>
                    <a:pt x="537" y="135"/>
                  </a:lnTo>
                  <a:lnTo>
                    <a:pt x="534" y="138"/>
                  </a:lnTo>
                  <a:lnTo>
                    <a:pt x="534" y="138"/>
                  </a:lnTo>
                  <a:lnTo>
                    <a:pt x="534" y="138"/>
                  </a:lnTo>
                  <a:lnTo>
                    <a:pt x="532" y="138"/>
                  </a:lnTo>
                  <a:lnTo>
                    <a:pt x="530" y="138"/>
                  </a:lnTo>
                  <a:lnTo>
                    <a:pt x="527" y="140"/>
                  </a:lnTo>
                  <a:lnTo>
                    <a:pt x="525" y="140"/>
                  </a:lnTo>
                  <a:lnTo>
                    <a:pt x="522" y="142"/>
                  </a:lnTo>
                  <a:lnTo>
                    <a:pt x="520" y="145"/>
                  </a:lnTo>
                  <a:lnTo>
                    <a:pt x="520" y="145"/>
                  </a:lnTo>
                  <a:lnTo>
                    <a:pt x="518" y="145"/>
                  </a:lnTo>
                  <a:lnTo>
                    <a:pt x="520" y="142"/>
                  </a:lnTo>
                  <a:lnTo>
                    <a:pt x="518" y="145"/>
                  </a:lnTo>
                  <a:lnTo>
                    <a:pt x="515" y="145"/>
                  </a:lnTo>
                  <a:lnTo>
                    <a:pt x="515" y="147"/>
                  </a:lnTo>
                  <a:lnTo>
                    <a:pt x="513" y="150"/>
                  </a:lnTo>
                  <a:lnTo>
                    <a:pt x="513" y="150"/>
                  </a:lnTo>
                  <a:lnTo>
                    <a:pt x="511" y="150"/>
                  </a:lnTo>
                  <a:lnTo>
                    <a:pt x="511" y="150"/>
                  </a:lnTo>
                  <a:lnTo>
                    <a:pt x="508" y="150"/>
                  </a:lnTo>
                  <a:lnTo>
                    <a:pt x="508" y="152"/>
                  </a:lnTo>
                  <a:lnTo>
                    <a:pt x="508" y="152"/>
                  </a:lnTo>
                  <a:lnTo>
                    <a:pt x="506" y="152"/>
                  </a:lnTo>
                  <a:lnTo>
                    <a:pt x="506" y="152"/>
                  </a:lnTo>
                  <a:lnTo>
                    <a:pt x="506" y="152"/>
                  </a:lnTo>
                  <a:lnTo>
                    <a:pt x="506" y="152"/>
                  </a:lnTo>
                  <a:lnTo>
                    <a:pt x="504" y="152"/>
                  </a:lnTo>
                  <a:lnTo>
                    <a:pt x="504" y="152"/>
                  </a:lnTo>
                  <a:lnTo>
                    <a:pt x="501" y="152"/>
                  </a:lnTo>
                  <a:lnTo>
                    <a:pt x="501" y="154"/>
                  </a:lnTo>
                  <a:lnTo>
                    <a:pt x="501" y="154"/>
                  </a:lnTo>
                  <a:lnTo>
                    <a:pt x="499" y="154"/>
                  </a:lnTo>
                  <a:lnTo>
                    <a:pt x="494" y="157"/>
                  </a:lnTo>
                  <a:lnTo>
                    <a:pt x="494" y="157"/>
                  </a:lnTo>
                  <a:lnTo>
                    <a:pt x="492" y="159"/>
                  </a:lnTo>
                  <a:lnTo>
                    <a:pt x="492" y="159"/>
                  </a:lnTo>
                  <a:lnTo>
                    <a:pt x="489" y="159"/>
                  </a:lnTo>
                  <a:lnTo>
                    <a:pt x="485" y="161"/>
                  </a:lnTo>
                  <a:lnTo>
                    <a:pt x="480" y="164"/>
                  </a:lnTo>
                  <a:lnTo>
                    <a:pt x="473" y="164"/>
                  </a:lnTo>
                  <a:lnTo>
                    <a:pt x="470" y="166"/>
                  </a:lnTo>
                  <a:lnTo>
                    <a:pt x="468" y="166"/>
                  </a:lnTo>
                  <a:lnTo>
                    <a:pt x="466" y="171"/>
                  </a:lnTo>
                  <a:lnTo>
                    <a:pt x="463" y="173"/>
                  </a:lnTo>
                  <a:lnTo>
                    <a:pt x="461" y="173"/>
                  </a:lnTo>
                  <a:lnTo>
                    <a:pt x="461" y="173"/>
                  </a:lnTo>
                  <a:lnTo>
                    <a:pt x="461" y="173"/>
                  </a:lnTo>
                  <a:lnTo>
                    <a:pt x="459" y="173"/>
                  </a:lnTo>
                  <a:lnTo>
                    <a:pt x="459" y="173"/>
                  </a:lnTo>
                  <a:lnTo>
                    <a:pt x="459" y="173"/>
                  </a:lnTo>
                  <a:lnTo>
                    <a:pt x="459" y="173"/>
                  </a:lnTo>
                  <a:lnTo>
                    <a:pt x="454" y="178"/>
                  </a:lnTo>
                  <a:lnTo>
                    <a:pt x="454" y="178"/>
                  </a:lnTo>
                  <a:lnTo>
                    <a:pt x="454" y="180"/>
                  </a:lnTo>
                  <a:lnTo>
                    <a:pt x="454" y="180"/>
                  </a:lnTo>
                  <a:lnTo>
                    <a:pt x="451" y="183"/>
                  </a:lnTo>
                  <a:lnTo>
                    <a:pt x="447" y="190"/>
                  </a:lnTo>
                  <a:lnTo>
                    <a:pt x="440" y="197"/>
                  </a:lnTo>
                  <a:lnTo>
                    <a:pt x="437" y="199"/>
                  </a:lnTo>
                  <a:lnTo>
                    <a:pt x="433" y="204"/>
                  </a:lnTo>
                  <a:lnTo>
                    <a:pt x="428" y="211"/>
                  </a:lnTo>
                  <a:lnTo>
                    <a:pt x="418" y="216"/>
                  </a:lnTo>
                  <a:lnTo>
                    <a:pt x="418" y="218"/>
                  </a:lnTo>
                  <a:lnTo>
                    <a:pt x="418" y="221"/>
                  </a:lnTo>
                  <a:lnTo>
                    <a:pt x="418" y="221"/>
                  </a:lnTo>
                  <a:lnTo>
                    <a:pt x="418" y="223"/>
                  </a:lnTo>
                  <a:lnTo>
                    <a:pt x="418" y="223"/>
                  </a:lnTo>
                  <a:lnTo>
                    <a:pt x="418" y="223"/>
                  </a:lnTo>
                  <a:lnTo>
                    <a:pt x="418" y="225"/>
                  </a:lnTo>
                  <a:lnTo>
                    <a:pt x="418" y="225"/>
                  </a:lnTo>
                  <a:lnTo>
                    <a:pt x="418" y="230"/>
                  </a:lnTo>
                  <a:lnTo>
                    <a:pt x="418" y="230"/>
                  </a:lnTo>
                  <a:lnTo>
                    <a:pt x="416" y="230"/>
                  </a:lnTo>
                  <a:lnTo>
                    <a:pt x="418" y="232"/>
                  </a:lnTo>
                  <a:lnTo>
                    <a:pt x="418" y="232"/>
                  </a:lnTo>
                  <a:lnTo>
                    <a:pt x="418" y="232"/>
                  </a:lnTo>
                  <a:lnTo>
                    <a:pt x="418" y="240"/>
                  </a:lnTo>
                  <a:lnTo>
                    <a:pt x="418" y="242"/>
                  </a:lnTo>
                  <a:lnTo>
                    <a:pt x="416" y="242"/>
                  </a:lnTo>
                  <a:lnTo>
                    <a:pt x="416" y="244"/>
                  </a:lnTo>
                  <a:lnTo>
                    <a:pt x="416" y="247"/>
                  </a:lnTo>
                  <a:lnTo>
                    <a:pt x="416" y="247"/>
                  </a:lnTo>
                  <a:lnTo>
                    <a:pt x="414" y="249"/>
                  </a:lnTo>
                  <a:lnTo>
                    <a:pt x="414" y="251"/>
                  </a:lnTo>
                  <a:lnTo>
                    <a:pt x="414" y="251"/>
                  </a:lnTo>
                  <a:lnTo>
                    <a:pt x="406" y="258"/>
                  </a:lnTo>
                  <a:lnTo>
                    <a:pt x="406" y="258"/>
                  </a:lnTo>
                  <a:lnTo>
                    <a:pt x="406" y="261"/>
                  </a:lnTo>
                  <a:lnTo>
                    <a:pt x="406" y="261"/>
                  </a:lnTo>
                  <a:lnTo>
                    <a:pt x="404" y="261"/>
                  </a:lnTo>
                  <a:lnTo>
                    <a:pt x="404" y="261"/>
                  </a:lnTo>
                  <a:lnTo>
                    <a:pt x="404" y="261"/>
                  </a:lnTo>
                  <a:lnTo>
                    <a:pt x="402" y="266"/>
                  </a:lnTo>
                  <a:lnTo>
                    <a:pt x="397" y="270"/>
                  </a:lnTo>
                  <a:lnTo>
                    <a:pt x="397" y="270"/>
                  </a:lnTo>
                  <a:lnTo>
                    <a:pt x="395" y="275"/>
                  </a:lnTo>
                  <a:lnTo>
                    <a:pt x="395" y="277"/>
                  </a:lnTo>
                  <a:lnTo>
                    <a:pt x="395" y="277"/>
                  </a:lnTo>
                  <a:lnTo>
                    <a:pt x="395" y="277"/>
                  </a:lnTo>
                  <a:lnTo>
                    <a:pt x="395" y="280"/>
                  </a:lnTo>
                  <a:lnTo>
                    <a:pt x="395" y="280"/>
                  </a:lnTo>
                  <a:lnTo>
                    <a:pt x="392" y="280"/>
                  </a:lnTo>
                  <a:lnTo>
                    <a:pt x="392" y="282"/>
                  </a:lnTo>
                  <a:lnTo>
                    <a:pt x="392" y="282"/>
                  </a:lnTo>
                  <a:lnTo>
                    <a:pt x="390" y="287"/>
                  </a:lnTo>
                  <a:lnTo>
                    <a:pt x="390" y="289"/>
                  </a:lnTo>
                  <a:lnTo>
                    <a:pt x="388" y="292"/>
                  </a:lnTo>
                  <a:lnTo>
                    <a:pt x="388" y="292"/>
                  </a:lnTo>
                  <a:lnTo>
                    <a:pt x="390" y="292"/>
                  </a:lnTo>
                  <a:lnTo>
                    <a:pt x="390" y="294"/>
                  </a:lnTo>
                  <a:lnTo>
                    <a:pt x="390" y="294"/>
                  </a:lnTo>
                  <a:lnTo>
                    <a:pt x="390" y="299"/>
                  </a:lnTo>
                  <a:lnTo>
                    <a:pt x="388" y="306"/>
                  </a:lnTo>
                  <a:lnTo>
                    <a:pt x="388" y="308"/>
                  </a:lnTo>
                  <a:lnTo>
                    <a:pt x="388" y="311"/>
                  </a:lnTo>
                  <a:lnTo>
                    <a:pt x="388" y="311"/>
                  </a:lnTo>
                  <a:lnTo>
                    <a:pt x="390" y="325"/>
                  </a:lnTo>
                  <a:lnTo>
                    <a:pt x="390" y="325"/>
                  </a:lnTo>
                  <a:lnTo>
                    <a:pt x="388" y="325"/>
                  </a:lnTo>
                  <a:lnTo>
                    <a:pt x="388" y="325"/>
                  </a:lnTo>
                  <a:lnTo>
                    <a:pt x="390" y="325"/>
                  </a:lnTo>
                  <a:lnTo>
                    <a:pt x="390" y="327"/>
                  </a:lnTo>
                  <a:lnTo>
                    <a:pt x="390" y="327"/>
                  </a:lnTo>
                  <a:lnTo>
                    <a:pt x="390" y="329"/>
                  </a:lnTo>
                  <a:lnTo>
                    <a:pt x="388" y="329"/>
                  </a:lnTo>
                  <a:lnTo>
                    <a:pt x="388" y="332"/>
                  </a:lnTo>
                  <a:lnTo>
                    <a:pt x="385" y="334"/>
                  </a:lnTo>
                  <a:lnTo>
                    <a:pt x="385" y="337"/>
                  </a:lnTo>
                  <a:lnTo>
                    <a:pt x="385" y="339"/>
                  </a:lnTo>
                  <a:lnTo>
                    <a:pt x="388" y="339"/>
                  </a:lnTo>
                  <a:lnTo>
                    <a:pt x="388" y="339"/>
                  </a:lnTo>
                  <a:lnTo>
                    <a:pt x="392" y="341"/>
                  </a:lnTo>
                  <a:lnTo>
                    <a:pt x="392" y="344"/>
                  </a:lnTo>
                  <a:lnTo>
                    <a:pt x="395" y="344"/>
                  </a:lnTo>
                  <a:lnTo>
                    <a:pt x="395" y="344"/>
                  </a:lnTo>
                  <a:lnTo>
                    <a:pt x="395" y="344"/>
                  </a:lnTo>
                  <a:lnTo>
                    <a:pt x="395" y="344"/>
                  </a:lnTo>
                  <a:lnTo>
                    <a:pt x="395" y="346"/>
                  </a:lnTo>
                  <a:lnTo>
                    <a:pt x="397" y="348"/>
                  </a:lnTo>
                  <a:lnTo>
                    <a:pt x="397" y="351"/>
                  </a:lnTo>
                  <a:lnTo>
                    <a:pt x="399" y="351"/>
                  </a:lnTo>
                  <a:lnTo>
                    <a:pt x="399" y="351"/>
                  </a:lnTo>
                  <a:lnTo>
                    <a:pt x="399" y="353"/>
                  </a:lnTo>
                  <a:lnTo>
                    <a:pt x="399" y="353"/>
                  </a:lnTo>
                  <a:lnTo>
                    <a:pt x="399" y="355"/>
                  </a:lnTo>
                  <a:lnTo>
                    <a:pt x="399" y="360"/>
                  </a:lnTo>
                  <a:lnTo>
                    <a:pt x="397" y="367"/>
                  </a:lnTo>
                  <a:lnTo>
                    <a:pt x="397" y="370"/>
                  </a:lnTo>
                  <a:lnTo>
                    <a:pt x="395" y="377"/>
                  </a:lnTo>
                  <a:lnTo>
                    <a:pt x="390" y="386"/>
                  </a:lnTo>
                  <a:lnTo>
                    <a:pt x="383" y="396"/>
                  </a:lnTo>
                  <a:lnTo>
                    <a:pt x="380" y="398"/>
                  </a:lnTo>
                  <a:lnTo>
                    <a:pt x="380" y="398"/>
                  </a:lnTo>
                  <a:lnTo>
                    <a:pt x="378" y="400"/>
                  </a:lnTo>
                  <a:lnTo>
                    <a:pt x="376" y="403"/>
                  </a:lnTo>
                  <a:lnTo>
                    <a:pt x="376" y="403"/>
                  </a:lnTo>
                  <a:lnTo>
                    <a:pt x="376" y="405"/>
                  </a:lnTo>
                  <a:lnTo>
                    <a:pt x="376" y="405"/>
                  </a:lnTo>
                  <a:lnTo>
                    <a:pt x="376" y="408"/>
                  </a:lnTo>
                  <a:lnTo>
                    <a:pt x="376" y="408"/>
                  </a:lnTo>
                  <a:lnTo>
                    <a:pt x="373" y="410"/>
                  </a:lnTo>
                  <a:lnTo>
                    <a:pt x="371" y="412"/>
                  </a:lnTo>
                  <a:lnTo>
                    <a:pt x="371" y="412"/>
                  </a:lnTo>
                  <a:lnTo>
                    <a:pt x="369" y="415"/>
                  </a:lnTo>
                  <a:lnTo>
                    <a:pt x="369" y="415"/>
                  </a:lnTo>
                  <a:lnTo>
                    <a:pt x="369" y="415"/>
                  </a:lnTo>
                  <a:lnTo>
                    <a:pt x="369" y="417"/>
                  </a:lnTo>
                  <a:lnTo>
                    <a:pt x="366" y="419"/>
                  </a:lnTo>
                  <a:lnTo>
                    <a:pt x="366" y="419"/>
                  </a:lnTo>
                  <a:lnTo>
                    <a:pt x="366" y="422"/>
                  </a:lnTo>
                  <a:lnTo>
                    <a:pt x="364" y="422"/>
                  </a:lnTo>
                  <a:lnTo>
                    <a:pt x="362" y="422"/>
                  </a:lnTo>
                  <a:lnTo>
                    <a:pt x="362" y="424"/>
                  </a:lnTo>
                  <a:lnTo>
                    <a:pt x="354" y="434"/>
                  </a:lnTo>
                  <a:lnTo>
                    <a:pt x="350" y="438"/>
                  </a:lnTo>
                  <a:lnTo>
                    <a:pt x="347" y="441"/>
                  </a:lnTo>
                  <a:lnTo>
                    <a:pt x="343" y="443"/>
                  </a:lnTo>
                  <a:lnTo>
                    <a:pt x="338" y="445"/>
                  </a:lnTo>
                  <a:lnTo>
                    <a:pt x="324" y="453"/>
                  </a:lnTo>
                  <a:lnTo>
                    <a:pt x="321" y="453"/>
                  </a:lnTo>
                  <a:lnTo>
                    <a:pt x="321" y="455"/>
                  </a:lnTo>
                  <a:lnTo>
                    <a:pt x="319" y="457"/>
                  </a:lnTo>
                  <a:lnTo>
                    <a:pt x="319" y="457"/>
                  </a:lnTo>
                  <a:lnTo>
                    <a:pt x="319" y="460"/>
                  </a:lnTo>
                  <a:lnTo>
                    <a:pt x="317" y="460"/>
                  </a:lnTo>
                  <a:lnTo>
                    <a:pt x="317" y="460"/>
                  </a:lnTo>
                  <a:lnTo>
                    <a:pt x="317" y="460"/>
                  </a:lnTo>
                  <a:lnTo>
                    <a:pt x="314" y="462"/>
                  </a:lnTo>
                  <a:lnTo>
                    <a:pt x="314" y="462"/>
                  </a:lnTo>
                  <a:lnTo>
                    <a:pt x="312" y="467"/>
                  </a:lnTo>
                  <a:lnTo>
                    <a:pt x="309" y="469"/>
                  </a:lnTo>
                  <a:lnTo>
                    <a:pt x="307" y="469"/>
                  </a:lnTo>
                  <a:lnTo>
                    <a:pt x="307" y="469"/>
                  </a:lnTo>
                  <a:lnTo>
                    <a:pt x="307" y="471"/>
                  </a:lnTo>
                  <a:lnTo>
                    <a:pt x="305" y="471"/>
                  </a:lnTo>
                  <a:lnTo>
                    <a:pt x="305" y="474"/>
                  </a:lnTo>
                  <a:lnTo>
                    <a:pt x="302" y="476"/>
                  </a:lnTo>
                  <a:lnTo>
                    <a:pt x="302" y="479"/>
                  </a:lnTo>
                  <a:lnTo>
                    <a:pt x="300" y="479"/>
                  </a:lnTo>
                  <a:lnTo>
                    <a:pt x="283" y="486"/>
                  </a:lnTo>
                  <a:lnTo>
                    <a:pt x="272" y="493"/>
                  </a:lnTo>
                  <a:lnTo>
                    <a:pt x="272" y="493"/>
                  </a:lnTo>
                  <a:lnTo>
                    <a:pt x="272" y="493"/>
                  </a:lnTo>
                  <a:lnTo>
                    <a:pt x="269" y="493"/>
                  </a:lnTo>
                  <a:lnTo>
                    <a:pt x="269" y="493"/>
                  </a:lnTo>
                  <a:lnTo>
                    <a:pt x="255" y="497"/>
                  </a:lnTo>
                  <a:lnTo>
                    <a:pt x="246" y="500"/>
                  </a:lnTo>
                  <a:lnTo>
                    <a:pt x="236" y="500"/>
                  </a:lnTo>
                  <a:lnTo>
                    <a:pt x="227" y="500"/>
                  </a:lnTo>
                  <a:lnTo>
                    <a:pt x="222" y="502"/>
                  </a:lnTo>
                  <a:lnTo>
                    <a:pt x="222" y="505"/>
                  </a:lnTo>
                  <a:lnTo>
                    <a:pt x="220" y="505"/>
                  </a:lnTo>
                  <a:lnTo>
                    <a:pt x="220" y="505"/>
                  </a:lnTo>
                  <a:lnTo>
                    <a:pt x="220" y="509"/>
                  </a:lnTo>
                  <a:lnTo>
                    <a:pt x="217" y="514"/>
                  </a:lnTo>
                  <a:lnTo>
                    <a:pt x="215" y="514"/>
                  </a:lnTo>
                  <a:lnTo>
                    <a:pt x="212" y="516"/>
                  </a:lnTo>
                  <a:lnTo>
                    <a:pt x="212" y="516"/>
                  </a:lnTo>
                  <a:lnTo>
                    <a:pt x="210" y="516"/>
                  </a:lnTo>
                  <a:lnTo>
                    <a:pt x="210" y="519"/>
                  </a:lnTo>
                  <a:lnTo>
                    <a:pt x="210" y="519"/>
                  </a:lnTo>
                  <a:lnTo>
                    <a:pt x="210" y="519"/>
                  </a:lnTo>
                  <a:lnTo>
                    <a:pt x="210" y="519"/>
                  </a:lnTo>
                  <a:lnTo>
                    <a:pt x="210" y="521"/>
                  </a:lnTo>
                  <a:lnTo>
                    <a:pt x="208" y="524"/>
                  </a:lnTo>
                  <a:lnTo>
                    <a:pt x="208" y="524"/>
                  </a:lnTo>
                  <a:lnTo>
                    <a:pt x="208" y="526"/>
                  </a:lnTo>
                  <a:lnTo>
                    <a:pt x="205" y="531"/>
                  </a:lnTo>
                  <a:lnTo>
                    <a:pt x="203" y="538"/>
                  </a:lnTo>
                  <a:lnTo>
                    <a:pt x="203" y="538"/>
                  </a:lnTo>
                  <a:lnTo>
                    <a:pt x="203" y="538"/>
                  </a:lnTo>
                  <a:lnTo>
                    <a:pt x="203" y="540"/>
                  </a:lnTo>
                  <a:lnTo>
                    <a:pt x="203" y="540"/>
                  </a:lnTo>
                  <a:lnTo>
                    <a:pt x="198" y="547"/>
                  </a:lnTo>
                  <a:lnTo>
                    <a:pt x="198" y="550"/>
                  </a:lnTo>
                  <a:lnTo>
                    <a:pt x="196" y="557"/>
                  </a:lnTo>
                  <a:lnTo>
                    <a:pt x="194" y="559"/>
                  </a:lnTo>
                  <a:lnTo>
                    <a:pt x="194" y="564"/>
                  </a:lnTo>
                  <a:lnTo>
                    <a:pt x="191" y="568"/>
                  </a:lnTo>
                  <a:lnTo>
                    <a:pt x="189" y="573"/>
                  </a:lnTo>
                  <a:lnTo>
                    <a:pt x="186" y="578"/>
                  </a:lnTo>
                  <a:lnTo>
                    <a:pt x="179" y="583"/>
                  </a:lnTo>
                  <a:lnTo>
                    <a:pt x="170" y="590"/>
                  </a:lnTo>
                  <a:lnTo>
                    <a:pt x="163" y="592"/>
                  </a:lnTo>
                  <a:lnTo>
                    <a:pt x="163" y="592"/>
                  </a:lnTo>
                  <a:lnTo>
                    <a:pt x="158" y="592"/>
                  </a:lnTo>
                  <a:lnTo>
                    <a:pt x="156" y="595"/>
                  </a:lnTo>
                  <a:lnTo>
                    <a:pt x="156" y="595"/>
                  </a:lnTo>
                  <a:lnTo>
                    <a:pt x="156" y="595"/>
                  </a:lnTo>
                  <a:lnTo>
                    <a:pt x="153" y="597"/>
                  </a:lnTo>
                  <a:lnTo>
                    <a:pt x="149" y="602"/>
                  </a:lnTo>
                  <a:lnTo>
                    <a:pt x="146" y="602"/>
                  </a:lnTo>
                  <a:lnTo>
                    <a:pt x="144" y="602"/>
                  </a:lnTo>
                  <a:lnTo>
                    <a:pt x="144" y="604"/>
                  </a:lnTo>
                  <a:lnTo>
                    <a:pt x="141" y="606"/>
                  </a:lnTo>
                  <a:lnTo>
                    <a:pt x="139" y="609"/>
                  </a:lnTo>
                  <a:lnTo>
                    <a:pt x="139" y="609"/>
                  </a:lnTo>
                  <a:lnTo>
                    <a:pt x="139" y="611"/>
                  </a:lnTo>
                  <a:lnTo>
                    <a:pt x="139" y="611"/>
                  </a:lnTo>
                  <a:lnTo>
                    <a:pt x="139" y="613"/>
                  </a:lnTo>
                  <a:lnTo>
                    <a:pt x="139" y="613"/>
                  </a:lnTo>
                  <a:lnTo>
                    <a:pt x="139" y="616"/>
                  </a:lnTo>
                  <a:lnTo>
                    <a:pt x="139" y="618"/>
                  </a:lnTo>
                  <a:lnTo>
                    <a:pt x="139" y="618"/>
                  </a:lnTo>
                  <a:lnTo>
                    <a:pt x="139" y="621"/>
                  </a:lnTo>
                  <a:lnTo>
                    <a:pt x="137" y="623"/>
                  </a:lnTo>
                  <a:lnTo>
                    <a:pt x="137" y="623"/>
                  </a:lnTo>
                  <a:lnTo>
                    <a:pt x="137" y="625"/>
                  </a:lnTo>
                  <a:lnTo>
                    <a:pt x="132" y="632"/>
                  </a:lnTo>
                  <a:lnTo>
                    <a:pt x="130" y="637"/>
                  </a:lnTo>
                  <a:lnTo>
                    <a:pt x="130" y="639"/>
                  </a:lnTo>
                  <a:lnTo>
                    <a:pt x="130" y="639"/>
                  </a:lnTo>
                  <a:lnTo>
                    <a:pt x="130" y="639"/>
                  </a:lnTo>
                  <a:lnTo>
                    <a:pt x="130" y="642"/>
                  </a:lnTo>
                  <a:lnTo>
                    <a:pt x="127" y="647"/>
                  </a:lnTo>
                  <a:lnTo>
                    <a:pt x="127" y="647"/>
                  </a:lnTo>
                  <a:lnTo>
                    <a:pt x="125" y="649"/>
                  </a:lnTo>
                  <a:lnTo>
                    <a:pt x="123" y="651"/>
                  </a:lnTo>
                  <a:lnTo>
                    <a:pt x="123" y="656"/>
                  </a:lnTo>
                  <a:lnTo>
                    <a:pt x="123" y="658"/>
                  </a:lnTo>
                  <a:lnTo>
                    <a:pt x="120" y="666"/>
                  </a:lnTo>
                  <a:lnTo>
                    <a:pt x="120" y="666"/>
                  </a:lnTo>
                  <a:lnTo>
                    <a:pt x="120" y="673"/>
                  </a:lnTo>
                  <a:lnTo>
                    <a:pt x="120" y="673"/>
                  </a:lnTo>
                  <a:lnTo>
                    <a:pt x="120" y="673"/>
                  </a:lnTo>
                  <a:lnTo>
                    <a:pt x="120" y="675"/>
                  </a:lnTo>
                  <a:lnTo>
                    <a:pt x="120" y="675"/>
                  </a:lnTo>
                  <a:lnTo>
                    <a:pt x="120" y="677"/>
                  </a:lnTo>
                  <a:lnTo>
                    <a:pt x="120" y="677"/>
                  </a:lnTo>
                  <a:lnTo>
                    <a:pt x="120" y="677"/>
                  </a:lnTo>
                  <a:lnTo>
                    <a:pt x="120" y="680"/>
                  </a:lnTo>
                  <a:lnTo>
                    <a:pt x="120" y="680"/>
                  </a:lnTo>
                  <a:lnTo>
                    <a:pt x="120" y="680"/>
                  </a:lnTo>
                  <a:lnTo>
                    <a:pt x="120" y="682"/>
                  </a:lnTo>
                  <a:lnTo>
                    <a:pt x="120" y="682"/>
                  </a:lnTo>
                  <a:lnTo>
                    <a:pt x="120" y="682"/>
                  </a:lnTo>
                  <a:lnTo>
                    <a:pt x="120" y="684"/>
                  </a:lnTo>
                  <a:lnTo>
                    <a:pt x="120" y="687"/>
                  </a:lnTo>
                  <a:lnTo>
                    <a:pt x="118" y="692"/>
                  </a:lnTo>
                  <a:lnTo>
                    <a:pt x="118" y="694"/>
                  </a:lnTo>
                  <a:lnTo>
                    <a:pt x="118" y="696"/>
                  </a:lnTo>
                  <a:lnTo>
                    <a:pt x="115" y="696"/>
                  </a:lnTo>
                  <a:lnTo>
                    <a:pt x="115" y="699"/>
                  </a:lnTo>
                  <a:lnTo>
                    <a:pt x="113" y="699"/>
                  </a:lnTo>
                  <a:lnTo>
                    <a:pt x="111" y="701"/>
                  </a:lnTo>
                  <a:lnTo>
                    <a:pt x="111" y="701"/>
                  </a:lnTo>
                  <a:lnTo>
                    <a:pt x="111" y="701"/>
                  </a:lnTo>
                  <a:lnTo>
                    <a:pt x="111" y="703"/>
                  </a:lnTo>
                  <a:lnTo>
                    <a:pt x="108" y="703"/>
                  </a:lnTo>
                  <a:lnTo>
                    <a:pt x="108" y="706"/>
                  </a:lnTo>
                  <a:lnTo>
                    <a:pt x="106" y="706"/>
                  </a:lnTo>
                  <a:lnTo>
                    <a:pt x="104" y="706"/>
                  </a:lnTo>
                  <a:lnTo>
                    <a:pt x="104" y="706"/>
                  </a:lnTo>
                  <a:lnTo>
                    <a:pt x="104" y="708"/>
                  </a:lnTo>
                  <a:lnTo>
                    <a:pt x="101" y="708"/>
                  </a:lnTo>
                  <a:lnTo>
                    <a:pt x="99" y="710"/>
                  </a:lnTo>
                  <a:lnTo>
                    <a:pt x="97" y="715"/>
                  </a:lnTo>
                  <a:lnTo>
                    <a:pt x="92" y="720"/>
                  </a:lnTo>
                  <a:lnTo>
                    <a:pt x="87" y="722"/>
                  </a:lnTo>
                  <a:lnTo>
                    <a:pt x="87" y="725"/>
                  </a:lnTo>
                  <a:lnTo>
                    <a:pt x="87" y="725"/>
                  </a:lnTo>
                  <a:lnTo>
                    <a:pt x="87" y="725"/>
                  </a:lnTo>
                  <a:lnTo>
                    <a:pt x="85" y="727"/>
                  </a:lnTo>
                  <a:lnTo>
                    <a:pt x="82" y="729"/>
                  </a:lnTo>
                  <a:lnTo>
                    <a:pt x="80" y="732"/>
                  </a:lnTo>
                  <a:lnTo>
                    <a:pt x="80" y="734"/>
                  </a:lnTo>
                  <a:lnTo>
                    <a:pt x="78" y="734"/>
                  </a:lnTo>
                  <a:lnTo>
                    <a:pt x="78" y="737"/>
                  </a:lnTo>
                  <a:lnTo>
                    <a:pt x="75" y="737"/>
                  </a:lnTo>
                  <a:lnTo>
                    <a:pt x="75" y="737"/>
                  </a:lnTo>
                  <a:lnTo>
                    <a:pt x="73" y="737"/>
                  </a:lnTo>
                  <a:lnTo>
                    <a:pt x="71" y="739"/>
                  </a:lnTo>
                  <a:lnTo>
                    <a:pt x="66" y="741"/>
                  </a:lnTo>
                  <a:lnTo>
                    <a:pt x="66" y="744"/>
                  </a:lnTo>
                  <a:lnTo>
                    <a:pt x="66" y="744"/>
                  </a:lnTo>
                  <a:lnTo>
                    <a:pt x="66" y="744"/>
                  </a:lnTo>
                  <a:lnTo>
                    <a:pt x="61" y="748"/>
                  </a:lnTo>
                  <a:lnTo>
                    <a:pt x="59" y="753"/>
                  </a:lnTo>
                  <a:lnTo>
                    <a:pt x="59" y="753"/>
                  </a:lnTo>
                  <a:lnTo>
                    <a:pt x="59" y="755"/>
                  </a:lnTo>
                  <a:lnTo>
                    <a:pt x="59" y="755"/>
                  </a:lnTo>
                  <a:lnTo>
                    <a:pt x="59" y="755"/>
                  </a:lnTo>
                  <a:lnTo>
                    <a:pt x="61" y="755"/>
                  </a:lnTo>
                  <a:lnTo>
                    <a:pt x="61" y="753"/>
                  </a:lnTo>
                  <a:lnTo>
                    <a:pt x="61" y="753"/>
                  </a:lnTo>
                  <a:lnTo>
                    <a:pt x="63" y="753"/>
                  </a:lnTo>
                  <a:lnTo>
                    <a:pt x="63" y="751"/>
                  </a:lnTo>
                  <a:lnTo>
                    <a:pt x="63" y="751"/>
                  </a:lnTo>
                  <a:lnTo>
                    <a:pt x="63" y="751"/>
                  </a:lnTo>
                  <a:lnTo>
                    <a:pt x="63" y="748"/>
                  </a:lnTo>
                  <a:lnTo>
                    <a:pt x="63" y="746"/>
                  </a:lnTo>
                  <a:lnTo>
                    <a:pt x="66" y="746"/>
                  </a:lnTo>
                  <a:lnTo>
                    <a:pt x="66" y="746"/>
                  </a:lnTo>
                  <a:lnTo>
                    <a:pt x="66" y="746"/>
                  </a:lnTo>
                  <a:lnTo>
                    <a:pt x="66" y="746"/>
                  </a:lnTo>
                  <a:lnTo>
                    <a:pt x="68" y="746"/>
                  </a:lnTo>
                  <a:lnTo>
                    <a:pt x="68" y="746"/>
                  </a:lnTo>
                  <a:lnTo>
                    <a:pt x="71" y="744"/>
                  </a:lnTo>
                  <a:lnTo>
                    <a:pt x="71" y="744"/>
                  </a:lnTo>
                  <a:lnTo>
                    <a:pt x="71" y="744"/>
                  </a:lnTo>
                  <a:lnTo>
                    <a:pt x="71" y="741"/>
                  </a:lnTo>
                  <a:lnTo>
                    <a:pt x="71" y="741"/>
                  </a:lnTo>
                  <a:lnTo>
                    <a:pt x="71" y="741"/>
                  </a:lnTo>
                  <a:lnTo>
                    <a:pt x="71" y="741"/>
                  </a:lnTo>
                  <a:lnTo>
                    <a:pt x="71" y="741"/>
                  </a:lnTo>
                  <a:lnTo>
                    <a:pt x="71" y="744"/>
                  </a:lnTo>
                  <a:lnTo>
                    <a:pt x="71" y="744"/>
                  </a:lnTo>
                  <a:lnTo>
                    <a:pt x="71" y="746"/>
                  </a:lnTo>
                  <a:lnTo>
                    <a:pt x="71" y="748"/>
                  </a:lnTo>
                  <a:lnTo>
                    <a:pt x="71" y="748"/>
                  </a:lnTo>
                  <a:lnTo>
                    <a:pt x="68" y="751"/>
                  </a:lnTo>
                  <a:lnTo>
                    <a:pt x="68" y="751"/>
                  </a:lnTo>
                  <a:lnTo>
                    <a:pt x="68" y="753"/>
                  </a:lnTo>
                  <a:lnTo>
                    <a:pt x="68" y="753"/>
                  </a:lnTo>
                  <a:lnTo>
                    <a:pt x="68" y="753"/>
                  </a:lnTo>
                  <a:lnTo>
                    <a:pt x="68" y="755"/>
                  </a:lnTo>
                  <a:lnTo>
                    <a:pt x="66" y="755"/>
                  </a:lnTo>
                  <a:lnTo>
                    <a:pt x="66" y="755"/>
                  </a:lnTo>
                  <a:lnTo>
                    <a:pt x="63" y="758"/>
                  </a:lnTo>
                  <a:lnTo>
                    <a:pt x="61" y="763"/>
                  </a:lnTo>
                  <a:lnTo>
                    <a:pt x="61" y="763"/>
                  </a:lnTo>
                  <a:lnTo>
                    <a:pt x="61" y="765"/>
                  </a:lnTo>
                  <a:lnTo>
                    <a:pt x="59" y="767"/>
                  </a:lnTo>
                  <a:lnTo>
                    <a:pt x="56" y="772"/>
                  </a:lnTo>
                  <a:lnTo>
                    <a:pt x="56" y="772"/>
                  </a:lnTo>
                  <a:lnTo>
                    <a:pt x="56" y="774"/>
                  </a:lnTo>
                  <a:lnTo>
                    <a:pt x="56" y="774"/>
                  </a:lnTo>
                  <a:lnTo>
                    <a:pt x="52" y="784"/>
                  </a:lnTo>
                  <a:lnTo>
                    <a:pt x="52" y="784"/>
                  </a:lnTo>
                  <a:lnTo>
                    <a:pt x="49" y="786"/>
                  </a:lnTo>
                  <a:lnTo>
                    <a:pt x="47" y="786"/>
                  </a:lnTo>
                  <a:lnTo>
                    <a:pt x="47" y="789"/>
                  </a:lnTo>
                  <a:lnTo>
                    <a:pt x="47" y="789"/>
                  </a:lnTo>
                  <a:lnTo>
                    <a:pt x="49" y="789"/>
                  </a:lnTo>
                  <a:lnTo>
                    <a:pt x="49" y="789"/>
                  </a:lnTo>
                  <a:lnTo>
                    <a:pt x="49" y="791"/>
                  </a:lnTo>
                  <a:lnTo>
                    <a:pt x="49" y="791"/>
                  </a:lnTo>
                  <a:lnTo>
                    <a:pt x="49" y="793"/>
                  </a:lnTo>
                  <a:lnTo>
                    <a:pt x="49" y="793"/>
                  </a:lnTo>
                  <a:lnTo>
                    <a:pt x="49" y="796"/>
                  </a:lnTo>
                  <a:lnTo>
                    <a:pt x="47" y="798"/>
                  </a:lnTo>
                  <a:lnTo>
                    <a:pt x="44" y="798"/>
                  </a:lnTo>
                  <a:lnTo>
                    <a:pt x="44" y="800"/>
                  </a:lnTo>
                  <a:lnTo>
                    <a:pt x="42" y="800"/>
                  </a:lnTo>
                  <a:lnTo>
                    <a:pt x="42" y="800"/>
                  </a:lnTo>
                  <a:lnTo>
                    <a:pt x="42" y="800"/>
                  </a:lnTo>
                  <a:lnTo>
                    <a:pt x="42" y="800"/>
                  </a:lnTo>
                  <a:lnTo>
                    <a:pt x="42" y="800"/>
                  </a:lnTo>
                  <a:lnTo>
                    <a:pt x="42" y="803"/>
                  </a:lnTo>
                  <a:lnTo>
                    <a:pt x="42" y="803"/>
                  </a:lnTo>
                  <a:lnTo>
                    <a:pt x="42" y="803"/>
                  </a:lnTo>
                  <a:lnTo>
                    <a:pt x="42" y="803"/>
                  </a:lnTo>
                  <a:lnTo>
                    <a:pt x="42" y="805"/>
                  </a:lnTo>
                  <a:lnTo>
                    <a:pt x="42" y="805"/>
                  </a:lnTo>
                  <a:lnTo>
                    <a:pt x="40" y="808"/>
                  </a:lnTo>
                  <a:lnTo>
                    <a:pt x="40" y="810"/>
                  </a:lnTo>
                  <a:lnTo>
                    <a:pt x="40" y="815"/>
                  </a:lnTo>
                  <a:lnTo>
                    <a:pt x="40" y="817"/>
                  </a:lnTo>
                  <a:lnTo>
                    <a:pt x="40" y="819"/>
                  </a:lnTo>
                  <a:lnTo>
                    <a:pt x="35" y="822"/>
                  </a:lnTo>
                  <a:lnTo>
                    <a:pt x="35" y="822"/>
                  </a:lnTo>
                  <a:lnTo>
                    <a:pt x="35" y="824"/>
                  </a:lnTo>
                  <a:lnTo>
                    <a:pt x="33" y="829"/>
                  </a:lnTo>
                  <a:lnTo>
                    <a:pt x="33" y="831"/>
                  </a:lnTo>
                  <a:lnTo>
                    <a:pt x="33" y="834"/>
                  </a:lnTo>
                  <a:lnTo>
                    <a:pt x="30" y="834"/>
                  </a:lnTo>
                  <a:lnTo>
                    <a:pt x="26" y="836"/>
                  </a:lnTo>
                  <a:lnTo>
                    <a:pt x="23" y="836"/>
                  </a:lnTo>
                  <a:lnTo>
                    <a:pt x="23" y="836"/>
                  </a:lnTo>
                  <a:lnTo>
                    <a:pt x="23" y="834"/>
                  </a:lnTo>
                  <a:lnTo>
                    <a:pt x="23" y="834"/>
                  </a:lnTo>
                  <a:lnTo>
                    <a:pt x="23" y="836"/>
                  </a:lnTo>
                  <a:lnTo>
                    <a:pt x="21" y="836"/>
                  </a:lnTo>
                  <a:lnTo>
                    <a:pt x="21" y="836"/>
                  </a:lnTo>
                  <a:lnTo>
                    <a:pt x="21" y="836"/>
                  </a:lnTo>
                  <a:lnTo>
                    <a:pt x="18" y="838"/>
                  </a:lnTo>
                  <a:lnTo>
                    <a:pt x="18" y="838"/>
                  </a:lnTo>
                  <a:lnTo>
                    <a:pt x="18" y="838"/>
                  </a:lnTo>
                  <a:lnTo>
                    <a:pt x="18" y="841"/>
                  </a:lnTo>
                  <a:lnTo>
                    <a:pt x="16" y="841"/>
                  </a:lnTo>
                  <a:lnTo>
                    <a:pt x="16" y="841"/>
                  </a:lnTo>
                  <a:lnTo>
                    <a:pt x="16" y="843"/>
                  </a:lnTo>
                  <a:lnTo>
                    <a:pt x="14" y="843"/>
                  </a:lnTo>
                  <a:lnTo>
                    <a:pt x="9" y="855"/>
                  </a:lnTo>
                  <a:lnTo>
                    <a:pt x="9" y="857"/>
                  </a:lnTo>
                  <a:lnTo>
                    <a:pt x="9" y="860"/>
                  </a:lnTo>
                  <a:lnTo>
                    <a:pt x="7" y="862"/>
                  </a:lnTo>
                  <a:lnTo>
                    <a:pt x="7" y="864"/>
                  </a:lnTo>
                  <a:lnTo>
                    <a:pt x="7" y="864"/>
                  </a:lnTo>
                  <a:lnTo>
                    <a:pt x="7" y="864"/>
                  </a:lnTo>
                  <a:lnTo>
                    <a:pt x="7" y="864"/>
                  </a:lnTo>
                  <a:lnTo>
                    <a:pt x="7" y="864"/>
                  </a:lnTo>
                  <a:lnTo>
                    <a:pt x="7" y="867"/>
                  </a:lnTo>
                  <a:lnTo>
                    <a:pt x="7" y="867"/>
                  </a:lnTo>
                  <a:lnTo>
                    <a:pt x="7" y="867"/>
                  </a:lnTo>
                  <a:lnTo>
                    <a:pt x="7" y="869"/>
                  </a:lnTo>
                  <a:lnTo>
                    <a:pt x="7" y="869"/>
                  </a:lnTo>
                  <a:lnTo>
                    <a:pt x="7" y="871"/>
                  </a:lnTo>
                  <a:lnTo>
                    <a:pt x="7" y="874"/>
                  </a:lnTo>
                  <a:lnTo>
                    <a:pt x="4" y="883"/>
                  </a:lnTo>
                  <a:lnTo>
                    <a:pt x="4" y="886"/>
                  </a:lnTo>
                  <a:lnTo>
                    <a:pt x="4" y="888"/>
                  </a:lnTo>
                  <a:lnTo>
                    <a:pt x="4" y="888"/>
                  </a:lnTo>
                  <a:lnTo>
                    <a:pt x="4" y="890"/>
                  </a:lnTo>
                  <a:lnTo>
                    <a:pt x="2" y="907"/>
                  </a:lnTo>
                  <a:lnTo>
                    <a:pt x="0" y="909"/>
                  </a:lnTo>
                  <a:lnTo>
                    <a:pt x="0" y="912"/>
                  </a:lnTo>
                  <a:lnTo>
                    <a:pt x="0" y="914"/>
                  </a:lnTo>
                  <a:lnTo>
                    <a:pt x="0" y="914"/>
                  </a:lnTo>
                  <a:lnTo>
                    <a:pt x="0" y="916"/>
                  </a:lnTo>
                  <a:lnTo>
                    <a:pt x="0" y="916"/>
                  </a:lnTo>
                  <a:lnTo>
                    <a:pt x="0" y="919"/>
                  </a:lnTo>
                  <a:lnTo>
                    <a:pt x="2" y="921"/>
                  </a:lnTo>
                  <a:lnTo>
                    <a:pt x="2" y="921"/>
                  </a:lnTo>
                  <a:lnTo>
                    <a:pt x="0" y="916"/>
                  </a:lnTo>
                  <a:lnTo>
                    <a:pt x="2" y="914"/>
                  </a:lnTo>
                  <a:lnTo>
                    <a:pt x="2" y="909"/>
                  </a:lnTo>
                  <a:lnTo>
                    <a:pt x="2" y="907"/>
                  </a:lnTo>
                  <a:lnTo>
                    <a:pt x="4" y="900"/>
                  </a:lnTo>
                  <a:lnTo>
                    <a:pt x="7" y="895"/>
                  </a:lnTo>
                  <a:lnTo>
                    <a:pt x="7" y="890"/>
                  </a:lnTo>
                  <a:lnTo>
                    <a:pt x="7" y="890"/>
                  </a:lnTo>
                  <a:lnTo>
                    <a:pt x="16" y="890"/>
                  </a:lnTo>
                  <a:lnTo>
                    <a:pt x="21" y="890"/>
                  </a:lnTo>
                  <a:lnTo>
                    <a:pt x="44" y="890"/>
                  </a:lnTo>
                  <a:lnTo>
                    <a:pt x="59" y="890"/>
                  </a:lnTo>
                  <a:lnTo>
                    <a:pt x="75" y="890"/>
                  </a:lnTo>
                  <a:lnTo>
                    <a:pt x="94" y="890"/>
                  </a:lnTo>
                  <a:lnTo>
                    <a:pt x="111" y="890"/>
                  </a:lnTo>
                  <a:lnTo>
                    <a:pt x="130" y="890"/>
                  </a:lnTo>
                  <a:lnTo>
                    <a:pt x="149" y="890"/>
                  </a:lnTo>
                  <a:lnTo>
                    <a:pt x="165" y="890"/>
                  </a:lnTo>
                  <a:lnTo>
                    <a:pt x="179" y="890"/>
                  </a:lnTo>
                  <a:lnTo>
                    <a:pt x="191" y="890"/>
                  </a:lnTo>
                  <a:lnTo>
                    <a:pt x="217" y="890"/>
                  </a:lnTo>
                  <a:lnTo>
                    <a:pt x="217" y="881"/>
                  </a:lnTo>
                  <a:lnTo>
                    <a:pt x="217" y="876"/>
                  </a:lnTo>
                  <a:lnTo>
                    <a:pt x="215" y="852"/>
                  </a:lnTo>
                  <a:lnTo>
                    <a:pt x="215" y="838"/>
                  </a:lnTo>
                  <a:lnTo>
                    <a:pt x="215" y="824"/>
                  </a:lnTo>
                  <a:lnTo>
                    <a:pt x="212" y="819"/>
                  </a:lnTo>
                  <a:lnTo>
                    <a:pt x="210" y="812"/>
                  </a:lnTo>
                  <a:lnTo>
                    <a:pt x="210" y="808"/>
                  </a:lnTo>
                  <a:lnTo>
                    <a:pt x="210" y="805"/>
                  </a:lnTo>
                  <a:lnTo>
                    <a:pt x="212" y="800"/>
                  </a:lnTo>
                  <a:lnTo>
                    <a:pt x="217" y="793"/>
                  </a:lnTo>
                  <a:lnTo>
                    <a:pt x="217" y="793"/>
                  </a:lnTo>
                  <a:lnTo>
                    <a:pt x="217" y="793"/>
                  </a:lnTo>
                  <a:lnTo>
                    <a:pt x="224" y="789"/>
                  </a:lnTo>
                  <a:lnTo>
                    <a:pt x="229" y="784"/>
                  </a:lnTo>
                  <a:lnTo>
                    <a:pt x="236" y="781"/>
                  </a:lnTo>
                  <a:lnTo>
                    <a:pt x="238" y="779"/>
                  </a:lnTo>
                  <a:lnTo>
                    <a:pt x="243" y="777"/>
                  </a:lnTo>
                  <a:lnTo>
                    <a:pt x="250" y="777"/>
                  </a:lnTo>
                  <a:lnTo>
                    <a:pt x="253" y="774"/>
                  </a:lnTo>
                  <a:lnTo>
                    <a:pt x="265" y="770"/>
                  </a:lnTo>
                  <a:lnTo>
                    <a:pt x="272" y="767"/>
                  </a:lnTo>
                  <a:lnTo>
                    <a:pt x="272" y="767"/>
                  </a:lnTo>
                  <a:lnTo>
                    <a:pt x="272" y="765"/>
                  </a:lnTo>
                  <a:lnTo>
                    <a:pt x="272" y="618"/>
                  </a:lnTo>
                  <a:lnTo>
                    <a:pt x="276" y="618"/>
                  </a:lnTo>
                  <a:lnTo>
                    <a:pt x="437" y="618"/>
                  </a:lnTo>
                  <a:lnTo>
                    <a:pt x="444" y="618"/>
                  </a:lnTo>
                  <a:lnTo>
                    <a:pt x="449" y="618"/>
                  </a:lnTo>
                  <a:lnTo>
                    <a:pt x="449" y="618"/>
                  </a:lnTo>
                  <a:lnTo>
                    <a:pt x="449" y="618"/>
                  </a:lnTo>
                  <a:lnTo>
                    <a:pt x="449" y="616"/>
                  </a:lnTo>
                  <a:lnTo>
                    <a:pt x="449" y="613"/>
                  </a:lnTo>
                  <a:lnTo>
                    <a:pt x="449" y="611"/>
                  </a:lnTo>
                  <a:lnTo>
                    <a:pt x="449" y="609"/>
                  </a:lnTo>
                  <a:lnTo>
                    <a:pt x="449" y="604"/>
                  </a:lnTo>
                  <a:lnTo>
                    <a:pt x="449" y="599"/>
                  </a:lnTo>
                  <a:lnTo>
                    <a:pt x="449" y="592"/>
                  </a:lnTo>
                  <a:lnTo>
                    <a:pt x="449" y="585"/>
                  </a:lnTo>
                  <a:lnTo>
                    <a:pt x="449" y="571"/>
                  </a:lnTo>
                  <a:lnTo>
                    <a:pt x="449" y="566"/>
                  </a:lnTo>
                  <a:lnTo>
                    <a:pt x="449" y="559"/>
                  </a:lnTo>
                  <a:lnTo>
                    <a:pt x="449" y="554"/>
                  </a:lnTo>
                  <a:lnTo>
                    <a:pt x="449" y="550"/>
                  </a:lnTo>
                  <a:lnTo>
                    <a:pt x="449" y="542"/>
                  </a:lnTo>
                  <a:lnTo>
                    <a:pt x="449" y="542"/>
                  </a:lnTo>
                  <a:lnTo>
                    <a:pt x="449" y="460"/>
                  </a:lnTo>
                  <a:lnTo>
                    <a:pt x="449" y="457"/>
                  </a:lnTo>
                  <a:lnTo>
                    <a:pt x="451" y="457"/>
                  </a:lnTo>
                  <a:lnTo>
                    <a:pt x="451" y="455"/>
                  </a:lnTo>
                  <a:lnTo>
                    <a:pt x="459" y="453"/>
                  </a:lnTo>
                  <a:lnTo>
                    <a:pt x="461" y="450"/>
                  </a:lnTo>
                  <a:lnTo>
                    <a:pt x="463" y="448"/>
                  </a:lnTo>
                  <a:lnTo>
                    <a:pt x="463" y="448"/>
                  </a:lnTo>
                  <a:lnTo>
                    <a:pt x="466" y="445"/>
                  </a:lnTo>
                  <a:lnTo>
                    <a:pt x="466" y="443"/>
                  </a:lnTo>
                  <a:lnTo>
                    <a:pt x="468" y="443"/>
                  </a:lnTo>
                  <a:lnTo>
                    <a:pt x="470" y="443"/>
                  </a:lnTo>
                  <a:lnTo>
                    <a:pt x="473" y="438"/>
                  </a:lnTo>
                  <a:lnTo>
                    <a:pt x="477" y="436"/>
                  </a:lnTo>
                  <a:lnTo>
                    <a:pt x="482" y="434"/>
                  </a:lnTo>
                  <a:lnTo>
                    <a:pt x="485" y="434"/>
                  </a:lnTo>
                  <a:lnTo>
                    <a:pt x="489" y="429"/>
                  </a:lnTo>
                  <a:lnTo>
                    <a:pt x="494" y="424"/>
                  </a:lnTo>
                  <a:lnTo>
                    <a:pt x="499" y="422"/>
                  </a:lnTo>
                  <a:lnTo>
                    <a:pt x="501" y="419"/>
                  </a:lnTo>
                  <a:lnTo>
                    <a:pt x="501" y="419"/>
                  </a:lnTo>
                  <a:lnTo>
                    <a:pt x="506" y="415"/>
                  </a:lnTo>
                  <a:lnTo>
                    <a:pt x="506" y="415"/>
                  </a:lnTo>
                  <a:lnTo>
                    <a:pt x="508" y="415"/>
                  </a:lnTo>
                  <a:lnTo>
                    <a:pt x="511" y="415"/>
                  </a:lnTo>
                  <a:lnTo>
                    <a:pt x="513" y="415"/>
                  </a:lnTo>
                  <a:lnTo>
                    <a:pt x="513" y="415"/>
                  </a:lnTo>
                  <a:lnTo>
                    <a:pt x="515" y="415"/>
                  </a:lnTo>
                  <a:lnTo>
                    <a:pt x="520" y="415"/>
                  </a:lnTo>
                  <a:lnTo>
                    <a:pt x="525" y="410"/>
                  </a:lnTo>
                  <a:lnTo>
                    <a:pt x="532" y="408"/>
                  </a:lnTo>
                  <a:lnTo>
                    <a:pt x="537" y="408"/>
                  </a:lnTo>
                  <a:lnTo>
                    <a:pt x="541" y="408"/>
                  </a:lnTo>
                  <a:lnTo>
                    <a:pt x="551" y="412"/>
                  </a:lnTo>
                  <a:lnTo>
                    <a:pt x="556" y="408"/>
                  </a:lnTo>
                  <a:lnTo>
                    <a:pt x="563" y="405"/>
                  </a:lnTo>
                  <a:lnTo>
                    <a:pt x="572" y="405"/>
                  </a:lnTo>
                  <a:lnTo>
                    <a:pt x="579" y="403"/>
                  </a:lnTo>
                  <a:lnTo>
                    <a:pt x="593" y="403"/>
                  </a:lnTo>
                  <a:lnTo>
                    <a:pt x="601" y="403"/>
                  </a:lnTo>
                  <a:lnTo>
                    <a:pt x="605" y="400"/>
                  </a:lnTo>
                  <a:lnTo>
                    <a:pt x="608" y="408"/>
                  </a:lnTo>
                  <a:lnTo>
                    <a:pt x="612" y="408"/>
                  </a:lnTo>
                  <a:lnTo>
                    <a:pt x="617" y="408"/>
                  </a:lnTo>
                  <a:lnTo>
                    <a:pt x="624" y="400"/>
                  </a:lnTo>
                  <a:lnTo>
                    <a:pt x="629" y="391"/>
                  </a:lnTo>
                  <a:lnTo>
                    <a:pt x="631" y="384"/>
                  </a:lnTo>
                  <a:lnTo>
                    <a:pt x="636" y="379"/>
                  </a:lnTo>
                  <a:lnTo>
                    <a:pt x="643" y="374"/>
                  </a:lnTo>
                  <a:lnTo>
                    <a:pt x="648" y="370"/>
                  </a:lnTo>
                  <a:lnTo>
                    <a:pt x="653" y="367"/>
                  </a:lnTo>
                  <a:lnTo>
                    <a:pt x="660" y="363"/>
                  </a:lnTo>
                  <a:lnTo>
                    <a:pt x="667" y="360"/>
                  </a:lnTo>
                  <a:lnTo>
                    <a:pt x="674" y="353"/>
                  </a:lnTo>
                  <a:lnTo>
                    <a:pt x="681" y="346"/>
                  </a:lnTo>
                  <a:lnTo>
                    <a:pt x="686" y="344"/>
                  </a:lnTo>
                  <a:lnTo>
                    <a:pt x="693" y="341"/>
                  </a:lnTo>
                  <a:lnTo>
                    <a:pt x="700" y="341"/>
                  </a:lnTo>
                  <a:lnTo>
                    <a:pt x="709" y="339"/>
                  </a:lnTo>
                  <a:lnTo>
                    <a:pt x="719" y="334"/>
                  </a:lnTo>
                  <a:lnTo>
                    <a:pt x="719" y="329"/>
                  </a:lnTo>
                  <a:lnTo>
                    <a:pt x="719" y="325"/>
                  </a:lnTo>
                  <a:lnTo>
                    <a:pt x="721" y="322"/>
                  </a:lnTo>
                  <a:lnTo>
                    <a:pt x="724" y="318"/>
                  </a:lnTo>
                  <a:lnTo>
                    <a:pt x="721" y="313"/>
                  </a:lnTo>
                  <a:lnTo>
                    <a:pt x="721" y="313"/>
                  </a:lnTo>
                  <a:lnTo>
                    <a:pt x="721" y="311"/>
                  </a:lnTo>
                  <a:lnTo>
                    <a:pt x="721" y="311"/>
                  </a:lnTo>
                  <a:lnTo>
                    <a:pt x="719" y="311"/>
                  </a:lnTo>
                  <a:lnTo>
                    <a:pt x="716" y="308"/>
                  </a:lnTo>
                  <a:lnTo>
                    <a:pt x="716" y="308"/>
                  </a:lnTo>
                  <a:lnTo>
                    <a:pt x="714" y="306"/>
                  </a:lnTo>
                  <a:lnTo>
                    <a:pt x="714" y="306"/>
                  </a:lnTo>
                  <a:lnTo>
                    <a:pt x="714" y="303"/>
                  </a:lnTo>
                  <a:lnTo>
                    <a:pt x="712" y="306"/>
                  </a:lnTo>
                  <a:lnTo>
                    <a:pt x="712" y="306"/>
                  </a:lnTo>
                  <a:lnTo>
                    <a:pt x="709" y="306"/>
                  </a:lnTo>
                  <a:lnTo>
                    <a:pt x="709" y="306"/>
                  </a:lnTo>
                  <a:lnTo>
                    <a:pt x="709" y="306"/>
                  </a:lnTo>
                  <a:lnTo>
                    <a:pt x="709" y="306"/>
                  </a:lnTo>
                  <a:lnTo>
                    <a:pt x="709" y="303"/>
                  </a:lnTo>
                  <a:lnTo>
                    <a:pt x="709" y="301"/>
                  </a:lnTo>
                  <a:lnTo>
                    <a:pt x="709" y="301"/>
                  </a:lnTo>
                  <a:lnTo>
                    <a:pt x="709" y="296"/>
                  </a:lnTo>
                  <a:lnTo>
                    <a:pt x="709" y="294"/>
                  </a:lnTo>
                  <a:lnTo>
                    <a:pt x="712" y="294"/>
                  </a:lnTo>
                  <a:lnTo>
                    <a:pt x="714" y="292"/>
                  </a:lnTo>
                  <a:lnTo>
                    <a:pt x="716" y="292"/>
                  </a:lnTo>
                  <a:lnTo>
                    <a:pt x="719" y="275"/>
                  </a:lnTo>
                  <a:lnTo>
                    <a:pt x="721" y="273"/>
                  </a:lnTo>
                  <a:lnTo>
                    <a:pt x="724" y="275"/>
                  </a:lnTo>
                  <a:lnTo>
                    <a:pt x="726" y="273"/>
                  </a:lnTo>
                  <a:lnTo>
                    <a:pt x="742" y="270"/>
                  </a:lnTo>
                  <a:lnTo>
                    <a:pt x="754" y="268"/>
                  </a:lnTo>
                  <a:lnTo>
                    <a:pt x="764" y="266"/>
                  </a:lnTo>
                  <a:lnTo>
                    <a:pt x="761" y="261"/>
                  </a:lnTo>
                  <a:lnTo>
                    <a:pt x="757" y="251"/>
                  </a:lnTo>
                  <a:lnTo>
                    <a:pt x="759" y="249"/>
                  </a:lnTo>
                  <a:lnTo>
                    <a:pt x="771" y="247"/>
                  </a:lnTo>
                  <a:lnTo>
                    <a:pt x="780" y="244"/>
                  </a:lnTo>
                  <a:lnTo>
                    <a:pt x="787" y="244"/>
                  </a:lnTo>
                  <a:lnTo>
                    <a:pt x="790" y="247"/>
                  </a:lnTo>
                  <a:lnTo>
                    <a:pt x="795" y="247"/>
                  </a:lnTo>
                  <a:lnTo>
                    <a:pt x="799" y="247"/>
                  </a:lnTo>
                  <a:lnTo>
                    <a:pt x="802" y="247"/>
                  </a:lnTo>
                  <a:lnTo>
                    <a:pt x="806" y="247"/>
                  </a:lnTo>
                  <a:lnTo>
                    <a:pt x="811" y="247"/>
                  </a:lnTo>
                  <a:lnTo>
                    <a:pt x="816" y="247"/>
                  </a:lnTo>
                  <a:lnTo>
                    <a:pt x="821" y="247"/>
                  </a:lnTo>
                  <a:lnTo>
                    <a:pt x="825" y="247"/>
                  </a:lnTo>
                  <a:lnTo>
                    <a:pt x="830" y="247"/>
                  </a:lnTo>
                  <a:lnTo>
                    <a:pt x="832" y="247"/>
                  </a:lnTo>
                  <a:lnTo>
                    <a:pt x="837" y="247"/>
                  </a:lnTo>
                  <a:lnTo>
                    <a:pt x="839" y="247"/>
                  </a:lnTo>
                  <a:lnTo>
                    <a:pt x="842" y="249"/>
                  </a:lnTo>
                  <a:lnTo>
                    <a:pt x="842" y="249"/>
                  </a:lnTo>
                  <a:lnTo>
                    <a:pt x="844" y="249"/>
                  </a:lnTo>
                  <a:lnTo>
                    <a:pt x="847" y="249"/>
                  </a:lnTo>
                  <a:lnTo>
                    <a:pt x="849" y="247"/>
                  </a:lnTo>
                  <a:lnTo>
                    <a:pt x="851" y="244"/>
                  </a:lnTo>
                  <a:lnTo>
                    <a:pt x="849" y="244"/>
                  </a:lnTo>
                  <a:lnTo>
                    <a:pt x="849" y="244"/>
                  </a:lnTo>
                  <a:lnTo>
                    <a:pt x="849" y="242"/>
                  </a:lnTo>
                  <a:lnTo>
                    <a:pt x="847" y="242"/>
                  </a:lnTo>
                  <a:lnTo>
                    <a:pt x="844" y="244"/>
                  </a:lnTo>
                  <a:lnTo>
                    <a:pt x="844" y="244"/>
                  </a:lnTo>
                  <a:lnTo>
                    <a:pt x="844" y="242"/>
                  </a:lnTo>
                  <a:lnTo>
                    <a:pt x="844" y="242"/>
                  </a:lnTo>
                  <a:lnTo>
                    <a:pt x="844" y="242"/>
                  </a:lnTo>
                  <a:lnTo>
                    <a:pt x="844" y="242"/>
                  </a:lnTo>
                  <a:lnTo>
                    <a:pt x="847" y="240"/>
                  </a:lnTo>
                  <a:lnTo>
                    <a:pt x="847" y="240"/>
                  </a:lnTo>
                  <a:lnTo>
                    <a:pt x="847" y="240"/>
                  </a:lnTo>
                  <a:lnTo>
                    <a:pt x="847" y="240"/>
                  </a:lnTo>
                  <a:lnTo>
                    <a:pt x="847" y="232"/>
                  </a:lnTo>
                  <a:lnTo>
                    <a:pt x="847" y="230"/>
                  </a:lnTo>
                  <a:lnTo>
                    <a:pt x="849" y="230"/>
                  </a:lnTo>
                  <a:lnTo>
                    <a:pt x="849" y="228"/>
                  </a:lnTo>
                  <a:lnTo>
                    <a:pt x="849" y="228"/>
                  </a:lnTo>
                  <a:lnTo>
                    <a:pt x="851" y="228"/>
                  </a:lnTo>
                  <a:lnTo>
                    <a:pt x="854" y="228"/>
                  </a:lnTo>
                  <a:lnTo>
                    <a:pt x="856" y="225"/>
                  </a:lnTo>
                  <a:lnTo>
                    <a:pt x="858" y="223"/>
                  </a:lnTo>
                  <a:lnTo>
                    <a:pt x="858" y="221"/>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3" name="Freeform 85">
              <a:extLst>
                <a:ext uri="{FF2B5EF4-FFF2-40B4-BE49-F238E27FC236}">
                  <a16:creationId xmlns:a16="http://schemas.microsoft.com/office/drawing/2014/main" id="{22A05A95-0509-5FAB-9D5B-67D3AF4C9DEE}"/>
                </a:ext>
              </a:extLst>
            </p:cNvPr>
            <p:cNvSpPr>
              <a:spLocks/>
            </p:cNvSpPr>
            <p:nvPr/>
          </p:nvSpPr>
          <p:spPr bwMode="auto">
            <a:xfrm>
              <a:off x="5767387" y="1147329"/>
              <a:ext cx="712788" cy="638175"/>
            </a:xfrm>
            <a:custGeom>
              <a:avLst/>
              <a:gdLst>
                <a:gd name="T0" fmla="*/ 449 w 449"/>
                <a:gd name="T1" fmla="*/ 16 h 402"/>
                <a:gd name="T2" fmla="*/ 449 w 449"/>
                <a:gd name="T3" fmla="*/ 35 h 402"/>
                <a:gd name="T4" fmla="*/ 449 w 449"/>
                <a:gd name="T5" fmla="*/ 66 h 402"/>
                <a:gd name="T6" fmla="*/ 449 w 449"/>
                <a:gd name="T7" fmla="*/ 92 h 402"/>
                <a:gd name="T8" fmla="*/ 449 w 449"/>
                <a:gd name="T9" fmla="*/ 99 h 402"/>
                <a:gd name="T10" fmla="*/ 423 w 449"/>
                <a:gd name="T11" fmla="*/ 99 h 402"/>
                <a:gd name="T12" fmla="*/ 395 w 449"/>
                <a:gd name="T13" fmla="*/ 99 h 402"/>
                <a:gd name="T14" fmla="*/ 369 w 449"/>
                <a:gd name="T15" fmla="*/ 99 h 402"/>
                <a:gd name="T16" fmla="*/ 343 w 449"/>
                <a:gd name="T17" fmla="*/ 99 h 402"/>
                <a:gd name="T18" fmla="*/ 314 w 449"/>
                <a:gd name="T19" fmla="*/ 99 h 402"/>
                <a:gd name="T20" fmla="*/ 288 w 449"/>
                <a:gd name="T21" fmla="*/ 99 h 402"/>
                <a:gd name="T22" fmla="*/ 272 w 449"/>
                <a:gd name="T23" fmla="*/ 109 h 402"/>
                <a:gd name="T24" fmla="*/ 272 w 449"/>
                <a:gd name="T25" fmla="*/ 130 h 402"/>
                <a:gd name="T26" fmla="*/ 272 w 449"/>
                <a:gd name="T27" fmla="*/ 154 h 402"/>
                <a:gd name="T28" fmla="*/ 272 w 449"/>
                <a:gd name="T29" fmla="*/ 175 h 402"/>
                <a:gd name="T30" fmla="*/ 272 w 449"/>
                <a:gd name="T31" fmla="*/ 199 h 402"/>
                <a:gd name="T32" fmla="*/ 272 w 449"/>
                <a:gd name="T33" fmla="*/ 220 h 402"/>
                <a:gd name="T34" fmla="*/ 272 w 449"/>
                <a:gd name="T35" fmla="*/ 241 h 402"/>
                <a:gd name="T36" fmla="*/ 253 w 449"/>
                <a:gd name="T37" fmla="*/ 255 h 402"/>
                <a:gd name="T38" fmla="*/ 229 w 449"/>
                <a:gd name="T39" fmla="*/ 265 h 402"/>
                <a:gd name="T40" fmla="*/ 212 w 449"/>
                <a:gd name="T41" fmla="*/ 281 h 402"/>
                <a:gd name="T42" fmla="*/ 215 w 449"/>
                <a:gd name="T43" fmla="*/ 305 h 402"/>
                <a:gd name="T44" fmla="*/ 217 w 449"/>
                <a:gd name="T45" fmla="*/ 371 h 402"/>
                <a:gd name="T46" fmla="*/ 179 w 449"/>
                <a:gd name="T47" fmla="*/ 371 h 402"/>
                <a:gd name="T48" fmla="*/ 111 w 449"/>
                <a:gd name="T49" fmla="*/ 371 h 402"/>
                <a:gd name="T50" fmla="*/ 33 w 449"/>
                <a:gd name="T51" fmla="*/ 371 h 402"/>
                <a:gd name="T52" fmla="*/ 7 w 449"/>
                <a:gd name="T53" fmla="*/ 371 h 402"/>
                <a:gd name="T54" fmla="*/ 2 w 449"/>
                <a:gd name="T55" fmla="*/ 395 h 402"/>
                <a:gd name="T56" fmla="*/ 0 w 449"/>
                <a:gd name="T57" fmla="*/ 397 h 402"/>
                <a:gd name="T58" fmla="*/ 0 w 449"/>
                <a:gd name="T59" fmla="*/ 390 h 402"/>
                <a:gd name="T60" fmla="*/ 4 w 449"/>
                <a:gd name="T61" fmla="*/ 367 h 402"/>
                <a:gd name="T62" fmla="*/ 56 w 449"/>
                <a:gd name="T63" fmla="*/ 362 h 402"/>
                <a:gd name="T64" fmla="*/ 97 w 449"/>
                <a:gd name="T65" fmla="*/ 364 h 402"/>
                <a:gd name="T66" fmla="*/ 130 w 449"/>
                <a:gd name="T67" fmla="*/ 355 h 402"/>
                <a:gd name="T68" fmla="*/ 134 w 449"/>
                <a:gd name="T69" fmla="*/ 338 h 402"/>
                <a:gd name="T70" fmla="*/ 149 w 449"/>
                <a:gd name="T71" fmla="*/ 322 h 402"/>
                <a:gd name="T72" fmla="*/ 156 w 449"/>
                <a:gd name="T73" fmla="*/ 298 h 402"/>
                <a:gd name="T74" fmla="*/ 163 w 449"/>
                <a:gd name="T75" fmla="*/ 255 h 402"/>
                <a:gd name="T76" fmla="*/ 175 w 449"/>
                <a:gd name="T77" fmla="*/ 232 h 402"/>
                <a:gd name="T78" fmla="*/ 198 w 449"/>
                <a:gd name="T79" fmla="*/ 220 h 402"/>
                <a:gd name="T80" fmla="*/ 212 w 449"/>
                <a:gd name="T81" fmla="*/ 199 h 402"/>
                <a:gd name="T82" fmla="*/ 229 w 449"/>
                <a:gd name="T83" fmla="*/ 184 h 402"/>
                <a:gd name="T84" fmla="*/ 250 w 449"/>
                <a:gd name="T85" fmla="*/ 168 h 402"/>
                <a:gd name="T86" fmla="*/ 260 w 449"/>
                <a:gd name="T87" fmla="*/ 135 h 402"/>
                <a:gd name="T88" fmla="*/ 267 w 449"/>
                <a:gd name="T89" fmla="*/ 106 h 402"/>
                <a:gd name="T90" fmla="*/ 274 w 449"/>
                <a:gd name="T91" fmla="*/ 97 h 402"/>
                <a:gd name="T92" fmla="*/ 288 w 449"/>
                <a:gd name="T93" fmla="*/ 87 h 402"/>
                <a:gd name="T94" fmla="*/ 300 w 449"/>
                <a:gd name="T95" fmla="*/ 68 h 402"/>
                <a:gd name="T96" fmla="*/ 307 w 449"/>
                <a:gd name="T97" fmla="*/ 52 h 402"/>
                <a:gd name="T98" fmla="*/ 331 w 449"/>
                <a:gd name="T99" fmla="*/ 40 h 402"/>
                <a:gd name="T100" fmla="*/ 354 w 449"/>
                <a:gd name="T101" fmla="*/ 42 h 402"/>
                <a:gd name="T102" fmla="*/ 376 w 449"/>
                <a:gd name="T103" fmla="*/ 45 h 402"/>
                <a:gd name="T104" fmla="*/ 392 w 449"/>
                <a:gd name="T105" fmla="*/ 49 h 402"/>
                <a:gd name="T106" fmla="*/ 414 w 449"/>
                <a:gd name="T107" fmla="*/ 35 h 402"/>
                <a:gd name="T108" fmla="*/ 440 w 449"/>
                <a:gd name="T109" fmla="*/ 33 h 402"/>
                <a:gd name="T110" fmla="*/ 444 w 449"/>
                <a:gd name="T111" fmla="*/ 21 h 402"/>
                <a:gd name="T112" fmla="*/ 442 w 449"/>
                <a:gd name="T113" fmla="*/ 5 h 402"/>
                <a:gd name="T114" fmla="*/ 447 w 449"/>
                <a:gd name="T11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 h="402">
                  <a:moveTo>
                    <a:pt x="447" y="0"/>
                  </a:moveTo>
                  <a:lnTo>
                    <a:pt x="449" y="0"/>
                  </a:lnTo>
                  <a:lnTo>
                    <a:pt x="449" y="7"/>
                  </a:lnTo>
                  <a:lnTo>
                    <a:pt x="449" y="12"/>
                  </a:lnTo>
                  <a:lnTo>
                    <a:pt x="449" y="16"/>
                  </a:lnTo>
                  <a:lnTo>
                    <a:pt x="449" y="23"/>
                  </a:lnTo>
                  <a:lnTo>
                    <a:pt x="449" y="23"/>
                  </a:lnTo>
                  <a:lnTo>
                    <a:pt x="449" y="26"/>
                  </a:lnTo>
                  <a:lnTo>
                    <a:pt x="449" y="31"/>
                  </a:lnTo>
                  <a:lnTo>
                    <a:pt x="449" y="35"/>
                  </a:lnTo>
                  <a:lnTo>
                    <a:pt x="449" y="40"/>
                  </a:lnTo>
                  <a:lnTo>
                    <a:pt x="449" y="47"/>
                  </a:lnTo>
                  <a:lnTo>
                    <a:pt x="449" y="52"/>
                  </a:lnTo>
                  <a:lnTo>
                    <a:pt x="449" y="59"/>
                  </a:lnTo>
                  <a:lnTo>
                    <a:pt x="449" y="66"/>
                  </a:lnTo>
                  <a:lnTo>
                    <a:pt x="449" y="73"/>
                  </a:lnTo>
                  <a:lnTo>
                    <a:pt x="449" y="80"/>
                  </a:lnTo>
                  <a:lnTo>
                    <a:pt x="449" y="85"/>
                  </a:lnTo>
                  <a:lnTo>
                    <a:pt x="449" y="90"/>
                  </a:lnTo>
                  <a:lnTo>
                    <a:pt x="449" y="92"/>
                  </a:lnTo>
                  <a:lnTo>
                    <a:pt x="449" y="94"/>
                  </a:lnTo>
                  <a:lnTo>
                    <a:pt x="449" y="97"/>
                  </a:lnTo>
                  <a:lnTo>
                    <a:pt x="449" y="99"/>
                  </a:lnTo>
                  <a:lnTo>
                    <a:pt x="449" y="99"/>
                  </a:lnTo>
                  <a:lnTo>
                    <a:pt x="449" y="99"/>
                  </a:lnTo>
                  <a:lnTo>
                    <a:pt x="444" y="99"/>
                  </a:lnTo>
                  <a:lnTo>
                    <a:pt x="437" y="99"/>
                  </a:lnTo>
                  <a:lnTo>
                    <a:pt x="433" y="99"/>
                  </a:lnTo>
                  <a:lnTo>
                    <a:pt x="428" y="99"/>
                  </a:lnTo>
                  <a:lnTo>
                    <a:pt x="423" y="99"/>
                  </a:lnTo>
                  <a:lnTo>
                    <a:pt x="416" y="99"/>
                  </a:lnTo>
                  <a:lnTo>
                    <a:pt x="411" y="99"/>
                  </a:lnTo>
                  <a:lnTo>
                    <a:pt x="406" y="99"/>
                  </a:lnTo>
                  <a:lnTo>
                    <a:pt x="402" y="99"/>
                  </a:lnTo>
                  <a:lnTo>
                    <a:pt x="395" y="99"/>
                  </a:lnTo>
                  <a:lnTo>
                    <a:pt x="390" y="99"/>
                  </a:lnTo>
                  <a:lnTo>
                    <a:pt x="385" y="99"/>
                  </a:lnTo>
                  <a:lnTo>
                    <a:pt x="378" y="99"/>
                  </a:lnTo>
                  <a:lnTo>
                    <a:pt x="373" y="99"/>
                  </a:lnTo>
                  <a:lnTo>
                    <a:pt x="369" y="99"/>
                  </a:lnTo>
                  <a:lnTo>
                    <a:pt x="364" y="99"/>
                  </a:lnTo>
                  <a:lnTo>
                    <a:pt x="357" y="99"/>
                  </a:lnTo>
                  <a:lnTo>
                    <a:pt x="352" y="99"/>
                  </a:lnTo>
                  <a:lnTo>
                    <a:pt x="347" y="99"/>
                  </a:lnTo>
                  <a:lnTo>
                    <a:pt x="343" y="99"/>
                  </a:lnTo>
                  <a:lnTo>
                    <a:pt x="336" y="99"/>
                  </a:lnTo>
                  <a:lnTo>
                    <a:pt x="331" y="99"/>
                  </a:lnTo>
                  <a:lnTo>
                    <a:pt x="326" y="99"/>
                  </a:lnTo>
                  <a:lnTo>
                    <a:pt x="319" y="99"/>
                  </a:lnTo>
                  <a:lnTo>
                    <a:pt x="314" y="99"/>
                  </a:lnTo>
                  <a:lnTo>
                    <a:pt x="309" y="99"/>
                  </a:lnTo>
                  <a:lnTo>
                    <a:pt x="305" y="99"/>
                  </a:lnTo>
                  <a:lnTo>
                    <a:pt x="298" y="99"/>
                  </a:lnTo>
                  <a:lnTo>
                    <a:pt x="293" y="99"/>
                  </a:lnTo>
                  <a:lnTo>
                    <a:pt x="288" y="99"/>
                  </a:lnTo>
                  <a:lnTo>
                    <a:pt x="281" y="99"/>
                  </a:lnTo>
                  <a:lnTo>
                    <a:pt x="276" y="99"/>
                  </a:lnTo>
                  <a:lnTo>
                    <a:pt x="272" y="99"/>
                  </a:lnTo>
                  <a:lnTo>
                    <a:pt x="272" y="104"/>
                  </a:lnTo>
                  <a:lnTo>
                    <a:pt x="272" y="109"/>
                  </a:lnTo>
                  <a:lnTo>
                    <a:pt x="272" y="113"/>
                  </a:lnTo>
                  <a:lnTo>
                    <a:pt x="272" y="118"/>
                  </a:lnTo>
                  <a:lnTo>
                    <a:pt x="272" y="123"/>
                  </a:lnTo>
                  <a:lnTo>
                    <a:pt x="272" y="128"/>
                  </a:lnTo>
                  <a:lnTo>
                    <a:pt x="272" y="130"/>
                  </a:lnTo>
                  <a:lnTo>
                    <a:pt x="272" y="135"/>
                  </a:lnTo>
                  <a:lnTo>
                    <a:pt x="272" y="139"/>
                  </a:lnTo>
                  <a:lnTo>
                    <a:pt x="272" y="144"/>
                  </a:lnTo>
                  <a:lnTo>
                    <a:pt x="272" y="149"/>
                  </a:lnTo>
                  <a:lnTo>
                    <a:pt x="272" y="154"/>
                  </a:lnTo>
                  <a:lnTo>
                    <a:pt x="272" y="158"/>
                  </a:lnTo>
                  <a:lnTo>
                    <a:pt x="272" y="163"/>
                  </a:lnTo>
                  <a:lnTo>
                    <a:pt x="272" y="168"/>
                  </a:lnTo>
                  <a:lnTo>
                    <a:pt x="272" y="170"/>
                  </a:lnTo>
                  <a:lnTo>
                    <a:pt x="272" y="175"/>
                  </a:lnTo>
                  <a:lnTo>
                    <a:pt x="272" y="180"/>
                  </a:lnTo>
                  <a:lnTo>
                    <a:pt x="272" y="184"/>
                  </a:lnTo>
                  <a:lnTo>
                    <a:pt x="272" y="189"/>
                  </a:lnTo>
                  <a:lnTo>
                    <a:pt x="272" y="194"/>
                  </a:lnTo>
                  <a:lnTo>
                    <a:pt x="272" y="199"/>
                  </a:lnTo>
                  <a:lnTo>
                    <a:pt x="272" y="201"/>
                  </a:lnTo>
                  <a:lnTo>
                    <a:pt x="272" y="206"/>
                  </a:lnTo>
                  <a:lnTo>
                    <a:pt x="272" y="210"/>
                  </a:lnTo>
                  <a:lnTo>
                    <a:pt x="272" y="215"/>
                  </a:lnTo>
                  <a:lnTo>
                    <a:pt x="272" y="220"/>
                  </a:lnTo>
                  <a:lnTo>
                    <a:pt x="272" y="225"/>
                  </a:lnTo>
                  <a:lnTo>
                    <a:pt x="272" y="229"/>
                  </a:lnTo>
                  <a:lnTo>
                    <a:pt x="272" y="232"/>
                  </a:lnTo>
                  <a:lnTo>
                    <a:pt x="272" y="236"/>
                  </a:lnTo>
                  <a:lnTo>
                    <a:pt x="272" y="241"/>
                  </a:lnTo>
                  <a:lnTo>
                    <a:pt x="272" y="246"/>
                  </a:lnTo>
                  <a:lnTo>
                    <a:pt x="272" y="248"/>
                  </a:lnTo>
                  <a:lnTo>
                    <a:pt x="272" y="248"/>
                  </a:lnTo>
                  <a:lnTo>
                    <a:pt x="265" y="251"/>
                  </a:lnTo>
                  <a:lnTo>
                    <a:pt x="253" y="255"/>
                  </a:lnTo>
                  <a:lnTo>
                    <a:pt x="250" y="258"/>
                  </a:lnTo>
                  <a:lnTo>
                    <a:pt x="243" y="258"/>
                  </a:lnTo>
                  <a:lnTo>
                    <a:pt x="238" y="260"/>
                  </a:lnTo>
                  <a:lnTo>
                    <a:pt x="236" y="262"/>
                  </a:lnTo>
                  <a:lnTo>
                    <a:pt x="229" y="265"/>
                  </a:lnTo>
                  <a:lnTo>
                    <a:pt x="224" y="270"/>
                  </a:lnTo>
                  <a:lnTo>
                    <a:pt x="217" y="274"/>
                  </a:lnTo>
                  <a:lnTo>
                    <a:pt x="217" y="274"/>
                  </a:lnTo>
                  <a:lnTo>
                    <a:pt x="217" y="274"/>
                  </a:lnTo>
                  <a:lnTo>
                    <a:pt x="212" y="281"/>
                  </a:lnTo>
                  <a:lnTo>
                    <a:pt x="210" y="286"/>
                  </a:lnTo>
                  <a:lnTo>
                    <a:pt x="210" y="289"/>
                  </a:lnTo>
                  <a:lnTo>
                    <a:pt x="210" y="293"/>
                  </a:lnTo>
                  <a:lnTo>
                    <a:pt x="212" y="300"/>
                  </a:lnTo>
                  <a:lnTo>
                    <a:pt x="215" y="305"/>
                  </a:lnTo>
                  <a:lnTo>
                    <a:pt x="215" y="319"/>
                  </a:lnTo>
                  <a:lnTo>
                    <a:pt x="215" y="333"/>
                  </a:lnTo>
                  <a:lnTo>
                    <a:pt x="217" y="357"/>
                  </a:lnTo>
                  <a:lnTo>
                    <a:pt x="217" y="362"/>
                  </a:lnTo>
                  <a:lnTo>
                    <a:pt x="217" y="371"/>
                  </a:lnTo>
                  <a:lnTo>
                    <a:pt x="210" y="371"/>
                  </a:lnTo>
                  <a:lnTo>
                    <a:pt x="208" y="371"/>
                  </a:lnTo>
                  <a:lnTo>
                    <a:pt x="201" y="371"/>
                  </a:lnTo>
                  <a:lnTo>
                    <a:pt x="191" y="371"/>
                  </a:lnTo>
                  <a:lnTo>
                    <a:pt x="179" y="371"/>
                  </a:lnTo>
                  <a:lnTo>
                    <a:pt x="165" y="371"/>
                  </a:lnTo>
                  <a:lnTo>
                    <a:pt x="149" y="371"/>
                  </a:lnTo>
                  <a:lnTo>
                    <a:pt x="149" y="371"/>
                  </a:lnTo>
                  <a:lnTo>
                    <a:pt x="130" y="371"/>
                  </a:lnTo>
                  <a:lnTo>
                    <a:pt x="111" y="371"/>
                  </a:lnTo>
                  <a:lnTo>
                    <a:pt x="94" y="371"/>
                  </a:lnTo>
                  <a:lnTo>
                    <a:pt x="75" y="371"/>
                  </a:lnTo>
                  <a:lnTo>
                    <a:pt x="59" y="371"/>
                  </a:lnTo>
                  <a:lnTo>
                    <a:pt x="44" y="371"/>
                  </a:lnTo>
                  <a:lnTo>
                    <a:pt x="33" y="371"/>
                  </a:lnTo>
                  <a:lnTo>
                    <a:pt x="21" y="371"/>
                  </a:lnTo>
                  <a:lnTo>
                    <a:pt x="16" y="371"/>
                  </a:lnTo>
                  <a:lnTo>
                    <a:pt x="14" y="371"/>
                  </a:lnTo>
                  <a:lnTo>
                    <a:pt x="7" y="371"/>
                  </a:lnTo>
                  <a:lnTo>
                    <a:pt x="7" y="371"/>
                  </a:lnTo>
                  <a:lnTo>
                    <a:pt x="7" y="376"/>
                  </a:lnTo>
                  <a:lnTo>
                    <a:pt x="4" y="381"/>
                  </a:lnTo>
                  <a:lnTo>
                    <a:pt x="2" y="388"/>
                  </a:lnTo>
                  <a:lnTo>
                    <a:pt x="2" y="390"/>
                  </a:lnTo>
                  <a:lnTo>
                    <a:pt x="2" y="395"/>
                  </a:lnTo>
                  <a:lnTo>
                    <a:pt x="0" y="397"/>
                  </a:lnTo>
                  <a:lnTo>
                    <a:pt x="2" y="402"/>
                  </a:lnTo>
                  <a:lnTo>
                    <a:pt x="2" y="402"/>
                  </a:lnTo>
                  <a:lnTo>
                    <a:pt x="0" y="400"/>
                  </a:lnTo>
                  <a:lnTo>
                    <a:pt x="0" y="397"/>
                  </a:lnTo>
                  <a:lnTo>
                    <a:pt x="0" y="397"/>
                  </a:lnTo>
                  <a:lnTo>
                    <a:pt x="0" y="395"/>
                  </a:lnTo>
                  <a:lnTo>
                    <a:pt x="0" y="395"/>
                  </a:lnTo>
                  <a:lnTo>
                    <a:pt x="0" y="393"/>
                  </a:lnTo>
                  <a:lnTo>
                    <a:pt x="0" y="390"/>
                  </a:lnTo>
                  <a:lnTo>
                    <a:pt x="2" y="388"/>
                  </a:lnTo>
                  <a:lnTo>
                    <a:pt x="4" y="371"/>
                  </a:lnTo>
                  <a:lnTo>
                    <a:pt x="4" y="369"/>
                  </a:lnTo>
                  <a:lnTo>
                    <a:pt x="4" y="369"/>
                  </a:lnTo>
                  <a:lnTo>
                    <a:pt x="4" y="367"/>
                  </a:lnTo>
                  <a:lnTo>
                    <a:pt x="7" y="364"/>
                  </a:lnTo>
                  <a:lnTo>
                    <a:pt x="18" y="362"/>
                  </a:lnTo>
                  <a:lnTo>
                    <a:pt x="28" y="362"/>
                  </a:lnTo>
                  <a:lnTo>
                    <a:pt x="49" y="362"/>
                  </a:lnTo>
                  <a:lnTo>
                    <a:pt x="56" y="362"/>
                  </a:lnTo>
                  <a:lnTo>
                    <a:pt x="63" y="362"/>
                  </a:lnTo>
                  <a:lnTo>
                    <a:pt x="73" y="362"/>
                  </a:lnTo>
                  <a:lnTo>
                    <a:pt x="80" y="362"/>
                  </a:lnTo>
                  <a:lnTo>
                    <a:pt x="87" y="364"/>
                  </a:lnTo>
                  <a:lnTo>
                    <a:pt x="97" y="364"/>
                  </a:lnTo>
                  <a:lnTo>
                    <a:pt x="104" y="364"/>
                  </a:lnTo>
                  <a:lnTo>
                    <a:pt x="113" y="364"/>
                  </a:lnTo>
                  <a:lnTo>
                    <a:pt x="120" y="364"/>
                  </a:lnTo>
                  <a:lnTo>
                    <a:pt x="125" y="362"/>
                  </a:lnTo>
                  <a:lnTo>
                    <a:pt x="130" y="355"/>
                  </a:lnTo>
                  <a:lnTo>
                    <a:pt x="132" y="350"/>
                  </a:lnTo>
                  <a:lnTo>
                    <a:pt x="132" y="348"/>
                  </a:lnTo>
                  <a:lnTo>
                    <a:pt x="132" y="343"/>
                  </a:lnTo>
                  <a:lnTo>
                    <a:pt x="132" y="341"/>
                  </a:lnTo>
                  <a:lnTo>
                    <a:pt x="134" y="338"/>
                  </a:lnTo>
                  <a:lnTo>
                    <a:pt x="137" y="333"/>
                  </a:lnTo>
                  <a:lnTo>
                    <a:pt x="141" y="331"/>
                  </a:lnTo>
                  <a:lnTo>
                    <a:pt x="141" y="329"/>
                  </a:lnTo>
                  <a:lnTo>
                    <a:pt x="144" y="326"/>
                  </a:lnTo>
                  <a:lnTo>
                    <a:pt x="149" y="322"/>
                  </a:lnTo>
                  <a:lnTo>
                    <a:pt x="151" y="319"/>
                  </a:lnTo>
                  <a:lnTo>
                    <a:pt x="153" y="315"/>
                  </a:lnTo>
                  <a:lnTo>
                    <a:pt x="153" y="312"/>
                  </a:lnTo>
                  <a:lnTo>
                    <a:pt x="156" y="307"/>
                  </a:lnTo>
                  <a:lnTo>
                    <a:pt x="156" y="298"/>
                  </a:lnTo>
                  <a:lnTo>
                    <a:pt x="156" y="289"/>
                  </a:lnTo>
                  <a:lnTo>
                    <a:pt x="158" y="281"/>
                  </a:lnTo>
                  <a:lnTo>
                    <a:pt x="158" y="277"/>
                  </a:lnTo>
                  <a:lnTo>
                    <a:pt x="160" y="270"/>
                  </a:lnTo>
                  <a:lnTo>
                    <a:pt x="163" y="255"/>
                  </a:lnTo>
                  <a:lnTo>
                    <a:pt x="165" y="251"/>
                  </a:lnTo>
                  <a:lnTo>
                    <a:pt x="168" y="246"/>
                  </a:lnTo>
                  <a:lnTo>
                    <a:pt x="170" y="239"/>
                  </a:lnTo>
                  <a:lnTo>
                    <a:pt x="172" y="234"/>
                  </a:lnTo>
                  <a:lnTo>
                    <a:pt x="175" y="232"/>
                  </a:lnTo>
                  <a:lnTo>
                    <a:pt x="177" y="229"/>
                  </a:lnTo>
                  <a:lnTo>
                    <a:pt x="184" y="227"/>
                  </a:lnTo>
                  <a:lnTo>
                    <a:pt x="189" y="225"/>
                  </a:lnTo>
                  <a:lnTo>
                    <a:pt x="194" y="222"/>
                  </a:lnTo>
                  <a:lnTo>
                    <a:pt x="198" y="220"/>
                  </a:lnTo>
                  <a:lnTo>
                    <a:pt x="203" y="218"/>
                  </a:lnTo>
                  <a:lnTo>
                    <a:pt x="203" y="215"/>
                  </a:lnTo>
                  <a:lnTo>
                    <a:pt x="205" y="213"/>
                  </a:lnTo>
                  <a:lnTo>
                    <a:pt x="210" y="203"/>
                  </a:lnTo>
                  <a:lnTo>
                    <a:pt x="212" y="199"/>
                  </a:lnTo>
                  <a:lnTo>
                    <a:pt x="215" y="194"/>
                  </a:lnTo>
                  <a:lnTo>
                    <a:pt x="220" y="189"/>
                  </a:lnTo>
                  <a:lnTo>
                    <a:pt x="222" y="189"/>
                  </a:lnTo>
                  <a:lnTo>
                    <a:pt x="224" y="187"/>
                  </a:lnTo>
                  <a:lnTo>
                    <a:pt x="229" y="184"/>
                  </a:lnTo>
                  <a:lnTo>
                    <a:pt x="234" y="180"/>
                  </a:lnTo>
                  <a:lnTo>
                    <a:pt x="238" y="177"/>
                  </a:lnTo>
                  <a:lnTo>
                    <a:pt x="243" y="175"/>
                  </a:lnTo>
                  <a:lnTo>
                    <a:pt x="246" y="173"/>
                  </a:lnTo>
                  <a:lnTo>
                    <a:pt x="250" y="168"/>
                  </a:lnTo>
                  <a:lnTo>
                    <a:pt x="250" y="165"/>
                  </a:lnTo>
                  <a:lnTo>
                    <a:pt x="253" y="161"/>
                  </a:lnTo>
                  <a:lnTo>
                    <a:pt x="255" y="151"/>
                  </a:lnTo>
                  <a:lnTo>
                    <a:pt x="257" y="144"/>
                  </a:lnTo>
                  <a:lnTo>
                    <a:pt x="260" y="135"/>
                  </a:lnTo>
                  <a:lnTo>
                    <a:pt x="262" y="128"/>
                  </a:lnTo>
                  <a:lnTo>
                    <a:pt x="262" y="120"/>
                  </a:lnTo>
                  <a:lnTo>
                    <a:pt x="265" y="116"/>
                  </a:lnTo>
                  <a:lnTo>
                    <a:pt x="267" y="109"/>
                  </a:lnTo>
                  <a:lnTo>
                    <a:pt x="267" y="106"/>
                  </a:lnTo>
                  <a:lnTo>
                    <a:pt x="267" y="104"/>
                  </a:lnTo>
                  <a:lnTo>
                    <a:pt x="269" y="99"/>
                  </a:lnTo>
                  <a:lnTo>
                    <a:pt x="269" y="99"/>
                  </a:lnTo>
                  <a:lnTo>
                    <a:pt x="272" y="97"/>
                  </a:lnTo>
                  <a:lnTo>
                    <a:pt x="274" y="97"/>
                  </a:lnTo>
                  <a:lnTo>
                    <a:pt x="279" y="94"/>
                  </a:lnTo>
                  <a:lnTo>
                    <a:pt x="286" y="94"/>
                  </a:lnTo>
                  <a:lnTo>
                    <a:pt x="288" y="94"/>
                  </a:lnTo>
                  <a:lnTo>
                    <a:pt x="288" y="90"/>
                  </a:lnTo>
                  <a:lnTo>
                    <a:pt x="288" y="87"/>
                  </a:lnTo>
                  <a:lnTo>
                    <a:pt x="293" y="83"/>
                  </a:lnTo>
                  <a:lnTo>
                    <a:pt x="295" y="78"/>
                  </a:lnTo>
                  <a:lnTo>
                    <a:pt x="295" y="76"/>
                  </a:lnTo>
                  <a:lnTo>
                    <a:pt x="298" y="71"/>
                  </a:lnTo>
                  <a:lnTo>
                    <a:pt x="300" y="68"/>
                  </a:lnTo>
                  <a:lnTo>
                    <a:pt x="305" y="66"/>
                  </a:lnTo>
                  <a:lnTo>
                    <a:pt x="307" y="61"/>
                  </a:lnTo>
                  <a:lnTo>
                    <a:pt x="309" y="59"/>
                  </a:lnTo>
                  <a:lnTo>
                    <a:pt x="309" y="54"/>
                  </a:lnTo>
                  <a:lnTo>
                    <a:pt x="307" y="52"/>
                  </a:lnTo>
                  <a:lnTo>
                    <a:pt x="305" y="47"/>
                  </a:lnTo>
                  <a:lnTo>
                    <a:pt x="312" y="45"/>
                  </a:lnTo>
                  <a:lnTo>
                    <a:pt x="319" y="45"/>
                  </a:lnTo>
                  <a:lnTo>
                    <a:pt x="324" y="42"/>
                  </a:lnTo>
                  <a:lnTo>
                    <a:pt x="331" y="40"/>
                  </a:lnTo>
                  <a:lnTo>
                    <a:pt x="336" y="40"/>
                  </a:lnTo>
                  <a:lnTo>
                    <a:pt x="338" y="40"/>
                  </a:lnTo>
                  <a:lnTo>
                    <a:pt x="345" y="40"/>
                  </a:lnTo>
                  <a:lnTo>
                    <a:pt x="350" y="40"/>
                  </a:lnTo>
                  <a:lnTo>
                    <a:pt x="354" y="42"/>
                  </a:lnTo>
                  <a:lnTo>
                    <a:pt x="359" y="47"/>
                  </a:lnTo>
                  <a:lnTo>
                    <a:pt x="366" y="49"/>
                  </a:lnTo>
                  <a:lnTo>
                    <a:pt x="369" y="49"/>
                  </a:lnTo>
                  <a:lnTo>
                    <a:pt x="373" y="47"/>
                  </a:lnTo>
                  <a:lnTo>
                    <a:pt x="376" y="45"/>
                  </a:lnTo>
                  <a:lnTo>
                    <a:pt x="378" y="45"/>
                  </a:lnTo>
                  <a:lnTo>
                    <a:pt x="380" y="47"/>
                  </a:lnTo>
                  <a:lnTo>
                    <a:pt x="385" y="49"/>
                  </a:lnTo>
                  <a:lnTo>
                    <a:pt x="390" y="49"/>
                  </a:lnTo>
                  <a:lnTo>
                    <a:pt x="392" y="49"/>
                  </a:lnTo>
                  <a:lnTo>
                    <a:pt x="397" y="45"/>
                  </a:lnTo>
                  <a:lnTo>
                    <a:pt x="402" y="40"/>
                  </a:lnTo>
                  <a:lnTo>
                    <a:pt x="406" y="38"/>
                  </a:lnTo>
                  <a:lnTo>
                    <a:pt x="411" y="35"/>
                  </a:lnTo>
                  <a:lnTo>
                    <a:pt x="414" y="35"/>
                  </a:lnTo>
                  <a:lnTo>
                    <a:pt x="418" y="35"/>
                  </a:lnTo>
                  <a:lnTo>
                    <a:pt x="421" y="35"/>
                  </a:lnTo>
                  <a:lnTo>
                    <a:pt x="428" y="35"/>
                  </a:lnTo>
                  <a:lnTo>
                    <a:pt x="433" y="35"/>
                  </a:lnTo>
                  <a:lnTo>
                    <a:pt x="440" y="33"/>
                  </a:lnTo>
                  <a:lnTo>
                    <a:pt x="444" y="33"/>
                  </a:lnTo>
                  <a:lnTo>
                    <a:pt x="447" y="31"/>
                  </a:lnTo>
                  <a:lnTo>
                    <a:pt x="447" y="28"/>
                  </a:lnTo>
                  <a:lnTo>
                    <a:pt x="444" y="26"/>
                  </a:lnTo>
                  <a:lnTo>
                    <a:pt x="444" y="21"/>
                  </a:lnTo>
                  <a:lnTo>
                    <a:pt x="444" y="19"/>
                  </a:lnTo>
                  <a:lnTo>
                    <a:pt x="444" y="16"/>
                  </a:lnTo>
                  <a:lnTo>
                    <a:pt x="444" y="12"/>
                  </a:lnTo>
                  <a:lnTo>
                    <a:pt x="444" y="9"/>
                  </a:lnTo>
                  <a:lnTo>
                    <a:pt x="442" y="5"/>
                  </a:lnTo>
                  <a:lnTo>
                    <a:pt x="442" y="0"/>
                  </a:lnTo>
                  <a:lnTo>
                    <a:pt x="442" y="0"/>
                  </a:lnTo>
                  <a:lnTo>
                    <a:pt x="442" y="0"/>
                  </a:lnTo>
                  <a:lnTo>
                    <a:pt x="442" y="0"/>
                  </a:lnTo>
                  <a:lnTo>
                    <a:pt x="447" y="0"/>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4" name="Freeform 86">
              <a:extLst>
                <a:ext uri="{FF2B5EF4-FFF2-40B4-BE49-F238E27FC236}">
                  <a16:creationId xmlns:a16="http://schemas.microsoft.com/office/drawing/2014/main" id="{78F559C2-E559-8DA6-6ACA-5B02F1C7FB44}"/>
                </a:ext>
              </a:extLst>
            </p:cNvPr>
            <p:cNvSpPr>
              <a:spLocks/>
            </p:cNvSpPr>
            <p:nvPr/>
          </p:nvSpPr>
          <p:spPr bwMode="auto">
            <a:xfrm>
              <a:off x="5767387" y="1147329"/>
              <a:ext cx="712788" cy="638175"/>
            </a:xfrm>
            <a:custGeom>
              <a:avLst/>
              <a:gdLst>
                <a:gd name="T0" fmla="*/ 449 w 449"/>
                <a:gd name="T1" fmla="*/ 73 h 402"/>
                <a:gd name="T2" fmla="*/ 449 w 449"/>
                <a:gd name="T3" fmla="*/ 35 h 402"/>
                <a:gd name="T4" fmla="*/ 210 w 449"/>
                <a:gd name="T5" fmla="*/ 0 h 402"/>
                <a:gd name="T6" fmla="*/ 203 w 449"/>
                <a:gd name="T7" fmla="*/ 19 h 402"/>
                <a:gd name="T8" fmla="*/ 198 w 449"/>
                <a:gd name="T9" fmla="*/ 31 h 402"/>
                <a:gd name="T10" fmla="*/ 186 w 449"/>
                <a:gd name="T11" fmla="*/ 59 h 402"/>
                <a:gd name="T12" fmla="*/ 156 w 449"/>
                <a:gd name="T13" fmla="*/ 76 h 402"/>
                <a:gd name="T14" fmla="*/ 144 w 449"/>
                <a:gd name="T15" fmla="*/ 83 h 402"/>
                <a:gd name="T16" fmla="*/ 139 w 449"/>
                <a:gd name="T17" fmla="*/ 92 h 402"/>
                <a:gd name="T18" fmla="*/ 139 w 449"/>
                <a:gd name="T19" fmla="*/ 102 h 402"/>
                <a:gd name="T20" fmla="*/ 130 w 449"/>
                <a:gd name="T21" fmla="*/ 120 h 402"/>
                <a:gd name="T22" fmla="*/ 125 w 449"/>
                <a:gd name="T23" fmla="*/ 130 h 402"/>
                <a:gd name="T24" fmla="*/ 120 w 449"/>
                <a:gd name="T25" fmla="*/ 154 h 402"/>
                <a:gd name="T26" fmla="*/ 120 w 449"/>
                <a:gd name="T27" fmla="*/ 158 h 402"/>
                <a:gd name="T28" fmla="*/ 120 w 449"/>
                <a:gd name="T29" fmla="*/ 163 h 402"/>
                <a:gd name="T30" fmla="*/ 118 w 449"/>
                <a:gd name="T31" fmla="*/ 177 h 402"/>
                <a:gd name="T32" fmla="*/ 111 w 449"/>
                <a:gd name="T33" fmla="*/ 182 h 402"/>
                <a:gd name="T34" fmla="*/ 104 w 449"/>
                <a:gd name="T35" fmla="*/ 187 h 402"/>
                <a:gd name="T36" fmla="*/ 87 w 449"/>
                <a:gd name="T37" fmla="*/ 203 h 402"/>
                <a:gd name="T38" fmla="*/ 80 w 449"/>
                <a:gd name="T39" fmla="*/ 213 h 402"/>
                <a:gd name="T40" fmla="*/ 73 w 449"/>
                <a:gd name="T41" fmla="*/ 218 h 402"/>
                <a:gd name="T42" fmla="*/ 61 w 449"/>
                <a:gd name="T43" fmla="*/ 229 h 402"/>
                <a:gd name="T44" fmla="*/ 61 w 449"/>
                <a:gd name="T45" fmla="*/ 236 h 402"/>
                <a:gd name="T46" fmla="*/ 63 w 449"/>
                <a:gd name="T47" fmla="*/ 232 h 402"/>
                <a:gd name="T48" fmla="*/ 66 w 449"/>
                <a:gd name="T49" fmla="*/ 227 h 402"/>
                <a:gd name="T50" fmla="*/ 71 w 449"/>
                <a:gd name="T51" fmla="*/ 222 h 402"/>
                <a:gd name="T52" fmla="*/ 71 w 449"/>
                <a:gd name="T53" fmla="*/ 225 h 402"/>
                <a:gd name="T54" fmla="*/ 68 w 449"/>
                <a:gd name="T55" fmla="*/ 234 h 402"/>
                <a:gd name="T56" fmla="*/ 63 w 449"/>
                <a:gd name="T57" fmla="*/ 239 h 402"/>
                <a:gd name="T58" fmla="*/ 56 w 449"/>
                <a:gd name="T59" fmla="*/ 253 h 402"/>
                <a:gd name="T60" fmla="*/ 47 w 449"/>
                <a:gd name="T61" fmla="*/ 267 h 402"/>
                <a:gd name="T62" fmla="*/ 49 w 449"/>
                <a:gd name="T63" fmla="*/ 272 h 402"/>
                <a:gd name="T64" fmla="*/ 44 w 449"/>
                <a:gd name="T65" fmla="*/ 281 h 402"/>
                <a:gd name="T66" fmla="*/ 42 w 449"/>
                <a:gd name="T67" fmla="*/ 284 h 402"/>
                <a:gd name="T68" fmla="*/ 40 w 449"/>
                <a:gd name="T69" fmla="*/ 289 h 402"/>
                <a:gd name="T70" fmla="*/ 35 w 449"/>
                <a:gd name="T71" fmla="*/ 303 h 402"/>
                <a:gd name="T72" fmla="*/ 26 w 449"/>
                <a:gd name="T73" fmla="*/ 317 h 402"/>
                <a:gd name="T74" fmla="*/ 21 w 449"/>
                <a:gd name="T75" fmla="*/ 317 h 402"/>
                <a:gd name="T76" fmla="*/ 18 w 449"/>
                <a:gd name="T77" fmla="*/ 322 h 402"/>
                <a:gd name="T78" fmla="*/ 9 w 449"/>
                <a:gd name="T79" fmla="*/ 338 h 402"/>
                <a:gd name="T80" fmla="*/ 7 w 449"/>
                <a:gd name="T81" fmla="*/ 345 h 402"/>
                <a:gd name="T82" fmla="*/ 7 w 449"/>
                <a:gd name="T83" fmla="*/ 350 h 402"/>
                <a:gd name="T84" fmla="*/ 4 w 449"/>
                <a:gd name="T85" fmla="*/ 369 h 402"/>
                <a:gd name="T86" fmla="*/ 0 w 449"/>
                <a:gd name="T87" fmla="*/ 395 h 402"/>
                <a:gd name="T88" fmla="*/ 2 w 449"/>
                <a:gd name="T89" fmla="*/ 402 h 402"/>
                <a:gd name="T90" fmla="*/ 7 w 449"/>
                <a:gd name="T91" fmla="*/ 376 h 402"/>
                <a:gd name="T92" fmla="*/ 59 w 449"/>
                <a:gd name="T93" fmla="*/ 371 h 402"/>
                <a:gd name="T94" fmla="*/ 149 w 449"/>
                <a:gd name="T95" fmla="*/ 371 h 402"/>
                <a:gd name="T96" fmla="*/ 217 w 449"/>
                <a:gd name="T97" fmla="*/ 371 h 402"/>
                <a:gd name="T98" fmla="*/ 212 w 449"/>
                <a:gd name="T99" fmla="*/ 300 h 402"/>
                <a:gd name="T100" fmla="*/ 217 w 449"/>
                <a:gd name="T101" fmla="*/ 274 h 402"/>
                <a:gd name="T102" fmla="*/ 243 w 449"/>
                <a:gd name="T103" fmla="*/ 258 h 402"/>
                <a:gd name="T104" fmla="*/ 272 w 449"/>
                <a:gd name="T105" fmla="*/ 246 h 402"/>
                <a:gd name="T106" fmla="*/ 449 w 449"/>
                <a:gd name="T107" fmla="*/ 9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 h="402">
                  <a:moveTo>
                    <a:pt x="449" y="94"/>
                  </a:moveTo>
                  <a:lnTo>
                    <a:pt x="449" y="92"/>
                  </a:lnTo>
                  <a:lnTo>
                    <a:pt x="449" y="90"/>
                  </a:lnTo>
                  <a:lnTo>
                    <a:pt x="449" y="85"/>
                  </a:lnTo>
                  <a:lnTo>
                    <a:pt x="449" y="80"/>
                  </a:lnTo>
                  <a:lnTo>
                    <a:pt x="449" y="73"/>
                  </a:lnTo>
                  <a:lnTo>
                    <a:pt x="449" y="66"/>
                  </a:lnTo>
                  <a:lnTo>
                    <a:pt x="449" y="59"/>
                  </a:lnTo>
                  <a:lnTo>
                    <a:pt x="449" y="52"/>
                  </a:lnTo>
                  <a:lnTo>
                    <a:pt x="449" y="47"/>
                  </a:lnTo>
                  <a:lnTo>
                    <a:pt x="449" y="40"/>
                  </a:lnTo>
                  <a:lnTo>
                    <a:pt x="449" y="35"/>
                  </a:lnTo>
                  <a:lnTo>
                    <a:pt x="449" y="31"/>
                  </a:lnTo>
                  <a:lnTo>
                    <a:pt x="449" y="26"/>
                  </a:lnTo>
                  <a:lnTo>
                    <a:pt x="449" y="23"/>
                  </a:lnTo>
                  <a:lnTo>
                    <a:pt x="449" y="23"/>
                  </a:lnTo>
                  <a:lnTo>
                    <a:pt x="449" y="0"/>
                  </a:lnTo>
                  <a:lnTo>
                    <a:pt x="210" y="0"/>
                  </a:lnTo>
                  <a:lnTo>
                    <a:pt x="210" y="2"/>
                  </a:lnTo>
                  <a:lnTo>
                    <a:pt x="208" y="5"/>
                  </a:lnTo>
                  <a:lnTo>
                    <a:pt x="208" y="5"/>
                  </a:lnTo>
                  <a:lnTo>
                    <a:pt x="208" y="7"/>
                  </a:lnTo>
                  <a:lnTo>
                    <a:pt x="205" y="12"/>
                  </a:lnTo>
                  <a:lnTo>
                    <a:pt x="203" y="19"/>
                  </a:lnTo>
                  <a:lnTo>
                    <a:pt x="203" y="19"/>
                  </a:lnTo>
                  <a:lnTo>
                    <a:pt x="203" y="19"/>
                  </a:lnTo>
                  <a:lnTo>
                    <a:pt x="203" y="21"/>
                  </a:lnTo>
                  <a:lnTo>
                    <a:pt x="203" y="21"/>
                  </a:lnTo>
                  <a:lnTo>
                    <a:pt x="198" y="28"/>
                  </a:lnTo>
                  <a:lnTo>
                    <a:pt x="198" y="31"/>
                  </a:lnTo>
                  <a:lnTo>
                    <a:pt x="196" y="38"/>
                  </a:lnTo>
                  <a:lnTo>
                    <a:pt x="194" y="40"/>
                  </a:lnTo>
                  <a:lnTo>
                    <a:pt x="194" y="45"/>
                  </a:lnTo>
                  <a:lnTo>
                    <a:pt x="191" y="49"/>
                  </a:lnTo>
                  <a:lnTo>
                    <a:pt x="189" y="54"/>
                  </a:lnTo>
                  <a:lnTo>
                    <a:pt x="186" y="59"/>
                  </a:lnTo>
                  <a:lnTo>
                    <a:pt x="179" y="64"/>
                  </a:lnTo>
                  <a:lnTo>
                    <a:pt x="170" y="71"/>
                  </a:lnTo>
                  <a:lnTo>
                    <a:pt x="163" y="73"/>
                  </a:lnTo>
                  <a:lnTo>
                    <a:pt x="163" y="73"/>
                  </a:lnTo>
                  <a:lnTo>
                    <a:pt x="158" y="73"/>
                  </a:lnTo>
                  <a:lnTo>
                    <a:pt x="156" y="76"/>
                  </a:lnTo>
                  <a:lnTo>
                    <a:pt x="156" y="76"/>
                  </a:lnTo>
                  <a:lnTo>
                    <a:pt x="156" y="76"/>
                  </a:lnTo>
                  <a:lnTo>
                    <a:pt x="153" y="78"/>
                  </a:lnTo>
                  <a:lnTo>
                    <a:pt x="149" y="83"/>
                  </a:lnTo>
                  <a:lnTo>
                    <a:pt x="146" y="83"/>
                  </a:lnTo>
                  <a:lnTo>
                    <a:pt x="144" y="83"/>
                  </a:lnTo>
                  <a:lnTo>
                    <a:pt x="144" y="85"/>
                  </a:lnTo>
                  <a:lnTo>
                    <a:pt x="141" y="87"/>
                  </a:lnTo>
                  <a:lnTo>
                    <a:pt x="139" y="90"/>
                  </a:lnTo>
                  <a:lnTo>
                    <a:pt x="139" y="90"/>
                  </a:lnTo>
                  <a:lnTo>
                    <a:pt x="139" y="92"/>
                  </a:lnTo>
                  <a:lnTo>
                    <a:pt x="139" y="92"/>
                  </a:lnTo>
                  <a:lnTo>
                    <a:pt x="139" y="94"/>
                  </a:lnTo>
                  <a:lnTo>
                    <a:pt x="139" y="94"/>
                  </a:lnTo>
                  <a:lnTo>
                    <a:pt x="139" y="97"/>
                  </a:lnTo>
                  <a:lnTo>
                    <a:pt x="139" y="99"/>
                  </a:lnTo>
                  <a:lnTo>
                    <a:pt x="139" y="99"/>
                  </a:lnTo>
                  <a:lnTo>
                    <a:pt x="139" y="102"/>
                  </a:lnTo>
                  <a:lnTo>
                    <a:pt x="137" y="104"/>
                  </a:lnTo>
                  <a:lnTo>
                    <a:pt x="137" y="104"/>
                  </a:lnTo>
                  <a:lnTo>
                    <a:pt x="137" y="106"/>
                  </a:lnTo>
                  <a:lnTo>
                    <a:pt x="132" y="113"/>
                  </a:lnTo>
                  <a:lnTo>
                    <a:pt x="130" y="118"/>
                  </a:lnTo>
                  <a:lnTo>
                    <a:pt x="130" y="120"/>
                  </a:lnTo>
                  <a:lnTo>
                    <a:pt x="130" y="120"/>
                  </a:lnTo>
                  <a:lnTo>
                    <a:pt x="130" y="120"/>
                  </a:lnTo>
                  <a:lnTo>
                    <a:pt x="130" y="123"/>
                  </a:lnTo>
                  <a:lnTo>
                    <a:pt x="127" y="128"/>
                  </a:lnTo>
                  <a:lnTo>
                    <a:pt x="127" y="128"/>
                  </a:lnTo>
                  <a:lnTo>
                    <a:pt x="125" y="130"/>
                  </a:lnTo>
                  <a:lnTo>
                    <a:pt x="123" y="132"/>
                  </a:lnTo>
                  <a:lnTo>
                    <a:pt x="123" y="137"/>
                  </a:lnTo>
                  <a:lnTo>
                    <a:pt x="123" y="139"/>
                  </a:lnTo>
                  <a:lnTo>
                    <a:pt x="120" y="147"/>
                  </a:lnTo>
                  <a:lnTo>
                    <a:pt x="120" y="147"/>
                  </a:lnTo>
                  <a:lnTo>
                    <a:pt x="120" y="154"/>
                  </a:lnTo>
                  <a:lnTo>
                    <a:pt x="120" y="154"/>
                  </a:lnTo>
                  <a:lnTo>
                    <a:pt x="120" y="154"/>
                  </a:lnTo>
                  <a:lnTo>
                    <a:pt x="120" y="156"/>
                  </a:lnTo>
                  <a:lnTo>
                    <a:pt x="120" y="156"/>
                  </a:lnTo>
                  <a:lnTo>
                    <a:pt x="120" y="158"/>
                  </a:lnTo>
                  <a:lnTo>
                    <a:pt x="120" y="158"/>
                  </a:lnTo>
                  <a:lnTo>
                    <a:pt x="120" y="158"/>
                  </a:lnTo>
                  <a:lnTo>
                    <a:pt x="120" y="161"/>
                  </a:lnTo>
                  <a:lnTo>
                    <a:pt x="120" y="161"/>
                  </a:lnTo>
                  <a:lnTo>
                    <a:pt x="120" y="161"/>
                  </a:lnTo>
                  <a:lnTo>
                    <a:pt x="120" y="163"/>
                  </a:lnTo>
                  <a:lnTo>
                    <a:pt x="120" y="163"/>
                  </a:lnTo>
                  <a:lnTo>
                    <a:pt x="120" y="163"/>
                  </a:lnTo>
                  <a:lnTo>
                    <a:pt x="120" y="165"/>
                  </a:lnTo>
                  <a:lnTo>
                    <a:pt x="120" y="168"/>
                  </a:lnTo>
                  <a:lnTo>
                    <a:pt x="118" y="173"/>
                  </a:lnTo>
                  <a:lnTo>
                    <a:pt x="118" y="175"/>
                  </a:lnTo>
                  <a:lnTo>
                    <a:pt x="118" y="177"/>
                  </a:lnTo>
                  <a:lnTo>
                    <a:pt x="115" y="177"/>
                  </a:lnTo>
                  <a:lnTo>
                    <a:pt x="115" y="180"/>
                  </a:lnTo>
                  <a:lnTo>
                    <a:pt x="113" y="180"/>
                  </a:lnTo>
                  <a:lnTo>
                    <a:pt x="111" y="182"/>
                  </a:lnTo>
                  <a:lnTo>
                    <a:pt x="111" y="182"/>
                  </a:lnTo>
                  <a:lnTo>
                    <a:pt x="111" y="182"/>
                  </a:lnTo>
                  <a:lnTo>
                    <a:pt x="111" y="184"/>
                  </a:lnTo>
                  <a:lnTo>
                    <a:pt x="108" y="184"/>
                  </a:lnTo>
                  <a:lnTo>
                    <a:pt x="108" y="187"/>
                  </a:lnTo>
                  <a:lnTo>
                    <a:pt x="106" y="187"/>
                  </a:lnTo>
                  <a:lnTo>
                    <a:pt x="104" y="187"/>
                  </a:lnTo>
                  <a:lnTo>
                    <a:pt x="104" y="187"/>
                  </a:lnTo>
                  <a:lnTo>
                    <a:pt x="104" y="189"/>
                  </a:lnTo>
                  <a:lnTo>
                    <a:pt x="101" y="189"/>
                  </a:lnTo>
                  <a:lnTo>
                    <a:pt x="99" y="191"/>
                  </a:lnTo>
                  <a:lnTo>
                    <a:pt x="97" y="196"/>
                  </a:lnTo>
                  <a:lnTo>
                    <a:pt x="92" y="201"/>
                  </a:lnTo>
                  <a:lnTo>
                    <a:pt x="87" y="203"/>
                  </a:lnTo>
                  <a:lnTo>
                    <a:pt x="87" y="206"/>
                  </a:lnTo>
                  <a:lnTo>
                    <a:pt x="87" y="206"/>
                  </a:lnTo>
                  <a:lnTo>
                    <a:pt x="87" y="206"/>
                  </a:lnTo>
                  <a:lnTo>
                    <a:pt x="85" y="208"/>
                  </a:lnTo>
                  <a:lnTo>
                    <a:pt x="82" y="210"/>
                  </a:lnTo>
                  <a:lnTo>
                    <a:pt x="80" y="213"/>
                  </a:lnTo>
                  <a:lnTo>
                    <a:pt x="80" y="215"/>
                  </a:lnTo>
                  <a:lnTo>
                    <a:pt x="78" y="215"/>
                  </a:lnTo>
                  <a:lnTo>
                    <a:pt x="78" y="218"/>
                  </a:lnTo>
                  <a:lnTo>
                    <a:pt x="75" y="218"/>
                  </a:lnTo>
                  <a:lnTo>
                    <a:pt x="75" y="218"/>
                  </a:lnTo>
                  <a:lnTo>
                    <a:pt x="73" y="218"/>
                  </a:lnTo>
                  <a:lnTo>
                    <a:pt x="71" y="220"/>
                  </a:lnTo>
                  <a:lnTo>
                    <a:pt x="66" y="222"/>
                  </a:lnTo>
                  <a:lnTo>
                    <a:pt x="66" y="225"/>
                  </a:lnTo>
                  <a:lnTo>
                    <a:pt x="66" y="225"/>
                  </a:lnTo>
                  <a:lnTo>
                    <a:pt x="66" y="225"/>
                  </a:lnTo>
                  <a:lnTo>
                    <a:pt x="61" y="229"/>
                  </a:lnTo>
                  <a:lnTo>
                    <a:pt x="59" y="234"/>
                  </a:lnTo>
                  <a:lnTo>
                    <a:pt x="59" y="234"/>
                  </a:lnTo>
                  <a:lnTo>
                    <a:pt x="59" y="236"/>
                  </a:lnTo>
                  <a:lnTo>
                    <a:pt x="59" y="236"/>
                  </a:lnTo>
                  <a:lnTo>
                    <a:pt x="59" y="236"/>
                  </a:lnTo>
                  <a:lnTo>
                    <a:pt x="61" y="236"/>
                  </a:lnTo>
                  <a:lnTo>
                    <a:pt x="61" y="234"/>
                  </a:lnTo>
                  <a:lnTo>
                    <a:pt x="61" y="234"/>
                  </a:lnTo>
                  <a:lnTo>
                    <a:pt x="63" y="234"/>
                  </a:lnTo>
                  <a:lnTo>
                    <a:pt x="63" y="232"/>
                  </a:lnTo>
                  <a:lnTo>
                    <a:pt x="63" y="232"/>
                  </a:lnTo>
                  <a:lnTo>
                    <a:pt x="63" y="232"/>
                  </a:lnTo>
                  <a:lnTo>
                    <a:pt x="63" y="229"/>
                  </a:lnTo>
                  <a:lnTo>
                    <a:pt x="63" y="227"/>
                  </a:lnTo>
                  <a:lnTo>
                    <a:pt x="66" y="227"/>
                  </a:lnTo>
                  <a:lnTo>
                    <a:pt x="66" y="227"/>
                  </a:lnTo>
                  <a:lnTo>
                    <a:pt x="66" y="227"/>
                  </a:lnTo>
                  <a:lnTo>
                    <a:pt x="66" y="227"/>
                  </a:lnTo>
                  <a:lnTo>
                    <a:pt x="68" y="227"/>
                  </a:lnTo>
                  <a:lnTo>
                    <a:pt x="68" y="227"/>
                  </a:lnTo>
                  <a:lnTo>
                    <a:pt x="71" y="225"/>
                  </a:lnTo>
                  <a:lnTo>
                    <a:pt x="71" y="225"/>
                  </a:lnTo>
                  <a:lnTo>
                    <a:pt x="71" y="225"/>
                  </a:lnTo>
                  <a:lnTo>
                    <a:pt x="71" y="222"/>
                  </a:lnTo>
                  <a:lnTo>
                    <a:pt x="71" y="222"/>
                  </a:lnTo>
                  <a:lnTo>
                    <a:pt x="71" y="222"/>
                  </a:lnTo>
                  <a:lnTo>
                    <a:pt x="71" y="222"/>
                  </a:lnTo>
                  <a:lnTo>
                    <a:pt x="71" y="222"/>
                  </a:lnTo>
                  <a:lnTo>
                    <a:pt x="71" y="225"/>
                  </a:lnTo>
                  <a:lnTo>
                    <a:pt x="71" y="225"/>
                  </a:lnTo>
                  <a:lnTo>
                    <a:pt x="71" y="227"/>
                  </a:lnTo>
                  <a:lnTo>
                    <a:pt x="71" y="229"/>
                  </a:lnTo>
                  <a:lnTo>
                    <a:pt x="71" y="229"/>
                  </a:lnTo>
                  <a:lnTo>
                    <a:pt x="68" y="232"/>
                  </a:lnTo>
                  <a:lnTo>
                    <a:pt x="68" y="232"/>
                  </a:lnTo>
                  <a:lnTo>
                    <a:pt x="68" y="234"/>
                  </a:lnTo>
                  <a:lnTo>
                    <a:pt x="68" y="234"/>
                  </a:lnTo>
                  <a:lnTo>
                    <a:pt x="68" y="234"/>
                  </a:lnTo>
                  <a:lnTo>
                    <a:pt x="68" y="236"/>
                  </a:lnTo>
                  <a:lnTo>
                    <a:pt x="66" y="236"/>
                  </a:lnTo>
                  <a:lnTo>
                    <a:pt x="66" y="236"/>
                  </a:lnTo>
                  <a:lnTo>
                    <a:pt x="63" y="239"/>
                  </a:lnTo>
                  <a:lnTo>
                    <a:pt x="61" y="244"/>
                  </a:lnTo>
                  <a:lnTo>
                    <a:pt x="61" y="244"/>
                  </a:lnTo>
                  <a:lnTo>
                    <a:pt x="61" y="246"/>
                  </a:lnTo>
                  <a:lnTo>
                    <a:pt x="59" y="248"/>
                  </a:lnTo>
                  <a:lnTo>
                    <a:pt x="56" y="253"/>
                  </a:lnTo>
                  <a:lnTo>
                    <a:pt x="56" y="253"/>
                  </a:lnTo>
                  <a:lnTo>
                    <a:pt x="56" y="255"/>
                  </a:lnTo>
                  <a:lnTo>
                    <a:pt x="56" y="255"/>
                  </a:lnTo>
                  <a:lnTo>
                    <a:pt x="52" y="265"/>
                  </a:lnTo>
                  <a:lnTo>
                    <a:pt x="52" y="265"/>
                  </a:lnTo>
                  <a:lnTo>
                    <a:pt x="49" y="267"/>
                  </a:lnTo>
                  <a:lnTo>
                    <a:pt x="47" y="267"/>
                  </a:lnTo>
                  <a:lnTo>
                    <a:pt x="47" y="270"/>
                  </a:lnTo>
                  <a:lnTo>
                    <a:pt x="47" y="270"/>
                  </a:lnTo>
                  <a:lnTo>
                    <a:pt x="49" y="270"/>
                  </a:lnTo>
                  <a:lnTo>
                    <a:pt x="49" y="270"/>
                  </a:lnTo>
                  <a:lnTo>
                    <a:pt x="49" y="272"/>
                  </a:lnTo>
                  <a:lnTo>
                    <a:pt x="49" y="272"/>
                  </a:lnTo>
                  <a:lnTo>
                    <a:pt x="49" y="274"/>
                  </a:lnTo>
                  <a:lnTo>
                    <a:pt x="49" y="274"/>
                  </a:lnTo>
                  <a:lnTo>
                    <a:pt x="49" y="277"/>
                  </a:lnTo>
                  <a:lnTo>
                    <a:pt x="47" y="279"/>
                  </a:lnTo>
                  <a:lnTo>
                    <a:pt x="44" y="279"/>
                  </a:lnTo>
                  <a:lnTo>
                    <a:pt x="44" y="281"/>
                  </a:lnTo>
                  <a:lnTo>
                    <a:pt x="42" y="281"/>
                  </a:lnTo>
                  <a:lnTo>
                    <a:pt x="42" y="281"/>
                  </a:lnTo>
                  <a:lnTo>
                    <a:pt x="42" y="281"/>
                  </a:lnTo>
                  <a:lnTo>
                    <a:pt x="42" y="281"/>
                  </a:lnTo>
                  <a:lnTo>
                    <a:pt x="42" y="281"/>
                  </a:lnTo>
                  <a:lnTo>
                    <a:pt x="42" y="284"/>
                  </a:lnTo>
                  <a:lnTo>
                    <a:pt x="42" y="284"/>
                  </a:lnTo>
                  <a:lnTo>
                    <a:pt x="42" y="284"/>
                  </a:lnTo>
                  <a:lnTo>
                    <a:pt x="42" y="284"/>
                  </a:lnTo>
                  <a:lnTo>
                    <a:pt x="42" y="286"/>
                  </a:lnTo>
                  <a:lnTo>
                    <a:pt x="42" y="286"/>
                  </a:lnTo>
                  <a:lnTo>
                    <a:pt x="40" y="289"/>
                  </a:lnTo>
                  <a:lnTo>
                    <a:pt x="40" y="291"/>
                  </a:lnTo>
                  <a:lnTo>
                    <a:pt x="40" y="296"/>
                  </a:lnTo>
                  <a:lnTo>
                    <a:pt x="40" y="298"/>
                  </a:lnTo>
                  <a:lnTo>
                    <a:pt x="40" y="300"/>
                  </a:lnTo>
                  <a:lnTo>
                    <a:pt x="35" y="303"/>
                  </a:lnTo>
                  <a:lnTo>
                    <a:pt x="35" y="303"/>
                  </a:lnTo>
                  <a:lnTo>
                    <a:pt x="35" y="305"/>
                  </a:lnTo>
                  <a:lnTo>
                    <a:pt x="33" y="310"/>
                  </a:lnTo>
                  <a:lnTo>
                    <a:pt x="33" y="312"/>
                  </a:lnTo>
                  <a:lnTo>
                    <a:pt x="33" y="315"/>
                  </a:lnTo>
                  <a:lnTo>
                    <a:pt x="30" y="315"/>
                  </a:lnTo>
                  <a:lnTo>
                    <a:pt x="26" y="317"/>
                  </a:lnTo>
                  <a:lnTo>
                    <a:pt x="23" y="317"/>
                  </a:lnTo>
                  <a:lnTo>
                    <a:pt x="23" y="317"/>
                  </a:lnTo>
                  <a:lnTo>
                    <a:pt x="23" y="315"/>
                  </a:lnTo>
                  <a:lnTo>
                    <a:pt x="23" y="315"/>
                  </a:lnTo>
                  <a:lnTo>
                    <a:pt x="23" y="317"/>
                  </a:lnTo>
                  <a:lnTo>
                    <a:pt x="21" y="317"/>
                  </a:lnTo>
                  <a:lnTo>
                    <a:pt x="21" y="317"/>
                  </a:lnTo>
                  <a:lnTo>
                    <a:pt x="21" y="317"/>
                  </a:lnTo>
                  <a:lnTo>
                    <a:pt x="18" y="319"/>
                  </a:lnTo>
                  <a:lnTo>
                    <a:pt x="18" y="319"/>
                  </a:lnTo>
                  <a:lnTo>
                    <a:pt x="18" y="319"/>
                  </a:lnTo>
                  <a:lnTo>
                    <a:pt x="18" y="322"/>
                  </a:lnTo>
                  <a:lnTo>
                    <a:pt x="16" y="322"/>
                  </a:lnTo>
                  <a:lnTo>
                    <a:pt x="16" y="322"/>
                  </a:lnTo>
                  <a:lnTo>
                    <a:pt x="16" y="324"/>
                  </a:lnTo>
                  <a:lnTo>
                    <a:pt x="14" y="324"/>
                  </a:lnTo>
                  <a:lnTo>
                    <a:pt x="9" y="336"/>
                  </a:lnTo>
                  <a:lnTo>
                    <a:pt x="9" y="338"/>
                  </a:lnTo>
                  <a:lnTo>
                    <a:pt x="9" y="341"/>
                  </a:lnTo>
                  <a:lnTo>
                    <a:pt x="7" y="343"/>
                  </a:lnTo>
                  <a:lnTo>
                    <a:pt x="7" y="345"/>
                  </a:lnTo>
                  <a:lnTo>
                    <a:pt x="7" y="345"/>
                  </a:lnTo>
                  <a:lnTo>
                    <a:pt x="7" y="345"/>
                  </a:lnTo>
                  <a:lnTo>
                    <a:pt x="7" y="345"/>
                  </a:lnTo>
                  <a:lnTo>
                    <a:pt x="7" y="345"/>
                  </a:lnTo>
                  <a:lnTo>
                    <a:pt x="7" y="348"/>
                  </a:lnTo>
                  <a:lnTo>
                    <a:pt x="7" y="348"/>
                  </a:lnTo>
                  <a:lnTo>
                    <a:pt x="7" y="348"/>
                  </a:lnTo>
                  <a:lnTo>
                    <a:pt x="7" y="350"/>
                  </a:lnTo>
                  <a:lnTo>
                    <a:pt x="7" y="350"/>
                  </a:lnTo>
                  <a:lnTo>
                    <a:pt x="7" y="352"/>
                  </a:lnTo>
                  <a:lnTo>
                    <a:pt x="7" y="355"/>
                  </a:lnTo>
                  <a:lnTo>
                    <a:pt x="4" y="364"/>
                  </a:lnTo>
                  <a:lnTo>
                    <a:pt x="4" y="367"/>
                  </a:lnTo>
                  <a:lnTo>
                    <a:pt x="4" y="367"/>
                  </a:lnTo>
                  <a:lnTo>
                    <a:pt x="4" y="369"/>
                  </a:lnTo>
                  <a:lnTo>
                    <a:pt x="4" y="369"/>
                  </a:lnTo>
                  <a:lnTo>
                    <a:pt x="4" y="371"/>
                  </a:lnTo>
                  <a:lnTo>
                    <a:pt x="2" y="388"/>
                  </a:lnTo>
                  <a:lnTo>
                    <a:pt x="0" y="390"/>
                  </a:lnTo>
                  <a:lnTo>
                    <a:pt x="0" y="393"/>
                  </a:lnTo>
                  <a:lnTo>
                    <a:pt x="0" y="395"/>
                  </a:lnTo>
                  <a:lnTo>
                    <a:pt x="0" y="395"/>
                  </a:lnTo>
                  <a:lnTo>
                    <a:pt x="0" y="397"/>
                  </a:lnTo>
                  <a:lnTo>
                    <a:pt x="0" y="397"/>
                  </a:lnTo>
                  <a:lnTo>
                    <a:pt x="0" y="400"/>
                  </a:lnTo>
                  <a:lnTo>
                    <a:pt x="2" y="402"/>
                  </a:lnTo>
                  <a:lnTo>
                    <a:pt x="2" y="402"/>
                  </a:lnTo>
                  <a:lnTo>
                    <a:pt x="0" y="397"/>
                  </a:lnTo>
                  <a:lnTo>
                    <a:pt x="2" y="395"/>
                  </a:lnTo>
                  <a:lnTo>
                    <a:pt x="2" y="390"/>
                  </a:lnTo>
                  <a:lnTo>
                    <a:pt x="2" y="388"/>
                  </a:lnTo>
                  <a:lnTo>
                    <a:pt x="4" y="381"/>
                  </a:lnTo>
                  <a:lnTo>
                    <a:pt x="7" y="376"/>
                  </a:lnTo>
                  <a:lnTo>
                    <a:pt x="7" y="371"/>
                  </a:lnTo>
                  <a:lnTo>
                    <a:pt x="7" y="371"/>
                  </a:lnTo>
                  <a:lnTo>
                    <a:pt x="16" y="371"/>
                  </a:lnTo>
                  <a:lnTo>
                    <a:pt x="21" y="371"/>
                  </a:lnTo>
                  <a:lnTo>
                    <a:pt x="44" y="371"/>
                  </a:lnTo>
                  <a:lnTo>
                    <a:pt x="59" y="371"/>
                  </a:lnTo>
                  <a:lnTo>
                    <a:pt x="75" y="371"/>
                  </a:lnTo>
                  <a:lnTo>
                    <a:pt x="94" y="371"/>
                  </a:lnTo>
                  <a:lnTo>
                    <a:pt x="111" y="371"/>
                  </a:lnTo>
                  <a:lnTo>
                    <a:pt x="130" y="371"/>
                  </a:lnTo>
                  <a:lnTo>
                    <a:pt x="149" y="371"/>
                  </a:lnTo>
                  <a:lnTo>
                    <a:pt x="149" y="371"/>
                  </a:lnTo>
                  <a:lnTo>
                    <a:pt x="165" y="371"/>
                  </a:lnTo>
                  <a:lnTo>
                    <a:pt x="179" y="371"/>
                  </a:lnTo>
                  <a:lnTo>
                    <a:pt x="191" y="371"/>
                  </a:lnTo>
                  <a:lnTo>
                    <a:pt x="208" y="371"/>
                  </a:lnTo>
                  <a:lnTo>
                    <a:pt x="210" y="371"/>
                  </a:lnTo>
                  <a:lnTo>
                    <a:pt x="217" y="371"/>
                  </a:lnTo>
                  <a:lnTo>
                    <a:pt x="217" y="362"/>
                  </a:lnTo>
                  <a:lnTo>
                    <a:pt x="217" y="357"/>
                  </a:lnTo>
                  <a:lnTo>
                    <a:pt x="215" y="333"/>
                  </a:lnTo>
                  <a:lnTo>
                    <a:pt x="215" y="319"/>
                  </a:lnTo>
                  <a:lnTo>
                    <a:pt x="215" y="305"/>
                  </a:lnTo>
                  <a:lnTo>
                    <a:pt x="212" y="300"/>
                  </a:lnTo>
                  <a:lnTo>
                    <a:pt x="210" y="293"/>
                  </a:lnTo>
                  <a:lnTo>
                    <a:pt x="210" y="289"/>
                  </a:lnTo>
                  <a:lnTo>
                    <a:pt x="210" y="286"/>
                  </a:lnTo>
                  <a:lnTo>
                    <a:pt x="212" y="281"/>
                  </a:lnTo>
                  <a:lnTo>
                    <a:pt x="217" y="274"/>
                  </a:lnTo>
                  <a:lnTo>
                    <a:pt x="217" y="274"/>
                  </a:lnTo>
                  <a:lnTo>
                    <a:pt x="217" y="274"/>
                  </a:lnTo>
                  <a:lnTo>
                    <a:pt x="224" y="270"/>
                  </a:lnTo>
                  <a:lnTo>
                    <a:pt x="229" y="265"/>
                  </a:lnTo>
                  <a:lnTo>
                    <a:pt x="236" y="262"/>
                  </a:lnTo>
                  <a:lnTo>
                    <a:pt x="238" y="260"/>
                  </a:lnTo>
                  <a:lnTo>
                    <a:pt x="243" y="258"/>
                  </a:lnTo>
                  <a:lnTo>
                    <a:pt x="250" y="258"/>
                  </a:lnTo>
                  <a:lnTo>
                    <a:pt x="253" y="255"/>
                  </a:lnTo>
                  <a:lnTo>
                    <a:pt x="265" y="251"/>
                  </a:lnTo>
                  <a:lnTo>
                    <a:pt x="272" y="248"/>
                  </a:lnTo>
                  <a:lnTo>
                    <a:pt x="272" y="248"/>
                  </a:lnTo>
                  <a:lnTo>
                    <a:pt x="272" y="246"/>
                  </a:lnTo>
                  <a:lnTo>
                    <a:pt x="272" y="99"/>
                  </a:lnTo>
                  <a:lnTo>
                    <a:pt x="276" y="99"/>
                  </a:lnTo>
                  <a:lnTo>
                    <a:pt x="437" y="99"/>
                  </a:lnTo>
                  <a:lnTo>
                    <a:pt x="444" y="99"/>
                  </a:lnTo>
                  <a:lnTo>
                    <a:pt x="449" y="99"/>
                  </a:lnTo>
                  <a:lnTo>
                    <a:pt x="449" y="99"/>
                  </a:lnTo>
                  <a:lnTo>
                    <a:pt x="449" y="99"/>
                  </a:lnTo>
                  <a:lnTo>
                    <a:pt x="449" y="97"/>
                  </a:lnTo>
                  <a:lnTo>
                    <a:pt x="449" y="9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5" name="Freeform 87">
              <a:extLst>
                <a:ext uri="{FF2B5EF4-FFF2-40B4-BE49-F238E27FC236}">
                  <a16:creationId xmlns:a16="http://schemas.microsoft.com/office/drawing/2014/main" id="{593C854A-8DD6-549A-7735-7D5965F22B06}"/>
                </a:ext>
              </a:extLst>
            </p:cNvPr>
            <p:cNvSpPr>
              <a:spLocks noEditPoints="1"/>
            </p:cNvSpPr>
            <p:nvPr/>
          </p:nvSpPr>
          <p:spPr bwMode="auto">
            <a:xfrm>
              <a:off x="11041062" y="4652529"/>
              <a:ext cx="22225" cy="30163"/>
            </a:xfrm>
            <a:custGeom>
              <a:avLst/>
              <a:gdLst>
                <a:gd name="T0" fmla="*/ 9 w 14"/>
                <a:gd name="T1" fmla="*/ 5 h 19"/>
                <a:gd name="T2" fmla="*/ 7 w 14"/>
                <a:gd name="T3" fmla="*/ 5 h 19"/>
                <a:gd name="T4" fmla="*/ 4 w 14"/>
                <a:gd name="T5" fmla="*/ 5 h 19"/>
                <a:gd name="T6" fmla="*/ 4 w 14"/>
                <a:gd name="T7" fmla="*/ 2 h 19"/>
                <a:gd name="T8" fmla="*/ 4 w 14"/>
                <a:gd name="T9" fmla="*/ 2 h 19"/>
                <a:gd name="T10" fmla="*/ 2 w 14"/>
                <a:gd name="T11" fmla="*/ 2 h 19"/>
                <a:gd name="T12" fmla="*/ 2 w 14"/>
                <a:gd name="T13" fmla="*/ 2 h 19"/>
                <a:gd name="T14" fmla="*/ 4 w 14"/>
                <a:gd name="T15" fmla="*/ 2 h 19"/>
                <a:gd name="T16" fmla="*/ 2 w 14"/>
                <a:gd name="T17" fmla="*/ 0 h 19"/>
                <a:gd name="T18" fmla="*/ 0 w 14"/>
                <a:gd name="T19" fmla="*/ 5 h 19"/>
                <a:gd name="T20" fmla="*/ 2 w 14"/>
                <a:gd name="T21" fmla="*/ 5 h 19"/>
                <a:gd name="T22" fmla="*/ 2 w 14"/>
                <a:gd name="T23" fmla="*/ 7 h 19"/>
                <a:gd name="T24" fmla="*/ 2 w 14"/>
                <a:gd name="T25" fmla="*/ 7 h 19"/>
                <a:gd name="T26" fmla="*/ 4 w 14"/>
                <a:gd name="T27" fmla="*/ 9 h 19"/>
                <a:gd name="T28" fmla="*/ 4 w 14"/>
                <a:gd name="T29" fmla="*/ 12 h 19"/>
                <a:gd name="T30" fmla="*/ 4 w 14"/>
                <a:gd name="T31" fmla="*/ 12 h 19"/>
                <a:gd name="T32" fmla="*/ 4 w 14"/>
                <a:gd name="T33" fmla="*/ 12 h 19"/>
                <a:gd name="T34" fmla="*/ 4 w 14"/>
                <a:gd name="T35" fmla="*/ 14 h 19"/>
                <a:gd name="T36" fmla="*/ 4 w 14"/>
                <a:gd name="T37" fmla="*/ 16 h 19"/>
                <a:gd name="T38" fmla="*/ 4 w 14"/>
                <a:gd name="T39" fmla="*/ 16 h 19"/>
                <a:gd name="T40" fmla="*/ 2 w 14"/>
                <a:gd name="T41" fmla="*/ 14 h 19"/>
                <a:gd name="T42" fmla="*/ 2 w 14"/>
                <a:gd name="T43" fmla="*/ 14 h 19"/>
                <a:gd name="T44" fmla="*/ 2 w 14"/>
                <a:gd name="T45" fmla="*/ 14 h 19"/>
                <a:gd name="T46" fmla="*/ 2 w 14"/>
                <a:gd name="T47" fmla="*/ 16 h 19"/>
                <a:gd name="T48" fmla="*/ 2 w 14"/>
                <a:gd name="T49" fmla="*/ 19 h 19"/>
                <a:gd name="T50" fmla="*/ 4 w 14"/>
                <a:gd name="T51" fmla="*/ 19 h 19"/>
                <a:gd name="T52" fmla="*/ 4 w 14"/>
                <a:gd name="T53" fmla="*/ 19 h 19"/>
                <a:gd name="T54" fmla="*/ 4 w 14"/>
                <a:gd name="T55" fmla="*/ 19 h 19"/>
                <a:gd name="T56" fmla="*/ 4 w 14"/>
                <a:gd name="T57" fmla="*/ 19 h 19"/>
                <a:gd name="T58" fmla="*/ 7 w 14"/>
                <a:gd name="T59" fmla="*/ 19 h 19"/>
                <a:gd name="T60" fmla="*/ 7 w 14"/>
                <a:gd name="T61" fmla="*/ 19 h 19"/>
                <a:gd name="T62" fmla="*/ 7 w 14"/>
                <a:gd name="T63" fmla="*/ 19 h 19"/>
                <a:gd name="T64" fmla="*/ 9 w 14"/>
                <a:gd name="T65" fmla="*/ 19 h 19"/>
                <a:gd name="T66" fmla="*/ 7 w 14"/>
                <a:gd name="T67" fmla="*/ 16 h 19"/>
                <a:gd name="T68" fmla="*/ 9 w 14"/>
                <a:gd name="T69" fmla="*/ 14 h 19"/>
                <a:gd name="T70" fmla="*/ 9 w 14"/>
                <a:gd name="T71" fmla="*/ 12 h 19"/>
                <a:gd name="T72" fmla="*/ 9 w 14"/>
                <a:gd name="T73" fmla="*/ 12 h 19"/>
                <a:gd name="T74" fmla="*/ 9 w 14"/>
                <a:gd name="T75" fmla="*/ 9 h 19"/>
                <a:gd name="T76" fmla="*/ 9 w 14"/>
                <a:gd name="T77" fmla="*/ 7 h 19"/>
                <a:gd name="T78" fmla="*/ 9 w 14"/>
                <a:gd name="T79" fmla="*/ 7 h 19"/>
                <a:gd name="T80" fmla="*/ 14 w 14"/>
                <a:gd name="T81" fmla="*/ 7 h 19"/>
                <a:gd name="T82" fmla="*/ 14 w 14"/>
                <a:gd name="T83" fmla="*/ 7 h 19"/>
                <a:gd name="T84" fmla="*/ 14 w 14"/>
                <a:gd name="T85" fmla="*/ 9 h 19"/>
                <a:gd name="T86" fmla="*/ 14 w 14"/>
                <a:gd name="T87" fmla="*/ 9 h 19"/>
                <a:gd name="T88" fmla="*/ 14 w 14"/>
                <a:gd name="T89"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19">
                  <a:moveTo>
                    <a:pt x="9" y="5"/>
                  </a:moveTo>
                  <a:lnTo>
                    <a:pt x="9" y="5"/>
                  </a:lnTo>
                  <a:lnTo>
                    <a:pt x="9" y="5"/>
                  </a:lnTo>
                  <a:lnTo>
                    <a:pt x="7" y="5"/>
                  </a:lnTo>
                  <a:lnTo>
                    <a:pt x="7" y="5"/>
                  </a:lnTo>
                  <a:lnTo>
                    <a:pt x="4" y="5"/>
                  </a:lnTo>
                  <a:lnTo>
                    <a:pt x="4" y="2"/>
                  </a:lnTo>
                  <a:lnTo>
                    <a:pt x="4" y="2"/>
                  </a:lnTo>
                  <a:lnTo>
                    <a:pt x="4" y="2"/>
                  </a:lnTo>
                  <a:lnTo>
                    <a:pt x="4" y="2"/>
                  </a:lnTo>
                  <a:lnTo>
                    <a:pt x="2" y="2"/>
                  </a:lnTo>
                  <a:lnTo>
                    <a:pt x="2" y="2"/>
                  </a:lnTo>
                  <a:lnTo>
                    <a:pt x="2" y="2"/>
                  </a:lnTo>
                  <a:lnTo>
                    <a:pt x="2" y="2"/>
                  </a:lnTo>
                  <a:lnTo>
                    <a:pt x="4" y="2"/>
                  </a:lnTo>
                  <a:lnTo>
                    <a:pt x="4" y="2"/>
                  </a:lnTo>
                  <a:lnTo>
                    <a:pt x="4" y="2"/>
                  </a:lnTo>
                  <a:lnTo>
                    <a:pt x="2" y="0"/>
                  </a:lnTo>
                  <a:lnTo>
                    <a:pt x="0" y="5"/>
                  </a:lnTo>
                  <a:lnTo>
                    <a:pt x="0" y="5"/>
                  </a:lnTo>
                  <a:lnTo>
                    <a:pt x="0" y="5"/>
                  </a:lnTo>
                  <a:lnTo>
                    <a:pt x="2" y="5"/>
                  </a:lnTo>
                  <a:lnTo>
                    <a:pt x="2" y="7"/>
                  </a:lnTo>
                  <a:lnTo>
                    <a:pt x="2" y="7"/>
                  </a:lnTo>
                  <a:lnTo>
                    <a:pt x="2" y="7"/>
                  </a:lnTo>
                  <a:lnTo>
                    <a:pt x="2" y="7"/>
                  </a:lnTo>
                  <a:lnTo>
                    <a:pt x="2" y="7"/>
                  </a:lnTo>
                  <a:lnTo>
                    <a:pt x="4" y="9"/>
                  </a:lnTo>
                  <a:lnTo>
                    <a:pt x="4" y="9"/>
                  </a:lnTo>
                  <a:lnTo>
                    <a:pt x="4" y="12"/>
                  </a:lnTo>
                  <a:lnTo>
                    <a:pt x="4" y="12"/>
                  </a:lnTo>
                  <a:lnTo>
                    <a:pt x="4" y="12"/>
                  </a:lnTo>
                  <a:lnTo>
                    <a:pt x="2" y="12"/>
                  </a:lnTo>
                  <a:lnTo>
                    <a:pt x="4" y="12"/>
                  </a:lnTo>
                  <a:lnTo>
                    <a:pt x="4" y="14"/>
                  </a:lnTo>
                  <a:lnTo>
                    <a:pt x="4" y="14"/>
                  </a:lnTo>
                  <a:lnTo>
                    <a:pt x="4" y="14"/>
                  </a:lnTo>
                  <a:lnTo>
                    <a:pt x="4" y="16"/>
                  </a:lnTo>
                  <a:lnTo>
                    <a:pt x="4" y="16"/>
                  </a:lnTo>
                  <a:lnTo>
                    <a:pt x="4" y="16"/>
                  </a:lnTo>
                  <a:lnTo>
                    <a:pt x="2" y="14"/>
                  </a:lnTo>
                  <a:lnTo>
                    <a:pt x="2" y="14"/>
                  </a:lnTo>
                  <a:lnTo>
                    <a:pt x="2" y="14"/>
                  </a:lnTo>
                  <a:lnTo>
                    <a:pt x="2" y="14"/>
                  </a:lnTo>
                  <a:lnTo>
                    <a:pt x="2" y="14"/>
                  </a:lnTo>
                  <a:lnTo>
                    <a:pt x="2" y="14"/>
                  </a:lnTo>
                  <a:lnTo>
                    <a:pt x="2" y="16"/>
                  </a:lnTo>
                  <a:lnTo>
                    <a:pt x="2" y="16"/>
                  </a:lnTo>
                  <a:lnTo>
                    <a:pt x="2" y="16"/>
                  </a:lnTo>
                  <a:lnTo>
                    <a:pt x="2" y="19"/>
                  </a:lnTo>
                  <a:lnTo>
                    <a:pt x="2" y="19"/>
                  </a:lnTo>
                  <a:lnTo>
                    <a:pt x="4" y="19"/>
                  </a:lnTo>
                  <a:lnTo>
                    <a:pt x="4" y="19"/>
                  </a:lnTo>
                  <a:lnTo>
                    <a:pt x="4" y="19"/>
                  </a:lnTo>
                  <a:lnTo>
                    <a:pt x="4" y="19"/>
                  </a:lnTo>
                  <a:lnTo>
                    <a:pt x="4" y="19"/>
                  </a:lnTo>
                  <a:lnTo>
                    <a:pt x="4" y="19"/>
                  </a:lnTo>
                  <a:lnTo>
                    <a:pt x="4" y="19"/>
                  </a:lnTo>
                  <a:lnTo>
                    <a:pt x="7" y="19"/>
                  </a:lnTo>
                  <a:lnTo>
                    <a:pt x="7" y="19"/>
                  </a:lnTo>
                  <a:lnTo>
                    <a:pt x="7" y="19"/>
                  </a:lnTo>
                  <a:lnTo>
                    <a:pt x="7" y="19"/>
                  </a:lnTo>
                  <a:lnTo>
                    <a:pt x="7" y="19"/>
                  </a:lnTo>
                  <a:lnTo>
                    <a:pt x="7" y="19"/>
                  </a:lnTo>
                  <a:lnTo>
                    <a:pt x="9" y="19"/>
                  </a:lnTo>
                  <a:lnTo>
                    <a:pt x="9" y="19"/>
                  </a:lnTo>
                  <a:lnTo>
                    <a:pt x="7" y="16"/>
                  </a:lnTo>
                  <a:lnTo>
                    <a:pt x="7" y="16"/>
                  </a:lnTo>
                  <a:lnTo>
                    <a:pt x="9" y="14"/>
                  </a:lnTo>
                  <a:lnTo>
                    <a:pt x="9" y="14"/>
                  </a:lnTo>
                  <a:lnTo>
                    <a:pt x="9" y="14"/>
                  </a:lnTo>
                  <a:lnTo>
                    <a:pt x="9" y="12"/>
                  </a:lnTo>
                  <a:lnTo>
                    <a:pt x="9" y="12"/>
                  </a:lnTo>
                  <a:lnTo>
                    <a:pt x="9" y="12"/>
                  </a:lnTo>
                  <a:lnTo>
                    <a:pt x="9" y="12"/>
                  </a:lnTo>
                  <a:lnTo>
                    <a:pt x="9" y="9"/>
                  </a:lnTo>
                  <a:lnTo>
                    <a:pt x="9" y="9"/>
                  </a:lnTo>
                  <a:lnTo>
                    <a:pt x="9" y="7"/>
                  </a:lnTo>
                  <a:lnTo>
                    <a:pt x="9" y="7"/>
                  </a:lnTo>
                  <a:lnTo>
                    <a:pt x="9" y="7"/>
                  </a:lnTo>
                  <a:lnTo>
                    <a:pt x="9" y="5"/>
                  </a:lnTo>
                  <a:close/>
                  <a:moveTo>
                    <a:pt x="14" y="7"/>
                  </a:moveTo>
                  <a:lnTo>
                    <a:pt x="14" y="7"/>
                  </a:lnTo>
                  <a:lnTo>
                    <a:pt x="14" y="7"/>
                  </a:lnTo>
                  <a:lnTo>
                    <a:pt x="11" y="7"/>
                  </a:lnTo>
                  <a:lnTo>
                    <a:pt x="14" y="9"/>
                  </a:lnTo>
                  <a:lnTo>
                    <a:pt x="14" y="9"/>
                  </a:lnTo>
                  <a:lnTo>
                    <a:pt x="14" y="9"/>
                  </a:lnTo>
                  <a:lnTo>
                    <a:pt x="14" y="7"/>
                  </a:lnTo>
                  <a:lnTo>
                    <a:pt x="14" y="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6" name="Freeform 88">
              <a:extLst>
                <a:ext uri="{FF2B5EF4-FFF2-40B4-BE49-F238E27FC236}">
                  <a16:creationId xmlns:a16="http://schemas.microsoft.com/office/drawing/2014/main" id="{350AE4C5-0B2C-1B23-7484-319E61445B99}"/>
                </a:ext>
              </a:extLst>
            </p:cNvPr>
            <p:cNvSpPr>
              <a:spLocks noEditPoints="1"/>
            </p:cNvSpPr>
            <p:nvPr/>
          </p:nvSpPr>
          <p:spPr bwMode="auto">
            <a:xfrm>
              <a:off x="12017374" y="4452504"/>
              <a:ext cx="588963" cy="895350"/>
            </a:xfrm>
            <a:custGeom>
              <a:avLst/>
              <a:gdLst>
                <a:gd name="T0" fmla="*/ 0 w 371"/>
                <a:gd name="T1" fmla="*/ 0 h 564"/>
                <a:gd name="T2" fmla="*/ 0 w 371"/>
                <a:gd name="T3" fmla="*/ 0 h 564"/>
                <a:gd name="T4" fmla="*/ 0 w 371"/>
                <a:gd name="T5" fmla="*/ 0 h 564"/>
                <a:gd name="T6" fmla="*/ 0 w 371"/>
                <a:gd name="T7" fmla="*/ 3 h 564"/>
                <a:gd name="T8" fmla="*/ 2 w 371"/>
                <a:gd name="T9" fmla="*/ 5 h 564"/>
                <a:gd name="T10" fmla="*/ 0 w 371"/>
                <a:gd name="T11" fmla="*/ 3 h 564"/>
                <a:gd name="T12" fmla="*/ 66 w 371"/>
                <a:gd name="T13" fmla="*/ 545 h 564"/>
                <a:gd name="T14" fmla="*/ 64 w 371"/>
                <a:gd name="T15" fmla="*/ 542 h 564"/>
                <a:gd name="T16" fmla="*/ 64 w 371"/>
                <a:gd name="T17" fmla="*/ 540 h 564"/>
                <a:gd name="T18" fmla="*/ 64 w 371"/>
                <a:gd name="T19" fmla="*/ 540 h 564"/>
                <a:gd name="T20" fmla="*/ 64 w 371"/>
                <a:gd name="T21" fmla="*/ 540 h 564"/>
                <a:gd name="T22" fmla="*/ 64 w 371"/>
                <a:gd name="T23" fmla="*/ 540 h 564"/>
                <a:gd name="T24" fmla="*/ 61 w 371"/>
                <a:gd name="T25" fmla="*/ 538 h 564"/>
                <a:gd name="T26" fmla="*/ 61 w 371"/>
                <a:gd name="T27" fmla="*/ 535 h 564"/>
                <a:gd name="T28" fmla="*/ 61 w 371"/>
                <a:gd name="T29" fmla="*/ 535 h 564"/>
                <a:gd name="T30" fmla="*/ 59 w 371"/>
                <a:gd name="T31" fmla="*/ 533 h 564"/>
                <a:gd name="T32" fmla="*/ 57 w 371"/>
                <a:gd name="T33" fmla="*/ 533 h 564"/>
                <a:gd name="T34" fmla="*/ 57 w 371"/>
                <a:gd name="T35" fmla="*/ 535 h 564"/>
                <a:gd name="T36" fmla="*/ 54 w 371"/>
                <a:gd name="T37" fmla="*/ 535 h 564"/>
                <a:gd name="T38" fmla="*/ 54 w 371"/>
                <a:gd name="T39" fmla="*/ 535 h 564"/>
                <a:gd name="T40" fmla="*/ 52 w 371"/>
                <a:gd name="T41" fmla="*/ 538 h 564"/>
                <a:gd name="T42" fmla="*/ 52 w 371"/>
                <a:gd name="T43" fmla="*/ 540 h 564"/>
                <a:gd name="T44" fmla="*/ 52 w 371"/>
                <a:gd name="T45" fmla="*/ 542 h 564"/>
                <a:gd name="T46" fmla="*/ 49 w 371"/>
                <a:gd name="T47" fmla="*/ 545 h 564"/>
                <a:gd name="T48" fmla="*/ 47 w 371"/>
                <a:gd name="T49" fmla="*/ 545 h 564"/>
                <a:gd name="T50" fmla="*/ 47 w 371"/>
                <a:gd name="T51" fmla="*/ 545 h 564"/>
                <a:gd name="T52" fmla="*/ 45 w 371"/>
                <a:gd name="T53" fmla="*/ 547 h 564"/>
                <a:gd name="T54" fmla="*/ 45 w 371"/>
                <a:gd name="T55" fmla="*/ 552 h 564"/>
                <a:gd name="T56" fmla="*/ 45 w 371"/>
                <a:gd name="T57" fmla="*/ 557 h 564"/>
                <a:gd name="T58" fmla="*/ 45 w 371"/>
                <a:gd name="T59" fmla="*/ 557 h 564"/>
                <a:gd name="T60" fmla="*/ 45 w 371"/>
                <a:gd name="T61" fmla="*/ 559 h 564"/>
                <a:gd name="T62" fmla="*/ 42 w 371"/>
                <a:gd name="T63" fmla="*/ 559 h 564"/>
                <a:gd name="T64" fmla="*/ 42 w 371"/>
                <a:gd name="T65" fmla="*/ 559 h 564"/>
                <a:gd name="T66" fmla="*/ 45 w 371"/>
                <a:gd name="T67" fmla="*/ 564 h 564"/>
                <a:gd name="T68" fmla="*/ 47 w 371"/>
                <a:gd name="T69" fmla="*/ 564 h 564"/>
                <a:gd name="T70" fmla="*/ 52 w 371"/>
                <a:gd name="T71" fmla="*/ 564 h 564"/>
                <a:gd name="T72" fmla="*/ 61 w 371"/>
                <a:gd name="T73" fmla="*/ 561 h 564"/>
                <a:gd name="T74" fmla="*/ 61 w 371"/>
                <a:gd name="T75" fmla="*/ 561 h 564"/>
                <a:gd name="T76" fmla="*/ 64 w 371"/>
                <a:gd name="T77" fmla="*/ 559 h 564"/>
                <a:gd name="T78" fmla="*/ 64 w 371"/>
                <a:gd name="T79" fmla="*/ 559 h 564"/>
                <a:gd name="T80" fmla="*/ 64 w 371"/>
                <a:gd name="T81" fmla="*/ 559 h 564"/>
                <a:gd name="T82" fmla="*/ 64 w 371"/>
                <a:gd name="T83" fmla="*/ 557 h 564"/>
                <a:gd name="T84" fmla="*/ 64 w 371"/>
                <a:gd name="T85" fmla="*/ 554 h 564"/>
                <a:gd name="T86" fmla="*/ 66 w 371"/>
                <a:gd name="T87" fmla="*/ 554 h 564"/>
                <a:gd name="T88" fmla="*/ 66 w 371"/>
                <a:gd name="T89" fmla="*/ 552 h 564"/>
                <a:gd name="T90" fmla="*/ 68 w 371"/>
                <a:gd name="T91" fmla="*/ 550 h 564"/>
                <a:gd name="T92" fmla="*/ 66 w 371"/>
                <a:gd name="T93" fmla="*/ 547 h 564"/>
                <a:gd name="T94" fmla="*/ 371 w 371"/>
                <a:gd name="T95" fmla="*/ 516 h 564"/>
                <a:gd name="T96" fmla="*/ 369 w 371"/>
                <a:gd name="T97" fmla="*/ 516 h 564"/>
                <a:gd name="T98" fmla="*/ 364 w 371"/>
                <a:gd name="T99" fmla="*/ 519 h 564"/>
                <a:gd name="T100" fmla="*/ 364 w 371"/>
                <a:gd name="T101" fmla="*/ 519 h 564"/>
                <a:gd name="T102" fmla="*/ 364 w 371"/>
                <a:gd name="T103" fmla="*/ 519 h 564"/>
                <a:gd name="T104" fmla="*/ 366 w 371"/>
                <a:gd name="T105" fmla="*/ 521 h 564"/>
                <a:gd name="T106" fmla="*/ 369 w 371"/>
                <a:gd name="T107" fmla="*/ 519 h 564"/>
                <a:gd name="T108" fmla="*/ 371 w 371"/>
                <a:gd name="T109" fmla="*/ 519 h 564"/>
                <a:gd name="T110" fmla="*/ 371 w 371"/>
                <a:gd name="T111" fmla="*/ 51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 h="564">
                  <a:moveTo>
                    <a:pt x="0" y="3"/>
                  </a:moveTo>
                  <a:lnTo>
                    <a:pt x="0" y="0"/>
                  </a:lnTo>
                  <a:lnTo>
                    <a:pt x="0" y="0"/>
                  </a:lnTo>
                  <a:lnTo>
                    <a:pt x="0" y="0"/>
                  </a:lnTo>
                  <a:lnTo>
                    <a:pt x="0" y="0"/>
                  </a:lnTo>
                  <a:lnTo>
                    <a:pt x="0" y="0"/>
                  </a:lnTo>
                  <a:lnTo>
                    <a:pt x="0" y="3"/>
                  </a:lnTo>
                  <a:lnTo>
                    <a:pt x="0" y="3"/>
                  </a:lnTo>
                  <a:lnTo>
                    <a:pt x="0" y="5"/>
                  </a:lnTo>
                  <a:lnTo>
                    <a:pt x="2" y="5"/>
                  </a:lnTo>
                  <a:lnTo>
                    <a:pt x="2" y="5"/>
                  </a:lnTo>
                  <a:lnTo>
                    <a:pt x="0" y="3"/>
                  </a:lnTo>
                  <a:close/>
                  <a:moveTo>
                    <a:pt x="66" y="545"/>
                  </a:moveTo>
                  <a:lnTo>
                    <a:pt x="66" y="545"/>
                  </a:lnTo>
                  <a:lnTo>
                    <a:pt x="66" y="542"/>
                  </a:lnTo>
                  <a:lnTo>
                    <a:pt x="64" y="542"/>
                  </a:lnTo>
                  <a:lnTo>
                    <a:pt x="64" y="540"/>
                  </a:lnTo>
                  <a:lnTo>
                    <a:pt x="64" y="540"/>
                  </a:lnTo>
                  <a:lnTo>
                    <a:pt x="64" y="540"/>
                  </a:lnTo>
                  <a:lnTo>
                    <a:pt x="64" y="540"/>
                  </a:lnTo>
                  <a:lnTo>
                    <a:pt x="64" y="540"/>
                  </a:lnTo>
                  <a:lnTo>
                    <a:pt x="64" y="540"/>
                  </a:lnTo>
                  <a:lnTo>
                    <a:pt x="64" y="540"/>
                  </a:lnTo>
                  <a:lnTo>
                    <a:pt x="64" y="540"/>
                  </a:lnTo>
                  <a:lnTo>
                    <a:pt x="61" y="538"/>
                  </a:lnTo>
                  <a:lnTo>
                    <a:pt x="61" y="538"/>
                  </a:lnTo>
                  <a:lnTo>
                    <a:pt x="61" y="538"/>
                  </a:lnTo>
                  <a:lnTo>
                    <a:pt x="61" y="535"/>
                  </a:lnTo>
                  <a:lnTo>
                    <a:pt x="61" y="535"/>
                  </a:lnTo>
                  <a:lnTo>
                    <a:pt x="61" y="535"/>
                  </a:lnTo>
                  <a:lnTo>
                    <a:pt x="61" y="535"/>
                  </a:lnTo>
                  <a:lnTo>
                    <a:pt x="59" y="533"/>
                  </a:lnTo>
                  <a:lnTo>
                    <a:pt x="57" y="533"/>
                  </a:lnTo>
                  <a:lnTo>
                    <a:pt x="57" y="533"/>
                  </a:lnTo>
                  <a:lnTo>
                    <a:pt x="57" y="533"/>
                  </a:lnTo>
                  <a:lnTo>
                    <a:pt x="57" y="535"/>
                  </a:lnTo>
                  <a:lnTo>
                    <a:pt x="57" y="535"/>
                  </a:lnTo>
                  <a:lnTo>
                    <a:pt x="54" y="535"/>
                  </a:lnTo>
                  <a:lnTo>
                    <a:pt x="54" y="535"/>
                  </a:lnTo>
                  <a:lnTo>
                    <a:pt x="54" y="535"/>
                  </a:lnTo>
                  <a:lnTo>
                    <a:pt x="54" y="535"/>
                  </a:lnTo>
                  <a:lnTo>
                    <a:pt x="52" y="538"/>
                  </a:lnTo>
                  <a:lnTo>
                    <a:pt x="52" y="540"/>
                  </a:lnTo>
                  <a:lnTo>
                    <a:pt x="52" y="540"/>
                  </a:lnTo>
                  <a:lnTo>
                    <a:pt x="52" y="542"/>
                  </a:lnTo>
                  <a:lnTo>
                    <a:pt x="52" y="542"/>
                  </a:lnTo>
                  <a:lnTo>
                    <a:pt x="49" y="542"/>
                  </a:lnTo>
                  <a:lnTo>
                    <a:pt x="49" y="545"/>
                  </a:lnTo>
                  <a:lnTo>
                    <a:pt x="49" y="545"/>
                  </a:lnTo>
                  <a:lnTo>
                    <a:pt x="47" y="545"/>
                  </a:lnTo>
                  <a:lnTo>
                    <a:pt x="47" y="545"/>
                  </a:lnTo>
                  <a:lnTo>
                    <a:pt x="47" y="545"/>
                  </a:lnTo>
                  <a:lnTo>
                    <a:pt x="47" y="545"/>
                  </a:lnTo>
                  <a:lnTo>
                    <a:pt x="45" y="547"/>
                  </a:lnTo>
                  <a:lnTo>
                    <a:pt x="45" y="550"/>
                  </a:lnTo>
                  <a:lnTo>
                    <a:pt x="45" y="552"/>
                  </a:lnTo>
                  <a:lnTo>
                    <a:pt x="45" y="554"/>
                  </a:lnTo>
                  <a:lnTo>
                    <a:pt x="45" y="557"/>
                  </a:lnTo>
                  <a:lnTo>
                    <a:pt x="45" y="557"/>
                  </a:lnTo>
                  <a:lnTo>
                    <a:pt x="45" y="557"/>
                  </a:lnTo>
                  <a:lnTo>
                    <a:pt x="45" y="559"/>
                  </a:lnTo>
                  <a:lnTo>
                    <a:pt x="45" y="559"/>
                  </a:lnTo>
                  <a:lnTo>
                    <a:pt x="42" y="559"/>
                  </a:lnTo>
                  <a:lnTo>
                    <a:pt x="42" y="559"/>
                  </a:lnTo>
                  <a:lnTo>
                    <a:pt x="40" y="559"/>
                  </a:lnTo>
                  <a:lnTo>
                    <a:pt x="42" y="559"/>
                  </a:lnTo>
                  <a:lnTo>
                    <a:pt x="42" y="561"/>
                  </a:lnTo>
                  <a:lnTo>
                    <a:pt x="45" y="564"/>
                  </a:lnTo>
                  <a:lnTo>
                    <a:pt x="47" y="564"/>
                  </a:lnTo>
                  <a:lnTo>
                    <a:pt x="47" y="564"/>
                  </a:lnTo>
                  <a:lnTo>
                    <a:pt x="49" y="564"/>
                  </a:lnTo>
                  <a:lnTo>
                    <a:pt x="52" y="564"/>
                  </a:lnTo>
                  <a:lnTo>
                    <a:pt x="57" y="564"/>
                  </a:lnTo>
                  <a:lnTo>
                    <a:pt x="61" y="561"/>
                  </a:lnTo>
                  <a:lnTo>
                    <a:pt x="61" y="561"/>
                  </a:lnTo>
                  <a:lnTo>
                    <a:pt x="61" y="561"/>
                  </a:lnTo>
                  <a:lnTo>
                    <a:pt x="64" y="559"/>
                  </a:lnTo>
                  <a:lnTo>
                    <a:pt x="64" y="559"/>
                  </a:lnTo>
                  <a:lnTo>
                    <a:pt x="64" y="559"/>
                  </a:lnTo>
                  <a:lnTo>
                    <a:pt x="64" y="559"/>
                  </a:lnTo>
                  <a:lnTo>
                    <a:pt x="64" y="559"/>
                  </a:lnTo>
                  <a:lnTo>
                    <a:pt x="64" y="559"/>
                  </a:lnTo>
                  <a:lnTo>
                    <a:pt x="64" y="559"/>
                  </a:lnTo>
                  <a:lnTo>
                    <a:pt x="64" y="557"/>
                  </a:lnTo>
                  <a:lnTo>
                    <a:pt x="64" y="557"/>
                  </a:lnTo>
                  <a:lnTo>
                    <a:pt x="64" y="554"/>
                  </a:lnTo>
                  <a:lnTo>
                    <a:pt x="66" y="554"/>
                  </a:lnTo>
                  <a:lnTo>
                    <a:pt x="66" y="554"/>
                  </a:lnTo>
                  <a:lnTo>
                    <a:pt x="66" y="552"/>
                  </a:lnTo>
                  <a:lnTo>
                    <a:pt x="66" y="552"/>
                  </a:lnTo>
                  <a:lnTo>
                    <a:pt x="66" y="550"/>
                  </a:lnTo>
                  <a:lnTo>
                    <a:pt x="68" y="550"/>
                  </a:lnTo>
                  <a:lnTo>
                    <a:pt x="68" y="547"/>
                  </a:lnTo>
                  <a:lnTo>
                    <a:pt x="66" y="547"/>
                  </a:lnTo>
                  <a:lnTo>
                    <a:pt x="66" y="545"/>
                  </a:lnTo>
                  <a:close/>
                  <a:moveTo>
                    <a:pt x="371" y="516"/>
                  </a:moveTo>
                  <a:lnTo>
                    <a:pt x="369" y="516"/>
                  </a:lnTo>
                  <a:lnTo>
                    <a:pt x="369" y="516"/>
                  </a:lnTo>
                  <a:lnTo>
                    <a:pt x="366" y="516"/>
                  </a:lnTo>
                  <a:lnTo>
                    <a:pt x="364" y="519"/>
                  </a:lnTo>
                  <a:lnTo>
                    <a:pt x="364" y="519"/>
                  </a:lnTo>
                  <a:lnTo>
                    <a:pt x="364" y="519"/>
                  </a:lnTo>
                  <a:lnTo>
                    <a:pt x="364" y="519"/>
                  </a:lnTo>
                  <a:lnTo>
                    <a:pt x="364" y="519"/>
                  </a:lnTo>
                  <a:lnTo>
                    <a:pt x="364" y="521"/>
                  </a:lnTo>
                  <a:lnTo>
                    <a:pt x="366" y="521"/>
                  </a:lnTo>
                  <a:lnTo>
                    <a:pt x="366" y="521"/>
                  </a:lnTo>
                  <a:lnTo>
                    <a:pt x="369" y="519"/>
                  </a:lnTo>
                  <a:lnTo>
                    <a:pt x="369" y="519"/>
                  </a:lnTo>
                  <a:lnTo>
                    <a:pt x="371" y="519"/>
                  </a:lnTo>
                  <a:lnTo>
                    <a:pt x="371" y="519"/>
                  </a:lnTo>
                  <a:lnTo>
                    <a:pt x="371" y="516"/>
                  </a:lnTo>
                  <a:lnTo>
                    <a:pt x="371" y="516"/>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7" name="Freeform 89">
              <a:extLst>
                <a:ext uri="{FF2B5EF4-FFF2-40B4-BE49-F238E27FC236}">
                  <a16:creationId xmlns:a16="http://schemas.microsoft.com/office/drawing/2014/main" id="{216D1BF5-6F91-26B0-C835-608A31787990}"/>
                </a:ext>
              </a:extLst>
            </p:cNvPr>
            <p:cNvSpPr>
              <a:spLocks noEditPoints="1"/>
            </p:cNvSpPr>
            <p:nvPr/>
          </p:nvSpPr>
          <p:spPr bwMode="auto">
            <a:xfrm>
              <a:off x="5767387" y="1183841"/>
              <a:ext cx="1039813" cy="1139825"/>
            </a:xfrm>
            <a:custGeom>
              <a:avLst/>
              <a:gdLst>
                <a:gd name="T0" fmla="*/ 603 w 655"/>
                <a:gd name="T1" fmla="*/ 100 h 718"/>
                <a:gd name="T2" fmla="*/ 449 w 655"/>
                <a:gd name="T3" fmla="*/ 3 h 718"/>
                <a:gd name="T4" fmla="*/ 449 w 655"/>
                <a:gd name="T5" fmla="*/ 76 h 718"/>
                <a:gd name="T6" fmla="*/ 217 w 655"/>
                <a:gd name="T7" fmla="*/ 251 h 718"/>
                <a:gd name="T8" fmla="*/ 165 w 655"/>
                <a:gd name="T9" fmla="*/ 348 h 718"/>
                <a:gd name="T10" fmla="*/ 2 w 655"/>
                <a:gd name="T11" fmla="*/ 372 h 718"/>
                <a:gd name="T12" fmla="*/ 4 w 655"/>
                <a:gd name="T13" fmla="*/ 367 h 718"/>
                <a:gd name="T14" fmla="*/ 14 w 655"/>
                <a:gd name="T15" fmla="*/ 367 h 718"/>
                <a:gd name="T16" fmla="*/ 21 w 655"/>
                <a:gd name="T17" fmla="*/ 379 h 718"/>
                <a:gd name="T18" fmla="*/ 26 w 655"/>
                <a:gd name="T19" fmla="*/ 389 h 718"/>
                <a:gd name="T20" fmla="*/ 33 w 655"/>
                <a:gd name="T21" fmla="*/ 386 h 718"/>
                <a:gd name="T22" fmla="*/ 40 w 655"/>
                <a:gd name="T23" fmla="*/ 400 h 718"/>
                <a:gd name="T24" fmla="*/ 47 w 655"/>
                <a:gd name="T25" fmla="*/ 415 h 718"/>
                <a:gd name="T26" fmla="*/ 42 w 655"/>
                <a:gd name="T27" fmla="*/ 429 h 718"/>
                <a:gd name="T28" fmla="*/ 44 w 655"/>
                <a:gd name="T29" fmla="*/ 436 h 718"/>
                <a:gd name="T30" fmla="*/ 33 w 655"/>
                <a:gd name="T31" fmla="*/ 455 h 718"/>
                <a:gd name="T32" fmla="*/ 35 w 655"/>
                <a:gd name="T33" fmla="*/ 452 h 718"/>
                <a:gd name="T34" fmla="*/ 40 w 655"/>
                <a:gd name="T35" fmla="*/ 457 h 718"/>
                <a:gd name="T36" fmla="*/ 40 w 655"/>
                <a:gd name="T37" fmla="*/ 467 h 718"/>
                <a:gd name="T38" fmla="*/ 56 w 655"/>
                <a:gd name="T39" fmla="*/ 554 h 718"/>
                <a:gd name="T40" fmla="*/ 30 w 655"/>
                <a:gd name="T41" fmla="*/ 628 h 718"/>
                <a:gd name="T42" fmla="*/ 37 w 655"/>
                <a:gd name="T43" fmla="*/ 632 h 718"/>
                <a:gd name="T44" fmla="*/ 54 w 655"/>
                <a:gd name="T45" fmla="*/ 618 h 718"/>
                <a:gd name="T46" fmla="*/ 68 w 655"/>
                <a:gd name="T47" fmla="*/ 618 h 718"/>
                <a:gd name="T48" fmla="*/ 85 w 655"/>
                <a:gd name="T49" fmla="*/ 616 h 718"/>
                <a:gd name="T50" fmla="*/ 106 w 655"/>
                <a:gd name="T51" fmla="*/ 613 h 718"/>
                <a:gd name="T52" fmla="*/ 111 w 655"/>
                <a:gd name="T53" fmla="*/ 611 h 718"/>
                <a:gd name="T54" fmla="*/ 130 w 655"/>
                <a:gd name="T55" fmla="*/ 611 h 718"/>
                <a:gd name="T56" fmla="*/ 149 w 655"/>
                <a:gd name="T57" fmla="*/ 613 h 718"/>
                <a:gd name="T58" fmla="*/ 160 w 655"/>
                <a:gd name="T59" fmla="*/ 625 h 718"/>
                <a:gd name="T60" fmla="*/ 168 w 655"/>
                <a:gd name="T61" fmla="*/ 635 h 718"/>
                <a:gd name="T62" fmla="*/ 179 w 655"/>
                <a:gd name="T63" fmla="*/ 637 h 718"/>
                <a:gd name="T64" fmla="*/ 182 w 655"/>
                <a:gd name="T65" fmla="*/ 642 h 718"/>
                <a:gd name="T66" fmla="*/ 194 w 655"/>
                <a:gd name="T67" fmla="*/ 639 h 718"/>
                <a:gd name="T68" fmla="*/ 201 w 655"/>
                <a:gd name="T69" fmla="*/ 649 h 718"/>
                <a:gd name="T70" fmla="*/ 203 w 655"/>
                <a:gd name="T71" fmla="*/ 661 h 718"/>
                <a:gd name="T72" fmla="*/ 210 w 655"/>
                <a:gd name="T73" fmla="*/ 668 h 718"/>
                <a:gd name="T74" fmla="*/ 220 w 655"/>
                <a:gd name="T75" fmla="*/ 675 h 718"/>
                <a:gd name="T76" fmla="*/ 227 w 655"/>
                <a:gd name="T77" fmla="*/ 687 h 718"/>
                <a:gd name="T78" fmla="*/ 231 w 655"/>
                <a:gd name="T79" fmla="*/ 694 h 718"/>
                <a:gd name="T80" fmla="*/ 246 w 655"/>
                <a:gd name="T81" fmla="*/ 701 h 718"/>
                <a:gd name="T82" fmla="*/ 267 w 655"/>
                <a:gd name="T83" fmla="*/ 718 h 718"/>
                <a:gd name="T84" fmla="*/ 281 w 655"/>
                <a:gd name="T85" fmla="*/ 708 h 718"/>
                <a:gd name="T86" fmla="*/ 281 w 655"/>
                <a:gd name="T87" fmla="*/ 699 h 718"/>
                <a:gd name="T88" fmla="*/ 286 w 655"/>
                <a:gd name="T89" fmla="*/ 675 h 718"/>
                <a:gd name="T90" fmla="*/ 298 w 655"/>
                <a:gd name="T91" fmla="*/ 668 h 718"/>
                <a:gd name="T92" fmla="*/ 331 w 655"/>
                <a:gd name="T93" fmla="*/ 692 h 718"/>
                <a:gd name="T94" fmla="*/ 340 w 655"/>
                <a:gd name="T95" fmla="*/ 677 h 718"/>
                <a:gd name="T96" fmla="*/ 371 w 655"/>
                <a:gd name="T97" fmla="*/ 680 h 718"/>
                <a:gd name="T98" fmla="*/ 414 w 655"/>
                <a:gd name="T99" fmla="*/ 663 h 718"/>
                <a:gd name="T100" fmla="*/ 504 w 655"/>
                <a:gd name="T101" fmla="*/ 675 h 718"/>
                <a:gd name="T102" fmla="*/ 619 w 655"/>
                <a:gd name="T103" fmla="*/ 675 h 718"/>
                <a:gd name="T104" fmla="*/ 619 w 655"/>
                <a:gd name="T105" fmla="*/ 675 h 718"/>
                <a:gd name="T106" fmla="*/ 627 w 655"/>
                <a:gd name="T107" fmla="*/ 628 h 718"/>
                <a:gd name="T108" fmla="*/ 608 w 655"/>
                <a:gd name="T109" fmla="*/ 576 h 718"/>
                <a:gd name="T110" fmla="*/ 601 w 655"/>
                <a:gd name="T111" fmla="*/ 488 h 718"/>
                <a:gd name="T112" fmla="*/ 589 w 655"/>
                <a:gd name="T113" fmla="*/ 396 h 718"/>
                <a:gd name="T114" fmla="*/ 577 w 655"/>
                <a:gd name="T115" fmla="*/ 284 h 718"/>
                <a:gd name="T116" fmla="*/ 565 w 655"/>
                <a:gd name="T117" fmla="*/ 178 h 718"/>
                <a:gd name="T118" fmla="*/ 643 w 655"/>
                <a:gd name="T119" fmla="*/ 135 h 718"/>
                <a:gd name="T120" fmla="*/ 37 w 655"/>
                <a:gd name="T121" fmla="*/ 434 h 718"/>
                <a:gd name="T122" fmla="*/ 35 w 655"/>
                <a:gd name="T123" fmla="*/ 38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718">
                  <a:moveTo>
                    <a:pt x="33" y="438"/>
                  </a:moveTo>
                  <a:lnTo>
                    <a:pt x="33" y="441"/>
                  </a:lnTo>
                  <a:lnTo>
                    <a:pt x="33" y="441"/>
                  </a:lnTo>
                  <a:lnTo>
                    <a:pt x="33" y="441"/>
                  </a:lnTo>
                  <a:lnTo>
                    <a:pt x="33" y="441"/>
                  </a:lnTo>
                  <a:lnTo>
                    <a:pt x="33" y="441"/>
                  </a:lnTo>
                  <a:lnTo>
                    <a:pt x="33" y="438"/>
                  </a:lnTo>
                  <a:lnTo>
                    <a:pt x="33" y="438"/>
                  </a:lnTo>
                  <a:lnTo>
                    <a:pt x="33" y="438"/>
                  </a:lnTo>
                  <a:lnTo>
                    <a:pt x="33" y="438"/>
                  </a:lnTo>
                  <a:close/>
                  <a:moveTo>
                    <a:pt x="648" y="131"/>
                  </a:moveTo>
                  <a:lnTo>
                    <a:pt x="638" y="124"/>
                  </a:lnTo>
                  <a:lnTo>
                    <a:pt x="629" y="116"/>
                  </a:lnTo>
                  <a:lnTo>
                    <a:pt x="619" y="112"/>
                  </a:lnTo>
                  <a:lnTo>
                    <a:pt x="612" y="107"/>
                  </a:lnTo>
                  <a:lnTo>
                    <a:pt x="612" y="105"/>
                  </a:lnTo>
                  <a:lnTo>
                    <a:pt x="603" y="100"/>
                  </a:lnTo>
                  <a:lnTo>
                    <a:pt x="593" y="95"/>
                  </a:lnTo>
                  <a:lnTo>
                    <a:pt x="586" y="88"/>
                  </a:lnTo>
                  <a:lnTo>
                    <a:pt x="577" y="83"/>
                  </a:lnTo>
                  <a:lnTo>
                    <a:pt x="565" y="76"/>
                  </a:lnTo>
                  <a:lnTo>
                    <a:pt x="556" y="69"/>
                  </a:lnTo>
                  <a:lnTo>
                    <a:pt x="546" y="62"/>
                  </a:lnTo>
                  <a:lnTo>
                    <a:pt x="534" y="55"/>
                  </a:lnTo>
                  <a:lnTo>
                    <a:pt x="525" y="48"/>
                  </a:lnTo>
                  <a:lnTo>
                    <a:pt x="513" y="41"/>
                  </a:lnTo>
                  <a:lnTo>
                    <a:pt x="504" y="36"/>
                  </a:lnTo>
                  <a:lnTo>
                    <a:pt x="492" y="29"/>
                  </a:lnTo>
                  <a:lnTo>
                    <a:pt x="482" y="22"/>
                  </a:lnTo>
                  <a:lnTo>
                    <a:pt x="470" y="15"/>
                  </a:lnTo>
                  <a:lnTo>
                    <a:pt x="461" y="8"/>
                  </a:lnTo>
                  <a:lnTo>
                    <a:pt x="449" y="0"/>
                  </a:lnTo>
                  <a:lnTo>
                    <a:pt x="449" y="0"/>
                  </a:lnTo>
                  <a:lnTo>
                    <a:pt x="449" y="3"/>
                  </a:lnTo>
                  <a:lnTo>
                    <a:pt x="449" y="8"/>
                  </a:lnTo>
                  <a:lnTo>
                    <a:pt x="449" y="12"/>
                  </a:lnTo>
                  <a:lnTo>
                    <a:pt x="449" y="17"/>
                  </a:lnTo>
                  <a:lnTo>
                    <a:pt x="449" y="24"/>
                  </a:lnTo>
                  <a:lnTo>
                    <a:pt x="449" y="29"/>
                  </a:lnTo>
                  <a:lnTo>
                    <a:pt x="449" y="36"/>
                  </a:lnTo>
                  <a:lnTo>
                    <a:pt x="449" y="43"/>
                  </a:lnTo>
                  <a:lnTo>
                    <a:pt x="449" y="50"/>
                  </a:lnTo>
                  <a:lnTo>
                    <a:pt x="449" y="57"/>
                  </a:lnTo>
                  <a:lnTo>
                    <a:pt x="449" y="62"/>
                  </a:lnTo>
                  <a:lnTo>
                    <a:pt x="449" y="67"/>
                  </a:lnTo>
                  <a:lnTo>
                    <a:pt x="449" y="69"/>
                  </a:lnTo>
                  <a:lnTo>
                    <a:pt x="449" y="71"/>
                  </a:lnTo>
                  <a:lnTo>
                    <a:pt x="449" y="74"/>
                  </a:lnTo>
                  <a:lnTo>
                    <a:pt x="449" y="76"/>
                  </a:lnTo>
                  <a:lnTo>
                    <a:pt x="449" y="76"/>
                  </a:lnTo>
                  <a:lnTo>
                    <a:pt x="449" y="76"/>
                  </a:lnTo>
                  <a:lnTo>
                    <a:pt x="444" y="76"/>
                  </a:lnTo>
                  <a:lnTo>
                    <a:pt x="437" y="76"/>
                  </a:lnTo>
                  <a:lnTo>
                    <a:pt x="276" y="76"/>
                  </a:lnTo>
                  <a:lnTo>
                    <a:pt x="272" y="76"/>
                  </a:lnTo>
                  <a:lnTo>
                    <a:pt x="272" y="223"/>
                  </a:lnTo>
                  <a:lnTo>
                    <a:pt x="272" y="225"/>
                  </a:lnTo>
                  <a:lnTo>
                    <a:pt x="272" y="225"/>
                  </a:lnTo>
                  <a:lnTo>
                    <a:pt x="265" y="228"/>
                  </a:lnTo>
                  <a:lnTo>
                    <a:pt x="253" y="232"/>
                  </a:lnTo>
                  <a:lnTo>
                    <a:pt x="250" y="235"/>
                  </a:lnTo>
                  <a:lnTo>
                    <a:pt x="243" y="235"/>
                  </a:lnTo>
                  <a:lnTo>
                    <a:pt x="238" y="237"/>
                  </a:lnTo>
                  <a:lnTo>
                    <a:pt x="236" y="239"/>
                  </a:lnTo>
                  <a:lnTo>
                    <a:pt x="229" y="242"/>
                  </a:lnTo>
                  <a:lnTo>
                    <a:pt x="224" y="247"/>
                  </a:lnTo>
                  <a:lnTo>
                    <a:pt x="217" y="251"/>
                  </a:lnTo>
                  <a:lnTo>
                    <a:pt x="217" y="251"/>
                  </a:lnTo>
                  <a:lnTo>
                    <a:pt x="217" y="251"/>
                  </a:lnTo>
                  <a:lnTo>
                    <a:pt x="212" y="258"/>
                  </a:lnTo>
                  <a:lnTo>
                    <a:pt x="210" y="263"/>
                  </a:lnTo>
                  <a:lnTo>
                    <a:pt x="210" y="266"/>
                  </a:lnTo>
                  <a:lnTo>
                    <a:pt x="210" y="270"/>
                  </a:lnTo>
                  <a:lnTo>
                    <a:pt x="212" y="277"/>
                  </a:lnTo>
                  <a:lnTo>
                    <a:pt x="215" y="282"/>
                  </a:lnTo>
                  <a:lnTo>
                    <a:pt x="215" y="296"/>
                  </a:lnTo>
                  <a:lnTo>
                    <a:pt x="215" y="310"/>
                  </a:lnTo>
                  <a:lnTo>
                    <a:pt x="217" y="334"/>
                  </a:lnTo>
                  <a:lnTo>
                    <a:pt x="217" y="339"/>
                  </a:lnTo>
                  <a:lnTo>
                    <a:pt x="217" y="348"/>
                  </a:lnTo>
                  <a:lnTo>
                    <a:pt x="210" y="348"/>
                  </a:lnTo>
                  <a:lnTo>
                    <a:pt x="208" y="348"/>
                  </a:lnTo>
                  <a:lnTo>
                    <a:pt x="191" y="348"/>
                  </a:lnTo>
                  <a:lnTo>
                    <a:pt x="179" y="348"/>
                  </a:lnTo>
                  <a:lnTo>
                    <a:pt x="165" y="348"/>
                  </a:lnTo>
                  <a:lnTo>
                    <a:pt x="149" y="348"/>
                  </a:lnTo>
                  <a:lnTo>
                    <a:pt x="149" y="348"/>
                  </a:lnTo>
                  <a:lnTo>
                    <a:pt x="130" y="348"/>
                  </a:lnTo>
                  <a:lnTo>
                    <a:pt x="111" y="348"/>
                  </a:lnTo>
                  <a:lnTo>
                    <a:pt x="94" y="348"/>
                  </a:lnTo>
                  <a:lnTo>
                    <a:pt x="75" y="348"/>
                  </a:lnTo>
                  <a:lnTo>
                    <a:pt x="59" y="348"/>
                  </a:lnTo>
                  <a:lnTo>
                    <a:pt x="44" y="348"/>
                  </a:lnTo>
                  <a:lnTo>
                    <a:pt x="21" y="348"/>
                  </a:lnTo>
                  <a:lnTo>
                    <a:pt x="16" y="348"/>
                  </a:lnTo>
                  <a:lnTo>
                    <a:pt x="7" y="348"/>
                  </a:lnTo>
                  <a:lnTo>
                    <a:pt x="7" y="348"/>
                  </a:lnTo>
                  <a:lnTo>
                    <a:pt x="7" y="353"/>
                  </a:lnTo>
                  <a:lnTo>
                    <a:pt x="4" y="358"/>
                  </a:lnTo>
                  <a:lnTo>
                    <a:pt x="2" y="365"/>
                  </a:lnTo>
                  <a:lnTo>
                    <a:pt x="2" y="367"/>
                  </a:lnTo>
                  <a:lnTo>
                    <a:pt x="2" y="372"/>
                  </a:lnTo>
                  <a:lnTo>
                    <a:pt x="0" y="374"/>
                  </a:lnTo>
                  <a:lnTo>
                    <a:pt x="2" y="379"/>
                  </a:lnTo>
                  <a:lnTo>
                    <a:pt x="2" y="379"/>
                  </a:lnTo>
                  <a:lnTo>
                    <a:pt x="2" y="379"/>
                  </a:lnTo>
                  <a:lnTo>
                    <a:pt x="4" y="377"/>
                  </a:lnTo>
                  <a:lnTo>
                    <a:pt x="4" y="374"/>
                  </a:lnTo>
                  <a:lnTo>
                    <a:pt x="4" y="374"/>
                  </a:lnTo>
                  <a:lnTo>
                    <a:pt x="2" y="374"/>
                  </a:lnTo>
                  <a:lnTo>
                    <a:pt x="2" y="372"/>
                  </a:lnTo>
                  <a:lnTo>
                    <a:pt x="2" y="372"/>
                  </a:lnTo>
                  <a:lnTo>
                    <a:pt x="2" y="372"/>
                  </a:lnTo>
                  <a:lnTo>
                    <a:pt x="2" y="372"/>
                  </a:lnTo>
                  <a:lnTo>
                    <a:pt x="4" y="372"/>
                  </a:lnTo>
                  <a:lnTo>
                    <a:pt x="4" y="372"/>
                  </a:lnTo>
                  <a:lnTo>
                    <a:pt x="4" y="370"/>
                  </a:lnTo>
                  <a:lnTo>
                    <a:pt x="4" y="370"/>
                  </a:lnTo>
                  <a:lnTo>
                    <a:pt x="4" y="367"/>
                  </a:lnTo>
                  <a:lnTo>
                    <a:pt x="4" y="365"/>
                  </a:lnTo>
                  <a:lnTo>
                    <a:pt x="4" y="365"/>
                  </a:lnTo>
                  <a:lnTo>
                    <a:pt x="4" y="365"/>
                  </a:lnTo>
                  <a:lnTo>
                    <a:pt x="4" y="365"/>
                  </a:lnTo>
                  <a:lnTo>
                    <a:pt x="4" y="365"/>
                  </a:lnTo>
                  <a:lnTo>
                    <a:pt x="7" y="360"/>
                  </a:lnTo>
                  <a:lnTo>
                    <a:pt x="9" y="358"/>
                  </a:lnTo>
                  <a:lnTo>
                    <a:pt x="9" y="358"/>
                  </a:lnTo>
                  <a:lnTo>
                    <a:pt x="11" y="358"/>
                  </a:lnTo>
                  <a:lnTo>
                    <a:pt x="11" y="360"/>
                  </a:lnTo>
                  <a:lnTo>
                    <a:pt x="11" y="363"/>
                  </a:lnTo>
                  <a:lnTo>
                    <a:pt x="11" y="363"/>
                  </a:lnTo>
                  <a:lnTo>
                    <a:pt x="11" y="363"/>
                  </a:lnTo>
                  <a:lnTo>
                    <a:pt x="14" y="365"/>
                  </a:lnTo>
                  <a:lnTo>
                    <a:pt x="14" y="365"/>
                  </a:lnTo>
                  <a:lnTo>
                    <a:pt x="14" y="367"/>
                  </a:lnTo>
                  <a:lnTo>
                    <a:pt x="14" y="367"/>
                  </a:lnTo>
                  <a:lnTo>
                    <a:pt x="14" y="367"/>
                  </a:lnTo>
                  <a:lnTo>
                    <a:pt x="14" y="367"/>
                  </a:lnTo>
                  <a:lnTo>
                    <a:pt x="16" y="367"/>
                  </a:lnTo>
                  <a:lnTo>
                    <a:pt x="16" y="370"/>
                  </a:lnTo>
                  <a:lnTo>
                    <a:pt x="16" y="370"/>
                  </a:lnTo>
                  <a:lnTo>
                    <a:pt x="16" y="372"/>
                  </a:lnTo>
                  <a:lnTo>
                    <a:pt x="16" y="370"/>
                  </a:lnTo>
                  <a:lnTo>
                    <a:pt x="16" y="370"/>
                  </a:lnTo>
                  <a:lnTo>
                    <a:pt x="16" y="370"/>
                  </a:lnTo>
                  <a:lnTo>
                    <a:pt x="16" y="372"/>
                  </a:lnTo>
                  <a:lnTo>
                    <a:pt x="18" y="372"/>
                  </a:lnTo>
                  <a:lnTo>
                    <a:pt x="18" y="372"/>
                  </a:lnTo>
                  <a:lnTo>
                    <a:pt x="18" y="374"/>
                  </a:lnTo>
                  <a:lnTo>
                    <a:pt x="18" y="374"/>
                  </a:lnTo>
                  <a:lnTo>
                    <a:pt x="18" y="377"/>
                  </a:lnTo>
                  <a:lnTo>
                    <a:pt x="21" y="377"/>
                  </a:lnTo>
                  <a:lnTo>
                    <a:pt x="21" y="379"/>
                  </a:lnTo>
                  <a:lnTo>
                    <a:pt x="21" y="379"/>
                  </a:lnTo>
                  <a:lnTo>
                    <a:pt x="21" y="379"/>
                  </a:lnTo>
                  <a:lnTo>
                    <a:pt x="21" y="381"/>
                  </a:lnTo>
                  <a:lnTo>
                    <a:pt x="23" y="381"/>
                  </a:lnTo>
                  <a:lnTo>
                    <a:pt x="23" y="381"/>
                  </a:lnTo>
                  <a:lnTo>
                    <a:pt x="23" y="384"/>
                  </a:lnTo>
                  <a:lnTo>
                    <a:pt x="23" y="384"/>
                  </a:lnTo>
                  <a:lnTo>
                    <a:pt x="23" y="384"/>
                  </a:lnTo>
                  <a:lnTo>
                    <a:pt x="23" y="384"/>
                  </a:lnTo>
                  <a:lnTo>
                    <a:pt x="23" y="384"/>
                  </a:lnTo>
                  <a:lnTo>
                    <a:pt x="23" y="384"/>
                  </a:lnTo>
                  <a:lnTo>
                    <a:pt x="23" y="384"/>
                  </a:lnTo>
                  <a:lnTo>
                    <a:pt x="23" y="386"/>
                  </a:lnTo>
                  <a:lnTo>
                    <a:pt x="26" y="386"/>
                  </a:lnTo>
                  <a:lnTo>
                    <a:pt x="26" y="386"/>
                  </a:lnTo>
                  <a:lnTo>
                    <a:pt x="26" y="389"/>
                  </a:lnTo>
                  <a:lnTo>
                    <a:pt x="26" y="389"/>
                  </a:lnTo>
                  <a:lnTo>
                    <a:pt x="28" y="389"/>
                  </a:lnTo>
                  <a:lnTo>
                    <a:pt x="28" y="391"/>
                  </a:lnTo>
                  <a:lnTo>
                    <a:pt x="28" y="391"/>
                  </a:lnTo>
                  <a:lnTo>
                    <a:pt x="30" y="391"/>
                  </a:lnTo>
                  <a:lnTo>
                    <a:pt x="30" y="389"/>
                  </a:lnTo>
                  <a:lnTo>
                    <a:pt x="30" y="384"/>
                  </a:lnTo>
                  <a:lnTo>
                    <a:pt x="30" y="381"/>
                  </a:lnTo>
                  <a:lnTo>
                    <a:pt x="30" y="381"/>
                  </a:lnTo>
                  <a:lnTo>
                    <a:pt x="33" y="381"/>
                  </a:lnTo>
                  <a:lnTo>
                    <a:pt x="33" y="384"/>
                  </a:lnTo>
                  <a:lnTo>
                    <a:pt x="33" y="384"/>
                  </a:lnTo>
                  <a:lnTo>
                    <a:pt x="33" y="386"/>
                  </a:lnTo>
                  <a:lnTo>
                    <a:pt x="33" y="386"/>
                  </a:lnTo>
                  <a:lnTo>
                    <a:pt x="35" y="384"/>
                  </a:lnTo>
                  <a:lnTo>
                    <a:pt x="37" y="386"/>
                  </a:lnTo>
                  <a:lnTo>
                    <a:pt x="35" y="386"/>
                  </a:lnTo>
                  <a:lnTo>
                    <a:pt x="33" y="386"/>
                  </a:lnTo>
                  <a:lnTo>
                    <a:pt x="33" y="386"/>
                  </a:lnTo>
                  <a:lnTo>
                    <a:pt x="35" y="386"/>
                  </a:lnTo>
                  <a:lnTo>
                    <a:pt x="35" y="386"/>
                  </a:lnTo>
                  <a:lnTo>
                    <a:pt x="35" y="389"/>
                  </a:lnTo>
                  <a:lnTo>
                    <a:pt x="35" y="389"/>
                  </a:lnTo>
                  <a:lnTo>
                    <a:pt x="35" y="391"/>
                  </a:lnTo>
                  <a:lnTo>
                    <a:pt x="37" y="391"/>
                  </a:lnTo>
                  <a:lnTo>
                    <a:pt x="37" y="391"/>
                  </a:lnTo>
                  <a:lnTo>
                    <a:pt x="40" y="396"/>
                  </a:lnTo>
                  <a:lnTo>
                    <a:pt x="40" y="398"/>
                  </a:lnTo>
                  <a:lnTo>
                    <a:pt x="40" y="398"/>
                  </a:lnTo>
                  <a:lnTo>
                    <a:pt x="40" y="398"/>
                  </a:lnTo>
                  <a:lnTo>
                    <a:pt x="40" y="398"/>
                  </a:lnTo>
                  <a:lnTo>
                    <a:pt x="40" y="398"/>
                  </a:lnTo>
                  <a:lnTo>
                    <a:pt x="40" y="398"/>
                  </a:lnTo>
                  <a:lnTo>
                    <a:pt x="40" y="398"/>
                  </a:lnTo>
                  <a:lnTo>
                    <a:pt x="40" y="400"/>
                  </a:lnTo>
                  <a:lnTo>
                    <a:pt x="40" y="400"/>
                  </a:lnTo>
                  <a:lnTo>
                    <a:pt x="40" y="400"/>
                  </a:lnTo>
                  <a:lnTo>
                    <a:pt x="42" y="400"/>
                  </a:lnTo>
                  <a:lnTo>
                    <a:pt x="42" y="405"/>
                  </a:lnTo>
                  <a:lnTo>
                    <a:pt x="44" y="405"/>
                  </a:lnTo>
                  <a:lnTo>
                    <a:pt x="44" y="405"/>
                  </a:lnTo>
                  <a:lnTo>
                    <a:pt x="44" y="405"/>
                  </a:lnTo>
                  <a:lnTo>
                    <a:pt x="44" y="408"/>
                  </a:lnTo>
                  <a:lnTo>
                    <a:pt x="44" y="408"/>
                  </a:lnTo>
                  <a:lnTo>
                    <a:pt x="44" y="408"/>
                  </a:lnTo>
                  <a:lnTo>
                    <a:pt x="47" y="408"/>
                  </a:lnTo>
                  <a:lnTo>
                    <a:pt x="47" y="410"/>
                  </a:lnTo>
                  <a:lnTo>
                    <a:pt x="47" y="410"/>
                  </a:lnTo>
                  <a:lnTo>
                    <a:pt x="47" y="412"/>
                  </a:lnTo>
                  <a:lnTo>
                    <a:pt x="47" y="412"/>
                  </a:lnTo>
                  <a:lnTo>
                    <a:pt x="47" y="415"/>
                  </a:lnTo>
                  <a:lnTo>
                    <a:pt x="47" y="415"/>
                  </a:lnTo>
                  <a:lnTo>
                    <a:pt x="44" y="415"/>
                  </a:lnTo>
                  <a:lnTo>
                    <a:pt x="44" y="415"/>
                  </a:lnTo>
                  <a:lnTo>
                    <a:pt x="44" y="415"/>
                  </a:lnTo>
                  <a:lnTo>
                    <a:pt x="44" y="415"/>
                  </a:lnTo>
                  <a:lnTo>
                    <a:pt x="44" y="417"/>
                  </a:lnTo>
                  <a:lnTo>
                    <a:pt x="47" y="419"/>
                  </a:lnTo>
                  <a:lnTo>
                    <a:pt x="47" y="422"/>
                  </a:lnTo>
                  <a:lnTo>
                    <a:pt x="47" y="424"/>
                  </a:lnTo>
                  <a:lnTo>
                    <a:pt x="44" y="424"/>
                  </a:lnTo>
                  <a:lnTo>
                    <a:pt x="42" y="429"/>
                  </a:lnTo>
                  <a:lnTo>
                    <a:pt x="42" y="429"/>
                  </a:lnTo>
                  <a:lnTo>
                    <a:pt x="42" y="429"/>
                  </a:lnTo>
                  <a:lnTo>
                    <a:pt x="42" y="429"/>
                  </a:lnTo>
                  <a:lnTo>
                    <a:pt x="42" y="431"/>
                  </a:lnTo>
                  <a:lnTo>
                    <a:pt x="42" y="431"/>
                  </a:lnTo>
                  <a:lnTo>
                    <a:pt x="42" y="431"/>
                  </a:lnTo>
                  <a:lnTo>
                    <a:pt x="42" y="429"/>
                  </a:lnTo>
                  <a:lnTo>
                    <a:pt x="44" y="429"/>
                  </a:lnTo>
                  <a:lnTo>
                    <a:pt x="44" y="429"/>
                  </a:lnTo>
                  <a:lnTo>
                    <a:pt x="44" y="429"/>
                  </a:lnTo>
                  <a:lnTo>
                    <a:pt x="44" y="429"/>
                  </a:lnTo>
                  <a:lnTo>
                    <a:pt x="44" y="431"/>
                  </a:lnTo>
                  <a:lnTo>
                    <a:pt x="44" y="431"/>
                  </a:lnTo>
                  <a:lnTo>
                    <a:pt x="44" y="431"/>
                  </a:lnTo>
                  <a:lnTo>
                    <a:pt x="47" y="431"/>
                  </a:lnTo>
                  <a:lnTo>
                    <a:pt x="47" y="431"/>
                  </a:lnTo>
                  <a:lnTo>
                    <a:pt x="47" y="431"/>
                  </a:lnTo>
                  <a:lnTo>
                    <a:pt x="44" y="434"/>
                  </a:lnTo>
                  <a:lnTo>
                    <a:pt x="44" y="434"/>
                  </a:lnTo>
                  <a:lnTo>
                    <a:pt x="44" y="434"/>
                  </a:lnTo>
                  <a:lnTo>
                    <a:pt x="47" y="434"/>
                  </a:lnTo>
                  <a:lnTo>
                    <a:pt x="47" y="434"/>
                  </a:lnTo>
                  <a:lnTo>
                    <a:pt x="47" y="436"/>
                  </a:lnTo>
                  <a:lnTo>
                    <a:pt x="44" y="436"/>
                  </a:lnTo>
                  <a:lnTo>
                    <a:pt x="44" y="436"/>
                  </a:lnTo>
                  <a:lnTo>
                    <a:pt x="44" y="436"/>
                  </a:lnTo>
                  <a:lnTo>
                    <a:pt x="44" y="436"/>
                  </a:lnTo>
                  <a:lnTo>
                    <a:pt x="44" y="438"/>
                  </a:lnTo>
                  <a:lnTo>
                    <a:pt x="44" y="438"/>
                  </a:lnTo>
                  <a:lnTo>
                    <a:pt x="44" y="438"/>
                  </a:lnTo>
                  <a:lnTo>
                    <a:pt x="44" y="438"/>
                  </a:lnTo>
                  <a:lnTo>
                    <a:pt x="42" y="438"/>
                  </a:lnTo>
                  <a:lnTo>
                    <a:pt x="42" y="441"/>
                  </a:lnTo>
                  <a:lnTo>
                    <a:pt x="37" y="448"/>
                  </a:lnTo>
                  <a:lnTo>
                    <a:pt x="37" y="448"/>
                  </a:lnTo>
                  <a:lnTo>
                    <a:pt x="37" y="448"/>
                  </a:lnTo>
                  <a:lnTo>
                    <a:pt x="35" y="450"/>
                  </a:lnTo>
                  <a:lnTo>
                    <a:pt x="35" y="450"/>
                  </a:lnTo>
                  <a:lnTo>
                    <a:pt x="35" y="452"/>
                  </a:lnTo>
                  <a:lnTo>
                    <a:pt x="35" y="452"/>
                  </a:lnTo>
                  <a:lnTo>
                    <a:pt x="33" y="455"/>
                  </a:lnTo>
                  <a:lnTo>
                    <a:pt x="33" y="455"/>
                  </a:lnTo>
                  <a:lnTo>
                    <a:pt x="33" y="455"/>
                  </a:lnTo>
                  <a:lnTo>
                    <a:pt x="33" y="455"/>
                  </a:lnTo>
                  <a:lnTo>
                    <a:pt x="33" y="457"/>
                  </a:lnTo>
                  <a:lnTo>
                    <a:pt x="33" y="457"/>
                  </a:lnTo>
                  <a:lnTo>
                    <a:pt x="33" y="457"/>
                  </a:lnTo>
                  <a:lnTo>
                    <a:pt x="33" y="457"/>
                  </a:lnTo>
                  <a:lnTo>
                    <a:pt x="35" y="457"/>
                  </a:lnTo>
                  <a:lnTo>
                    <a:pt x="35" y="457"/>
                  </a:lnTo>
                  <a:lnTo>
                    <a:pt x="35" y="457"/>
                  </a:lnTo>
                  <a:lnTo>
                    <a:pt x="35" y="457"/>
                  </a:lnTo>
                  <a:lnTo>
                    <a:pt x="35" y="455"/>
                  </a:lnTo>
                  <a:lnTo>
                    <a:pt x="35" y="455"/>
                  </a:lnTo>
                  <a:lnTo>
                    <a:pt x="35" y="455"/>
                  </a:lnTo>
                  <a:lnTo>
                    <a:pt x="35" y="455"/>
                  </a:lnTo>
                  <a:lnTo>
                    <a:pt x="35" y="452"/>
                  </a:lnTo>
                  <a:lnTo>
                    <a:pt x="35" y="452"/>
                  </a:lnTo>
                  <a:lnTo>
                    <a:pt x="35" y="452"/>
                  </a:lnTo>
                  <a:lnTo>
                    <a:pt x="37" y="450"/>
                  </a:lnTo>
                  <a:lnTo>
                    <a:pt x="40" y="450"/>
                  </a:lnTo>
                  <a:lnTo>
                    <a:pt x="40" y="450"/>
                  </a:lnTo>
                  <a:lnTo>
                    <a:pt x="37" y="455"/>
                  </a:lnTo>
                  <a:lnTo>
                    <a:pt x="40" y="452"/>
                  </a:lnTo>
                  <a:lnTo>
                    <a:pt x="42" y="450"/>
                  </a:lnTo>
                  <a:lnTo>
                    <a:pt x="42" y="450"/>
                  </a:lnTo>
                  <a:lnTo>
                    <a:pt x="42" y="450"/>
                  </a:lnTo>
                  <a:lnTo>
                    <a:pt x="42" y="450"/>
                  </a:lnTo>
                  <a:lnTo>
                    <a:pt x="42" y="450"/>
                  </a:lnTo>
                  <a:lnTo>
                    <a:pt x="42" y="450"/>
                  </a:lnTo>
                  <a:lnTo>
                    <a:pt x="42" y="450"/>
                  </a:lnTo>
                  <a:lnTo>
                    <a:pt x="42" y="450"/>
                  </a:lnTo>
                  <a:lnTo>
                    <a:pt x="42" y="452"/>
                  </a:lnTo>
                  <a:lnTo>
                    <a:pt x="42" y="455"/>
                  </a:lnTo>
                  <a:lnTo>
                    <a:pt x="40" y="457"/>
                  </a:lnTo>
                  <a:lnTo>
                    <a:pt x="37" y="457"/>
                  </a:lnTo>
                  <a:lnTo>
                    <a:pt x="33" y="457"/>
                  </a:lnTo>
                  <a:lnTo>
                    <a:pt x="30" y="457"/>
                  </a:lnTo>
                  <a:lnTo>
                    <a:pt x="30" y="457"/>
                  </a:lnTo>
                  <a:lnTo>
                    <a:pt x="30" y="460"/>
                  </a:lnTo>
                  <a:lnTo>
                    <a:pt x="30" y="460"/>
                  </a:lnTo>
                  <a:lnTo>
                    <a:pt x="33" y="462"/>
                  </a:lnTo>
                  <a:lnTo>
                    <a:pt x="33" y="462"/>
                  </a:lnTo>
                  <a:lnTo>
                    <a:pt x="33" y="464"/>
                  </a:lnTo>
                  <a:lnTo>
                    <a:pt x="33" y="464"/>
                  </a:lnTo>
                  <a:lnTo>
                    <a:pt x="35" y="467"/>
                  </a:lnTo>
                  <a:lnTo>
                    <a:pt x="37" y="467"/>
                  </a:lnTo>
                  <a:lnTo>
                    <a:pt x="37" y="467"/>
                  </a:lnTo>
                  <a:lnTo>
                    <a:pt x="37" y="467"/>
                  </a:lnTo>
                  <a:lnTo>
                    <a:pt x="37" y="467"/>
                  </a:lnTo>
                  <a:lnTo>
                    <a:pt x="40" y="467"/>
                  </a:lnTo>
                  <a:lnTo>
                    <a:pt x="40" y="467"/>
                  </a:lnTo>
                  <a:lnTo>
                    <a:pt x="40" y="467"/>
                  </a:lnTo>
                  <a:lnTo>
                    <a:pt x="40" y="469"/>
                  </a:lnTo>
                  <a:lnTo>
                    <a:pt x="42" y="471"/>
                  </a:lnTo>
                  <a:lnTo>
                    <a:pt x="44" y="476"/>
                  </a:lnTo>
                  <a:lnTo>
                    <a:pt x="47" y="481"/>
                  </a:lnTo>
                  <a:lnTo>
                    <a:pt x="47" y="481"/>
                  </a:lnTo>
                  <a:lnTo>
                    <a:pt x="49" y="488"/>
                  </a:lnTo>
                  <a:lnTo>
                    <a:pt x="49" y="490"/>
                  </a:lnTo>
                  <a:lnTo>
                    <a:pt x="49" y="490"/>
                  </a:lnTo>
                  <a:lnTo>
                    <a:pt x="49" y="493"/>
                  </a:lnTo>
                  <a:lnTo>
                    <a:pt x="52" y="500"/>
                  </a:lnTo>
                  <a:lnTo>
                    <a:pt x="54" y="507"/>
                  </a:lnTo>
                  <a:lnTo>
                    <a:pt x="54" y="509"/>
                  </a:lnTo>
                  <a:lnTo>
                    <a:pt x="56" y="528"/>
                  </a:lnTo>
                  <a:lnTo>
                    <a:pt x="56" y="538"/>
                  </a:lnTo>
                  <a:lnTo>
                    <a:pt x="56" y="547"/>
                  </a:lnTo>
                  <a:lnTo>
                    <a:pt x="56" y="554"/>
                  </a:lnTo>
                  <a:lnTo>
                    <a:pt x="54" y="561"/>
                  </a:lnTo>
                  <a:lnTo>
                    <a:pt x="49" y="578"/>
                  </a:lnTo>
                  <a:lnTo>
                    <a:pt x="49" y="578"/>
                  </a:lnTo>
                  <a:lnTo>
                    <a:pt x="49" y="580"/>
                  </a:lnTo>
                  <a:lnTo>
                    <a:pt x="44" y="590"/>
                  </a:lnTo>
                  <a:lnTo>
                    <a:pt x="42" y="592"/>
                  </a:lnTo>
                  <a:lnTo>
                    <a:pt x="40" y="594"/>
                  </a:lnTo>
                  <a:lnTo>
                    <a:pt x="40" y="599"/>
                  </a:lnTo>
                  <a:lnTo>
                    <a:pt x="37" y="602"/>
                  </a:lnTo>
                  <a:lnTo>
                    <a:pt x="35" y="611"/>
                  </a:lnTo>
                  <a:lnTo>
                    <a:pt x="33" y="613"/>
                  </a:lnTo>
                  <a:lnTo>
                    <a:pt x="33" y="621"/>
                  </a:lnTo>
                  <a:lnTo>
                    <a:pt x="33" y="621"/>
                  </a:lnTo>
                  <a:lnTo>
                    <a:pt x="33" y="623"/>
                  </a:lnTo>
                  <a:lnTo>
                    <a:pt x="33" y="625"/>
                  </a:lnTo>
                  <a:lnTo>
                    <a:pt x="30" y="628"/>
                  </a:lnTo>
                  <a:lnTo>
                    <a:pt x="30" y="628"/>
                  </a:lnTo>
                  <a:lnTo>
                    <a:pt x="30" y="632"/>
                  </a:lnTo>
                  <a:lnTo>
                    <a:pt x="30" y="644"/>
                  </a:lnTo>
                  <a:lnTo>
                    <a:pt x="30" y="649"/>
                  </a:lnTo>
                  <a:lnTo>
                    <a:pt x="30" y="658"/>
                  </a:lnTo>
                  <a:lnTo>
                    <a:pt x="30" y="656"/>
                  </a:lnTo>
                  <a:lnTo>
                    <a:pt x="30" y="654"/>
                  </a:lnTo>
                  <a:lnTo>
                    <a:pt x="30" y="647"/>
                  </a:lnTo>
                  <a:lnTo>
                    <a:pt x="33" y="647"/>
                  </a:lnTo>
                  <a:lnTo>
                    <a:pt x="33" y="644"/>
                  </a:lnTo>
                  <a:lnTo>
                    <a:pt x="33" y="642"/>
                  </a:lnTo>
                  <a:lnTo>
                    <a:pt x="33" y="637"/>
                  </a:lnTo>
                  <a:lnTo>
                    <a:pt x="35" y="637"/>
                  </a:lnTo>
                  <a:lnTo>
                    <a:pt x="35" y="635"/>
                  </a:lnTo>
                  <a:lnTo>
                    <a:pt x="37" y="635"/>
                  </a:lnTo>
                  <a:lnTo>
                    <a:pt x="37" y="635"/>
                  </a:lnTo>
                  <a:lnTo>
                    <a:pt x="37" y="635"/>
                  </a:lnTo>
                  <a:lnTo>
                    <a:pt x="37" y="632"/>
                  </a:lnTo>
                  <a:lnTo>
                    <a:pt x="40" y="623"/>
                  </a:lnTo>
                  <a:lnTo>
                    <a:pt x="40" y="623"/>
                  </a:lnTo>
                  <a:lnTo>
                    <a:pt x="40" y="621"/>
                  </a:lnTo>
                  <a:lnTo>
                    <a:pt x="42" y="621"/>
                  </a:lnTo>
                  <a:lnTo>
                    <a:pt x="42" y="618"/>
                  </a:lnTo>
                  <a:lnTo>
                    <a:pt x="44" y="618"/>
                  </a:lnTo>
                  <a:lnTo>
                    <a:pt x="44" y="618"/>
                  </a:lnTo>
                  <a:lnTo>
                    <a:pt x="47" y="618"/>
                  </a:lnTo>
                  <a:lnTo>
                    <a:pt x="47" y="618"/>
                  </a:lnTo>
                  <a:lnTo>
                    <a:pt x="47" y="618"/>
                  </a:lnTo>
                  <a:lnTo>
                    <a:pt x="49" y="618"/>
                  </a:lnTo>
                  <a:lnTo>
                    <a:pt x="49" y="616"/>
                  </a:lnTo>
                  <a:lnTo>
                    <a:pt x="52" y="616"/>
                  </a:lnTo>
                  <a:lnTo>
                    <a:pt x="52" y="616"/>
                  </a:lnTo>
                  <a:lnTo>
                    <a:pt x="52" y="616"/>
                  </a:lnTo>
                  <a:lnTo>
                    <a:pt x="52" y="616"/>
                  </a:lnTo>
                  <a:lnTo>
                    <a:pt x="54" y="618"/>
                  </a:lnTo>
                  <a:lnTo>
                    <a:pt x="54" y="618"/>
                  </a:lnTo>
                  <a:lnTo>
                    <a:pt x="54" y="618"/>
                  </a:lnTo>
                  <a:lnTo>
                    <a:pt x="56" y="621"/>
                  </a:lnTo>
                  <a:lnTo>
                    <a:pt x="56" y="621"/>
                  </a:lnTo>
                  <a:lnTo>
                    <a:pt x="59" y="621"/>
                  </a:lnTo>
                  <a:lnTo>
                    <a:pt x="59" y="618"/>
                  </a:lnTo>
                  <a:lnTo>
                    <a:pt x="59" y="618"/>
                  </a:lnTo>
                  <a:lnTo>
                    <a:pt x="59" y="618"/>
                  </a:lnTo>
                  <a:lnTo>
                    <a:pt x="59" y="618"/>
                  </a:lnTo>
                  <a:lnTo>
                    <a:pt x="61" y="621"/>
                  </a:lnTo>
                  <a:lnTo>
                    <a:pt x="61" y="621"/>
                  </a:lnTo>
                  <a:lnTo>
                    <a:pt x="61" y="621"/>
                  </a:lnTo>
                  <a:lnTo>
                    <a:pt x="63" y="618"/>
                  </a:lnTo>
                  <a:lnTo>
                    <a:pt x="63" y="618"/>
                  </a:lnTo>
                  <a:lnTo>
                    <a:pt x="66" y="618"/>
                  </a:lnTo>
                  <a:lnTo>
                    <a:pt x="66" y="618"/>
                  </a:lnTo>
                  <a:lnTo>
                    <a:pt x="68" y="618"/>
                  </a:lnTo>
                  <a:lnTo>
                    <a:pt x="68" y="618"/>
                  </a:lnTo>
                  <a:lnTo>
                    <a:pt x="71" y="621"/>
                  </a:lnTo>
                  <a:lnTo>
                    <a:pt x="73" y="621"/>
                  </a:lnTo>
                  <a:lnTo>
                    <a:pt x="73" y="621"/>
                  </a:lnTo>
                  <a:lnTo>
                    <a:pt x="75" y="621"/>
                  </a:lnTo>
                  <a:lnTo>
                    <a:pt x="75" y="621"/>
                  </a:lnTo>
                  <a:lnTo>
                    <a:pt x="75" y="621"/>
                  </a:lnTo>
                  <a:lnTo>
                    <a:pt x="78" y="621"/>
                  </a:lnTo>
                  <a:lnTo>
                    <a:pt x="78" y="621"/>
                  </a:lnTo>
                  <a:lnTo>
                    <a:pt x="78" y="618"/>
                  </a:lnTo>
                  <a:lnTo>
                    <a:pt x="80" y="618"/>
                  </a:lnTo>
                  <a:lnTo>
                    <a:pt x="80" y="618"/>
                  </a:lnTo>
                  <a:lnTo>
                    <a:pt x="82" y="618"/>
                  </a:lnTo>
                  <a:lnTo>
                    <a:pt x="82" y="618"/>
                  </a:lnTo>
                  <a:lnTo>
                    <a:pt x="85" y="618"/>
                  </a:lnTo>
                  <a:lnTo>
                    <a:pt x="85" y="618"/>
                  </a:lnTo>
                  <a:lnTo>
                    <a:pt x="85" y="616"/>
                  </a:lnTo>
                  <a:lnTo>
                    <a:pt x="87" y="616"/>
                  </a:lnTo>
                  <a:lnTo>
                    <a:pt x="87" y="616"/>
                  </a:lnTo>
                  <a:lnTo>
                    <a:pt x="87" y="616"/>
                  </a:lnTo>
                  <a:lnTo>
                    <a:pt x="89" y="616"/>
                  </a:lnTo>
                  <a:lnTo>
                    <a:pt x="89" y="616"/>
                  </a:lnTo>
                  <a:lnTo>
                    <a:pt x="89" y="616"/>
                  </a:lnTo>
                  <a:lnTo>
                    <a:pt x="89" y="616"/>
                  </a:lnTo>
                  <a:lnTo>
                    <a:pt x="89" y="616"/>
                  </a:lnTo>
                  <a:lnTo>
                    <a:pt x="92" y="616"/>
                  </a:lnTo>
                  <a:lnTo>
                    <a:pt x="94" y="616"/>
                  </a:lnTo>
                  <a:lnTo>
                    <a:pt x="94" y="616"/>
                  </a:lnTo>
                  <a:lnTo>
                    <a:pt x="97" y="616"/>
                  </a:lnTo>
                  <a:lnTo>
                    <a:pt x="99" y="616"/>
                  </a:lnTo>
                  <a:lnTo>
                    <a:pt x="99" y="616"/>
                  </a:lnTo>
                  <a:lnTo>
                    <a:pt x="106" y="616"/>
                  </a:lnTo>
                  <a:lnTo>
                    <a:pt x="106" y="613"/>
                  </a:lnTo>
                  <a:lnTo>
                    <a:pt x="106" y="613"/>
                  </a:lnTo>
                  <a:lnTo>
                    <a:pt x="106" y="613"/>
                  </a:lnTo>
                  <a:lnTo>
                    <a:pt x="106" y="613"/>
                  </a:lnTo>
                  <a:lnTo>
                    <a:pt x="106" y="613"/>
                  </a:lnTo>
                  <a:lnTo>
                    <a:pt x="106" y="611"/>
                  </a:lnTo>
                  <a:lnTo>
                    <a:pt x="106" y="611"/>
                  </a:lnTo>
                  <a:lnTo>
                    <a:pt x="106" y="611"/>
                  </a:lnTo>
                  <a:lnTo>
                    <a:pt x="106" y="611"/>
                  </a:lnTo>
                  <a:lnTo>
                    <a:pt x="106" y="611"/>
                  </a:lnTo>
                  <a:lnTo>
                    <a:pt x="108" y="611"/>
                  </a:lnTo>
                  <a:lnTo>
                    <a:pt x="108" y="611"/>
                  </a:lnTo>
                  <a:lnTo>
                    <a:pt x="108" y="611"/>
                  </a:lnTo>
                  <a:lnTo>
                    <a:pt x="108" y="611"/>
                  </a:lnTo>
                  <a:lnTo>
                    <a:pt x="108" y="611"/>
                  </a:lnTo>
                  <a:lnTo>
                    <a:pt x="111" y="611"/>
                  </a:lnTo>
                  <a:lnTo>
                    <a:pt x="111" y="611"/>
                  </a:lnTo>
                  <a:lnTo>
                    <a:pt x="111" y="611"/>
                  </a:lnTo>
                  <a:lnTo>
                    <a:pt x="111" y="611"/>
                  </a:lnTo>
                  <a:lnTo>
                    <a:pt x="111" y="611"/>
                  </a:lnTo>
                  <a:lnTo>
                    <a:pt x="111" y="611"/>
                  </a:lnTo>
                  <a:lnTo>
                    <a:pt x="111" y="609"/>
                  </a:lnTo>
                  <a:lnTo>
                    <a:pt x="113" y="609"/>
                  </a:lnTo>
                  <a:lnTo>
                    <a:pt x="113" y="609"/>
                  </a:lnTo>
                  <a:lnTo>
                    <a:pt x="113" y="609"/>
                  </a:lnTo>
                  <a:lnTo>
                    <a:pt x="115" y="609"/>
                  </a:lnTo>
                  <a:lnTo>
                    <a:pt x="115" y="611"/>
                  </a:lnTo>
                  <a:lnTo>
                    <a:pt x="115" y="611"/>
                  </a:lnTo>
                  <a:lnTo>
                    <a:pt x="115" y="611"/>
                  </a:lnTo>
                  <a:lnTo>
                    <a:pt x="115" y="611"/>
                  </a:lnTo>
                  <a:lnTo>
                    <a:pt x="118" y="611"/>
                  </a:lnTo>
                  <a:lnTo>
                    <a:pt x="127" y="611"/>
                  </a:lnTo>
                  <a:lnTo>
                    <a:pt x="127" y="611"/>
                  </a:lnTo>
                  <a:lnTo>
                    <a:pt x="130" y="611"/>
                  </a:lnTo>
                  <a:lnTo>
                    <a:pt x="130" y="611"/>
                  </a:lnTo>
                  <a:lnTo>
                    <a:pt x="130" y="611"/>
                  </a:lnTo>
                  <a:lnTo>
                    <a:pt x="132" y="611"/>
                  </a:lnTo>
                  <a:lnTo>
                    <a:pt x="132" y="611"/>
                  </a:lnTo>
                  <a:lnTo>
                    <a:pt x="134" y="611"/>
                  </a:lnTo>
                  <a:lnTo>
                    <a:pt x="137" y="611"/>
                  </a:lnTo>
                  <a:lnTo>
                    <a:pt x="137" y="611"/>
                  </a:lnTo>
                  <a:lnTo>
                    <a:pt x="139" y="611"/>
                  </a:lnTo>
                  <a:lnTo>
                    <a:pt x="139" y="611"/>
                  </a:lnTo>
                  <a:lnTo>
                    <a:pt x="139" y="611"/>
                  </a:lnTo>
                  <a:lnTo>
                    <a:pt x="139" y="611"/>
                  </a:lnTo>
                  <a:lnTo>
                    <a:pt x="141" y="611"/>
                  </a:lnTo>
                  <a:lnTo>
                    <a:pt x="141" y="611"/>
                  </a:lnTo>
                  <a:lnTo>
                    <a:pt x="141" y="611"/>
                  </a:lnTo>
                  <a:lnTo>
                    <a:pt x="144" y="611"/>
                  </a:lnTo>
                  <a:lnTo>
                    <a:pt x="146" y="611"/>
                  </a:lnTo>
                  <a:lnTo>
                    <a:pt x="146" y="611"/>
                  </a:lnTo>
                  <a:lnTo>
                    <a:pt x="149" y="613"/>
                  </a:lnTo>
                  <a:lnTo>
                    <a:pt x="149" y="613"/>
                  </a:lnTo>
                  <a:lnTo>
                    <a:pt x="146" y="613"/>
                  </a:lnTo>
                  <a:lnTo>
                    <a:pt x="149" y="613"/>
                  </a:lnTo>
                  <a:lnTo>
                    <a:pt x="149" y="616"/>
                  </a:lnTo>
                  <a:lnTo>
                    <a:pt x="151" y="616"/>
                  </a:lnTo>
                  <a:lnTo>
                    <a:pt x="151" y="616"/>
                  </a:lnTo>
                  <a:lnTo>
                    <a:pt x="151" y="616"/>
                  </a:lnTo>
                  <a:lnTo>
                    <a:pt x="151" y="616"/>
                  </a:lnTo>
                  <a:lnTo>
                    <a:pt x="151" y="616"/>
                  </a:lnTo>
                  <a:lnTo>
                    <a:pt x="151" y="618"/>
                  </a:lnTo>
                  <a:lnTo>
                    <a:pt x="153" y="618"/>
                  </a:lnTo>
                  <a:lnTo>
                    <a:pt x="153" y="618"/>
                  </a:lnTo>
                  <a:lnTo>
                    <a:pt x="153" y="618"/>
                  </a:lnTo>
                  <a:lnTo>
                    <a:pt x="156" y="618"/>
                  </a:lnTo>
                  <a:lnTo>
                    <a:pt x="156" y="618"/>
                  </a:lnTo>
                  <a:lnTo>
                    <a:pt x="156" y="621"/>
                  </a:lnTo>
                  <a:lnTo>
                    <a:pt x="158" y="623"/>
                  </a:lnTo>
                  <a:lnTo>
                    <a:pt x="160" y="625"/>
                  </a:lnTo>
                  <a:lnTo>
                    <a:pt x="163" y="625"/>
                  </a:lnTo>
                  <a:lnTo>
                    <a:pt x="163" y="625"/>
                  </a:lnTo>
                  <a:lnTo>
                    <a:pt x="165" y="628"/>
                  </a:lnTo>
                  <a:lnTo>
                    <a:pt x="165" y="628"/>
                  </a:lnTo>
                  <a:lnTo>
                    <a:pt x="165" y="628"/>
                  </a:lnTo>
                  <a:lnTo>
                    <a:pt x="168" y="628"/>
                  </a:lnTo>
                  <a:lnTo>
                    <a:pt x="168" y="628"/>
                  </a:lnTo>
                  <a:lnTo>
                    <a:pt x="168" y="630"/>
                  </a:lnTo>
                  <a:lnTo>
                    <a:pt x="168" y="630"/>
                  </a:lnTo>
                  <a:lnTo>
                    <a:pt x="168" y="630"/>
                  </a:lnTo>
                  <a:lnTo>
                    <a:pt x="168" y="630"/>
                  </a:lnTo>
                  <a:lnTo>
                    <a:pt x="168" y="632"/>
                  </a:lnTo>
                  <a:lnTo>
                    <a:pt x="168" y="632"/>
                  </a:lnTo>
                  <a:lnTo>
                    <a:pt x="168" y="632"/>
                  </a:lnTo>
                  <a:lnTo>
                    <a:pt x="168" y="632"/>
                  </a:lnTo>
                  <a:lnTo>
                    <a:pt x="168" y="635"/>
                  </a:lnTo>
                  <a:lnTo>
                    <a:pt x="168" y="635"/>
                  </a:lnTo>
                  <a:lnTo>
                    <a:pt x="170" y="635"/>
                  </a:lnTo>
                  <a:lnTo>
                    <a:pt x="170" y="635"/>
                  </a:lnTo>
                  <a:lnTo>
                    <a:pt x="172" y="637"/>
                  </a:lnTo>
                  <a:lnTo>
                    <a:pt x="172" y="637"/>
                  </a:lnTo>
                  <a:lnTo>
                    <a:pt x="172" y="637"/>
                  </a:lnTo>
                  <a:lnTo>
                    <a:pt x="172" y="639"/>
                  </a:lnTo>
                  <a:lnTo>
                    <a:pt x="172" y="639"/>
                  </a:lnTo>
                  <a:lnTo>
                    <a:pt x="172" y="639"/>
                  </a:lnTo>
                  <a:lnTo>
                    <a:pt x="175" y="639"/>
                  </a:lnTo>
                  <a:lnTo>
                    <a:pt x="175" y="639"/>
                  </a:lnTo>
                  <a:lnTo>
                    <a:pt x="175" y="639"/>
                  </a:lnTo>
                  <a:lnTo>
                    <a:pt x="175" y="639"/>
                  </a:lnTo>
                  <a:lnTo>
                    <a:pt x="175" y="639"/>
                  </a:lnTo>
                  <a:lnTo>
                    <a:pt x="177" y="639"/>
                  </a:lnTo>
                  <a:lnTo>
                    <a:pt x="177" y="639"/>
                  </a:lnTo>
                  <a:lnTo>
                    <a:pt x="177" y="639"/>
                  </a:lnTo>
                  <a:lnTo>
                    <a:pt x="179" y="637"/>
                  </a:lnTo>
                  <a:lnTo>
                    <a:pt x="179" y="637"/>
                  </a:lnTo>
                  <a:lnTo>
                    <a:pt x="179" y="637"/>
                  </a:lnTo>
                  <a:lnTo>
                    <a:pt x="179" y="637"/>
                  </a:lnTo>
                  <a:lnTo>
                    <a:pt x="179" y="637"/>
                  </a:lnTo>
                  <a:lnTo>
                    <a:pt x="182" y="637"/>
                  </a:lnTo>
                  <a:lnTo>
                    <a:pt x="182" y="637"/>
                  </a:lnTo>
                  <a:lnTo>
                    <a:pt x="179" y="637"/>
                  </a:lnTo>
                  <a:lnTo>
                    <a:pt x="179" y="639"/>
                  </a:lnTo>
                  <a:lnTo>
                    <a:pt x="179" y="639"/>
                  </a:lnTo>
                  <a:lnTo>
                    <a:pt x="182" y="639"/>
                  </a:lnTo>
                  <a:lnTo>
                    <a:pt x="182" y="639"/>
                  </a:lnTo>
                  <a:lnTo>
                    <a:pt x="182" y="639"/>
                  </a:lnTo>
                  <a:lnTo>
                    <a:pt x="182" y="639"/>
                  </a:lnTo>
                  <a:lnTo>
                    <a:pt x="182" y="639"/>
                  </a:lnTo>
                  <a:lnTo>
                    <a:pt x="182" y="639"/>
                  </a:lnTo>
                  <a:lnTo>
                    <a:pt x="182" y="639"/>
                  </a:lnTo>
                  <a:lnTo>
                    <a:pt x="182" y="642"/>
                  </a:lnTo>
                  <a:lnTo>
                    <a:pt x="182" y="642"/>
                  </a:lnTo>
                  <a:lnTo>
                    <a:pt x="182" y="642"/>
                  </a:lnTo>
                  <a:lnTo>
                    <a:pt x="182" y="642"/>
                  </a:lnTo>
                  <a:lnTo>
                    <a:pt x="184" y="642"/>
                  </a:lnTo>
                  <a:lnTo>
                    <a:pt x="184" y="642"/>
                  </a:lnTo>
                  <a:lnTo>
                    <a:pt x="184" y="639"/>
                  </a:lnTo>
                  <a:lnTo>
                    <a:pt x="184" y="639"/>
                  </a:lnTo>
                  <a:lnTo>
                    <a:pt x="186" y="639"/>
                  </a:lnTo>
                  <a:lnTo>
                    <a:pt x="186" y="639"/>
                  </a:lnTo>
                  <a:lnTo>
                    <a:pt x="186" y="639"/>
                  </a:lnTo>
                  <a:lnTo>
                    <a:pt x="189" y="639"/>
                  </a:lnTo>
                  <a:lnTo>
                    <a:pt x="191" y="639"/>
                  </a:lnTo>
                  <a:lnTo>
                    <a:pt x="191" y="639"/>
                  </a:lnTo>
                  <a:lnTo>
                    <a:pt x="191" y="639"/>
                  </a:lnTo>
                  <a:lnTo>
                    <a:pt x="194" y="639"/>
                  </a:lnTo>
                  <a:lnTo>
                    <a:pt x="194" y="639"/>
                  </a:lnTo>
                  <a:lnTo>
                    <a:pt x="194" y="639"/>
                  </a:lnTo>
                  <a:lnTo>
                    <a:pt x="191" y="642"/>
                  </a:lnTo>
                  <a:lnTo>
                    <a:pt x="191" y="642"/>
                  </a:lnTo>
                  <a:lnTo>
                    <a:pt x="194" y="642"/>
                  </a:lnTo>
                  <a:lnTo>
                    <a:pt x="194" y="642"/>
                  </a:lnTo>
                  <a:lnTo>
                    <a:pt x="196" y="642"/>
                  </a:lnTo>
                  <a:lnTo>
                    <a:pt x="196" y="642"/>
                  </a:lnTo>
                  <a:lnTo>
                    <a:pt x="196" y="642"/>
                  </a:lnTo>
                  <a:lnTo>
                    <a:pt x="196" y="642"/>
                  </a:lnTo>
                  <a:lnTo>
                    <a:pt x="198" y="644"/>
                  </a:lnTo>
                  <a:lnTo>
                    <a:pt x="198" y="644"/>
                  </a:lnTo>
                  <a:lnTo>
                    <a:pt x="198" y="644"/>
                  </a:lnTo>
                  <a:lnTo>
                    <a:pt x="198" y="647"/>
                  </a:lnTo>
                  <a:lnTo>
                    <a:pt x="198" y="647"/>
                  </a:lnTo>
                  <a:lnTo>
                    <a:pt x="198" y="649"/>
                  </a:lnTo>
                  <a:lnTo>
                    <a:pt x="198" y="649"/>
                  </a:lnTo>
                  <a:lnTo>
                    <a:pt x="201" y="649"/>
                  </a:lnTo>
                  <a:lnTo>
                    <a:pt x="201" y="649"/>
                  </a:lnTo>
                  <a:lnTo>
                    <a:pt x="201" y="651"/>
                  </a:lnTo>
                  <a:lnTo>
                    <a:pt x="203" y="651"/>
                  </a:lnTo>
                  <a:lnTo>
                    <a:pt x="203" y="651"/>
                  </a:lnTo>
                  <a:lnTo>
                    <a:pt x="203" y="651"/>
                  </a:lnTo>
                  <a:lnTo>
                    <a:pt x="201" y="654"/>
                  </a:lnTo>
                  <a:lnTo>
                    <a:pt x="201" y="654"/>
                  </a:lnTo>
                  <a:lnTo>
                    <a:pt x="203" y="654"/>
                  </a:lnTo>
                  <a:lnTo>
                    <a:pt x="203" y="654"/>
                  </a:lnTo>
                  <a:lnTo>
                    <a:pt x="203" y="656"/>
                  </a:lnTo>
                  <a:lnTo>
                    <a:pt x="203" y="656"/>
                  </a:lnTo>
                  <a:lnTo>
                    <a:pt x="203" y="656"/>
                  </a:lnTo>
                  <a:lnTo>
                    <a:pt x="203" y="658"/>
                  </a:lnTo>
                  <a:lnTo>
                    <a:pt x="203" y="658"/>
                  </a:lnTo>
                  <a:lnTo>
                    <a:pt x="203" y="658"/>
                  </a:lnTo>
                  <a:lnTo>
                    <a:pt x="203" y="658"/>
                  </a:lnTo>
                  <a:lnTo>
                    <a:pt x="203" y="661"/>
                  </a:lnTo>
                  <a:lnTo>
                    <a:pt x="203" y="661"/>
                  </a:lnTo>
                  <a:lnTo>
                    <a:pt x="203" y="661"/>
                  </a:lnTo>
                  <a:lnTo>
                    <a:pt x="205" y="661"/>
                  </a:lnTo>
                  <a:lnTo>
                    <a:pt x="205" y="661"/>
                  </a:lnTo>
                  <a:lnTo>
                    <a:pt x="205" y="661"/>
                  </a:lnTo>
                  <a:lnTo>
                    <a:pt x="205" y="663"/>
                  </a:lnTo>
                  <a:lnTo>
                    <a:pt x="208" y="663"/>
                  </a:lnTo>
                  <a:lnTo>
                    <a:pt x="208" y="663"/>
                  </a:lnTo>
                  <a:lnTo>
                    <a:pt x="208" y="663"/>
                  </a:lnTo>
                  <a:lnTo>
                    <a:pt x="205" y="665"/>
                  </a:lnTo>
                  <a:lnTo>
                    <a:pt x="205" y="665"/>
                  </a:lnTo>
                  <a:lnTo>
                    <a:pt x="205" y="665"/>
                  </a:lnTo>
                  <a:lnTo>
                    <a:pt x="205" y="665"/>
                  </a:lnTo>
                  <a:lnTo>
                    <a:pt x="205" y="668"/>
                  </a:lnTo>
                  <a:lnTo>
                    <a:pt x="208" y="668"/>
                  </a:lnTo>
                  <a:lnTo>
                    <a:pt x="208" y="668"/>
                  </a:lnTo>
                  <a:lnTo>
                    <a:pt x="210" y="668"/>
                  </a:lnTo>
                  <a:lnTo>
                    <a:pt x="210" y="668"/>
                  </a:lnTo>
                  <a:lnTo>
                    <a:pt x="210" y="668"/>
                  </a:lnTo>
                  <a:lnTo>
                    <a:pt x="210" y="668"/>
                  </a:lnTo>
                  <a:lnTo>
                    <a:pt x="212" y="668"/>
                  </a:lnTo>
                  <a:lnTo>
                    <a:pt x="212" y="670"/>
                  </a:lnTo>
                  <a:lnTo>
                    <a:pt x="212" y="670"/>
                  </a:lnTo>
                  <a:lnTo>
                    <a:pt x="215" y="670"/>
                  </a:lnTo>
                  <a:lnTo>
                    <a:pt x="215" y="670"/>
                  </a:lnTo>
                  <a:lnTo>
                    <a:pt x="215" y="673"/>
                  </a:lnTo>
                  <a:lnTo>
                    <a:pt x="215" y="675"/>
                  </a:lnTo>
                  <a:lnTo>
                    <a:pt x="215" y="675"/>
                  </a:lnTo>
                  <a:lnTo>
                    <a:pt x="215" y="675"/>
                  </a:lnTo>
                  <a:lnTo>
                    <a:pt x="215" y="675"/>
                  </a:lnTo>
                  <a:lnTo>
                    <a:pt x="215" y="675"/>
                  </a:lnTo>
                  <a:lnTo>
                    <a:pt x="217" y="675"/>
                  </a:lnTo>
                  <a:lnTo>
                    <a:pt x="217" y="675"/>
                  </a:lnTo>
                  <a:lnTo>
                    <a:pt x="217" y="675"/>
                  </a:lnTo>
                  <a:lnTo>
                    <a:pt x="220" y="675"/>
                  </a:lnTo>
                  <a:lnTo>
                    <a:pt x="220" y="675"/>
                  </a:lnTo>
                  <a:lnTo>
                    <a:pt x="220" y="675"/>
                  </a:lnTo>
                  <a:lnTo>
                    <a:pt x="222" y="675"/>
                  </a:lnTo>
                  <a:lnTo>
                    <a:pt x="222" y="675"/>
                  </a:lnTo>
                  <a:lnTo>
                    <a:pt x="222" y="677"/>
                  </a:lnTo>
                  <a:lnTo>
                    <a:pt x="222" y="677"/>
                  </a:lnTo>
                  <a:lnTo>
                    <a:pt x="222" y="677"/>
                  </a:lnTo>
                  <a:lnTo>
                    <a:pt x="222" y="677"/>
                  </a:lnTo>
                  <a:lnTo>
                    <a:pt x="222" y="677"/>
                  </a:lnTo>
                  <a:lnTo>
                    <a:pt x="222" y="680"/>
                  </a:lnTo>
                  <a:lnTo>
                    <a:pt x="222" y="682"/>
                  </a:lnTo>
                  <a:lnTo>
                    <a:pt x="224" y="682"/>
                  </a:lnTo>
                  <a:lnTo>
                    <a:pt x="224" y="682"/>
                  </a:lnTo>
                  <a:lnTo>
                    <a:pt x="227" y="684"/>
                  </a:lnTo>
                  <a:lnTo>
                    <a:pt x="227" y="687"/>
                  </a:lnTo>
                  <a:lnTo>
                    <a:pt x="229" y="687"/>
                  </a:lnTo>
                  <a:lnTo>
                    <a:pt x="227" y="687"/>
                  </a:lnTo>
                  <a:lnTo>
                    <a:pt x="227" y="687"/>
                  </a:lnTo>
                  <a:lnTo>
                    <a:pt x="224" y="687"/>
                  </a:lnTo>
                  <a:lnTo>
                    <a:pt x="224" y="687"/>
                  </a:lnTo>
                  <a:lnTo>
                    <a:pt x="224" y="689"/>
                  </a:lnTo>
                  <a:lnTo>
                    <a:pt x="227" y="689"/>
                  </a:lnTo>
                  <a:lnTo>
                    <a:pt x="227" y="689"/>
                  </a:lnTo>
                  <a:lnTo>
                    <a:pt x="227" y="689"/>
                  </a:lnTo>
                  <a:lnTo>
                    <a:pt x="227" y="689"/>
                  </a:lnTo>
                  <a:lnTo>
                    <a:pt x="229" y="689"/>
                  </a:lnTo>
                  <a:lnTo>
                    <a:pt x="229" y="689"/>
                  </a:lnTo>
                  <a:lnTo>
                    <a:pt x="229" y="689"/>
                  </a:lnTo>
                  <a:lnTo>
                    <a:pt x="229" y="692"/>
                  </a:lnTo>
                  <a:lnTo>
                    <a:pt x="231" y="692"/>
                  </a:lnTo>
                  <a:lnTo>
                    <a:pt x="231" y="692"/>
                  </a:lnTo>
                  <a:lnTo>
                    <a:pt x="231" y="692"/>
                  </a:lnTo>
                  <a:lnTo>
                    <a:pt x="231" y="694"/>
                  </a:lnTo>
                  <a:lnTo>
                    <a:pt x="231" y="694"/>
                  </a:lnTo>
                  <a:lnTo>
                    <a:pt x="231" y="694"/>
                  </a:lnTo>
                  <a:lnTo>
                    <a:pt x="231" y="694"/>
                  </a:lnTo>
                  <a:lnTo>
                    <a:pt x="231" y="694"/>
                  </a:lnTo>
                  <a:lnTo>
                    <a:pt x="231" y="694"/>
                  </a:lnTo>
                  <a:lnTo>
                    <a:pt x="234" y="696"/>
                  </a:lnTo>
                  <a:lnTo>
                    <a:pt x="236" y="696"/>
                  </a:lnTo>
                  <a:lnTo>
                    <a:pt x="236" y="696"/>
                  </a:lnTo>
                  <a:lnTo>
                    <a:pt x="236" y="696"/>
                  </a:lnTo>
                  <a:lnTo>
                    <a:pt x="238" y="696"/>
                  </a:lnTo>
                  <a:lnTo>
                    <a:pt x="238" y="696"/>
                  </a:lnTo>
                  <a:lnTo>
                    <a:pt x="238" y="696"/>
                  </a:lnTo>
                  <a:lnTo>
                    <a:pt x="238" y="696"/>
                  </a:lnTo>
                  <a:lnTo>
                    <a:pt x="241" y="699"/>
                  </a:lnTo>
                  <a:lnTo>
                    <a:pt x="243" y="699"/>
                  </a:lnTo>
                  <a:lnTo>
                    <a:pt x="243" y="701"/>
                  </a:lnTo>
                  <a:lnTo>
                    <a:pt x="246" y="701"/>
                  </a:lnTo>
                  <a:lnTo>
                    <a:pt x="246" y="701"/>
                  </a:lnTo>
                  <a:lnTo>
                    <a:pt x="246" y="701"/>
                  </a:lnTo>
                  <a:lnTo>
                    <a:pt x="248" y="701"/>
                  </a:lnTo>
                  <a:lnTo>
                    <a:pt x="248" y="703"/>
                  </a:lnTo>
                  <a:lnTo>
                    <a:pt x="248" y="706"/>
                  </a:lnTo>
                  <a:lnTo>
                    <a:pt x="248" y="708"/>
                  </a:lnTo>
                  <a:lnTo>
                    <a:pt x="248" y="708"/>
                  </a:lnTo>
                  <a:lnTo>
                    <a:pt x="250" y="710"/>
                  </a:lnTo>
                  <a:lnTo>
                    <a:pt x="253" y="710"/>
                  </a:lnTo>
                  <a:lnTo>
                    <a:pt x="255" y="713"/>
                  </a:lnTo>
                  <a:lnTo>
                    <a:pt x="257" y="715"/>
                  </a:lnTo>
                  <a:lnTo>
                    <a:pt x="260" y="715"/>
                  </a:lnTo>
                  <a:lnTo>
                    <a:pt x="260" y="715"/>
                  </a:lnTo>
                  <a:lnTo>
                    <a:pt x="262" y="715"/>
                  </a:lnTo>
                  <a:lnTo>
                    <a:pt x="265" y="715"/>
                  </a:lnTo>
                  <a:lnTo>
                    <a:pt x="265" y="715"/>
                  </a:lnTo>
                  <a:lnTo>
                    <a:pt x="265" y="715"/>
                  </a:lnTo>
                  <a:lnTo>
                    <a:pt x="267" y="718"/>
                  </a:lnTo>
                  <a:lnTo>
                    <a:pt x="269" y="718"/>
                  </a:lnTo>
                  <a:lnTo>
                    <a:pt x="269" y="715"/>
                  </a:lnTo>
                  <a:lnTo>
                    <a:pt x="269" y="715"/>
                  </a:lnTo>
                  <a:lnTo>
                    <a:pt x="269" y="715"/>
                  </a:lnTo>
                  <a:lnTo>
                    <a:pt x="272" y="715"/>
                  </a:lnTo>
                  <a:lnTo>
                    <a:pt x="272" y="715"/>
                  </a:lnTo>
                  <a:lnTo>
                    <a:pt x="272" y="715"/>
                  </a:lnTo>
                  <a:lnTo>
                    <a:pt x="274" y="715"/>
                  </a:lnTo>
                  <a:lnTo>
                    <a:pt x="274" y="713"/>
                  </a:lnTo>
                  <a:lnTo>
                    <a:pt x="276" y="713"/>
                  </a:lnTo>
                  <a:lnTo>
                    <a:pt x="279" y="710"/>
                  </a:lnTo>
                  <a:lnTo>
                    <a:pt x="279" y="710"/>
                  </a:lnTo>
                  <a:lnTo>
                    <a:pt x="279" y="710"/>
                  </a:lnTo>
                  <a:lnTo>
                    <a:pt x="281" y="710"/>
                  </a:lnTo>
                  <a:lnTo>
                    <a:pt x="281" y="708"/>
                  </a:lnTo>
                  <a:lnTo>
                    <a:pt x="281" y="708"/>
                  </a:lnTo>
                  <a:lnTo>
                    <a:pt x="281" y="708"/>
                  </a:lnTo>
                  <a:lnTo>
                    <a:pt x="281" y="708"/>
                  </a:lnTo>
                  <a:lnTo>
                    <a:pt x="281" y="708"/>
                  </a:lnTo>
                  <a:lnTo>
                    <a:pt x="281" y="708"/>
                  </a:lnTo>
                  <a:lnTo>
                    <a:pt x="281" y="708"/>
                  </a:lnTo>
                  <a:lnTo>
                    <a:pt x="281" y="708"/>
                  </a:lnTo>
                  <a:lnTo>
                    <a:pt x="281" y="706"/>
                  </a:lnTo>
                  <a:lnTo>
                    <a:pt x="281" y="706"/>
                  </a:lnTo>
                  <a:lnTo>
                    <a:pt x="281" y="706"/>
                  </a:lnTo>
                  <a:lnTo>
                    <a:pt x="281" y="703"/>
                  </a:lnTo>
                  <a:lnTo>
                    <a:pt x="281" y="703"/>
                  </a:lnTo>
                  <a:lnTo>
                    <a:pt x="283" y="703"/>
                  </a:lnTo>
                  <a:lnTo>
                    <a:pt x="283" y="703"/>
                  </a:lnTo>
                  <a:lnTo>
                    <a:pt x="283" y="701"/>
                  </a:lnTo>
                  <a:lnTo>
                    <a:pt x="281" y="701"/>
                  </a:lnTo>
                  <a:lnTo>
                    <a:pt x="281" y="701"/>
                  </a:lnTo>
                  <a:lnTo>
                    <a:pt x="281" y="699"/>
                  </a:lnTo>
                  <a:lnTo>
                    <a:pt x="281" y="699"/>
                  </a:lnTo>
                  <a:lnTo>
                    <a:pt x="281" y="699"/>
                  </a:lnTo>
                  <a:lnTo>
                    <a:pt x="281" y="701"/>
                  </a:lnTo>
                  <a:lnTo>
                    <a:pt x="279" y="699"/>
                  </a:lnTo>
                  <a:lnTo>
                    <a:pt x="279" y="699"/>
                  </a:lnTo>
                  <a:lnTo>
                    <a:pt x="281" y="699"/>
                  </a:lnTo>
                  <a:lnTo>
                    <a:pt x="281" y="696"/>
                  </a:lnTo>
                  <a:lnTo>
                    <a:pt x="281" y="694"/>
                  </a:lnTo>
                  <a:lnTo>
                    <a:pt x="281" y="694"/>
                  </a:lnTo>
                  <a:lnTo>
                    <a:pt x="281" y="694"/>
                  </a:lnTo>
                  <a:lnTo>
                    <a:pt x="281" y="692"/>
                  </a:lnTo>
                  <a:lnTo>
                    <a:pt x="281" y="689"/>
                  </a:lnTo>
                  <a:lnTo>
                    <a:pt x="281" y="687"/>
                  </a:lnTo>
                  <a:lnTo>
                    <a:pt x="281" y="687"/>
                  </a:lnTo>
                  <a:lnTo>
                    <a:pt x="283" y="682"/>
                  </a:lnTo>
                  <a:lnTo>
                    <a:pt x="286" y="677"/>
                  </a:lnTo>
                  <a:lnTo>
                    <a:pt x="286" y="677"/>
                  </a:lnTo>
                  <a:lnTo>
                    <a:pt x="286" y="675"/>
                  </a:lnTo>
                  <a:lnTo>
                    <a:pt x="286" y="675"/>
                  </a:lnTo>
                  <a:lnTo>
                    <a:pt x="286" y="673"/>
                  </a:lnTo>
                  <a:lnTo>
                    <a:pt x="288" y="673"/>
                  </a:lnTo>
                  <a:lnTo>
                    <a:pt x="288" y="673"/>
                  </a:lnTo>
                  <a:lnTo>
                    <a:pt x="291" y="673"/>
                  </a:lnTo>
                  <a:lnTo>
                    <a:pt x="291" y="673"/>
                  </a:lnTo>
                  <a:lnTo>
                    <a:pt x="293" y="673"/>
                  </a:lnTo>
                  <a:lnTo>
                    <a:pt x="295" y="670"/>
                  </a:lnTo>
                  <a:lnTo>
                    <a:pt x="295" y="670"/>
                  </a:lnTo>
                  <a:lnTo>
                    <a:pt x="298" y="670"/>
                  </a:lnTo>
                  <a:lnTo>
                    <a:pt x="298" y="670"/>
                  </a:lnTo>
                  <a:lnTo>
                    <a:pt x="298" y="668"/>
                  </a:lnTo>
                  <a:lnTo>
                    <a:pt x="298" y="668"/>
                  </a:lnTo>
                  <a:lnTo>
                    <a:pt x="298" y="668"/>
                  </a:lnTo>
                  <a:lnTo>
                    <a:pt x="298" y="668"/>
                  </a:lnTo>
                  <a:lnTo>
                    <a:pt x="298" y="668"/>
                  </a:lnTo>
                  <a:lnTo>
                    <a:pt x="298" y="668"/>
                  </a:lnTo>
                  <a:lnTo>
                    <a:pt x="298" y="668"/>
                  </a:lnTo>
                  <a:lnTo>
                    <a:pt x="298" y="668"/>
                  </a:lnTo>
                  <a:lnTo>
                    <a:pt x="298" y="668"/>
                  </a:lnTo>
                  <a:lnTo>
                    <a:pt x="298" y="668"/>
                  </a:lnTo>
                  <a:lnTo>
                    <a:pt x="298" y="668"/>
                  </a:lnTo>
                  <a:lnTo>
                    <a:pt x="302" y="668"/>
                  </a:lnTo>
                  <a:lnTo>
                    <a:pt x="302" y="668"/>
                  </a:lnTo>
                  <a:lnTo>
                    <a:pt x="305" y="668"/>
                  </a:lnTo>
                  <a:lnTo>
                    <a:pt x="309" y="677"/>
                  </a:lnTo>
                  <a:lnTo>
                    <a:pt x="309" y="677"/>
                  </a:lnTo>
                  <a:lnTo>
                    <a:pt x="324" y="687"/>
                  </a:lnTo>
                  <a:lnTo>
                    <a:pt x="326" y="689"/>
                  </a:lnTo>
                  <a:lnTo>
                    <a:pt x="326" y="692"/>
                  </a:lnTo>
                  <a:lnTo>
                    <a:pt x="328" y="694"/>
                  </a:lnTo>
                  <a:lnTo>
                    <a:pt x="331" y="696"/>
                  </a:lnTo>
                  <a:lnTo>
                    <a:pt x="331" y="696"/>
                  </a:lnTo>
                  <a:lnTo>
                    <a:pt x="331" y="692"/>
                  </a:lnTo>
                  <a:lnTo>
                    <a:pt x="333" y="692"/>
                  </a:lnTo>
                  <a:lnTo>
                    <a:pt x="333" y="689"/>
                  </a:lnTo>
                  <a:lnTo>
                    <a:pt x="333" y="689"/>
                  </a:lnTo>
                  <a:lnTo>
                    <a:pt x="336" y="687"/>
                  </a:lnTo>
                  <a:lnTo>
                    <a:pt x="336" y="687"/>
                  </a:lnTo>
                  <a:lnTo>
                    <a:pt x="336" y="684"/>
                  </a:lnTo>
                  <a:lnTo>
                    <a:pt x="336" y="684"/>
                  </a:lnTo>
                  <a:lnTo>
                    <a:pt x="338" y="684"/>
                  </a:lnTo>
                  <a:lnTo>
                    <a:pt x="338" y="684"/>
                  </a:lnTo>
                  <a:lnTo>
                    <a:pt x="338" y="684"/>
                  </a:lnTo>
                  <a:lnTo>
                    <a:pt x="338" y="684"/>
                  </a:lnTo>
                  <a:lnTo>
                    <a:pt x="340" y="684"/>
                  </a:lnTo>
                  <a:lnTo>
                    <a:pt x="340" y="682"/>
                  </a:lnTo>
                  <a:lnTo>
                    <a:pt x="340" y="680"/>
                  </a:lnTo>
                  <a:lnTo>
                    <a:pt x="340" y="680"/>
                  </a:lnTo>
                  <a:lnTo>
                    <a:pt x="340" y="677"/>
                  </a:lnTo>
                  <a:lnTo>
                    <a:pt x="340" y="677"/>
                  </a:lnTo>
                  <a:lnTo>
                    <a:pt x="345" y="680"/>
                  </a:lnTo>
                  <a:lnTo>
                    <a:pt x="347" y="680"/>
                  </a:lnTo>
                  <a:lnTo>
                    <a:pt x="347" y="680"/>
                  </a:lnTo>
                  <a:lnTo>
                    <a:pt x="347" y="680"/>
                  </a:lnTo>
                  <a:lnTo>
                    <a:pt x="350" y="677"/>
                  </a:lnTo>
                  <a:lnTo>
                    <a:pt x="350" y="677"/>
                  </a:lnTo>
                  <a:lnTo>
                    <a:pt x="352" y="677"/>
                  </a:lnTo>
                  <a:lnTo>
                    <a:pt x="352" y="677"/>
                  </a:lnTo>
                  <a:lnTo>
                    <a:pt x="357" y="677"/>
                  </a:lnTo>
                  <a:lnTo>
                    <a:pt x="359" y="677"/>
                  </a:lnTo>
                  <a:lnTo>
                    <a:pt x="362" y="677"/>
                  </a:lnTo>
                  <a:lnTo>
                    <a:pt x="362" y="677"/>
                  </a:lnTo>
                  <a:lnTo>
                    <a:pt x="366" y="680"/>
                  </a:lnTo>
                  <a:lnTo>
                    <a:pt x="369" y="680"/>
                  </a:lnTo>
                  <a:lnTo>
                    <a:pt x="369" y="680"/>
                  </a:lnTo>
                  <a:lnTo>
                    <a:pt x="369" y="680"/>
                  </a:lnTo>
                  <a:lnTo>
                    <a:pt x="371" y="680"/>
                  </a:lnTo>
                  <a:lnTo>
                    <a:pt x="373" y="682"/>
                  </a:lnTo>
                  <a:lnTo>
                    <a:pt x="373" y="682"/>
                  </a:lnTo>
                  <a:lnTo>
                    <a:pt x="376" y="682"/>
                  </a:lnTo>
                  <a:lnTo>
                    <a:pt x="383" y="682"/>
                  </a:lnTo>
                  <a:lnTo>
                    <a:pt x="388" y="682"/>
                  </a:lnTo>
                  <a:lnTo>
                    <a:pt x="390" y="682"/>
                  </a:lnTo>
                  <a:lnTo>
                    <a:pt x="392" y="680"/>
                  </a:lnTo>
                  <a:lnTo>
                    <a:pt x="395" y="680"/>
                  </a:lnTo>
                  <a:lnTo>
                    <a:pt x="397" y="677"/>
                  </a:lnTo>
                  <a:lnTo>
                    <a:pt x="409" y="677"/>
                  </a:lnTo>
                  <a:lnTo>
                    <a:pt x="409" y="675"/>
                  </a:lnTo>
                  <a:lnTo>
                    <a:pt x="409" y="675"/>
                  </a:lnTo>
                  <a:lnTo>
                    <a:pt x="409" y="673"/>
                  </a:lnTo>
                  <a:lnTo>
                    <a:pt x="409" y="670"/>
                  </a:lnTo>
                  <a:lnTo>
                    <a:pt x="409" y="668"/>
                  </a:lnTo>
                  <a:lnTo>
                    <a:pt x="414" y="665"/>
                  </a:lnTo>
                  <a:lnTo>
                    <a:pt x="414" y="663"/>
                  </a:lnTo>
                  <a:lnTo>
                    <a:pt x="416" y="665"/>
                  </a:lnTo>
                  <a:lnTo>
                    <a:pt x="416" y="665"/>
                  </a:lnTo>
                  <a:lnTo>
                    <a:pt x="414" y="670"/>
                  </a:lnTo>
                  <a:lnTo>
                    <a:pt x="414" y="675"/>
                  </a:lnTo>
                  <a:lnTo>
                    <a:pt x="423" y="675"/>
                  </a:lnTo>
                  <a:lnTo>
                    <a:pt x="425" y="675"/>
                  </a:lnTo>
                  <a:lnTo>
                    <a:pt x="433" y="675"/>
                  </a:lnTo>
                  <a:lnTo>
                    <a:pt x="433" y="675"/>
                  </a:lnTo>
                  <a:lnTo>
                    <a:pt x="437" y="675"/>
                  </a:lnTo>
                  <a:lnTo>
                    <a:pt x="449" y="675"/>
                  </a:lnTo>
                  <a:lnTo>
                    <a:pt x="454" y="675"/>
                  </a:lnTo>
                  <a:lnTo>
                    <a:pt x="461" y="675"/>
                  </a:lnTo>
                  <a:lnTo>
                    <a:pt x="468" y="675"/>
                  </a:lnTo>
                  <a:lnTo>
                    <a:pt x="477" y="675"/>
                  </a:lnTo>
                  <a:lnTo>
                    <a:pt x="485" y="675"/>
                  </a:lnTo>
                  <a:lnTo>
                    <a:pt x="494" y="675"/>
                  </a:lnTo>
                  <a:lnTo>
                    <a:pt x="504" y="675"/>
                  </a:lnTo>
                  <a:lnTo>
                    <a:pt x="513" y="675"/>
                  </a:lnTo>
                  <a:lnTo>
                    <a:pt x="520" y="675"/>
                  </a:lnTo>
                  <a:lnTo>
                    <a:pt x="530" y="675"/>
                  </a:lnTo>
                  <a:lnTo>
                    <a:pt x="539" y="675"/>
                  </a:lnTo>
                  <a:lnTo>
                    <a:pt x="548" y="675"/>
                  </a:lnTo>
                  <a:lnTo>
                    <a:pt x="558" y="675"/>
                  </a:lnTo>
                  <a:lnTo>
                    <a:pt x="565" y="675"/>
                  </a:lnTo>
                  <a:lnTo>
                    <a:pt x="574" y="675"/>
                  </a:lnTo>
                  <a:lnTo>
                    <a:pt x="577" y="675"/>
                  </a:lnTo>
                  <a:lnTo>
                    <a:pt x="582" y="675"/>
                  </a:lnTo>
                  <a:lnTo>
                    <a:pt x="589" y="675"/>
                  </a:lnTo>
                  <a:lnTo>
                    <a:pt x="593" y="675"/>
                  </a:lnTo>
                  <a:lnTo>
                    <a:pt x="596" y="675"/>
                  </a:lnTo>
                  <a:lnTo>
                    <a:pt x="603" y="675"/>
                  </a:lnTo>
                  <a:lnTo>
                    <a:pt x="610"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75"/>
                  </a:lnTo>
                  <a:lnTo>
                    <a:pt x="619" y="668"/>
                  </a:lnTo>
                  <a:lnTo>
                    <a:pt x="622" y="663"/>
                  </a:lnTo>
                  <a:lnTo>
                    <a:pt x="622" y="658"/>
                  </a:lnTo>
                  <a:lnTo>
                    <a:pt x="624" y="651"/>
                  </a:lnTo>
                  <a:lnTo>
                    <a:pt x="624" y="647"/>
                  </a:lnTo>
                  <a:lnTo>
                    <a:pt x="627" y="642"/>
                  </a:lnTo>
                  <a:lnTo>
                    <a:pt x="627" y="637"/>
                  </a:lnTo>
                  <a:lnTo>
                    <a:pt x="627" y="632"/>
                  </a:lnTo>
                  <a:lnTo>
                    <a:pt x="627" y="630"/>
                  </a:lnTo>
                  <a:lnTo>
                    <a:pt x="627" y="630"/>
                  </a:lnTo>
                  <a:lnTo>
                    <a:pt x="627" y="630"/>
                  </a:lnTo>
                  <a:lnTo>
                    <a:pt x="627" y="628"/>
                  </a:lnTo>
                  <a:lnTo>
                    <a:pt x="627" y="628"/>
                  </a:lnTo>
                  <a:lnTo>
                    <a:pt x="624" y="628"/>
                  </a:lnTo>
                  <a:lnTo>
                    <a:pt x="622" y="625"/>
                  </a:lnTo>
                  <a:lnTo>
                    <a:pt x="619" y="623"/>
                  </a:lnTo>
                  <a:lnTo>
                    <a:pt x="617" y="623"/>
                  </a:lnTo>
                  <a:lnTo>
                    <a:pt x="617" y="621"/>
                  </a:lnTo>
                  <a:lnTo>
                    <a:pt x="615" y="621"/>
                  </a:lnTo>
                  <a:lnTo>
                    <a:pt x="615" y="618"/>
                  </a:lnTo>
                  <a:lnTo>
                    <a:pt x="612" y="618"/>
                  </a:lnTo>
                  <a:lnTo>
                    <a:pt x="612" y="616"/>
                  </a:lnTo>
                  <a:lnTo>
                    <a:pt x="612" y="611"/>
                  </a:lnTo>
                  <a:lnTo>
                    <a:pt x="612" y="606"/>
                  </a:lnTo>
                  <a:lnTo>
                    <a:pt x="612" y="602"/>
                  </a:lnTo>
                  <a:lnTo>
                    <a:pt x="610" y="594"/>
                  </a:lnTo>
                  <a:lnTo>
                    <a:pt x="610" y="590"/>
                  </a:lnTo>
                  <a:lnTo>
                    <a:pt x="610" y="585"/>
                  </a:lnTo>
                  <a:lnTo>
                    <a:pt x="610" y="580"/>
                  </a:lnTo>
                  <a:lnTo>
                    <a:pt x="608" y="576"/>
                  </a:lnTo>
                  <a:lnTo>
                    <a:pt x="608" y="571"/>
                  </a:lnTo>
                  <a:lnTo>
                    <a:pt x="608" y="566"/>
                  </a:lnTo>
                  <a:lnTo>
                    <a:pt x="608" y="561"/>
                  </a:lnTo>
                  <a:lnTo>
                    <a:pt x="608" y="554"/>
                  </a:lnTo>
                  <a:lnTo>
                    <a:pt x="605" y="550"/>
                  </a:lnTo>
                  <a:lnTo>
                    <a:pt x="605" y="545"/>
                  </a:lnTo>
                  <a:lnTo>
                    <a:pt x="605" y="540"/>
                  </a:lnTo>
                  <a:lnTo>
                    <a:pt x="605" y="535"/>
                  </a:lnTo>
                  <a:lnTo>
                    <a:pt x="603" y="531"/>
                  </a:lnTo>
                  <a:lnTo>
                    <a:pt x="603" y="526"/>
                  </a:lnTo>
                  <a:lnTo>
                    <a:pt x="603" y="519"/>
                  </a:lnTo>
                  <a:lnTo>
                    <a:pt x="603" y="514"/>
                  </a:lnTo>
                  <a:lnTo>
                    <a:pt x="603" y="509"/>
                  </a:lnTo>
                  <a:lnTo>
                    <a:pt x="601" y="505"/>
                  </a:lnTo>
                  <a:lnTo>
                    <a:pt x="601" y="500"/>
                  </a:lnTo>
                  <a:lnTo>
                    <a:pt x="601" y="493"/>
                  </a:lnTo>
                  <a:lnTo>
                    <a:pt x="601" y="488"/>
                  </a:lnTo>
                  <a:lnTo>
                    <a:pt x="598" y="483"/>
                  </a:lnTo>
                  <a:lnTo>
                    <a:pt x="598" y="479"/>
                  </a:lnTo>
                  <a:lnTo>
                    <a:pt x="598" y="474"/>
                  </a:lnTo>
                  <a:lnTo>
                    <a:pt x="598" y="469"/>
                  </a:lnTo>
                  <a:lnTo>
                    <a:pt x="598" y="467"/>
                  </a:lnTo>
                  <a:lnTo>
                    <a:pt x="598" y="462"/>
                  </a:lnTo>
                  <a:lnTo>
                    <a:pt x="596" y="460"/>
                  </a:lnTo>
                  <a:lnTo>
                    <a:pt x="596" y="452"/>
                  </a:lnTo>
                  <a:lnTo>
                    <a:pt x="596" y="452"/>
                  </a:lnTo>
                  <a:lnTo>
                    <a:pt x="596" y="445"/>
                  </a:lnTo>
                  <a:lnTo>
                    <a:pt x="593" y="438"/>
                  </a:lnTo>
                  <a:lnTo>
                    <a:pt x="593" y="431"/>
                  </a:lnTo>
                  <a:lnTo>
                    <a:pt x="593" y="424"/>
                  </a:lnTo>
                  <a:lnTo>
                    <a:pt x="591" y="417"/>
                  </a:lnTo>
                  <a:lnTo>
                    <a:pt x="591" y="410"/>
                  </a:lnTo>
                  <a:lnTo>
                    <a:pt x="591" y="403"/>
                  </a:lnTo>
                  <a:lnTo>
                    <a:pt x="589" y="396"/>
                  </a:lnTo>
                  <a:lnTo>
                    <a:pt x="589" y="389"/>
                  </a:lnTo>
                  <a:lnTo>
                    <a:pt x="589" y="386"/>
                  </a:lnTo>
                  <a:lnTo>
                    <a:pt x="589" y="379"/>
                  </a:lnTo>
                  <a:lnTo>
                    <a:pt x="586" y="372"/>
                  </a:lnTo>
                  <a:lnTo>
                    <a:pt x="586" y="367"/>
                  </a:lnTo>
                  <a:lnTo>
                    <a:pt x="586" y="360"/>
                  </a:lnTo>
                  <a:lnTo>
                    <a:pt x="586" y="353"/>
                  </a:lnTo>
                  <a:lnTo>
                    <a:pt x="584" y="348"/>
                  </a:lnTo>
                  <a:lnTo>
                    <a:pt x="584" y="341"/>
                  </a:lnTo>
                  <a:lnTo>
                    <a:pt x="584" y="334"/>
                  </a:lnTo>
                  <a:lnTo>
                    <a:pt x="582" y="327"/>
                  </a:lnTo>
                  <a:lnTo>
                    <a:pt x="582" y="320"/>
                  </a:lnTo>
                  <a:lnTo>
                    <a:pt x="582" y="313"/>
                  </a:lnTo>
                  <a:lnTo>
                    <a:pt x="579" y="306"/>
                  </a:lnTo>
                  <a:lnTo>
                    <a:pt x="579" y="299"/>
                  </a:lnTo>
                  <a:lnTo>
                    <a:pt x="579" y="292"/>
                  </a:lnTo>
                  <a:lnTo>
                    <a:pt x="577" y="284"/>
                  </a:lnTo>
                  <a:lnTo>
                    <a:pt x="577" y="277"/>
                  </a:lnTo>
                  <a:lnTo>
                    <a:pt x="577" y="270"/>
                  </a:lnTo>
                  <a:lnTo>
                    <a:pt x="574" y="263"/>
                  </a:lnTo>
                  <a:lnTo>
                    <a:pt x="574" y="256"/>
                  </a:lnTo>
                  <a:lnTo>
                    <a:pt x="574" y="251"/>
                  </a:lnTo>
                  <a:lnTo>
                    <a:pt x="572" y="244"/>
                  </a:lnTo>
                  <a:lnTo>
                    <a:pt x="572" y="244"/>
                  </a:lnTo>
                  <a:lnTo>
                    <a:pt x="572" y="237"/>
                  </a:lnTo>
                  <a:lnTo>
                    <a:pt x="572" y="230"/>
                  </a:lnTo>
                  <a:lnTo>
                    <a:pt x="570" y="223"/>
                  </a:lnTo>
                  <a:lnTo>
                    <a:pt x="570" y="216"/>
                  </a:lnTo>
                  <a:lnTo>
                    <a:pt x="570" y="209"/>
                  </a:lnTo>
                  <a:lnTo>
                    <a:pt x="567" y="202"/>
                  </a:lnTo>
                  <a:lnTo>
                    <a:pt x="567" y="197"/>
                  </a:lnTo>
                  <a:lnTo>
                    <a:pt x="567" y="190"/>
                  </a:lnTo>
                  <a:lnTo>
                    <a:pt x="567" y="183"/>
                  </a:lnTo>
                  <a:lnTo>
                    <a:pt x="565" y="178"/>
                  </a:lnTo>
                  <a:lnTo>
                    <a:pt x="565" y="178"/>
                  </a:lnTo>
                  <a:lnTo>
                    <a:pt x="565" y="173"/>
                  </a:lnTo>
                  <a:lnTo>
                    <a:pt x="565" y="168"/>
                  </a:lnTo>
                  <a:lnTo>
                    <a:pt x="565" y="164"/>
                  </a:lnTo>
                  <a:lnTo>
                    <a:pt x="565" y="159"/>
                  </a:lnTo>
                  <a:lnTo>
                    <a:pt x="563" y="154"/>
                  </a:lnTo>
                  <a:lnTo>
                    <a:pt x="563" y="150"/>
                  </a:lnTo>
                  <a:lnTo>
                    <a:pt x="563" y="145"/>
                  </a:lnTo>
                  <a:lnTo>
                    <a:pt x="563" y="140"/>
                  </a:lnTo>
                  <a:lnTo>
                    <a:pt x="560" y="135"/>
                  </a:lnTo>
                  <a:lnTo>
                    <a:pt x="572" y="135"/>
                  </a:lnTo>
                  <a:lnTo>
                    <a:pt x="584" y="135"/>
                  </a:lnTo>
                  <a:lnTo>
                    <a:pt x="596" y="135"/>
                  </a:lnTo>
                  <a:lnTo>
                    <a:pt x="608" y="135"/>
                  </a:lnTo>
                  <a:lnTo>
                    <a:pt x="619" y="135"/>
                  </a:lnTo>
                  <a:lnTo>
                    <a:pt x="631" y="135"/>
                  </a:lnTo>
                  <a:lnTo>
                    <a:pt x="643" y="135"/>
                  </a:lnTo>
                  <a:lnTo>
                    <a:pt x="655" y="135"/>
                  </a:lnTo>
                  <a:lnTo>
                    <a:pt x="648" y="131"/>
                  </a:lnTo>
                  <a:close/>
                  <a:moveTo>
                    <a:pt x="35" y="441"/>
                  </a:moveTo>
                  <a:lnTo>
                    <a:pt x="33" y="441"/>
                  </a:lnTo>
                  <a:lnTo>
                    <a:pt x="35" y="443"/>
                  </a:lnTo>
                  <a:lnTo>
                    <a:pt x="35" y="443"/>
                  </a:lnTo>
                  <a:lnTo>
                    <a:pt x="35" y="443"/>
                  </a:lnTo>
                  <a:lnTo>
                    <a:pt x="35" y="443"/>
                  </a:lnTo>
                  <a:lnTo>
                    <a:pt x="35" y="445"/>
                  </a:lnTo>
                  <a:lnTo>
                    <a:pt x="35" y="445"/>
                  </a:lnTo>
                  <a:lnTo>
                    <a:pt x="35" y="445"/>
                  </a:lnTo>
                  <a:lnTo>
                    <a:pt x="37" y="443"/>
                  </a:lnTo>
                  <a:lnTo>
                    <a:pt x="40" y="438"/>
                  </a:lnTo>
                  <a:lnTo>
                    <a:pt x="40" y="431"/>
                  </a:lnTo>
                  <a:lnTo>
                    <a:pt x="40" y="431"/>
                  </a:lnTo>
                  <a:lnTo>
                    <a:pt x="40" y="431"/>
                  </a:lnTo>
                  <a:lnTo>
                    <a:pt x="37" y="434"/>
                  </a:lnTo>
                  <a:lnTo>
                    <a:pt x="37" y="434"/>
                  </a:lnTo>
                  <a:lnTo>
                    <a:pt x="37" y="434"/>
                  </a:lnTo>
                  <a:lnTo>
                    <a:pt x="35" y="434"/>
                  </a:lnTo>
                  <a:lnTo>
                    <a:pt x="35" y="436"/>
                  </a:lnTo>
                  <a:lnTo>
                    <a:pt x="35" y="436"/>
                  </a:lnTo>
                  <a:lnTo>
                    <a:pt x="35" y="438"/>
                  </a:lnTo>
                  <a:lnTo>
                    <a:pt x="35" y="438"/>
                  </a:lnTo>
                  <a:lnTo>
                    <a:pt x="35" y="441"/>
                  </a:lnTo>
                  <a:close/>
                  <a:moveTo>
                    <a:pt x="35" y="389"/>
                  </a:moveTo>
                  <a:lnTo>
                    <a:pt x="33" y="389"/>
                  </a:lnTo>
                  <a:lnTo>
                    <a:pt x="33" y="389"/>
                  </a:lnTo>
                  <a:lnTo>
                    <a:pt x="33" y="391"/>
                  </a:lnTo>
                  <a:lnTo>
                    <a:pt x="35" y="391"/>
                  </a:lnTo>
                  <a:lnTo>
                    <a:pt x="35" y="391"/>
                  </a:lnTo>
                  <a:lnTo>
                    <a:pt x="35" y="389"/>
                  </a:lnTo>
                  <a:lnTo>
                    <a:pt x="35" y="389"/>
                  </a:lnTo>
                  <a:lnTo>
                    <a:pt x="35" y="389"/>
                  </a:lnTo>
                  <a:close/>
                  <a:moveTo>
                    <a:pt x="37" y="445"/>
                  </a:moveTo>
                  <a:lnTo>
                    <a:pt x="37" y="445"/>
                  </a:lnTo>
                  <a:lnTo>
                    <a:pt x="40" y="443"/>
                  </a:lnTo>
                  <a:lnTo>
                    <a:pt x="40" y="441"/>
                  </a:lnTo>
                  <a:lnTo>
                    <a:pt x="40" y="441"/>
                  </a:lnTo>
                  <a:lnTo>
                    <a:pt x="42" y="441"/>
                  </a:lnTo>
                  <a:lnTo>
                    <a:pt x="42" y="438"/>
                  </a:lnTo>
                  <a:lnTo>
                    <a:pt x="42" y="438"/>
                  </a:lnTo>
                  <a:lnTo>
                    <a:pt x="42" y="438"/>
                  </a:lnTo>
                  <a:lnTo>
                    <a:pt x="40" y="441"/>
                  </a:lnTo>
                  <a:lnTo>
                    <a:pt x="37" y="445"/>
                  </a:lnTo>
                  <a:lnTo>
                    <a:pt x="37" y="44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8" name="Freeform 90">
              <a:extLst>
                <a:ext uri="{FF2B5EF4-FFF2-40B4-BE49-F238E27FC236}">
                  <a16:creationId xmlns:a16="http://schemas.microsoft.com/office/drawing/2014/main" id="{625FD71D-406B-AA01-DD11-E2C701913189}"/>
                </a:ext>
              </a:extLst>
            </p:cNvPr>
            <p:cNvSpPr>
              <a:spLocks/>
            </p:cNvSpPr>
            <p:nvPr/>
          </p:nvSpPr>
          <p:spPr bwMode="auto">
            <a:xfrm>
              <a:off x="6175374" y="1398154"/>
              <a:ext cx="1401763" cy="1319213"/>
            </a:xfrm>
            <a:custGeom>
              <a:avLst/>
              <a:gdLst>
                <a:gd name="T0" fmla="*/ 836 w 883"/>
                <a:gd name="T1" fmla="*/ 346 h 831"/>
                <a:gd name="T2" fmla="*/ 829 w 883"/>
                <a:gd name="T3" fmla="*/ 320 h 831"/>
                <a:gd name="T4" fmla="*/ 784 w 883"/>
                <a:gd name="T5" fmla="*/ 280 h 831"/>
                <a:gd name="T6" fmla="*/ 746 w 883"/>
                <a:gd name="T7" fmla="*/ 265 h 831"/>
                <a:gd name="T8" fmla="*/ 720 w 883"/>
                <a:gd name="T9" fmla="*/ 228 h 831"/>
                <a:gd name="T10" fmla="*/ 597 w 883"/>
                <a:gd name="T11" fmla="*/ 140 h 831"/>
                <a:gd name="T12" fmla="*/ 469 w 883"/>
                <a:gd name="T13" fmla="*/ 50 h 831"/>
                <a:gd name="T14" fmla="*/ 306 w 883"/>
                <a:gd name="T15" fmla="*/ 5 h 831"/>
                <a:gd name="T16" fmla="*/ 322 w 883"/>
                <a:gd name="T17" fmla="*/ 164 h 831"/>
                <a:gd name="T18" fmla="*/ 341 w 883"/>
                <a:gd name="T19" fmla="*/ 334 h 831"/>
                <a:gd name="T20" fmla="*/ 355 w 883"/>
                <a:gd name="T21" fmla="*/ 476 h 831"/>
                <a:gd name="T22" fmla="*/ 362 w 883"/>
                <a:gd name="T23" fmla="*/ 540 h 831"/>
                <a:gd name="T24" fmla="*/ 291 w 883"/>
                <a:gd name="T25" fmla="*/ 540 h 831"/>
                <a:gd name="T26" fmla="*/ 152 w 883"/>
                <a:gd name="T27" fmla="*/ 540 h 831"/>
                <a:gd name="T28" fmla="*/ 83 w 883"/>
                <a:gd name="T29" fmla="*/ 542 h 831"/>
                <a:gd name="T30" fmla="*/ 45 w 883"/>
                <a:gd name="T31" fmla="*/ 533 h 831"/>
                <a:gd name="T32" fmla="*/ 24 w 883"/>
                <a:gd name="T33" fmla="*/ 552 h 831"/>
                <a:gd name="T34" fmla="*/ 24 w 883"/>
                <a:gd name="T35" fmla="*/ 573 h 831"/>
                <a:gd name="T36" fmla="*/ 3 w 883"/>
                <a:gd name="T37" fmla="*/ 583 h 831"/>
                <a:gd name="T38" fmla="*/ 10 w 883"/>
                <a:gd name="T39" fmla="*/ 604 h 831"/>
                <a:gd name="T40" fmla="*/ 15 w 883"/>
                <a:gd name="T41" fmla="*/ 646 h 831"/>
                <a:gd name="T42" fmla="*/ 31 w 883"/>
                <a:gd name="T43" fmla="*/ 656 h 831"/>
                <a:gd name="T44" fmla="*/ 43 w 883"/>
                <a:gd name="T45" fmla="*/ 672 h 831"/>
                <a:gd name="T46" fmla="*/ 48 w 883"/>
                <a:gd name="T47" fmla="*/ 682 h 831"/>
                <a:gd name="T48" fmla="*/ 48 w 883"/>
                <a:gd name="T49" fmla="*/ 689 h 831"/>
                <a:gd name="T50" fmla="*/ 45 w 883"/>
                <a:gd name="T51" fmla="*/ 703 h 831"/>
                <a:gd name="T52" fmla="*/ 52 w 883"/>
                <a:gd name="T53" fmla="*/ 732 h 831"/>
                <a:gd name="T54" fmla="*/ 79 w 883"/>
                <a:gd name="T55" fmla="*/ 727 h 831"/>
                <a:gd name="T56" fmla="*/ 95 w 883"/>
                <a:gd name="T57" fmla="*/ 725 h 831"/>
                <a:gd name="T58" fmla="*/ 114 w 883"/>
                <a:gd name="T59" fmla="*/ 722 h 831"/>
                <a:gd name="T60" fmla="*/ 140 w 883"/>
                <a:gd name="T61" fmla="*/ 727 h 831"/>
                <a:gd name="T62" fmla="*/ 154 w 883"/>
                <a:gd name="T63" fmla="*/ 706 h 831"/>
                <a:gd name="T64" fmla="*/ 180 w 883"/>
                <a:gd name="T65" fmla="*/ 722 h 831"/>
                <a:gd name="T66" fmla="*/ 192 w 883"/>
                <a:gd name="T67" fmla="*/ 755 h 831"/>
                <a:gd name="T68" fmla="*/ 206 w 883"/>
                <a:gd name="T69" fmla="*/ 770 h 831"/>
                <a:gd name="T70" fmla="*/ 192 w 883"/>
                <a:gd name="T71" fmla="*/ 786 h 831"/>
                <a:gd name="T72" fmla="*/ 213 w 883"/>
                <a:gd name="T73" fmla="*/ 793 h 831"/>
                <a:gd name="T74" fmla="*/ 230 w 883"/>
                <a:gd name="T75" fmla="*/ 829 h 831"/>
                <a:gd name="T76" fmla="*/ 244 w 883"/>
                <a:gd name="T77" fmla="*/ 817 h 831"/>
                <a:gd name="T78" fmla="*/ 261 w 883"/>
                <a:gd name="T79" fmla="*/ 822 h 831"/>
                <a:gd name="T80" fmla="*/ 289 w 883"/>
                <a:gd name="T81" fmla="*/ 822 h 831"/>
                <a:gd name="T82" fmla="*/ 299 w 883"/>
                <a:gd name="T83" fmla="*/ 805 h 831"/>
                <a:gd name="T84" fmla="*/ 322 w 883"/>
                <a:gd name="T85" fmla="*/ 800 h 831"/>
                <a:gd name="T86" fmla="*/ 325 w 883"/>
                <a:gd name="T87" fmla="*/ 812 h 831"/>
                <a:gd name="T88" fmla="*/ 336 w 883"/>
                <a:gd name="T89" fmla="*/ 829 h 831"/>
                <a:gd name="T90" fmla="*/ 365 w 883"/>
                <a:gd name="T91" fmla="*/ 805 h 831"/>
                <a:gd name="T92" fmla="*/ 372 w 883"/>
                <a:gd name="T93" fmla="*/ 779 h 831"/>
                <a:gd name="T94" fmla="*/ 374 w 883"/>
                <a:gd name="T95" fmla="*/ 743 h 831"/>
                <a:gd name="T96" fmla="*/ 374 w 883"/>
                <a:gd name="T97" fmla="*/ 739 h 831"/>
                <a:gd name="T98" fmla="*/ 405 w 883"/>
                <a:gd name="T99" fmla="*/ 727 h 831"/>
                <a:gd name="T100" fmla="*/ 419 w 883"/>
                <a:gd name="T101" fmla="*/ 706 h 831"/>
                <a:gd name="T102" fmla="*/ 431 w 883"/>
                <a:gd name="T103" fmla="*/ 687 h 831"/>
                <a:gd name="T104" fmla="*/ 433 w 883"/>
                <a:gd name="T105" fmla="*/ 663 h 831"/>
                <a:gd name="T106" fmla="*/ 445 w 883"/>
                <a:gd name="T107" fmla="*/ 651 h 831"/>
                <a:gd name="T108" fmla="*/ 471 w 883"/>
                <a:gd name="T109" fmla="*/ 668 h 831"/>
                <a:gd name="T110" fmla="*/ 495 w 883"/>
                <a:gd name="T111" fmla="*/ 642 h 831"/>
                <a:gd name="T112" fmla="*/ 545 w 883"/>
                <a:gd name="T113" fmla="*/ 613 h 831"/>
                <a:gd name="T114" fmla="*/ 635 w 883"/>
                <a:gd name="T115" fmla="*/ 566 h 831"/>
                <a:gd name="T116" fmla="*/ 722 w 883"/>
                <a:gd name="T117" fmla="*/ 557 h 831"/>
                <a:gd name="T118" fmla="*/ 821 w 883"/>
                <a:gd name="T119" fmla="*/ 545 h 831"/>
                <a:gd name="T120" fmla="*/ 869 w 883"/>
                <a:gd name="T121" fmla="*/ 5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3" h="831">
                  <a:moveTo>
                    <a:pt x="883" y="450"/>
                  </a:moveTo>
                  <a:lnTo>
                    <a:pt x="883" y="448"/>
                  </a:lnTo>
                  <a:lnTo>
                    <a:pt x="883" y="441"/>
                  </a:lnTo>
                  <a:lnTo>
                    <a:pt x="883" y="433"/>
                  </a:lnTo>
                  <a:lnTo>
                    <a:pt x="883" y="426"/>
                  </a:lnTo>
                  <a:lnTo>
                    <a:pt x="883" y="419"/>
                  </a:lnTo>
                  <a:lnTo>
                    <a:pt x="883" y="412"/>
                  </a:lnTo>
                  <a:lnTo>
                    <a:pt x="883" y="405"/>
                  </a:lnTo>
                  <a:lnTo>
                    <a:pt x="883" y="403"/>
                  </a:lnTo>
                  <a:lnTo>
                    <a:pt x="883" y="400"/>
                  </a:lnTo>
                  <a:lnTo>
                    <a:pt x="883" y="393"/>
                  </a:lnTo>
                  <a:lnTo>
                    <a:pt x="883" y="386"/>
                  </a:lnTo>
                  <a:lnTo>
                    <a:pt x="883" y="379"/>
                  </a:lnTo>
                  <a:lnTo>
                    <a:pt x="883" y="372"/>
                  </a:lnTo>
                  <a:lnTo>
                    <a:pt x="883" y="365"/>
                  </a:lnTo>
                  <a:lnTo>
                    <a:pt x="883" y="365"/>
                  </a:lnTo>
                  <a:lnTo>
                    <a:pt x="883" y="358"/>
                  </a:lnTo>
                  <a:lnTo>
                    <a:pt x="883" y="351"/>
                  </a:lnTo>
                  <a:lnTo>
                    <a:pt x="883" y="344"/>
                  </a:lnTo>
                  <a:lnTo>
                    <a:pt x="883" y="336"/>
                  </a:lnTo>
                  <a:lnTo>
                    <a:pt x="874" y="339"/>
                  </a:lnTo>
                  <a:lnTo>
                    <a:pt x="864" y="341"/>
                  </a:lnTo>
                  <a:lnTo>
                    <a:pt x="859" y="341"/>
                  </a:lnTo>
                  <a:lnTo>
                    <a:pt x="855" y="341"/>
                  </a:lnTo>
                  <a:lnTo>
                    <a:pt x="847" y="344"/>
                  </a:lnTo>
                  <a:lnTo>
                    <a:pt x="840" y="346"/>
                  </a:lnTo>
                  <a:lnTo>
                    <a:pt x="840" y="346"/>
                  </a:lnTo>
                  <a:lnTo>
                    <a:pt x="836" y="346"/>
                  </a:lnTo>
                  <a:lnTo>
                    <a:pt x="836" y="346"/>
                  </a:lnTo>
                  <a:lnTo>
                    <a:pt x="833" y="346"/>
                  </a:lnTo>
                  <a:lnTo>
                    <a:pt x="833" y="346"/>
                  </a:lnTo>
                  <a:lnTo>
                    <a:pt x="833" y="346"/>
                  </a:lnTo>
                  <a:lnTo>
                    <a:pt x="829" y="341"/>
                  </a:lnTo>
                  <a:lnTo>
                    <a:pt x="826" y="341"/>
                  </a:lnTo>
                  <a:lnTo>
                    <a:pt x="826" y="341"/>
                  </a:lnTo>
                  <a:lnTo>
                    <a:pt x="824" y="339"/>
                  </a:lnTo>
                  <a:lnTo>
                    <a:pt x="824" y="339"/>
                  </a:lnTo>
                  <a:lnTo>
                    <a:pt x="824" y="336"/>
                  </a:lnTo>
                  <a:lnTo>
                    <a:pt x="824" y="336"/>
                  </a:lnTo>
                  <a:lnTo>
                    <a:pt x="824" y="334"/>
                  </a:lnTo>
                  <a:lnTo>
                    <a:pt x="824" y="334"/>
                  </a:lnTo>
                  <a:lnTo>
                    <a:pt x="824" y="332"/>
                  </a:lnTo>
                  <a:lnTo>
                    <a:pt x="824" y="332"/>
                  </a:lnTo>
                  <a:lnTo>
                    <a:pt x="826" y="332"/>
                  </a:lnTo>
                  <a:lnTo>
                    <a:pt x="826" y="332"/>
                  </a:lnTo>
                  <a:lnTo>
                    <a:pt x="826" y="329"/>
                  </a:lnTo>
                  <a:lnTo>
                    <a:pt x="826" y="327"/>
                  </a:lnTo>
                  <a:lnTo>
                    <a:pt x="829" y="327"/>
                  </a:lnTo>
                  <a:lnTo>
                    <a:pt x="829" y="325"/>
                  </a:lnTo>
                  <a:lnTo>
                    <a:pt x="831" y="325"/>
                  </a:lnTo>
                  <a:lnTo>
                    <a:pt x="831" y="325"/>
                  </a:lnTo>
                  <a:lnTo>
                    <a:pt x="831" y="322"/>
                  </a:lnTo>
                  <a:lnTo>
                    <a:pt x="831" y="322"/>
                  </a:lnTo>
                  <a:lnTo>
                    <a:pt x="831" y="320"/>
                  </a:lnTo>
                  <a:lnTo>
                    <a:pt x="831" y="320"/>
                  </a:lnTo>
                  <a:lnTo>
                    <a:pt x="829" y="320"/>
                  </a:lnTo>
                  <a:lnTo>
                    <a:pt x="829" y="317"/>
                  </a:lnTo>
                  <a:lnTo>
                    <a:pt x="829" y="317"/>
                  </a:lnTo>
                  <a:lnTo>
                    <a:pt x="831" y="317"/>
                  </a:lnTo>
                  <a:lnTo>
                    <a:pt x="829" y="317"/>
                  </a:lnTo>
                  <a:lnTo>
                    <a:pt x="829" y="315"/>
                  </a:lnTo>
                  <a:lnTo>
                    <a:pt x="829" y="315"/>
                  </a:lnTo>
                  <a:lnTo>
                    <a:pt x="829" y="315"/>
                  </a:lnTo>
                  <a:lnTo>
                    <a:pt x="829" y="313"/>
                  </a:lnTo>
                  <a:lnTo>
                    <a:pt x="829" y="310"/>
                  </a:lnTo>
                  <a:lnTo>
                    <a:pt x="829" y="301"/>
                  </a:lnTo>
                  <a:lnTo>
                    <a:pt x="829" y="299"/>
                  </a:lnTo>
                  <a:lnTo>
                    <a:pt x="829" y="299"/>
                  </a:lnTo>
                  <a:lnTo>
                    <a:pt x="826" y="299"/>
                  </a:lnTo>
                  <a:lnTo>
                    <a:pt x="826" y="299"/>
                  </a:lnTo>
                  <a:lnTo>
                    <a:pt x="824" y="296"/>
                  </a:lnTo>
                  <a:lnTo>
                    <a:pt x="821" y="294"/>
                  </a:lnTo>
                  <a:lnTo>
                    <a:pt x="814" y="291"/>
                  </a:lnTo>
                  <a:lnTo>
                    <a:pt x="800" y="289"/>
                  </a:lnTo>
                  <a:lnTo>
                    <a:pt x="798" y="289"/>
                  </a:lnTo>
                  <a:lnTo>
                    <a:pt x="793" y="287"/>
                  </a:lnTo>
                  <a:lnTo>
                    <a:pt x="791" y="287"/>
                  </a:lnTo>
                  <a:lnTo>
                    <a:pt x="791" y="287"/>
                  </a:lnTo>
                  <a:lnTo>
                    <a:pt x="788" y="287"/>
                  </a:lnTo>
                  <a:lnTo>
                    <a:pt x="788" y="287"/>
                  </a:lnTo>
                  <a:lnTo>
                    <a:pt x="786" y="284"/>
                  </a:lnTo>
                  <a:lnTo>
                    <a:pt x="786" y="284"/>
                  </a:lnTo>
                  <a:lnTo>
                    <a:pt x="784" y="284"/>
                  </a:lnTo>
                  <a:lnTo>
                    <a:pt x="784" y="280"/>
                  </a:lnTo>
                  <a:lnTo>
                    <a:pt x="781" y="277"/>
                  </a:lnTo>
                  <a:lnTo>
                    <a:pt x="779" y="277"/>
                  </a:lnTo>
                  <a:lnTo>
                    <a:pt x="777" y="273"/>
                  </a:lnTo>
                  <a:lnTo>
                    <a:pt x="774" y="273"/>
                  </a:lnTo>
                  <a:lnTo>
                    <a:pt x="774" y="273"/>
                  </a:lnTo>
                  <a:lnTo>
                    <a:pt x="772" y="273"/>
                  </a:lnTo>
                  <a:lnTo>
                    <a:pt x="772" y="273"/>
                  </a:lnTo>
                  <a:lnTo>
                    <a:pt x="769" y="275"/>
                  </a:lnTo>
                  <a:lnTo>
                    <a:pt x="767" y="277"/>
                  </a:lnTo>
                  <a:lnTo>
                    <a:pt x="767" y="277"/>
                  </a:lnTo>
                  <a:lnTo>
                    <a:pt x="765" y="275"/>
                  </a:lnTo>
                  <a:lnTo>
                    <a:pt x="762" y="275"/>
                  </a:lnTo>
                  <a:lnTo>
                    <a:pt x="762" y="275"/>
                  </a:lnTo>
                  <a:lnTo>
                    <a:pt x="762" y="275"/>
                  </a:lnTo>
                  <a:lnTo>
                    <a:pt x="762" y="275"/>
                  </a:lnTo>
                  <a:lnTo>
                    <a:pt x="760" y="275"/>
                  </a:lnTo>
                  <a:lnTo>
                    <a:pt x="760" y="275"/>
                  </a:lnTo>
                  <a:lnTo>
                    <a:pt x="760" y="275"/>
                  </a:lnTo>
                  <a:lnTo>
                    <a:pt x="758" y="275"/>
                  </a:lnTo>
                  <a:lnTo>
                    <a:pt x="758" y="275"/>
                  </a:lnTo>
                  <a:lnTo>
                    <a:pt x="758" y="273"/>
                  </a:lnTo>
                  <a:lnTo>
                    <a:pt x="758" y="273"/>
                  </a:lnTo>
                  <a:lnTo>
                    <a:pt x="755" y="273"/>
                  </a:lnTo>
                  <a:lnTo>
                    <a:pt x="755" y="273"/>
                  </a:lnTo>
                  <a:lnTo>
                    <a:pt x="755" y="273"/>
                  </a:lnTo>
                  <a:lnTo>
                    <a:pt x="753" y="273"/>
                  </a:lnTo>
                  <a:lnTo>
                    <a:pt x="753" y="270"/>
                  </a:lnTo>
                  <a:lnTo>
                    <a:pt x="746" y="265"/>
                  </a:lnTo>
                  <a:lnTo>
                    <a:pt x="746" y="265"/>
                  </a:lnTo>
                  <a:lnTo>
                    <a:pt x="746" y="261"/>
                  </a:lnTo>
                  <a:lnTo>
                    <a:pt x="746" y="258"/>
                  </a:lnTo>
                  <a:lnTo>
                    <a:pt x="743" y="258"/>
                  </a:lnTo>
                  <a:lnTo>
                    <a:pt x="741" y="254"/>
                  </a:lnTo>
                  <a:lnTo>
                    <a:pt x="739" y="254"/>
                  </a:lnTo>
                  <a:lnTo>
                    <a:pt x="736" y="254"/>
                  </a:lnTo>
                  <a:lnTo>
                    <a:pt x="736" y="254"/>
                  </a:lnTo>
                  <a:lnTo>
                    <a:pt x="734" y="251"/>
                  </a:lnTo>
                  <a:lnTo>
                    <a:pt x="732" y="251"/>
                  </a:lnTo>
                  <a:lnTo>
                    <a:pt x="729" y="251"/>
                  </a:lnTo>
                  <a:lnTo>
                    <a:pt x="729" y="251"/>
                  </a:lnTo>
                  <a:lnTo>
                    <a:pt x="729" y="249"/>
                  </a:lnTo>
                  <a:lnTo>
                    <a:pt x="727" y="246"/>
                  </a:lnTo>
                  <a:lnTo>
                    <a:pt x="727" y="246"/>
                  </a:lnTo>
                  <a:lnTo>
                    <a:pt x="724" y="246"/>
                  </a:lnTo>
                  <a:lnTo>
                    <a:pt x="724" y="246"/>
                  </a:lnTo>
                  <a:lnTo>
                    <a:pt x="722" y="246"/>
                  </a:lnTo>
                  <a:lnTo>
                    <a:pt x="720" y="246"/>
                  </a:lnTo>
                  <a:lnTo>
                    <a:pt x="720" y="246"/>
                  </a:lnTo>
                  <a:lnTo>
                    <a:pt x="720" y="246"/>
                  </a:lnTo>
                  <a:lnTo>
                    <a:pt x="717" y="246"/>
                  </a:lnTo>
                  <a:lnTo>
                    <a:pt x="717" y="244"/>
                  </a:lnTo>
                  <a:lnTo>
                    <a:pt x="717" y="244"/>
                  </a:lnTo>
                  <a:lnTo>
                    <a:pt x="720" y="237"/>
                  </a:lnTo>
                  <a:lnTo>
                    <a:pt x="720" y="232"/>
                  </a:lnTo>
                  <a:lnTo>
                    <a:pt x="720" y="230"/>
                  </a:lnTo>
                  <a:lnTo>
                    <a:pt x="720" y="228"/>
                  </a:lnTo>
                  <a:lnTo>
                    <a:pt x="717" y="225"/>
                  </a:lnTo>
                  <a:lnTo>
                    <a:pt x="713" y="220"/>
                  </a:lnTo>
                  <a:lnTo>
                    <a:pt x="708" y="218"/>
                  </a:lnTo>
                  <a:lnTo>
                    <a:pt x="703" y="216"/>
                  </a:lnTo>
                  <a:lnTo>
                    <a:pt x="698" y="211"/>
                  </a:lnTo>
                  <a:lnTo>
                    <a:pt x="694" y="209"/>
                  </a:lnTo>
                  <a:lnTo>
                    <a:pt x="689" y="206"/>
                  </a:lnTo>
                  <a:lnTo>
                    <a:pt x="684" y="202"/>
                  </a:lnTo>
                  <a:lnTo>
                    <a:pt x="680" y="199"/>
                  </a:lnTo>
                  <a:lnTo>
                    <a:pt x="675" y="197"/>
                  </a:lnTo>
                  <a:lnTo>
                    <a:pt x="670" y="192"/>
                  </a:lnTo>
                  <a:lnTo>
                    <a:pt x="665" y="190"/>
                  </a:lnTo>
                  <a:lnTo>
                    <a:pt x="661" y="185"/>
                  </a:lnTo>
                  <a:lnTo>
                    <a:pt x="658" y="183"/>
                  </a:lnTo>
                  <a:lnTo>
                    <a:pt x="656" y="183"/>
                  </a:lnTo>
                  <a:lnTo>
                    <a:pt x="651" y="180"/>
                  </a:lnTo>
                  <a:lnTo>
                    <a:pt x="646" y="175"/>
                  </a:lnTo>
                  <a:lnTo>
                    <a:pt x="642" y="173"/>
                  </a:lnTo>
                  <a:lnTo>
                    <a:pt x="637" y="171"/>
                  </a:lnTo>
                  <a:lnTo>
                    <a:pt x="632" y="166"/>
                  </a:lnTo>
                  <a:lnTo>
                    <a:pt x="627" y="164"/>
                  </a:lnTo>
                  <a:lnTo>
                    <a:pt x="625" y="159"/>
                  </a:lnTo>
                  <a:lnTo>
                    <a:pt x="620" y="157"/>
                  </a:lnTo>
                  <a:lnTo>
                    <a:pt x="616" y="154"/>
                  </a:lnTo>
                  <a:lnTo>
                    <a:pt x="611" y="149"/>
                  </a:lnTo>
                  <a:lnTo>
                    <a:pt x="606" y="147"/>
                  </a:lnTo>
                  <a:lnTo>
                    <a:pt x="601" y="145"/>
                  </a:lnTo>
                  <a:lnTo>
                    <a:pt x="597" y="140"/>
                  </a:lnTo>
                  <a:lnTo>
                    <a:pt x="592" y="138"/>
                  </a:lnTo>
                  <a:lnTo>
                    <a:pt x="587" y="133"/>
                  </a:lnTo>
                  <a:lnTo>
                    <a:pt x="582" y="131"/>
                  </a:lnTo>
                  <a:lnTo>
                    <a:pt x="578" y="128"/>
                  </a:lnTo>
                  <a:lnTo>
                    <a:pt x="573" y="123"/>
                  </a:lnTo>
                  <a:lnTo>
                    <a:pt x="568" y="121"/>
                  </a:lnTo>
                  <a:lnTo>
                    <a:pt x="564" y="116"/>
                  </a:lnTo>
                  <a:lnTo>
                    <a:pt x="559" y="114"/>
                  </a:lnTo>
                  <a:lnTo>
                    <a:pt x="554" y="112"/>
                  </a:lnTo>
                  <a:lnTo>
                    <a:pt x="549" y="107"/>
                  </a:lnTo>
                  <a:lnTo>
                    <a:pt x="545" y="104"/>
                  </a:lnTo>
                  <a:lnTo>
                    <a:pt x="540" y="102"/>
                  </a:lnTo>
                  <a:lnTo>
                    <a:pt x="535" y="97"/>
                  </a:lnTo>
                  <a:lnTo>
                    <a:pt x="530" y="95"/>
                  </a:lnTo>
                  <a:lnTo>
                    <a:pt x="526" y="90"/>
                  </a:lnTo>
                  <a:lnTo>
                    <a:pt x="521" y="88"/>
                  </a:lnTo>
                  <a:lnTo>
                    <a:pt x="516" y="86"/>
                  </a:lnTo>
                  <a:lnTo>
                    <a:pt x="514" y="81"/>
                  </a:lnTo>
                  <a:lnTo>
                    <a:pt x="509" y="78"/>
                  </a:lnTo>
                  <a:lnTo>
                    <a:pt x="504" y="74"/>
                  </a:lnTo>
                  <a:lnTo>
                    <a:pt x="500" y="71"/>
                  </a:lnTo>
                  <a:lnTo>
                    <a:pt x="495" y="69"/>
                  </a:lnTo>
                  <a:lnTo>
                    <a:pt x="490" y="64"/>
                  </a:lnTo>
                  <a:lnTo>
                    <a:pt x="485" y="62"/>
                  </a:lnTo>
                  <a:lnTo>
                    <a:pt x="481" y="60"/>
                  </a:lnTo>
                  <a:lnTo>
                    <a:pt x="476" y="55"/>
                  </a:lnTo>
                  <a:lnTo>
                    <a:pt x="474" y="52"/>
                  </a:lnTo>
                  <a:lnTo>
                    <a:pt x="469" y="50"/>
                  </a:lnTo>
                  <a:lnTo>
                    <a:pt x="464" y="48"/>
                  </a:lnTo>
                  <a:lnTo>
                    <a:pt x="459" y="43"/>
                  </a:lnTo>
                  <a:lnTo>
                    <a:pt x="455" y="41"/>
                  </a:lnTo>
                  <a:lnTo>
                    <a:pt x="452" y="38"/>
                  </a:lnTo>
                  <a:lnTo>
                    <a:pt x="448" y="33"/>
                  </a:lnTo>
                  <a:lnTo>
                    <a:pt x="443" y="31"/>
                  </a:lnTo>
                  <a:lnTo>
                    <a:pt x="438" y="29"/>
                  </a:lnTo>
                  <a:lnTo>
                    <a:pt x="433" y="26"/>
                  </a:lnTo>
                  <a:lnTo>
                    <a:pt x="431" y="22"/>
                  </a:lnTo>
                  <a:lnTo>
                    <a:pt x="426" y="19"/>
                  </a:lnTo>
                  <a:lnTo>
                    <a:pt x="422" y="17"/>
                  </a:lnTo>
                  <a:lnTo>
                    <a:pt x="414" y="12"/>
                  </a:lnTo>
                  <a:lnTo>
                    <a:pt x="412" y="10"/>
                  </a:lnTo>
                  <a:lnTo>
                    <a:pt x="407" y="7"/>
                  </a:lnTo>
                  <a:lnTo>
                    <a:pt x="403" y="3"/>
                  </a:lnTo>
                  <a:lnTo>
                    <a:pt x="400" y="0"/>
                  </a:lnTo>
                  <a:lnTo>
                    <a:pt x="400" y="0"/>
                  </a:lnTo>
                  <a:lnTo>
                    <a:pt x="400" y="0"/>
                  </a:lnTo>
                  <a:lnTo>
                    <a:pt x="398" y="0"/>
                  </a:lnTo>
                  <a:lnTo>
                    <a:pt x="386" y="0"/>
                  </a:lnTo>
                  <a:lnTo>
                    <a:pt x="374" y="0"/>
                  </a:lnTo>
                  <a:lnTo>
                    <a:pt x="362" y="0"/>
                  </a:lnTo>
                  <a:lnTo>
                    <a:pt x="351" y="0"/>
                  </a:lnTo>
                  <a:lnTo>
                    <a:pt x="339" y="0"/>
                  </a:lnTo>
                  <a:lnTo>
                    <a:pt x="327" y="0"/>
                  </a:lnTo>
                  <a:lnTo>
                    <a:pt x="315" y="0"/>
                  </a:lnTo>
                  <a:lnTo>
                    <a:pt x="303" y="0"/>
                  </a:lnTo>
                  <a:lnTo>
                    <a:pt x="306" y="5"/>
                  </a:lnTo>
                  <a:lnTo>
                    <a:pt x="306" y="10"/>
                  </a:lnTo>
                  <a:lnTo>
                    <a:pt x="306" y="15"/>
                  </a:lnTo>
                  <a:lnTo>
                    <a:pt x="306" y="19"/>
                  </a:lnTo>
                  <a:lnTo>
                    <a:pt x="308" y="24"/>
                  </a:lnTo>
                  <a:lnTo>
                    <a:pt x="308" y="29"/>
                  </a:lnTo>
                  <a:lnTo>
                    <a:pt x="308" y="33"/>
                  </a:lnTo>
                  <a:lnTo>
                    <a:pt x="308" y="38"/>
                  </a:lnTo>
                  <a:lnTo>
                    <a:pt x="308" y="43"/>
                  </a:lnTo>
                  <a:lnTo>
                    <a:pt x="308" y="43"/>
                  </a:lnTo>
                  <a:lnTo>
                    <a:pt x="310" y="48"/>
                  </a:lnTo>
                  <a:lnTo>
                    <a:pt x="310" y="55"/>
                  </a:lnTo>
                  <a:lnTo>
                    <a:pt x="310" y="62"/>
                  </a:lnTo>
                  <a:lnTo>
                    <a:pt x="310" y="67"/>
                  </a:lnTo>
                  <a:lnTo>
                    <a:pt x="313" y="74"/>
                  </a:lnTo>
                  <a:lnTo>
                    <a:pt x="313" y="81"/>
                  </a:lnTo>
                  <a:lnTo>
                    <a:pt x="313" y="88"/>
                  </a:lnTo>
                  <a:lnTo>
                    <a:pt x="315" y="95"/>
                  </a:lnTo>
                  <a:lnTo>
                    <a:pt x="315" y="102"/>
                  </a:lnTo>
                  <a:lnTo>
                    <a:pt x="315" y="109"/>
                  </a:lnTo>
                  <a:lnTo>
                    <a:pt x="315" y="109"/>
                  </a:lnTo>
                  <a:lnTo>
                    <a:pt x="317" y="116"/>
                  </a:lnTo>
                  <a:lnTo>
                    <a:pt x="317" y="121"/>
                  </a:lnTo>
                  <a:lnTo>
                    <a:pt x="317" y="128"/>
                  </a:lnTo>
                  <a:lnTo>
                    <a:pt x="320" y="135"/>
                  </a:lnTo>
                  <a:lnTo>
                    <a:pt x="320" y="142"/>
                  </a:lnTo>
                  <a:lnTo>
                    <a:pt x="320" y="149"/>
                  </a:lnTo>
                  <a:lnTo>
                    <a:pt x="322" y="157"/>
                  </a:lnTo>
                  <a:lnTo>
                    <a:pt x="322" y="164"/>
                  </a:lnTo>
                  <a:lnTo>
                    <a:pt x="322" y="171"/>
                  </a:lnTo>
                  <a:lnTo>
                    <a:pt x="325" y="178"/>
                  </a:lnTo>
                  <a:lnTo>
                    <a:pt x="325" y="185"/>
                  </a:lnTo>
                  <a:lnTo>
                    <a:pt x="325" y="192"/>
                  </a:lnTo>
                  <a:lnTo>
                    <a:pt x="327" y="199"/>
                  </a:lnTo>
                  <a:lnTo>
                    <a:pt x="327" y="206"/>
                  </a:lnTo>
                  <a:lnTo>
                    <a:pt x="327" y="213"/>
                  </a:lnTo>
                  <a:lnTo>
                    <a:pt x="329" y="218"/>
                  </a:lnTo>
                  <a:lnTo>
                    <a:pt x="329" y="225"/>
                  </a:lnTo>
                  <a:lnTo>
                    <a:pt x="329" y="232"/>
                  </a:lnTo>
                  <a:lnTo>
                    <a:pt x="329" y="237"/>
                  </a:lnTo>
                  <a:lnTo>
                    <a:pt x="332" y="244"/>
                  </a:lnTo>
                  <a:lnTo>
                    <a:pt x="332" y="251"/>
                  </a:lnTo>
                  <a:lnTo>
                    <a:pt x="332" y="254"/>
                  </a:lnTo>
                  <a:lnTo>
                    <a:pt x="332" y="261"/>
                  </a:lnTo>
                  <a:lnTo>
                    <a:pt x="334" y="268"/>
                  </a:lnTo>
                  <a:lnTo>
                    <a:pt x="334" y="275"/>
                  </a:lnTo>
                  <a:lnTo>
                    <a:pt x="334" y="282"/>
                  </a:lnTo>
                  <a:lnTo>
                    <a:pt x="336" y="289"/>
                  </a:lnTo>
                  <a:lnTo>
                    <a:pt x="336" y="296"/>
                  </a:lnTo>
                  <a:lnTo>
                    <a:pt x="336" y="303"/>
                  </a:lnTo>
                  <a:lnTo>
                    <a:pt x="339" y="310"/>
                  </a:lnTo>
                  <a:lnTo>
                    <a:pt x="339" y="317"/>
                  </a:lnTo>
                  <a:lnTo>
                    <a:pt x="339" y="317"/>
                  </a:lnTo>
                  <a:lnTo>
                    <a:pt x="339" y="325"/>
                  </a:lnTo>
                  <a:lnTo>
                    <a:pt x="341" y="327"/>
                  </a:lnTo>
                  <a:lnTo>
                    <a:pt x="341" y="332"/>
                  </a:lnTo>
                  <a:lnTo>
                    <a:pt x="341" y="334"/>
                  </a:lnTo>
                  <a:lnTo>
                    <a:pt x="341" y="339"/>
                  </a:lnTo>
                  <a:lnTo>
                    <a:pt x="341" y="344"/>
                  </a:lnTo>
                  <a:lnTo>
                    <a:pt x="341" y="348"/>
                  </a:lnTo>
                  <a:lnTo>
                    <a:pt x="344" y="353"/>
                  </a:lnTo>
                  <a:lnTo>
                    <a:pt x="344" y="358"/>
                  </a:lnTo>
                  <a:lnTo>
                    <a:pt x="344" y="365"/>
                  </a:lnTo>
                  <a:lnTo>
                    <a:pt x="344" y="370"/>
                  </a:lnTo>
                  <a:lnTo>
                    <a:pt x="346" y="374"/>
                  </a:lnTo>
                  <a:lnTo>
                    <a:pt x="346" y="379"/>
                  </a:lnTo>
                  <a:lnTo>
                    <a:pt x="346" y="384"/>
                  </a:lnTo>
                  <a:lnTo>
                    <a:pt x="346" y="391"/>
                  </a:lnTo>
                  <a:lnTo>
                    <a:pt x="346" y="396"/>
                  </a:lnTo>
                  <a:lnTo>
                    <a:pt x="348" y="400"/>
                  </a:lnTo>
                  <a:lnTo>
                    <a:pt x="348" y="405"/>
                  </a:lnTo>
                  <a:lnTo>
                    <a:pt x="348" y="410"/>
                  </a:lnTo>
                  <a:lnTo>
                    <a:pt x="348" y="415"/>
                  </a:lnTo>
                  <a:lnTo>
                    <a:pt x="351" y="419"/>
                  </a:lnTo>
                  <a:lnTo>
                    <a:pt x="351" y="426"/>
                  </a:lnTo>
                  <a:lnTo>
                    <a:pt x="351" y="431"/>
                  </a:lnTo>
                  <a:lnTo>
                    <a:pt x="351" y="436"/>
                  </a:lnTo>
                  <a:lnTo>
                    <a:pt x="351" y="441"/>
                  </a:lnTo>
                  <a:lnTo>
                    <a:pt x="353" y="445"/>
                  </a:lnTo>
                  <a:lnTo>
                    <a:pt x="353" y="450"/>
                  </a:lnTo>
                  <a:lnTo>
                    <a:pt x="353" y="455"/>
                  </a:lnTo>
                  <a:lnTo>
                    <a:pt x="353" y="459"/>
                  </a:lnTo>
                  <a:lnTo>
                    <a:pt x="355" y="467"/>
                  </a:lnTo>
                  <a:lnTo>
                    <a:pt x="355" y="471"/>
                  </a:lnTo>
                  <a:lnTo>
                    <a:pt x="355" y="476"/>
                  </a:lnTo>
                  <a:lnTo>
                    <a:pt x="355" y="481"/>
                  </a:lnTo>
                  <a:lnTo>
                    <a:pt x="355" y="483"/>
                  </a:lnTo>
                  <a:lnTo>
                    <a:pt x="358" y="483"/>
                  </a:lnTo>
                  <a:lnTo>
                    <a:pt x="358" y="486"/>
                  </a:lnTo>
                  <a:lnTo>
                    <a:pt x="360" y="486"/>
                  </a:lnTo>
                  <a:lnTo>
                    <a:pt x="360" y="488"/>
                  </a:lnTo>
                  <a:lnTo>
                    <a:pt x="362" y="488"/>
                  </a:lnTo>
                  <a:lnTo>
                    <a:pt x="365" y="490"/>
                  </a:lnTo>
                  <a:lnTo>
                    <a:pt x="367" y="493"/>
                  </a:lnTo>
                  <a:lnTo>
                    <a:pt x="370" y="493"/>
                  </a:lnTo>
                  <a:lnTo>
                    <a:pt x="370" y="493"/>
                  </a:lnTo>
                  <a:lnTo>
                    <a:pt x="370" y="495"/>
                  </a:lnTo>
                  <a:lnTo>
                    <a:pt x="370" y="495"/>
                  </a:lnTo>
                  <a:lnTo>
                    <a:pt x="370" y="495"/>
                  </a:lnTo>
                  <a:lnTo>
                    <a:pt x="370" y="497"/>
                  </a:lnTo>
                  <a:lnTo>
                    <a:pt x="370" y="502"/>
                  </a:lnTo>
                  <a:lnTo>
                    <a:pt x="370" y="507"/>
                  </a:lnTo>
                  <a:lnTo>
                    <a:pt x="367" y="512"/>
                  </a:lnTo>
                  <a:lnTo>
                    <a:pt x="367" y="516"/>
                  </a:lnTo>
                  <a:lnTo>
                    <a:pt x="365" y="523"/>
                  </a:lnTo>
                  <a:lnTo>
                    <a:pt x="365" y="528"/>
                  </a:lnTo>
                  <a:lnTo>
                    <a:pt x="362" y="533"/>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62" y="540"/>
                  </a:lnTo>
                  <a:lnTo>
                    <a:pt x="353" y="540"/>
                  </a:lnTo>
                  <a:lnTo>
                    <a:pt x="346" y="540"/>
                  </a:lnTo>
                  <a:lnTo>
                    <a:pt x="339" y="540"/>
                  </a:lnTo>
                  <a:lnTo>
                    <a:pt x="336" y="540"/>
                  </a:lnTo>
                  <a:lnTo>
                    <a:pt x="332" y="540"/>
                  </a:lnTo>
                  <a:lnTo>
                    <a:pt x="325" y="540"/>
                  </a:lnTo>
                  <a:lnTo>
                    <a:pt x="320" y="540"/>
                  </a:lnTo>
                  <a:lnTo>
                    <a:pt x="317" y="540"/>
                  </a:lnTo>
                  <a:lnTo>
                    <a:pt x="308" y="540"/>
                  </a:lnTo>
                  <a:lnTo>
                    <a:pt x="301" y="540"/>
                  </a:lnTo>
                  <a:lnTo>
                    <a:pt x="291" y="540"/>
                  </a:lnTo>
                  <a:lnTo>
                    <a:pt x="282" y="540"/>
                  </a:lnTo>
                  <a:lnTo>
                    <a:pt x="273" y="540"/>
                  </a:lnTo>
                  <a:lnTo>
                    <a:pt x="263" y="540"/>
                  </a:lnTo>
                  <a:lnTo>
                    <a:pt x="256" y="540"/>
                  </a:lnTo>
                  <a:lnTo>
                    <a:pt x="247" y="540"/>
                  </a:lnTo>
                  <a:lnTo>
                    <a:pt x="237" y="540"/>
                  </a:lnTo>
                  <a:lnTo>
                    <a:pt x="228" y="540"/>
                  </a:lnTo>
                  <a:lnTo>
                    <a:pt x="220" y="540"/>
                  </a:lnTo>
                  <a:lnTo>
                    <a:pt x="211" y="540"/>
                  </a:lnTo>
                  <a:lnTo>
                    <a:pt x="204" y="540"/>
                  </a:lnTo>
                  <a:lnTo>
                    <a:pt x="197" y="540"/>
                  </a:lnTo>
                  <a:lnTo>
                    <a:pt x="192" y="540"/>
                  </a:lnTo>
                  <a:lnTo>
                    <a:pt x="180" y="540"/>
                  </a:lnTo>
                  <a:lnTo>
                    <a:pt x="176" y="540"/>
                  </a:lnTo>
                  <a:lnTo>
                    <a:pt x="176" y="540"/>
                  </a:lnTo>
                  <a:lnTo>
                    <a:pt x="168" y="540"/>
                  </a:lnTo>
                  <a:lnTo>
                    <a:pt x="166" y="540"/>
                  </a:lnTo>
                  <a:lnTo>
                    <a:pt x="157" y="540"/>
                  </a:lnTo>
                  <a:lnTo>
                    <a:pt x="157" y="535"/>
                  </a:lnTo>
                  <a:lnTo>
                    <a:pt x="159" y="530"/>
                  </a:lnTo>
                  <a:lnTo>
                    <a:pt x="159" y="530"/>
                  </a:lnTo>
                  <a:lnTo>
                    <a:pt x="157" y="528"/>
                  </a:lnTo>
                  <a:lnTo>
                    <a:pt x="157" y="530"/>
                  </a:lnTo>
                  <a:lnTo>
                    <a:pt x="152" y="533"/>
                  </a:lnTo>
                  <a:lnTo>
                    <a:pt x="152" y="535"/>
                  </a:lnTo>
                  <a:lnTo>
                    <a:pt x="152" y="538"/>
                  </a:lnTo>
                  <a:lnTo>
                    <a:pt x="152" y="540"/>
                  </a:lnTo>
                  <a:lnTo>
                    <a:pt x="152" y="540"/>
                  </a:lnTo>
                  <a:lnTo>
                    <a:pt x="152" y="542"/>
                  </a:lnTo>
                  <a:lnTo>
                    <a:pt x="140" y="542"/>
                  </a:lnTo>
                  <a:lnTo>
                    <a:pt x="138" y="545"/>
                  </a:lnTo>
                  <a:lnTo>
                    <a:pt x="135" y="545"/>
                  </a:lnTo>
                  <a:lnTo>
                    <a:pt x="133" y="547"/>
                  </a:lnTo>
                  <a:lnTo>
                    <a:pt x="131" y="547"/>
                  </a:lnTo>
                  <a:lnTo>
                    <a:pt x="126" y="547"/>
                  </a:lnTo>
                  <a:lnTo>
                    <a:pt x="119" y="547"/>
                  </a:lnTo>
                  <a:lnTo>
                    <a:pt x="116" y="547"/>
                  </a:lnTo>
                  <a:lnTo>
                    <a:pt x="116" y="547"/>
                  </a:lnTo>
                  <a:lnTo>
                    <a:pt x="114" y="545"/>
                  </a:lnTo>
                  <a:lnTo>
                    <a:pt x="112" y="545"/>
                  </a:lnTo>
                  <a:lnTo>
                    <a:pt x="112" y="545"/>
                  </a:lnTo>
                  <a:lnTo>
                    <a:pt x="112" y="545"/>
                  </a:lnTo>
                  <a:lnTo>
                    <a:pt x="109" y="545"/>
                  </a:lnTo>
                  <a:lnTo>
                    <a:pt x="105" y="542"/>
                  </a:lnTo>
                  <a:lnTo>
                    <a:pt x="105" y="542"/>
                  </a:lnTo>
                  <a:lnTo>
                    <a:pt x="102" y="542"/>
                  </a:lnTo>
                  <a:lnTo>
                    <a:pt x="100" y="542"/>
                  </a:lnTo>
                  <a:lnTo>
                    <a:pt x="95" y="542"/>
                  </a:lnTo>
                  <a:lnTo>
                    <a:pt x="95" y="542"/>
                  </a:lnTo>
                  <a:lnTo>
                    <a:pt x="93" y="542"/>
                  </a:lnTo>
                  <a:lnTo>
                    <a:pt x="93" y="542"/>
                  </a:lnTo>
                  <a:lnTo>
                    <a:pt x="90" y="545"/>
                  </a:lnTo>
                  <a:lnTo>
                    <a:pt x="90" y="545"/>
                  </a:lnTo>
                  <a:lnTo>
                    <a:pt x="90" y="545"/>
                  </a:lnTo>
                  <a:lnTo>
                    <a:pt x="88" y="545"/>
                  </a:lnTo>
                  <a:lnTo>
                    <a:pt x="83" y="542"/>
                  </a:lnTo>
                  <a:lnTo>
                    <a:pt x="83" y="542"/>
                  </a:lnTo>
                  <a:lnTo>
                    <a:pt x="83" y="545"/>
                  </a:lnTo>
                  <a:lnTo>
                    <a:pt x="83" y="545"/>
                  </a:lnTo>
                  <a:lnTo>
                    <a:pt x="83" y="547"/>
                  </a:lnTo>
                  <a:lnTo>
                    <a:pt x="83" y="549"/>
                  </a:lnTo>
                  <a:lnTo>
                    <a:pt x="81" y="549"/>
                  </a:lnTo>
                  <a:lnTo>
                    <a:pt x="81" y="549"/>
                  </a:lnTo>
                  <a:lnTo>
                    <a:pt x="81" y="549"/>
                  </a:lnTo>
                  <a:lnTo>
                    <a:pt x="81" y="549"/>
                  </a:lnTo>
                  <a:lnTo>
                    <a:pt x="79" y="549"/>
                  </a:lnTo>
                  <a:lnTo>
                    <a:pt x="79" y="549"/>
                  </a:lnTo>
                  <a:lnTo>
                    <a:pt x="79" y="552"/>
                  </a:lnTo>
                  <a:lnTo>
                    <a:pt x="79" y="552"/>
                  </a:lnTo>
                  <a:lnTo>
                    <a:pt x="76" y="554"/>
                  </a:lnTo>
                  <a:lnTo>
                    <a:pt x="76" y="554"/>
                  </a:lnTo>
                  <a:lnTo>
                    <a:pt x="76" y="557"/>
                  </a:lnTo>
                  <a:lnTo>
                    <a:pt x="74" y="557"/>
                  </a:lnTo>
                  <a:lnTo>
                    <a:pt x="74" y="561"/>
                  </a:lnTo>
                  <a:lnTo>
                    <a:pt x="74" y="561"/>
                  </a:lnTo>
                  <a:lnTo>
                    <a:pt x="71" y="559"/>
                  </a:lnTo>
                  <a:lnTo>
                    <a:pt x="69" y="557"/>
                  </a:lnTo>
                  <a:lnTo>
                    <a:pt x="69" y="554"/>
                  </a:lnTo>
                  <a:lnTo>
                    <a:pt x="67" y="552"/>
                  </a:lnTo>
                  <a:lnTo>
                    <a:pt x="52" y="542"/>
                  </a:lnTo>
                  <a:lnTo>
                    <a:pt x="52" y="542"/>
                  </a:lnTo>
                  <a:lnTo>
                    <a:pt x="48" y="533"/>
                  </a:lnTo>
                  <a:lnTo>
                    <a:pt x="45" y="533"/>
                  </a:lnTo>
                  <a:lnTo>
                    <a:pt x="45" y="533"/>
                  </a:lnTo>
                  <a:lnTo>
                    <a:pt x="41" y="533"/>
                  </a:lnTo>
                  <a:lnTo>
                    <a:pt x="41" y="533"/>
                  </a:lnTo>
                  <a:lnTo>
                    <a:pt x="41" y="533"/>
                  </a:lnTo>
                  <a:lnTo>
                    <a:pt x="41" y="533"/>
                  </a:lnTo>
                  <a:lnTo>
                    <a:pt x="41" y="533"/>
                  </a:lnTo>
                  <a:lnTo>
                    <a:pt x="41" y="533"/>
                  </a:lnTo>
                  <a:lnTo>
                    <a:pt x="41" y="533"/>
                  </a:lnTo>
                  <a:lnTo>
                    <a:pt x="41" y="533"/>
                  </a:lnTo>
                  <a:lnTo>
                    <a:pt x="41" y="533"/>
                  </a:lnTo>
                  <a:lnTo>
                    <a:pt x="41" y="533"/>
                  </a:lnTo>
                  <a:lnTo>
                    <a:pt x="41" y="533"/>
                  </a:lnTo>
                  <a:lnTo>
                    <a:pt x="41" y="535"/>
                  </a:lnTo>
                  <a:lnTo>
                    <a:pt x="41" y="535"/>
                  </a:lnTo>
                  <a:lnTo>
                    <a:pt x="38" y="535"/>
                  </a:lnTo>
                  <a:lnTo>
                    <a:pt x="38" y="535"/>
                  </a:lnTo>
                  <a:lnTo>
                    <a:pt x="36" y="538"/>
                  </a:lnTo>
                  <a:lnTo>
                    <a:pt x="34" y="538"/>
                  </a:lnTo>
                  <a:lnTo>
                    <a:pt x="34" y="538"/>
                  </a:lnTo>
                  <a:lnTo>
                    <a:pt x="31" y="538"/>
                  </a:lnTo>
                  <a:lnTo>
                    <a:pt x="31" y="538"/>
                  </a:lnTo>
                  <a:lnTo>
                    <a:pt x="29" y="538"/>
                  </a:lnTo>
                  <a:lnTo>
                    <a:pt x="29" y="540"/>
                  </a:lnTo>
                  <a:lnTo>
                    <a:pt x="29" y="540"/>
                  </a:lnTo>
                  <a:lnTo>
                    <a:pt x="29" y="542"/>
                  </a:lnTo>
                  <a:lnTo>
                    <a:pt x="29" y="542"/>
                  </a:lnTo>
                  <a:lnTo>
                    <a:pt x="26" y="547"/>
                  </a:lnTo>
                  <a:lnTo>
                    <a:pt x="24" y="552"/>
                  </a:lnTo>
                  <a:lnTo>
                    <a:pt x="24" y="552"/>
                  </a:lnTo>
                  <a:lnTo>
                    <a:pt x="24" y="554"/>
                  </a:lnTo>
                  <a:lnTo>
                    <a:pt x="24" y="557"/>
                  </a:lnTo>
                  <a:lnTo>
                    <a:pt x="24" y="559"/>
                  </a:lnTo>
                  <a:lnTo>
                    <a:pt x="24" y="559"/>
                  </a:lnTo>
                  <a:lnTo>
                    <a:pt x="24" y="559"/>
                  </a:lnTo>
                  <a:lnTo>
                    <a:pt x="24" y="561"/>
                  </a:lnTo>
                  <a:lnTo>
                    <a:pt x="24" y="564"/>
                  </a:lnTo>
                  <a:lnTo>
                    <a:pt x="22" y="564"/>
                  </a:lnTo>
                  <a:lnTo>
                    <a:pt x="22" y="564"/>
                  </a:lnTo>
                  <a:lnTo>
                    <a:pt x="24" y="566"/>
                  </a:lnTo>
                  <a:lnTo>
                    <a:pt x="24" y="564"/>
                  </a:lnTo>
                  <a:lnTo>
                    <a:pt x="24" y="564"/>
                  </a:lnTo>
                  <a:lnTo>
                    <a:pt x="24" y="564"/>
                  </a:lnTo>
                  <a:lnTo>
                    <a:pt x="24" y="566"/>
                  </a:lnTo>
                  <a:lnTo>
                    <a:pt x="24" y="566"/>
                  </a:lnTo>
                  <a:lnTo>
                    <a:pt x="26" y="566"/>
                  </a:lnTo>
                  <a:lnTo>
                    <a:pt x="26" y="568"/>
                  </a:lnTo>
                  <a:lnTo>
                    <a:pt x="26" y="568"/>
                  </a:lnTo>
                  <a:lnTo>
                    <a:pt x="24" y="568"/>
                  </a:lnTo>
                  <a:lnTo>
                    <a:pt x="24" y="568"/>
                  </a:lnTo>
                  <a:lnTo>
                    <a:pt x="24" y="571"/>
                  </a:lnTo>
                  <a:lnTo>
                    <a:pt x="24" y="571"/>
                  </a:lnTo>
                  <a:lnTo>
                    <a:pt x="24" y="571"/>
                  </a:lnTo>
                  <a:lnTo>
                    <a:pt x="24" y="573"/>
                  </a:lnTo>
                  <a:lnTo>
                    <a:pt x="24" y="573"/>
                  </a:lnTo>
                  <a:lnTo>
                    <a:pt x="24" y="573"/>
                  </a:lnTo>
                  <a:lnTo>
                    <a:pt x="24" y="573"/>
                  </a:lnTo>
                  <a:lnTo>
                    <a:pt x="24" y="573"/>
                  </a:lnTo>
                  <a:lnTo>
                    <a:pt x="24" y="573"/>
                  </a:lnTo>
                  <a:lnTo>
                    <a:pt x="24" y="573"/>
                  </a:lnTo>
                  <a:lnTo>
                    <a:pt x="24" y="573"/>
                  </a:lnTo>
                  <a:lnTo>
                    <a:pt x="24" y="575"/>
                  </a:lnTo>
                  <a:lnTo>
                    <a:pt x="22" y="575"/>
                  </a:lnTo>
                  <a:lnTo>
                    <a:pt x="22" y="575"/>
                  </a:lnTo>
                  <a:lnTo>
                    <a:pt x="22" y="575"/>
                  </a:lnTo>
                  <a:lnTo>
                    <a:pt x="19" y="578"/>
                  </a:lnTo>
                  <a:lnTo>
                    <a:pt x="17" y="578"/>
                  </a:lnTo>
                  <a:lnTo>
                    <a:pt x="17" y="580"/>
                  </a:lnTo>
                  <a:lnTo>
                    <a:pt x="15" y="580"/>
                  </a:lnTo>
                  <a:lnTo>
                    <a:pt x="15" y="580"/>
                  </a:lnTo>
                  <a:lnTo>
                    <a:pt x="15" y="580"/>
                  </a:lnTo>
                  <a:lnTo>
                    <a:pt x="12" y="580"/>
                  </a:lnTo>
                  <a:lnTo>
                    <a:pt x="12" y="580"/>
                  </a:lnTo>
                  <a:lnTo>
                    <a:pt x="12" y="580"/>
                  </a:lnTo>
                  <a:lnTo>
                    <a:pt x="12" y="583"/>
                  </a:lnTo>
                  <a:lnTo>
                    <a:pt x="10" y="583"/>
                  </a:lnTo>
                  <a:lnTo>
                    <a:pt x="8" y="580"/>
                  </a:lnTo>
                  <a:lnTo>
                    <a:pt x="8" y="580"/>
                  </a:lnTo>
                  <a:lnTo>
                    <a:pt x="8" y="580"/>
                  </a:lnTo>
                  <a:lnTo>
                    <a:pt x="5" y="580"/>
                  </a:lnTo>
                  <a:lnTo>
                    <a:pt x="3" y="580"/>
                  </a:lnTo>
                  <a:lnTo>
                    <a:pt x="3" y="580"/>
                  </a:lnTo>
                  <a:lnTo>
                    <a:pt x="0" y="580"/>
                  </a:lnTo>
                  <a:lnTo>
                    <a:pt x="0" y="580"/>
                  </a:lnTo>
                  <a:lnTo>
                    <a:pt x="3" y="583"/>
                  </a:lnTo>
                  <a:lnTo>
                    <a:pt x="3" y="583"/>
                  </a:lnTo>
                  <a:lnTo>
                    <a:pt x="3" y="583"/>
                  </a:lnTo>
                  <a:lnTo>
                    <a:pt x="5" y="585"/>
                  </a:lnTo>
                  <a:lnTo>
                    <a:pt x="5" y="585"/>
                  </a:lnTo>
                  <a:lnTo>
                    <a:pt x="5" y="585"/>
                  </a:lnTo>
                  <a:lnTo>
                    <a:pt x="5" y="585"/>
                  </a:lnTo>
                  <a:lnTo>
                    <a:pt x="5" y="585"/>
                  </a:lnTo>
                  <a:lnTo>
                    <a:pt x="5" y="585"/>
                  </a:lnTo>
                  <a:lnTo>
                    <a:pt x="5" y="587"/>
                  </a:lnTo>
                  <a:lnTo>
                    <a:pt x="5" y="587"/>
                  </a:lnTo>
                  <a:lnTo>
                    <a:pt x="5" y="587"/>
                  </a:lnTo>
                  <a:lnTo>
                    <a:pt x="8" y="587"/>
                  </a:lnTo>
                  <a:lnTo>
                    <a:pt x="8" y="587"/>
                  </a:lnTo>
                  <a:lnTo>
                    <a:pt x="5" y="587"/>
                  </a:lnTo>
                  <a:lnTo>
                    <a:pt x="5" y="590"/>
                  </a:lnTo>
                  <a:lnTo>
                    <a:pt x="5" y="590"/>
                  </a:lnTo>
                  <a:lnTo>
                    <a:pt x="5" y="590"/>
                  </a:lnTo>
                  <a:lnTo>
                    <a:pt x="5" y="592"/>
                  </a:lnTo>
                  <a:lnTo>
                    <a:pt x="5" y="592"/>
                  </a:lnTo>
                  <a:lnTo>
                    <a:pt x="5" y="592"/>
                  </a:lnTo>
                  <a:lnTo>
                    <a:pt x="3" y="592"/>
                  </a:lnTo>
                  <a:lnTo>
                    <a:pt x="3" y="594"/>
                  </a:lnTo>
                  <a:lnTo>
                    <a:pt x="3" y="594"/>
                  </a:lnTo>
                  <a:lnTo>
                    <a:pt x="3" y="597"/>
                  </a:lnTo>
                  <a:lnTo>
                    <a:pt x="3" y="599"/>
                  </a:lnTo>
                  <a:lnTo>
                    <a:pt x="3" y="601"/>
                  </a:lnTo>
                  <a:lnTo>
                    <a:pt x="5" y="601"/>
                  </a:lnTo>
                  <a:lnTo>
                    <a:pt x="10" y="601"/>
                  </a:lnTo>
                  <a:lnTo>
                    <a:pt x="10" y="604"/>
                  </a:lnTo>
                  <a:lnTo>
                    <a:pt x="10" y="604"/>
                  </a:lnTo>
                  <a:lnTo>
                    <a:pt x="8" y="604"/>
                  </a:lnTo>
                  <a:lnTo>
                    <a:pt x="10" y="606"/>
                  </a:lnTo>
                  <a:lnTo>
                    <a:pt x="10" y="606"/>
                  </a:lnTo>
                  <a:lnTo>
                    <a:pt x="10" y="606"/>
                  </a:lnTo>
                  <a:lnTo>
                    <a:pt x="12" y="606"/>
                  </a:lnTo>
                  <a:lnTo>
                    <a:pt x="12" y="609"/>
                  </a:lnTo>
                  <a:lnTo>
                    <a:pt x="15" y="609"/>
                  </a:lnTo>
                  <a:lnTo>
                    <a:pt x="15" y="613"/>
                  </a:lnTo>
                  <a:lnTo>
                    <a:pt x="15" y="613"/>
                  </a:lnTo>
                  <a:lnTo>
                    <a:pt x="15" y="616"/>
                  </a:lnTo>
                  <a:lnTo>
                    <a:pt x="15" y="620"/>
                  </a:lnTo>
                  <a:lnTo>
                    <a:pt x="15" y="623"/>
                  </a:lnTo>
                  <a:lnTo>
                    <a:pt x="15" y="625"/>
                  </a:lnTo>
                  <a:lnTo>
                    <a:pt x="15" y="625"/>
                  </a:lnTo>
                  <a:lnTo>
                    <a:pt x="17" y="625"/>
                  </a:lnTo>
                  <a:lnTo>
                    <a:pt x="17" y="628"/>
                  </a:lnTo>
                  <a:lnTo>
                    <a:pt x="17" y="628"/>
                  </a:lnTo>
                  <a:lnTo>
                    <a:pt x="17" y="630"/>
                  </a:lnTo>
                  <a:lnTo>
                    <a:pt x="17" y="632"/>
                  </a:lnTo>
                  <a:lnTo>
                    <a:pt x="17" y="635"/>
                  </a:lnTo>
                  <a:lnTo>
                    <a:pt x="15" y="635"/>
                  </a:lnTo>
                  <a:lnTo>
                    <a:pt x="10" y="639"/>
                  </a:lnTo>
                  <a:lnTo>
                    <a:pt x="10" y="639"/>
                  </a:lnTo>
                  <a:lnTo>
                    <a:pt x="12" y="639"/>
                  </a:lnTo>
                  <a:lnTo>
                    <a:pt x="12" y="642"/>
                  </a:lnTo>
                  <a:lnTo>
                    <a:pt x="12" y="644"/>
                  </a:lnTo>
                  <a:lnTo>
                    <a:pt x="15" y="646"/>
                  </a:lnTo>
                  <a:lnTo>
                    <a:pt x="15" y="646"/>
                  </a:lnTo>
                  <a:lnTo>
                    <a:pt x="19" y="649"/>
                  </a:lnTo>
                  <a:lnTo>
                    <a:pt x="19" y="649"/>
                  </a:lnTo>
                  <a:lnTo>
                    <a:pt x="19" y="651"/>
                  </a:lnTo>
                  <a:lnTo>
                    <a:pt x="19" y="651"/>
                  </a:lnTo>
                  <a:lnTo>
                    <a:pt x="19" y="651"/>
                  </a:lnTo>
                  <a:lnTo>
                    <a:pt x="22" y="651"/>
                  </a:lnTo>
                  <a:lnTo>
                    <a:pt x="22" y="651"/>
                  </a:lnTo>
                  <a:lnTo>
                    <a:pt x="22" y="651"/>
                  </a:lnTo>
                  <a:lnTo>
                    <a:pt x="22" y="654"/>
                  </a:lnTo>
                  <a:lnTo>
                    <a:pt x="22" y="656"/>
                  </a:lnTo>
                  <a:lnTo>
                    <a:pt x="22" y="656"/>
                  </a:lnTo>
                  <a:lnTo>
                    <a:pt x="22" y="656"/>
                  </a:lnTo>
                  <a:lnTo>
                    <a:pt x="22" y="658"/>
                  </a:lnTo>
                  <a:lnTo>
                    <a:pt x="24" y="658"/>
                  </a:lnTo>
                  <a:lnTo>
                    <a:pt x="24" y="658"/>
                  </a:lnTo>
                  <a:lnTo>
                    <a:pt x="24" y="658"/>
                  </a:lnTo>
                  <a:lnTo>
                    <a:pt x="24" y="661"/>
                  </a:lnTo>
                  <a:lnTo>
                    <a:pt x="24" y="661"/>
                  </a:lnTo>
                  <a:lnTo>
                    <a:pt x="24" y="661"/>
                  </a:lnTo>
                  <a:lnTo>
                    <a:pt x="24" y="661"/>
                  </a:lnTo>
                  <a:lnTo>
                    <a:pt x="26" y="658"/>
                  </a:lnTo>
                  <a:lnTo>
                    <a:pt x="26" y="656"/>
                  </a:lnTo>
                  <a:lnTo>
                    <a:pt x="29" y="656"/>
                  </a:lnTo>
                  <a:lnTo>
                    <a:pt x="29" y="656"/>
                  </a:lnTo>
                  <a:lnTo>
                    <a:pt x="29" y="654"/>
                  </a:lnTo>
                  <a:lnTo>
                    <a:pt x="29" y="654"/>
                  </a:lnTo>
                  <a:lnTo>
                    <a:pt x="31" y="656"/>
                  </a:lnTo>
                  <a:lnTo>
                    <a:pt x="31" y="656"/>
                  </a:lnTo>
                  <a:lnTo>
                    <a:pt x="31" y="656"/>
                  </a:lnTo>
                  <a:lnTo>
                    <a:pt x="31" y="656"/>
                  </a:lnTo>
                  <a:lnTo>
                    <a:pt x="34" y="656"/>
                  </a:lnTo>
                  <a:lnTo>
                    <a:pt x="34" y="656"/>
                  </a:lnTo>
                  <a:lnTo>
                    <a:pt x="34" y="656"/>
                  </a:lnTo>
                  <a:lnTo>
                    <a:pt x="34" y="656"/>
                  </a:lnTo>
                  <a:lnTo>
                    <a:pt x="34" y="658"/>
                  </a:lnTo>
                  <a:lnTo>
                    <a:pt x="36" y="658"/>
                  </a:lnTo>
                  <a:lnTo>
                    <a:pt x="36" y="658"/>
                  </a:lnTo>
                  <a:lnTo>
                    <a:pt x="36" y="656"/>
                  </a:lnTo>
                  <a:lnTo>
                    <a:pt x="36" y="658"/>
                  </a:lnTo>
                  <a:lnTo>
                    <a:pt x="36" y="658"/>
                  </a:lnTo>
                  <a:lnTo>
                    <a:pt x="38" y="661"/>
                  </a:lnTo>
                  <a:lnTo>
                    <a:pt x="38" y="663"/>
                  </a:lnTo>
                  <a:lnTo>
                    <a:pt x="38" y="663"/>
                  </a:lnTo>
                  <a:lnTo>
                    <a:pt x="38" y="663"/>
                  </a:lnTo>
                  <a:lnTo>
                    <a:pt x="38" y="665"/>
                  </a:lnTo>
                  <a:lnTo>
                    <a:pt x="38" y="665"/>
                  </a:lnTo>
                  <a:lnTo>
                    <a:pt x="38" y="665"/>
                  </a:lnTo>
                  <a:lnTo>
                    <a:pt x="38" y="665"/>
                  </a:lnTo>
                  <a:lnTo>
                    <a:pt x="38" y="668"/>
                  </a:lnTo>
                  <a:lnTo>
                    <a:pt x="41" y="668"/>
                  </a:lnTo>
                  <a:lnTo>
                    <a:pt x="41" y="670"/>
                  </a:lnTo>
                  <a:lnTo>
                    <a:pt x="41" y="670"/>
                  </a:lnTo>
                  <a:lnTo>
                    <a:pt x="41" y="670"/>
                  </a:lnTo>
                  <a:lnTo>
                    <a:pt x="43" y="672"/>
                  </a:lnTo>
                  <a:lnTo>
                    <a:pt x="43" y="672"/>
                  </a:lnTo>
                  <a:lnTo>
                    <a:pt x="43" y="672"/>
                  </a:lnTo>
                  <a:lnTo>
                    <a:pt x="43" y="672"/>
                  </a:lnTo>
                  <a:lnTo>
                    <a:pt x="45" y="672"/>
                  </a:lnTo>
                  <a:lnTo>
                    <a:pt x="45" y="672"/>
                  </a:lnTo>
                  <a:lnTo>
                    <a:pt x="45" y="672"/>
                  </a:lnTo>
                  <a:lnTo>
                    <a:pt x="45" y="675"/>
                  </a:lnTo>
                  <a:lnTo>
                    <a:pt x="45" y="675"/>
                  </a:lnTo>
                  <a:lnTo>
                    <a:pt x="45" y="675"/>
                  </a:lnTo>
                  <a:lnTo>
                    <a:pt x="45" y="675"/>
                  </a:lnTo>
                  <a:lnTo>
                    <a:pt x="45" y="675"/>
                  </a:lnTo>
                  <a:lnTo>
                    <a:pt x="45" y="677"/>
                  </a:lnTo>
                  <a:lnTo>
                    <a:pt x="45" y="677"/>
                  </a:lnTo>
                  <a:lnTo>
                    <a:pt x="45" y="677"/>
                  </a:lnTo>
                  <a:lnTo>
                    <a:pt x="45" y="677"/>
                  </a:lnTo>
                  <a:lnTo>
                    <a:pt x="45" y="677"/>
                  </a:lnTo>
                  <a:lnTo>
                    <a:pt x="45" y="680"/>
                  </a:lnTo>
                  <a:lnTo>
                    <a:pt x="45" y="680"/>
                  </a:lnTo>
                  <a:lnTo>
                    <a:pt x="45" y="680"/>
                  </a:lnTo>
                  <a:lnTo>
                    <a:pt x="48" y="680"/>
                  </a:lnTo>
                  <a:lnTo>
                    <a:pt x="48" y="677"/>
                  </a:lnTo>
                  <a:lnTo>
                    <a:pt x="48" y="677"/>
                  </a:lnTo>
                  <a:lnTo>
                    <a:pt x="48" y="677"/>
                  </a:lnTo>
                  <a:lnTo>
                    <a:pt x="48" y="677"/>
                  </a:lnTo>
                  <a:lnTo>
                    <a:pt x="48" y="680"/>
                  </a:lnTo>
                  <a:lnTo>
                    <a:pt x="48" y="680"/>
                  </a:lnTo>
                  <a:lnTo>
                    <a:pt x="48" y="680"/>
                  </a:lnTo>
                  <a:lnTo>
                    <a:pt x="48" y="682"/>
                  </a:lnTo>
                  <a:lnTo>
                    <a:pt x="48" y="682"/>
                  </a:lnTo>
                  <a:lnTo>
                    <a:pt x="48" y="682"/>
                  </a:lnTo>
                  <a:lnTo>
                    <a:pt x="48" y="682"/>
                  </a:lnTo>
                  <a:lnTo>
                    <a:pt x="45" y="682"/>
                  </a:lnTo>
                  <a:lnTo>
                    <a:pt x="45" y="682"/>
                  </a:lnTo>
                  <a:lnTo>
                    <a:pt x="45" y="682"/>
                  </a:lnTo>
                  <a:lnTo>
                    <a:pt x="45" y="682"/>
                  </a:lnTo>
                  <a:lnTo>
                    <a:pt x="45" y="682"/>
                  </a:lnTo>
                  <a:lnTo>
                    <a:pt x="45" y="682"/>
                  </a:lnTo>
                  <a:lnTo>
                    <a:pt x="45" y="682"/>
                  </a:lnTo>
                  <a:lnTo>
                    <a:pt x="45" y="684"/>
                  </a:lnTo>
                  <a:lnTo>
                    <a:pt x="45" y="684"/>
                  </a:lnTo>
                  <a:lnTo>
                    <a:pt x="45" y="684"/>
                  </a:lnTo>
                  <a:lnTo>
                    <a:pt x="45" y="684"/>
                  </a:lnTo>
                  <a:lnTo>
                    <a:pt x="45" y="684"/>
                  </a:lnTo>
                  <a:lnTo>
                    <a:pt x="45" y="687"/>
                  </a:lnTo>
                  <a:lnTo>
                    <a:pt x="45" y="687"/>
                  </a:lnTo>
                  <a:lnTo>
                    <a:pt x="45" y="687"/>
                  </a:lnTo>
                  <a:lnTo>
                    <a:pt x="45" y="687"/>
                  </a:lnTo>
                  <a:lnTo>
                    <a:pt x="45" y="687"/>
                  </a:lnTo>
                  <a:lnTo>
                    <a:pt x="45" y="687"/>
                  </a:lnTo>
                  <a:lnTo>
                    <a:pt x="45" y="687"/>
                  </a:lnTo>
                  <a:lnTo>
                    <a:pt x="48" y="687"/>
                  </a:lnTo>
                  <a:lnTo>
                    <a:pt x="48" y="687"/>
                  </a:lnTo>
                  <a:lnTo>
                    <a:pt x="48" y="689"/>
                  </a:lnTo>
                  <a:lnTo>
                    <a:pt x="48" y="689"/>
                  </a:lnTo>
                  <a:lnTo>
                    <a:pt x="48" y="689"/>
                  </a:lnTo>
                  <a:lnTo>
                    <a:pt x="48" y="689"/>
                  </a:lnTo>
                  <a:lnTo>
                    <a:pt x="48" y="689"/>
                  </a:lnTo>
                  <a:lnTo>
                    <a:pt x="48" y="691"/>
                  </a:lnTo>
                  <a:lnTo>
                    <a:pt x="48" y="691"/>
                  </a:lnTo>
                  <a:lnTo>
                    <a:pt x="48" y="691"/>
                  </a:lnTo>
                  <a:lnTo>
                    <a:pt x="45" y="691"/>
                  </a:lnTo>
                  <a:lnTo>
                    <a:pt x="45" y="691"/>
                  </a:lnTo>
                  <a:lnTo>
                    <a:pt x="45" y="694"/>
                  </a:lnTo>
                  <a:lnTo>
                    <a:pt x="45" y="694"/>
                  </a:lnTo>
                  <a:lnTo>
                    <a:pt x="43" y="694"/>
                  </a:lnTo>
                  <a:lnTo>
                    <a:pt x="43" y="696"/>
                  </a:lnTo>
                  <a:lnTo>
                    <a:pt x="45" y="696"/>
                  </a:lnTo>
                  <a:lnTo>
                    <a:pt x="45" y="696"/>
                  </a:lnTo>
                  <a:lnTo>
                    <a:pt x="45" y="696"/>
                  </a:lnTo>
                  <a:lnTo>
                    <a:pt x="45" y="696"/>
                  </a:lnTo>
                  <a:lnTo>
                    <a:pt x="45" y="696"/>
                  </a:lnTo>
                  <a:lnTo>
                    <a:pt x="45" y="699"/>
                  </a:lnTo>
                  <a:lnTo>
                    <a:pt x="45" y="699"/>
                  </a:lnTo>
                  <a:lnTo>
                    <a:pt x="45" y="701"/>
                  </a:lnTo>
                  <a:lnTo>
                    <a:pt x="45" y="701"/>
                  </a:lnTo>
                  <a:lnTo>
                    <a:pt x="45" y="701"/>
                  </a:lnTo>
                  <a:lnTo>
                    <a:pt x="43" y="701"/>
                  </a:lnTo>
                  <a:lnTo>
                    <a:pt x="43" y="701"/>
                  </a:lnTo>
                  <a:lnTo>
                    <a:pt x="45" y="701"/>
                  </a:lnTo>
                  <a:lnTo>
                    <a:pt x="45" y="703"/>
                  </a:lnTo>
                  <a:lnTo>
                    <a:pt x="45" y="703"/>
                  </a:lnTo>
                  <a:lnTo>
                    <a:pt x="45" y="703"/>
                  </a:lnTo>
                  <a:lnTo>
                    <a:pt x="45" y="703"/>
                  </a:lnTo>
                  <a:lnTo>
                    <a:pt x="45" y="703"/>
                  </a:lnTo>
                  <a:lnTo>
                    <a:pt x="45" y="703"/>
                  </a:lnTo>
                  <a:lnTo>
                    <a:pt x="48" y="703"/>
                  </a:lnTo>
                  <a:lnTo>
                    <a:pt x="48" y="703"/>
                  </a:lnTo>
                  <a:lnTo>
                    <a:pt x="48" y="706"/>
                  </a:lnTo>
                  <a:lnTo>
                    <a:pt x="48" y="706"/>
                  </a:lnTo>
                  <a:lnTo>
                    <a:pt x="48" y="706"/>
                  </a:lnTo>
                  <a:lnTo>
                    <a:pt x="48" y="703"/>
                  </a:lnTo>
                  <a:lnTo>
                    <a:pt x="48" y="706"/>
                  </a:lnTo>
                  <a:lnTo>
                    <a:pt x="48" y="706"/>
                  </a:lnTo>
                  <a:lnTo>
                    <a:pt x="48" y="708"/>
                  </a:lnTo>
                  <a:lnTo>
                    <a:pt x="48" y="710"/>
                  </a:lnTo>
                  <a:lnTo>
                    <a:pt x="48" y="710"/>
                  </a:lnTo>
                  <a:lnTo>
                    <a:pt x="48" y="710"/>
                  </a:lnTo>
                  <a:lnTo>
                    <a:pt x="45" y="710"/>
                  </a:lnTo>
                  <a:lnTo>
                    <a:pt x="45" y="710"/>
                  </a:lnTo>
                  <a:lnTo>
                    <a:pt x="45" y="713"/>
                  </a:lnTo>
                  <a:lnTo>
                    <a:pt x="45" y="715"/>
                  </a:lnTo>
                  <a:lnTo>
                    <a:pt x="45" y="715"/>
                  </a:lnTo>
                  <a:lnTo>
                    <a:pt x="43" y="717"/>
                  </a:lnTo>
                  <a:lnTo>
                    <a:pt x="43" y="720"/>
                  </a:lnTo>
                  <a:lnTo>
                    <a:pt x="41" y="720"/>
                  </a:lnTo>
                  <a:lnTo>
                    <a:pt x="43" y="722"/>
                  </a:lnTo>
                  <a:lnTo>
                    <a:pt x="43" y="725"/>
                  </a:lnTo>
                  <a:lnTo>
                    <a:pt x="48" y="725"/>
                  </a:lnTo>
                  <a:lnTo>
                    <a:pt x="48" y="727"/>
                  </a:lnTo>
                  <a:lnTo>
                    <a:pt x="50" y="729"/>
                  </a:lnTo>
                  <a:lnTo>
                    <a:pt x="50" y="729"/>
                  </a:lnTo>
                  <a:lnTo>
                    <a:pt x="52" y="732"/>
                  </a:lnTo>
                  <a:lnTo>
                    <a:pt x="52" y="732"/>
                  </a:lnTo>
                  <a:lnTo>
                    <a:pt x="55" y="732"/>
                  </a:lnTo>
                  <a:lnTo>
                    <a:pt x="55" y="732"/>
                  </a:lnTo>
                  <a:lnTo>
                    <a:pt x="57" y="732"/>
                  </a:lnTo>
                  <a:lnTo>
                    <a:pt x="57" y="732"/>
                  </a:lnTo>
                  <a:lnTo>
                    <a:pt x="60" y="729"/>
                  </a:lnTo>
                  <a:lnTo>
                    <a:pt x="60" y="729"/>
                  </a:lnTo>
                  <a:lnTo>
                    <a:pt x="60" y="729"/>
                  </a:lnTo>
                  <a:lnTo>
                    <a:pt x="60" y="727"/>
                  </a:lnTo>
                  <a:lnTo>
                    <a:pt x="60" y="727"/>
                  </a:lnTo>
                  <a:lnTo>
                    <a:pt x="62" y="727"/>
                  </a:lnTo>
                  <a:lnTo>
                    <a:pt x="62" y="727"/>
                  </a:lnTo>
                  <a:lnTo>
                    <a:pt x="62" y="725"/>
                  </a:lnTo>
                  <a:lnTo>
                    <a:pt x="62" y="725"/>
                  </a:lnTo>
                  <a:lnTo>
                    <a:pt x="62" y="725"/>
                  </a:lnTo>
                  <a:lnTo>
                    <a:pt x="64" y="725"/>
                  </a:lnTo>
                  <a:lnTo>
                    <a:pt x="64" y="722"/>
                  </a:lnTo>
                  <a:lnTo>
                    <a:pt x="67" y="720"/>
                  </a:lnTo>
                  <a:lnTo>
                    <a:pt x="67" y="720"/>
                  </a:lnTo>
                  <a:lnTo>
                    <a:pt x="67" y="720"/>
                  </a:lnTo>
                  <a:lnTo>
                    <a:pt x="69" y="720"/>
                  </a:lnTo>
                  <a:lnTo>
                    <a:pt x="71" y="720"/>
                  </a:lnTo>
                  <a:lnTo>
                    <a:pt x="71" y="720"/>
                  </a:lnTo>
                  <a:lnTo>
                    <a:pt x="74" y="720"/>
                  </a:lnTo>
                  <a:lnTo>
                    <a:pt x="74" y="720"/>
                  </a:lnTo>
                  <a:lnTo>
                    <a:pt x="76" y="725"/>
                  </a:lnTo>
                  <a:lnTo>
                    <a:pt x="76" y="725"/>
                  </a:lnTo>
                  <a:lnTo>
                    <a:pt x="79" y="725"/>
                  </a:lnTo>
                  <a:lnTo>
                    <a:pt x="79" y="727"/>
                  </a:lnTo>
                  <a:lnTo>
                    <a:pt x="79" y="727"/>
                  </a:lnTo>
                  <a:lnTo>
                    <a:pt x="79" y="727"/>
                  </a:lnTo>
                  <a:lnTo>
                    <a:pt x="79" y="729"/>
                  </a:lnTo>
                  <a:lnTo>
                    <a:pt x="79" y="729"/>
                  </a:lnTo>
                  <a:lnTo>
                    <a:pt x="79" y="729"/>
                  </a:lnTo>
                  <a:lnTo>
                    <a:pt x="81" y="732"/>
                  </a:lnTo>
                  <a:lnTo>
                    <a:pt x="83" y="736"/>
                  </a:lnTo>
                  <a:lnTo>
                    <a:pt x="83" y="736"/>
                  </a:lnTo>
                  <a:lnTo>
                    <a:pt x="86" y="736"/>
                  </a:lnTo>
                  <a:lnTo>
                    <a:pt x="88" y="736"/>
                  </a:lnTo>
                  <a:lnTo>
                    <a:pt x="88" y="736"/>
                  </a:lnTo>
                  <a:lnTo>
                    <a:pt x="88" y="736"/>
                  </a:lnTo>
                  <a:lnTo>
                    <a:pt x="88" y="734"/>
                  </a:lnTo>
                  <a:lnTo>
                    <a:pt x="88" y="734"/>
                  </a:lnTo>
                  <a:lnTo>
                    <a:pt x="90" y="734"/>
                  </a:lnTo>
                  <a:lnTo>
                    <a:pt x="90" y="732"/>
                  </a:lnTo>
                  <a:lnTo>
                    <a:pt x="90" y="732"/>
                  </a:lnTo>
                  <a:lnTo>
                    <a:pt x="93" y="732"/>
                  </a:lnTo>
                  <a:lnTo>
                    <a:pt x="93" y="729"/>
                  </a:lnTo>
                  <a:lnTo>
                    <a:pt x="93" y="729"/>
                  </a:lnTo>
                  <a:lnTo>
                    <a:pt x="93" y="729"/>
                  </a:lnTo>
                  <a:lnTo>
                    <a:pt x="95" y="729"/>
                  </a:lnTo>
                  <a:lnTo>
                    <a:pt x="95" y="727"/>
                  </a:lnTo>
                  <a:lnTo>
                    <a:pt x="95" y="727"/>
                  </a:lnTo>
                  <a:lnTo>
                    <a:pt x="95" y="727"/>
                  </a:lnTo>
                  <a:lnTo>
                    <a:pt x="95" y="727"/>
                  </a:lnTo>
                  <a:lnTo>
                    <a:pt x="95" y="727"/>
                  </a:lnTo>
                  <a:lnTo>
                    <a:pt x="95" y="725"/>
                  </a:lnTo>
                  <a:lnTo>
                    <a:pt x="95" y="725"/>
                  </a:lnTo>
                  <a:lnTo>
                    <a:pt x="95" y="725"/>
                  </a:lnTo>
                  <a:lnTo>
                    <a:pt x="97" y="725"/>
                  </a:lnTo>
                  <a:lnTo>
                    <a:pt x="100" y="725"/>
                  </a:lnTo>
                  <a:lnTo>
                    <a:pt x="100" y="725"/>
                  </a:lnTo>
                  <a:lnTo>
                    <a:pt x="102" y="722"/>
                  </a:lnTo>
                  <a:lnTo>
                    <a:pt x="102" y="722"/>
                  </a:lnTo>
                  <a:lnTo>
                    <a:pt x="102" y="722"/>
                  </a:lnTo>
                  <a:lnTo>
                    <a:pt x="102" y="722"/>
                  </a:lnTo>
                  <a:lnTo>
                    <a:pt x="102" y="722"/>
                  </a:lnTo>
                  <a:lnTo>
                    <a:pt x="102" y="722"/>
                  </a:lnTo>
                  <a:lnTo>
                    <a:pt x="105" y="722"/>
                  </a:lnTo>
                  <a:lnTo>
                    <a:pt x="105" y="722"/>
                  </a:lnTo>
                  <a:lnTo>
                    <a:pt x="105" y="720"/>
                  </a:lnTo>
                  <a:lnTo>
                    <a:pt x="105" y="720"/>
                  </a:lnTo>
                  <a:lnTo>
                    <a:pt x="105" y="720"/>
                  </a:lnTo>
                  <a:lnTo>
                    <a:pt x="105" y="720"/>
                  </a:lnTo>
                  <a:lnTo>
                    <a:pt x="105" y="720"/>
                  </a:lnTo>
                  <a:lnTo>
                    <a:pt x="105" y="720"/>
                  </a:lnTo>
                  <a:lnTo>
                    <a:pt x="107" y="720"/>
                  </a:lnTo>
                  <a:lnTo>
                    <a:pt x="107" y="720"/>
                  </a:lnTo>
                  <a:lnTo>
                    <a:pt x="109" y="720"/>
                  </a:lnTo>
                  <a:lnTo>
                    <a:pt x="109" y="720"/>
                  </a:lnTo>
                  <a:lnTo>
                    <a:pt x="109" y="720"/>
                  </a:lnTo>
                  <a:lnTo>
                    <a:pt x="112" y="720"/>
                  </a:lnTo>
                  <a:lnTo>
                    <a:pt x="112" y="722"/>
                  </a:lnTo>
                  <a:lnTo>
                    <a:pt x="114" y="722"/>
                  </a:lnTo>
                  <a:lnTo>
                    <a:pt x="114" y="722"/>
                  </a:lnTo>
                  <a:lnTo>
                    <a:pt x="116" y="722"/>
                  </a:lnTo>
                  <a:lnTo>
                    <a:pt x="116" y="722"/>
                  </a:lnTo>
                  <a:lnTo>
                    <a:pt x="116" y="722"/>
                  </a:lnTo>
                  <a:lnTo>
                    <a:pt x="116" y="722"/>
                  </a:lnTo>
                  <a:lnTo>
                    <a:pt x="116" y="722"/>
                  </a:lnTo>
                  <a:lnTo>
                    <a:pt x="119" y="722"/>
                  </a:lnTo>
                  <a:lnTo>
                    <a:pt x="119" y="722"/>
                  </a:lnTo>
                  <a:lnTo>
                    <a:pt x="119" y="722"/>
                  </a:lnTo>
                  <a:lnTo>
                    <a:pt x="119" y="725"/>
                  </a:lnTo>
                  <a:lnTo>
                    <a:pt x="121" y="725"/>
                  </a:lnTo>
                  <a:lnTo>
                    <a:pt x="121" y="725"/>
                  </a:lnTo>
                  <a:lnTo>
                    <a:pt x="123" y="725"/>
                  </a:lnTo>
                  <a:lnTo>
                    <a:pt x="123" y="727"/>
                  </a:lnTo>
                  <a:lnTo>
                    <a:pt x="126" y="727"/>
                  </a:lnTo>
                  <a:lnTo>
                    <a:pt x="126" y="727"/>
                  </a:lnTo>
                  <a:lnTo>
                    <a:pt x="128" y="727"/>
                  </a:lnTo>
                  <a:lnTo>
                    <a:pt x="128" y="729"/>
                  </a:lnTo>
                  <a:lnTo>
                    <a:pt x="131" y="729"/>
                  </a:lnTo>
                  <a:lnTo>
                    <a:pt x="131" y="729"/>
                  </a:lnTo>
                  <a:lnTo>
                    <a:pt x="131" y="729"/>
                  </a:lnTo>
                  <a:lnTo>
                    <a:pt x="131" y="729"/>
                  </a:lnTo>
                  <a:lnTo>
                    <a:pt x="133" y="729"/>
                  </a:lnTo>
                  <a:lnTo>
                    <a:pt x="133" y="729"/>
                  </a:lnTo>
                  <a:lnTo>
                    <a:pt x="133" y="729"/>
                  </a:lnTo>
                  <a:lnTo>
                    <a:pt x="138" y="729"/>
                  </a:lnTo>
                  <a:lnTo>
                    <a:pt x="138" y="729"/>
                  </a:lnTo>
                  <a:lnTo>
                    <a:pt x="140" y="727"/>
                  </a:lnTo>
                  <a:lnTo>
                    <a:pt x="140" y="727"/>
                  </a:lnTo>
                  <a:lnTo>
                    <a:pt x="140" y="725"/>
                  </a:lnTo>
                  <a:lnTo>
                    <a:pt x="140" y="725"/>
                  </a:lnTo>
                  <a:lnTo>
                    <a:pt x="140" y="725"/>
                  </a:lnTo>
                  <a:lnTo>
                    <a:pt x="140" y="722"/>
                  </a:lnTo>
                  <a:lnTo>
                    <a:pt x="142" y="722"/>
                  </a:lnTo>
                  <a:lnTo>
                    <a:pt x="147" y="720"/>
                  </a:lnTo>
                  <a:lnTo>
                    <a:pt x="149" y="720"/>
                  </a:lnTo>
                  <a:lnTo>
                    <a:pt x="149" y="717"/>
                  </a:lnTo>
                  <a:lnTo>
                    <a:pt x="152" y="717"/>
                  </a:lnTo>
                  <a:lnTo>
                    <a:pt x="154" y="717"/>
                  </a:lnTo>
                  <a:lnTo>
                    <a:pt x="157" y="717"/>
                  </a:lnTo>
                  <a:lnTo>
                    <a:pt x="157" y="717"/>
                  </a:lnTo>
                  <a:lnTo>
                    <a:pt x="159" y="715"/>
                  </a:lnTo>
                  <a:lnTo>
                    <a:pt x="159" y="715"/>
                  </a:lnTo>
                  <a:lnTo>
                    <a:pt x="159" y="715"/>
                  </a:lnTo>
                  <a:lnTo>
                    <a:pt x="159" y="713"/>
                  </a:lnTo>
                  <a:lnTo>
                    <a:pt x="159" y="713"/>
                  </a:lnTo>
                  <a:lnTo>
                    <a:pt x="159" y="713"/>
                  </a:lnTo>
                  <a:lnTo>
                    <a:pt x="159" y="710"/>
                  </a:lnTo>
                  <a:lnTo>
                    <a:pt x="159" y="710"/>
                  </a:lnTo>
                  <a:lnTo>
                    <a:pt x="157" y="710"/>
                  </a:lnTo>
                  <a:lnTo>
                    <a:pt x="157" y="710"/>
                  </a:lnTo>
                  <a:lnTo>
                    <a:pt x="157" y="710"/>
                  </a:lnTo>
                  <a:lnTo>
                    <a:pt x="157" y="710"/>
                  </a:lnTo>
                  <a:lnTo>
                    <a:pt x="157" y="708"/>
                  </a:lnTo>
                  <a:lnTo>
                    <a:pt x="154" y="708"/>
                  </a:lnTo>
                  <a:lnTo>
                    <a:pt x="154" y="708"/>
                  </a:lnTo>
                  <a:lnTo>
                    <a:pt x="154" y="706"/>
                  </a:lnTo>
                  <a:lnTo>
                    <a:pt x="154" y="706"/>
                  </a:lnTo>
                  <a:lnTo>
                    <a:pt x="157" y="706"/>
                  </a:lnTo>
                  <a:lnTo>
                    <a:pt x="159" y="703"/>
                  </a:lnTo>
                  <a:lnTo>
                    <a:pt x="159" y="703"/>
                  </a:lnTo>
                  <a:lnTo>
                    <a:pt x="159" y="703"/>
                  </a:lnTo>
                  <a:lnTo>
                    <a:pt x="159" y="706"/>
                  </a:lnTo>
                  <a:lnTo>
                    <a:pt x="159" y="706"/>
                  </a:lnTo>
                  <a:lnTo>
                    <a:pt x="161" y="706"/>
                  </a:lnTo>
                  <a:lnTo>
                    <a:pt x="161" y="703"/>
                  </a:lnTo>
                  <a:lnTo>
                    <a:pt x="161" y="703"/>
                  </a:lnTo>
                  <a:lnTo>
                    <a:pt x="166" y="706"/>
                  </a:lnTo>
                  <a:lnTo>
                    <a:pt x="168" y="706"/>
                  </a:lnTo>
                  <a:lnTo>
                    <a:pt x="173" y="710"/>
                  </a:lnTo>
                  <a:lnTo>
                    <a:pt x="176" y="710"/>
                  </a:lnTo>
                  <a:lnTo>
                    <a:pt x="178" y="710"/>
                  </a:lnTo>
                  <a:lnTo>
                    <a:pt x="178" y="713"/>
                  </a:lnTo>
                  <a:lnTo>
                    <a:pt x="178" y="713"/>
                  </a:lnTo>
                  <a:lnTo>
                    <a:pt x="178" y="715"/>
                  </a:lnTo>
                  <a:lnTo>
                    <a:pt x="176" y="715"/>
                  </a:lnTo>
                  <a:lnTo>
                    <a:pt x="176" y="717"/>
                  </a:lnTo>
                  <a:lnTo>
                    <a:pt x="176" y="717"/>
                  </a:lnTo>
                  <a:lnTo>
                    <a:pt x="176" y="720"/>
                  </a:lnTo>
                  <a:lnTo>
                    <a:pt x="176" y="720"/>
                  </a:lnTo>
                  <a:lnTo>
                    <a:pt x="178" y="720"/>
                  </a:lnTo>
                  <a:lnTo>
                    <a:pt x="178" y="722"/>
                  </a:lnTo>
                  <a:lnTo>
                    <a:pt x="178" y="720"/>
                  </a:lnTo>
                  <a:lnTo>
                    <a:pt x="178" y="720"/>
                  </a:lnTo>
                  <a:lnTo>
                    <a:pt x="180" y="722"/>
                  </a:lnTo>
                  <a:lnTo>
                    <a:pt x="180" y="722"/>
                  </a:lnTo>
                  <a:lnTo>
                    <a:pt x="180" y="722"/>
                  </a:lnTo>
                  <a:lnTo>
                    <a:pt x="180" y="725"/>
                  </a:lnTo>
                  <a:lnTo>
                    <a:pt x="180" y="727"/>
                  </a:lnTo>
                  <a:lnTo>
                    <a:pt x="180" y="727"/>
                  </a:lnTo>
                  <a:lnTo>
                    <a:pt x="180" y="729"/>
                  </a:lnTo>
                  <a:lnTo>
                    <a:pt x="180" y="729"/>
                  </a:lnTo>
                  <a:lnTo>
                    <a:pt x="183" y="729"/>
                  </a:lnTo>
                  <a:lnTo>
                    <a:pt x="183" y="729"/>
                  </a:lnTo>
                  <a:lnTo>
                    <a:pt x="185" y="729"/>
                  </a:lnTo>
                  <a:lnTo>
                    <a:pt x="185" y="732"/>
                  </a:lnTo>
                  <a:lnTo>
                    <a:pt x="185" y="732"/>
                  </a:lnTo>
                  <a:lnTo>
                    <a:pt x="185" y="732"/>
                  </a:lnTo>
                  <a:lnTo>
                    <a:pt x="185" y="734"/>
                  </a:lnTo>
                  <a:lnTo>
                    <a:pt x="185" y="734"/>
                  </a:lnTo>
                  <a:lnTo>
                    <a:pt x="187" y="734"/>
                  </a:lnTo>
                  <a:lnTo>
                    <a:pt x="187" y="736"/>
                  </a:lnTo>
                  <a:lnTo>
                    <a:pt x="187" y="736"/>
                  </a:lnTo>
                  <a:lnTo>
                    <a:pt x="185" y="751"/>
                  </a:lnTo>
                  <a:lnTo>
                    <a:pt x="185" y="751"/>
                  </a:lnTo>
                  <a:lnTo>
                    <a:pt x="185" y="751"/>
                  </a:lnTo>
                  <a:lnTo>
                    <a:pt x="187" y="751"/>
                  </a:lnTo>
                  <a:lnTo>
                    <a:pt x="187" y="751"/>
                  </a:lnTo>
                  <a:lnTo>
                    <a:pt x="190" y="751"/>
                  </a:lnTo>
                  <a:lnTo>
                    <a:pt x="190" y="751"/>
                  </a:lnTo>
                  <a:lnTo>
                    <a:pt x="190" y="751"/>
                  </a:lnTo>
                  <a:lnTo>
                    <a:pt x="192" y="751"/>
                  </a:lnTo>
                  <a:lnTo>
                    <a:pt x="192" y="755"/>
                  </a:lnTo>
                  <a:lnTo>
                    <a:pt x="192" y="755"/>
                  </a:lnTo>
                  <a:lnTo>
                    <a:pt x="192" y="758"/>
                  </a:lnTo>
                  <a:lnTo>
                    <a:pt x="194" y="758"/>
                  </a:lnTo>
                  <a:lnTo>
                    <a:pt x="194" y="758"/>
                  </a:lnTo>
                  <a:lnTo>
                    <a:pt x="197" y="760"/>
                  </a:lnTo>
                  <a:lnTo>
                    <a:pt x="199" y="760"/>
                  </a:lnTo>
                  <a:lnTo>
                    <a:pt x="199" y="760"/>
                  </a:lnTo>
                  <a:lnTo>
                    <a:pt x="199" y="760"/>
                  </a:lnTo>
                  <a:lnTo>
                    <a:pt x="199" y="760"/>
                  </a:lnTo>
                  <a:lnTo>
                    <a:pt x="202" y="762"/>
                  </a:lnTo>
                  <a:lnTo>
                    <a:pt x="202" y="762"/>
                  </a:lnTo>
                  <a:lnTo>
                    <a:pt x="202" y="762"/>
                  </a:lnTo>
                  <a:lnTo>
                    <a:pt x="204" y="762"/>
                  </a:lnTo>
                  <a:lnTo>
                    <a:pt x="206" y="765"/>
                  </a:lnTo>
                  <a:lnTo>
                    <a:pt x="209" y="765"/>
                  </a:lnTo>
                  <a:lnTo>
                    <a:pt x="209" y="765"/>
                  </a:lnTo>
                  <a:lnTo>
                    <a:pt x="209" y="765"/>
                  </a:lnTo>
                  <a:lnTo>
                    <a:pt x="206" y="767"/>
                  </a:lnTo>
                  <a:lnTo>
                    <a:pt x="206" y="767"/>
                  </a:lnTo>
                  <a:lnTo>
                    <a:pt x="206" y="767"/>
                  </a:lnTo>
                  <a:lnTo>
                    <a:pt x="209" y="767"/>
                  </a:lnTo>
                  <a:lnTo>
                    <a:pt x="209" y="767"/>
                  </a:lnTo>
                  <a:lnTo>
                    <a:pt x="209" y="767"/>
                  </a:lnTo>
                  <a:lnTo>
                    <a:pt x="209" y="770"/>
                  </a:lnTo>
                  <a:lnTo>
                    <a:pt x="209" y="770"/>
                  </a:lnTo>
                  <a:lnTo>
                    <a:pt x="206" y="770"/>
                  </a:lnTo>
                  <a:lnTo>
                    <a:pt x="206" y="770"/>
                  </a:lnTo>
                  <a:lnTo>
                    <a:pt x="206" y="770"/>
                  </a:lnTo>
                  <a:lnTo>
                    <a:pt x="204" y="770"/>
                  </a:lnTo>
                  <a:lnTo>
                    <a:pt x="204" y="770"/>
                  </a:lnTo>
                  <a:lnTo>
                    <a:pt x="202" y="772"/>
                  </a:lnTo>
                  <a:lnTo>
                    <a:pt x="202" y="772"/>
                  </a:lnTo>
                  <a:lnTo>
                    <a:pt x="202" y="772"/>
                  </a:lnTo>
                  <a:lnTo>
                    <a:pt x="202" y="772"/>
                  </a:lnTo>
                  <a:lnTo>
                    <a:pt x="202" y="772"/>
                  </a:lnTo>
                  <a:lnTo>
                    <a:pt x="202" y="772"/>
                  </a:lnTo>
                  <a:lnTo>
                    <a:pt x="202" y="772"/>
                  </a:lnTo>
                  <a:lnTo>
                    <a:pt x="202" y="772"/>
                  </a:lnTo>
                  <a:lnTo>
                    <a:pt x="202" y="774"/>
                  </a:lnTo>
                  <a:lnTo>
                    <a:pt x="199" y="774"/>
                  </a:lnTo>
                  <a:lnTo>
                    <a:pt x="199" y="774"/>
                  </a:lnTo>
                  <a:lnTo>
                    <a:pt x="199" y="774"/>
                  </a:lnTo>
                  <a:lnTo>
                    <a:pt x="199" y="777"/>
                  </a:lnTo>
                  <a:lnTo>
                    <a:pt x="199" y="777"/>
                  </a:lnTo>
                  <a:lnTo>
                    <a:pt x="197" y="779"/>
                  </a:lnTo>
                  <a:lnTo>
                    <a:pt x="197" y="779"/>
                  </a:lnTo>
                  <a:lnTo>
                    <a:pt x="197" y="779"/>
                  </a:lnTo>
                  <a:lnTo>
                    <a:pt x="197" y="779"/>
                  </a:lnTo>
                  <a:lnTo>
                    <a:pt x="197" y="779"/>
                  </a:lnTo>
                  <a:lnTo>
                    <a:pt x="197" y="779"/>
                  </a:lnTo>
                  <a:lnTo>
                    <a:pt x="197" y="781"/>
                  </a:lnTo>
                  <a:lnTo>
                    <a:pt x="194" y="781"/>
                  </a:lnTo>
                  <a:lnTo>
                    <a:pt x="192" y="784"/>
                  </a:lnTo>
                  <a:lnTo>
                    <a:pt x="192" y="784"/>
                  </a:lnTo>
                  <a:lnTo>
                    <a:pt x="192" y="786"/>
                  </a:lnTo>
                  <a:lnTo>
                    <a:pt x="192" y="786"/>
                  </a:lnTo>
                  <a:lnTo>
                    <a:pt x="192" y="788"/>
                  </a:lnTo>
                  <a:lnTo>
                    <a:pt x="192" y="788"/>
                  </a:lnTo>
                  <a:lnTo>
                    <a:pt x="194" y="788"/>
                  </a:lnTo>
                  <a:lnTo>
                    <a:pt x="194" y="788"/>
                  </a:lnTo>
                  <a:lnTo>
                    <a:pt x="194" y="786"/>
                  </a:lnTo>
                  <a:lnTo>
                    <a:pt x="197" y="788"/>
                  </a:lnTo>
                  <a:lnTo>
                    <a:pt x="197" y="788"/>
                  </a:lnTo>
                  <a:lnTo>
                    <a:pt x="199" y="786"/>
                  </a:lnTo>
                  <a:lnTo>
                    <a:pt x="199" y="786"/>
                  </a:lnTo>
                  <a:lnTo>
                    <a:pt x="199" y="786"/>
                  </a:lnTo>
                  <a:lnTo>
                    <a:pt x="202" y="786"/>
                  </a:lnTo>
                  <a:lnTo>
                    <a:pt x="202" y="784"/>
                  </a:lnTo>
                  <a:lnTo>
                    <a:pt x="204" y="784"/>
                  </a:lnTo>
                  <a:lnTo>
                    <a:pt x="204" y="784"/>
                  </a:lnTo>
                  <a:lnTo>
                    <a:pt x="206" y="784"/>
                  </a:lnTo>
                  <a:lnTo>
                    <a:pt x="206" y="784"/>
                  </a:lnTo>
                  <a:lnTo>
                    <a:pt x="206" y="784"/>
                  </a:lnTo>
                  <a:lnTo>
                    <a:pt x="206" y="784"/>
                  </a:lnTo>
                  <a:lnTo>
                    <a:pt x="209" y="784"/>
                  </a:lnTo>
                  <a:lnTo>
                    <a:pt x="209" y="781"/>
                  </a:lnTo>
                  <a:lnTo>
                    <a:pt x="209" y="781"/>
                  </a:lnTo>
                  <a:lnTo>
                    <a:pt x="211" y="784"/>
                  </a:lnTo>
                  <a:lnTo>
                    <a:pt x="211" y="784"/>
                  </a:lnTo>
                  <a:lnTo>
                    <a:pt x="213" y="786"/>
                  </a:lnTo>
                  <a:lnTo>
                    <a:pt x="213" y="786"/>
                  </a:lnTo>
                  <a:lnTo>
                    <a:pt x="213" y="793"/>
                  </a:lnTo>
                  <a:lnTo>
                    <a:pt x="213" y="793"/>
                  </a:lnTo>
                  <a:lnTo>
                    <a:pt x="213" y="793"/>
                  </a:lnTo>
                  <a:lnTo>
                    <a:pt x="211" y="793"/>
                  </a:lnTo>
                  <a:lnTo>
                    <a:pt x="211" y="798"/>
                  </a:lnTo>
                  <a:lnTo>
                    <a:pt x="211" y="798"/>
                  </a:lnTo>
                  <a:lnTo>
                    <a:pt x="213" y="798"/>
                  </a:lnTo>
                  <a:lnTo>
                    <a:pt x="213" y="800"/>
                  </a:lnTo>
                  <a:lnTo>
                    <a:pt x="213" y="810"/>
                  </a:lnTo>
                  <a:lnTo>
                    <a:pt x="213" y="812"/>
                  </a:lnTo>
                  <a:lnTo>
                    <a:pt x="216" y="814"/>
                  </a:lnTo>
                  <a:lnTo>
                    <a:pt x="218" y="817"/>
                  </a:lnTo>
                  <a:lnTo>
                    <a:pt x="218" y="817"/>
                  </a:lnTo>
                  <a:lnTo>
                    <a:pt x="218" y="817"/>
                  </a:lnTo>
                  <a:lnTo>
                    <a:pt x="220" y="817"/>
                  </a:lnTo>
                  <a:lnTo>
                    <a:pt x="220" y="817"/>
                  </a:lnTo>
                  <a:lnTo>
                    <a:pt x="220" y="817"/>
                  </a:lnTo>
                  <a:lnTo>
                    <a:pt x="223" y="817"/>
                  </a:lnTo>
                  <a:lnTo>
                    <a:pt x="223" y="817"/>
                  </a:lnTo>
                  <a:lnTo>
                    <a:pt x="223" y="817"/>
                  </a:lnTo>
                  <a:lnTo>
                    <a:pt x="223" y="819"/>
                  </a:lnTo>
                  <a:lnTo>
                    <a:pt x="223" y="819"/>
                  </a:lnTo>
                  <a:lnTo>
                    <a:pt x="225" y="822"/>
                  </a:lnTo>
                  <a:lnTo>
                    <a:pt x="225" y="822"/>
                  </a:lnTo>
                  <a:lnTo>
                    <a:pt x="228" y="822"/>
                  </a:lnTo>
                  <a:lnTo>
                    <a:pt x="230" y="822"/>
                  </a:lnTo>
                  <a:lnTo>
                    <a:pt x="230" y="824"/>
                  </a:lnTo>
                  <a:lnTo>
                    <a:pt x="230" y="824"/>
                  </a:lnTo>
                  <a:lnTo>
                    <a:pt x="230" y="826"/>
                  </a:lnTo>
                  <a:lnTo>
                    <a:pt x="232" y="826"/>
                  </a:lnTo>
                  <a:lnTo>
                    <a:pt x="230" y="829"/>
                  </a:lnTo>
                  <a:lnTo>
                    <a:pt x="230" y="831"/>
                  </a:lnTo>
                  <a:lnTo>
                    <a:pt x="230" y="831"/>
                  </a:lnTo>
                  <a:lnTo>
                    <a:pt x="232" y="831"/>
                  </a:lnTo>
                  <a:lnTo>
                    <a:pt x="232" y="831"/>
                  </a:lnTo>
                  <a:lnTo>
                    <a:pt x="235" y="831"/>
                  </a:lnTo>
                  <a:lnTo>
                    <a:pt x="235" y="829"/>
                  </a:lnTo>
                  <a:lnTo>
                    <a:pt x="235" y="829"/>
                  </a:lnTo>
                  <a:lnTo>
                    <a:pt x="237" y="829"/>
                  </a:lnTo>
                  <a:lnTo>
                    <a:pt x="237" y="829"/>
                  </a:lnTo>
                  <a:lnTo>
                    <a:pt x="237" y="829"/>
                  </a:lnTo>
                  <a:lnTo>
                    <a:pt x="239" y="829"/>
                  </a:lnTo>
                  <a:lnTo>
                    <a:pt x="239" y="826"/>
                  </a:lnTo>
                  <a:lnTo>
                    <a:pt x="239" y="826"/>
                  </a:lnTo>
                  <a:lnTo>
                    <a:pt x="239" y="826"/>
                  </a:lnTo>
                  <a:lnTo>
                    <a:pt x="239" y="824"/>
                  </a:lnTo>
                  <a:lnTo>
                    <a:pt x="242" y="824"/>
                  </a:lnTo>
                  <a:lnTo>
                    <a:pt x="242" y="824"/>
                  </a:lnTo>
                  <a:lnTo>
                    <a:pt x="242" y="824"/>
                  </a:lnTo>
                  <a:lnTo>
                    <a:pt x="242" y="822"/>
                  </a:lnTo>
                  <a:lnTo>
                    <a:pt x="242" y="822"/>
                  </a:lnTo>
                  <a:lnTo>
                    <a:pt x="242" y="822"/>
                  </a:lnTo>
                  <a:lnTo>
                    <a:pt x="244" y="822"/>
                  </a:lnTo>
                  <a:lnTo>
                    <a:pt x="244" y="819"/>
                  </a:lnTo>
                  <a:lnTo>
                    <a:pt x="244" y="819"/>
                  </a:lnTo>
                  <a:lnTo>
                    <a:pt x="244" y="819"/>
                  </a:lnTo>
                  <a:lnTo>
                    <a:pt x="244" y="819"/>
                  </a:lnTo>
                  <a:lnTo>
                    <a:pt x="244" y="819"/>
                  </a:lnTo>
                  <a:lnTo>
                    <a:pt x="244" y="817"/>
                  </a:lnTo>
                  <a:lnTo>
                    <a:pt x="244" y="817"/>
                  </a:lnTo>
                  <a:lnTo>
                    <a:pt x="247" y="817"/>
                  </a:lnTo>
                  <a:lnTo>
                    <a:pt x="247" y="817"/>
                  </a:lnTo>
                  <a:lnTo>
                    <a:pt x="247" y="817"/>
                  </a:lnTo>
                  <a:lnTo>
                    <a:pt x="247" y="817"/>
                  </a:lnTo>
                  <a:lnTo>
                    <a:pt x="247" y="817"/>
                  </a:lnTo>
                  <a:lnTo>
                    <a:pt x="249" y="817"/>
                  </a:lnTo>
                  <a:lnTo>
                    <a:pt x="251" y="817"/>
                  </a:lnTo>
                  <a:lnTo>
                    <a:pt x="251" y="817"/>
                  </a:lnTo>
                  <a:lnTo>
                    <a:pt x="251" y="817"/>
                  </a:lnTo>
                  <a:lnTo>
                    <a:pt x="254" y="817"/>
                  </a:lnTo>
                  <a:lnTo>
                    <a:pt x="254" y="817"/>
                  </a:lnTo>
                  <a:lnTo>
                    <a:pt x="254" y="817"/>
                  </a:lnTo>
                  <a:lnTo>
                    <a:pt x="256" y="814"/>
                  </a:lnTo>
                  <a:lnTo>
                    <a:pt x="256" y="814"/>
                  </a:lnTo>
                  <a:lnTo>
                    <a:pt x="256" y="814"/>
                  </a:lnTo>
                  <a:lnTo>
                    <a:pt x="256" y="814"/>
                  </a:lnTo>
                  <a:lnTo>
                    <a:pt x="258" y="814"/>
                  </a:lnTo>
                  <a:lnTo>
                    <a:pt x="258" y="817"/>
                  </a:lnTo>
                  <a:lnTo>
                    <a:pt x="258" y="817"/>
                  </a:lnTo>
                  <a:lnTo>
                    <a:pt x="258" y="817"/>
                  </a:lnTo>
                  <a:lnTo>
                    <a:pt x="258" y="817"/>
                  </a:lnTo>
                  <a:lnTo>
                    <a:pt x="258" y="819"/>
                  </a:lnTo>
                  <a:lnTo>
                    <a:pt x="258" y="819"/>
                  </a:lnTo>
                  <a:lnTo>
                    <a:pt x="258" y="822"/>
                  </a:lnTo>
                  <a:lnTo>
                    <a:pt x="258" y="822"/>
                  </a:lnTo>
                  <a:lnTo>
                    <a:pt x="258" y="822"/>
                  </a:lnTo>
                  <a:lnTo>
                    <a:pt x="261" y="822"/>
                  </a:lnTo>
                  <a:lnTo>
                    <a:pt x="261" y="822"/>
                  </a:lnTo>
                  <a:lnTo>
                    <a:pt x="261" y="822"/>
                  </a:lnTo>
                  <a:lnTo>
                    <a:pt x="263" y="822"/>
                  </a:lnTo>
                  <a:lnTo>
                    <a:pt x="263" y="822"/>
                  </a:lnTo>
                  <a:lnTo>
                    <a:pt x="263" y="824"/>
                  </a:lnTo>
                  <a:lnTo>
                    <a:pt x="263" y="826"/>
                  </a:lnTo>
                  <a:lnTo>
                    <a:pt x="263" y="826"/>
                  </a:lnTo>
                  <a:lnTo>
                    <a:pt x="263" y="826"/>
                  </a:lnTo>
                  <a:lnTo>
                    <a:pt x="268" y="826"/>
                  </a:lnTo>
                  <a:lnTo>
                    <a:pt x="273" y="826"/>
                  </a:lnTo>
                  <a:lnTo>
                    <a:pt x="277" y="829"/>
                  </a:lnTo>
                  <a:lnTo>
                    <a:pt x="277" y="829"/>
                  </a:lnTo>
                  <a:lnTo>
                    <a:pt x="280" y="829"/>
                  </a:lnTo>
                  <a:lnTo>
                    <a:pt x="280" y="831"/>
                  </a:lnTo>
                  <a:lnTo>
                    <a:pt x="280" y="831"/>
                  </a:lnTo>
                  <a:lnTo>
                    <a:pt x="282" y="831"/>
                  </a:lnTo>
                  <a:lnTo>
                    <a:pt x="282" y="831"/>
                  </a:lnTo>
                  <a:lnTo>
                    <a:pt x="284" y="831"/>
                  </a:lnTo>
                  <a:lnTo>
                    <a:pt x="284" y="829"/>
                  </a:lnTo>
                  <a:lnTo>
                    <a:pt x="284" y="829"/>
                  </a:lnTo>
                  <a:lnTo>
                    <a:pt x="284" y="826"/>
                  </a:lnTo>
                  <a:lnTo>
                    <a:pt x="284" y="826"/>
                  </a:lnTo>
                  <a:lnTo>
                    <a:pt x="282" y="826"/>
                  </a:lnTo>
                  <a:lnTo>
                    <a:pt x="282" y="826"/>
                  </a:lnTo>
                  <a:lnTo>
                    <a:pt x="284" y="822"/>
                  </a:lnTo>
                  <a:lnTo>
                    <a:pt x="284" y="822"/>
                  </a:lnTo>
                  <a:lnTo>
                    <a:pt x="287" y="822"/>
                  </a:lnTo>
                  <a:lnTo>
                    <a:pt x="289" y="822"/>
                  </a:lnTo>
                  <a:lnTo>
                    <a:pt x="289" y="822"/>
                  </a:lnTo>
                  <a:lnTo>
                    <a:pt x="294" y="819"/>
                  </a:lnTo>
                  <a:lnTo>
                    <a:pt x="294" y="819"/>
                  </a:lnTo>
                  <a:lnTo>
                    <a:pt x="296" y="819"/>
                  </a:lnTo>
                  <a:lnTo>
                    <a:pt x="299" y="822"/>
                  </a:lnTo>
                  <a:lnTo>
                    <a:pt x="299" y="822"/>
                  </a:lnTo>
                  <a:lnTo>
                    <a:pt x="301" y="822"/>
                  </a:lnTo>
                  <a:lnTo>
                    <a:pt x="301" y="819"/>
                  </a:lnTo>
                  <a:lnTo>
                    <a:pt x="301" y="819"/>
                  </a:lnTo>
                  <a:lnTo>
                    <a:pt x="301" y="817"/>
                  </a:lnTo>
                  <a:lnTo>
                    <a:pt x="301" y="817"/>
                  </a:lnTo>
                  <a:lnTo>
                    <a:pt x="301" y="817"/>
                  </a:lnTo>
                  <a:lnTo>
                    <a:pt x="301" y="817"/>
                  </a:lnTo>
                  <a:lnTo>
                    <a:pt x="301" y="817"/>
                  </a:lnTo>
                  <a:lnTo>
                    <a:pt x="301" y="817"/>
                  </a:lnTo>
                  <a:lnTo>
                    <a:pt x="301" y="814"/>
                  </a:lnTo>
                  <a:lnTo>
                    <a:pt x="301" y="814"/>
                  </a:lnTo>
                  <a:lnTo>
                    <a:pt x="299" y="814"/>
                  </a:lnTo>
                  <a:lnTo>
                    <a:pt x="299" y="814"/>
                  </a:lnTo>
                  <a:lnTo>
                    <a:pt x="299" y="812"/>
                  </a:lnTo>
                  <a:lnTo>
                    <a:pt x="299" y="812"/>
                  </a:lnTo>
                  <a:lnTo>
                    <a:pt x="299" y="810"/>
                  </a:lnTo>
                  <a:lnTo>
                    <a:pt x="299" y="807"/>
                  </a:lnTo>
                  <a:lnTo>
                    <a:pt x="299" y="807"/>
                  </a:lnTo>
                  <a:lnTo>
                    <a:pt x="299" y="807"/>
                  </a:lnTo>
                  <a:lnTo>
                    <a:pt x="299" y="807"/>
                  </a:lnTo>
                  <a:lnTo>
                    <a:pt x="299" y="805"/>
                  </a:lnTo>
                  <a:lnTo>
                    <a:pt x="299" y="805"/>
                  </a:lnTo>
                  <a:lnTo>
                    <a:pt x="301" y="805"/>
                  </a:lnTo>
                  <a:lnTo>
                    <a:pt x="301" y="805"/>
                  </a:lnTo>
                  <a:lnTo>
                    <a:pt x="301" y="803"/>
                  </a:lnTo>
                  <a:lnTo>
                    <a:pt x="303" y="805"/>
                  </a:lnTo>
                  <a:lnTo>
                    <a:pt x="303" y="805"/>
                  </a:lnTo>
                  <a:lnTo>
                    <a:pt x="303" y="807"/>
                  </a:lnTo>
                  <a:lnTo>
                    <a:pt x="306" y="807"/>
                  </a:lnTo>
                  <a:lnTo>
                    <a:pt x="308" y="810"/>
                  </a:lnTo>
                  <a:lnTo>
                    <a:pt x="308" y="810"/>
                  </a:lnTo>
                  <a:lnTo>
                    <a:pt x="310" y="810"/>
                  </a:lnTo>
                  <a:lnTo>
                    <a:pt x="313" y="810"/>
                  </a:lnTo>
                  <a:lnTo>
                    <a:pt x="313" y="810"/>
                  </a:lnTo>
                  <a:lnTo>
                    <a:pt x="315" y="810"/>
                  </a:lnTo>
                  <a:lnTo>
                    <a:pt x="315" y="807"/>
                  </a:lnTo>
                  <a:lnTo>
                    <a:pt x="315" y="807"/>
                  </a:lnTo>
                  <a:lnTo>
                    <a:pt x="313" y="807"/>
                  </a:lnTo>
                  <a:lnTo>
                    <a:pt x="313" y="807"/>
                  </a:lnTo>
                  <a:lnTo>
                    <a:pt x="313" y="805"/>
                  </a:lnTo>
                  <a:lnTo>
                    <a:pt x="313" y="803"/>
                  </a:lnTo>
                  <a:lnTo>
                    <a:pt x="313" y="803"/>
                  </a:lnTo>
                  <a:lnTo>
                    <a:pt x="315" y="803"/>
                  </a:lnTo>
                  <a:lnTo>
                    <a:pt x="315" y="803"/>
                  </a:lnTo>
                  <a:lnTo>
                    <a:pt x="317" y="803"/>
                  </a:lnTo>
                  <a:lnTo>
                    <a:pt x="317" y="803"/>
                  </a:lnTo>
                  <a:lnTo>
                    <a:pt x="320" y="803"/>
                  </a:lnTo>
                  <a:lnTo>
                    <a:pt x="320" y="800"/>
                  </a:lnTo>
                  <a:lnTo>
                    <a:pt x="322" y="800"/>
                  </a:lnTo>
                  <a:lnTo>
                    <a:pt x="322" y="800"/>
                  </a:lnTo>
                  <a:lnTo>
                    <a:pt x="322" y="800"/>
                  </a:lnTo>
                  <a:lnTo>
                    <a:pt x="322" y="800"/>
                  </a:lnTo>
                  <a:lnTo>
                    <a:pt x="322" y="803"/>
                  </a:lnTo>
                  <a:lnTo>
                    <a:pt x="322" y="805"/>
                  </a:lnTo>
                  <a:lnTo>
                    <a:pt x="325" y="805"/>
                  </a:lnTo>
                  <a:lnTo>
                    <a:pt x="325" y="805"/>
                  </a:lnTo>
                  <a:lnTo>
                    <a:pt x="325" y="805"/>
                  </a:lnTo>
                  <a:lnTo>
                    <a:pt x="325" y="805"/>
                  </a:lnTo>
                  <a:lnTo>
                    <a:pt x="325" y="805"/>
                  </a:lnTo>
                  <a:lnTo>
                    <a:pt x="325" y="807"/>
                  </a:lnTo>
                  <a:lnTo>
                    <a:pt x="325" y="807"/>
                  </a:lnTo>
                  <a:lnTo>
                    <a:pt x="322" y="807"/>
                  </a:lnTo>
                  <a:lnTo>
                    <a:pt x="325" y="807"/>
                  </a:lnTo>
                  <a:lnTo>
                    <a:pt x="325" y="810"/>
                  </a:lnTo>
                  <a:lnTo>
                    <a:pt x="325" y="810"/>
                  </a:lnTo>
                  <a:lnTo>
                    <a:pt x="322" y="810"/>
                  </a:lnTo>
                  <a:lnTo>
                    <a:pt x="322" y="810"/>
                  </a:lnTo>
                  <a:lnTo>
                    <a:pt x="322" y="810"/>
                  </a:lnTo>
                  <a:lnTo>
                    <a:pt x="322" y="812"/>
                  </a:lnTo>
                  <a:lnTo>
                    <a:pt x="322" y="812"/>
                  </a:lnTo>
                  <a:lnTo>
                    <a:pt x="322" y="812"/>
                  </a:lnTo>
                  <a:lnTo>
                    <a:pt x="322" y="812"/>
                  </a:lnTo>
                  <a:lnTo>
                    <a:pt x="325" y="812"/>
                  </a:lnTo>
                  <a:lnTo>
                    <a:pt x="325" y="812"/>
                  </a:lnTo>
                  <a:lnTo>
                    <a:pt x="325" y="812"/>
                  </a:lnTo>
                  <a:lnTo>
                    <a:pt x="325" y="812"/>
                  </a:lnTo>
                  <a:lnTo>
                    <a:pt x="325" y="812"/>
                  </a:lnTo>
                  <a:lnTo>
                    <a:pt x="325" y="812"/>
                  </a:lnTo>
                  <a:lnTo>
                    <a:pt x="327" y="812"/>
                  </a:lnTo>
                  <a:lnTo>
                    <a:pt x="327" y="814"/>
                  </a:lnTo>
                  <a:lnTo>
                    <a:pt x="327" y="814"/>
                  </a:lnTo>
                  <a:lnTo>
                    <a:pt x="325" y="814"/>
                  </a:lnTo>
                  <a:lnTo>
                    <a:pt x="325" y="814"/>
                  </a:lnTo>
                  <a:lnTo>
                    <a:pt x="325" y="817"/>
                  </a:lnTo>
                  <a:lnTo>
                    <a:pt x="327" y="817"/>
                  </a:lnTo>
                  <a:lnTo>
                    <a:pt x="325" y="819"/>
                  </a:lnTo>
                  <a:lnTo>
                    <a:pt x="325" y="819"/>
                  </a:lnTo>
                  <a:lnTo>
                    <a:pt x="327" y="819"/>
                  </a:lnTo>
                  <a:lnTo>
                    <a:pt x="325" y="822"/>
                  </a:lnTo>
                  <a:lnTo>
                    <a:pt x="325" y="822"/>
                  </a:lnTo>
                  <a:lnTo>
                    <a:pt x="325" y="822"/>
                  </a:lnTo>
                  <a:lnTo>
                    <a:pt x="325" y="822"/>
                  </a:lnTo>
                  <a:lnTo>
                    <a:pt x="325" y="822"/>
                  </a:lnTo>
                  <a:lnTo>
                    <a:pt x="325" y="824"/>
                  </a:lnTo>
                  <a:lnTo>
                    <a:pt x="325" y="822"/>
                  </a:lnTo>
                  <a:lnTo>
                    <a:pt x="325" y="822"/>
                  </a:lnTo>
                  <a:lnTo>
                    <a:pt x="325" y="822"/>
                  </a:lnTo>
                  <a:lnTo>
                    <a:pt x="322" y="824"/>
                  </a:lnTo>
                  <a:lnTo>
                    <a:pt x="322" y="824"/>
                  </a:lnTo>
                  <a:lnTo>
                    <a:pt x="322" y="826"/>
                  </a:lnTo>
                  <a:lnTo>
                    <a:pt x="325" y="826"/>
                  </a:lnTo>
                  <a:lnTo>
                    <a:pt x="325" y="826"/>
                  </a:lnTo>
                  <a:lnTo>
                    <a:pt x="325" y="826"/>
                  </a:lnTo>
                  <a:lnTo>
                    <a:pt x="327" y="829"/>
                  </a:lnTo>
                  <a:lnTo>
                    <a:pt x="329" y="829"/>
                  </a:lnTo>
                  <a:lnTo>
                    <a:pt x="336" y="829"/>
                  </a:lnTo>
                  <a:lnTo>
                    <a:pt x="336" y="829"/>
                  </a:lnTo>
                  <a:lnTo>
                    <a:pt x="336" y="826"/>
                  </a:lnTo>
                  <a:lnTo>
                    <a:pt x="336" y="826"/>
                  </a:lnTo>
                  <a:lnTo>
                    <a:pt x="336" y="824"/>
                  </a:lnTo>
                  <a:lnTo>
                    <a:pt x="339" y="824"/>
                  </a:lnTo>
                  <a:lnTo>
                    <a:pt x="341" y="824"/>
                  </a:lnTo>
                  <a:lnTo>
                    <a:pt x="341" y="824"/>
                  </a:lnTo>
                  <a:lnTo>
                    <a:pt x="341" y="822"/>
                  </a:lnTo>
                  <a:lnTo>
                    <a:pt x="341" y="822"/>
                  </a:lnTo>
                  <a:lnTo>
                    <a:pt x="341" y="819"/>
                  </a:lnTo>
                  <a:lnTo>
                    <a:pt x="344" y="819"/>
                  </a:lnTo>
                  <a:lnTo>
                    <a:pt x="346" y="817"/>
                  </a:lnTo>
                  <a:lnTo>
                    <a:pt x="353" y="814"/>
                  </a:lnTo>
                  <a:lnTo>
                    <a:pt x="355" y="814"/>
                  </a:lnTo>
                  <a:lnTo>
                    <a:pt x="358" y="814"/>
                  </a:lnTo>
                  <a:lnTo>
                    <a:pt x="358" y="814"/>
                  </a:lnTo>
                  <a:lnTo>
                    <a:pt x="360" y="814"/>
                  </a:lnTo>
                  <a:lnTo>
                    <a:pt x="360" y="817"/>
                  </a:lnTo>
                  <a:lnTo>
                    <a:pt x="362" y="817"/>
                  </a:lnTo>
                  <a:lnTo>
                    <a:pt x="362" y="817"/>
                  </a:lnTo>
                  <a:lnTo>
                    <a:pt x="362" y="812"/>
                  </a:lnTo>
                  <a:lnTo>
                    <a:pt x="362" y="812"/>
                  </a:lnTo>
                  <a:lnTo>
                    <a:pt x="365" y="810"/>
                  </a:lnTo>
                  <a:lnTo>
                    <a:pt x="365" y="807"/>
                  </a:lnTo>
                  <a:lnTo>
                    <a:pt x="365" y="807"/>
                  </a:lnTo>
                  <a:lnTo>
                    <a:pt x="365" y="807"/>
                  </a:lnTo>
                  <a:lnTo>
                    <a:pt x="365" y="805"/>
                  </a:lnTo>
                  <a:lnTo>
                    <a:pt x="365" y="805"/>
                  </a:lnTo>
                  <a:lnTo>
                    <a:pt x="365" y="805"/>
                  </a:lnTo>
                  <a:lnTo>
                    <a:pt x="365" y="805"/>
                  </a:lnTo>
                  <a:lnTo>
                    <a:pt x="365" y="805"/>
                  </a:lnTo>
                  <a:lnTo>
                    <a:pt x="365" y="803"/>
                  </a:lnTo>
                  <a:lnTo>
                    <a:pt x="365" y="803"/>
                  </a:lnTo>
                  <a:lnTo>
                    <a:pt x="365" y="800"/>
                  </a:lnTo>
                  <a:lnTo>
                    <a:pt x="365" y="798"/>
                  </a:lnTo>
                  <a:lnTo>
                    <a:pt x="365" y="798"/>
                  </a:lnTo>
                  <a:lnTo>
                    <a:pt x="365" y="798"/>
                  </a:lnTo>
                  <a:lnTo>
                    <a:pt x="365" y="798"/>
                  </a:lnTo>
                  <a:lnTo>
                    <a:pt x="365" y="798"/>
                  </a:lnTo>
                  <a:lnTo>
                    <a:pt x="365" y="798"/>
                  </a:lnTo>
                  <a:lnTo>
                    <a:pt x="367" y="793"/>
                  </a:lnTo>
                  <a:lnTo>
                    <a:pt x="367" y="793"/>
                  </a:lnTo>
                  <a:lnTo>
                    <a:pt x="365" y="793"/>
                  </a:lnTo>
                  <a:lnTo>
                    <a:pt x="365" y="788"/>
                  </a:lnTo>
                  <a:lnTo>
                    <a:pt x="365" y="786"/>
                  </a:lnTo>
                  <a:lnTo>
                    <a:pt x="362" y="786"/>
                  </a:lnTo>
                  <a:lnTo>
                    <a:pt x="362" y="786"/>
                  </a:lnTo>
                  <a:lnTo>
                    <a:pt x="362" y="784"/>
                  </a:lnTo>
                  <a:lnTo>
                    <a:pt x="362" y="781"/>
                  </a:lnTo>
                  <a:lnTo>
                    <a:pt x="362" y="781"/>
                  </a:lnTo>
                  <a:lnTo>
                    <a:pt x="362" y="781"/>
                  </a:lnTo>
                  <a:lnTo>
                    <a:pt x="370" y="781"/>
                  </a:lnTo>
                  <a:lnTo>
                    <a:pt x="370" y="779"/>
                  </a:lnTo>
                  <a:lnTo>
                    <a:pt x="370" y="779"/>
                  </a:lnTo>
                  <a:lnTo>
                    <a:pt x="372" y="779"/>
                  </a:lnTo>
                  <a:lnTo>
                    <a:pt x="372" y="779"/>
                  </a:lnTo>
                  <a:lnTo>
                    <a:pt x="372" y="777"/>
                  </a:lnTo>
                  <a:lnTo>
                    <a:pt x="374" y="774"/>
                  </a:lnTo>
                  <a:lnTo>
                    <a:pt x="374" y="772"/>
                  </a:lnTo>
                  <a:lnTo>
                    <a:pt x="377" y="772"/>
                  </a:lnTo>
                  <a:lnTo>
                    <a:pt x="377" y="772"/>
                  </a:lnTo>
                  <a:lnTo>
                    <a:pt x="374" y="765"/>
                  </a:lnTo>
                  <a:lnTo>
                    <a:pt x="377" y="765"/>
                  </a:lnTo>
                  <a:lnTo>
                    <a:pt x="377" y="762"/>
                  </a:lnTo>
                  <a:lnTo>
                    <a:pt x="377" y="762"/>
                  </a:lnTo>
                  <a:lnTo>
                    <a:pt x="379" y="762"/>
                  </a:lnTo>
                  <a:lnTo>
                    <a:pt x="379" y="762"/>
                  </a:lnTo>
                  <a:lnTo>
                    <a:pt x="377" y="760"/>
                  </a:lnTo>
                  <a:lnTo>
                    <a:pt x="377" y="755"/>
                  </a:lnTo>
                  <a:lnTo>
                    <a:pt x="377" y="755"/>
                  </a:lnTo>
                  <a:lnTo>
                    <a:pt x="374" y="753"/>
                  </a:lnTo>
                  <a:lnTo>
                    <a:pt x="374" y="753"/>
                  </a:lnTo>
                  <a:lnTo>
                    <a:pt x="374" y="753"/>
                  </a:lnTo>
                  <a:lnTo>
                    <a:pt x="374" y="753"/>
                  </a:lnTo>
                  <a:lnTo>
                    <a:pt x="374" y="753"/>
                  </a:lnTo>
                  <a:lnTo>
                    <a:pt x="374" y="751"/>
                  </a:lnTo>
                  <a:lnTo>
                    <a:pt x="374" y="751"/>
                  </a:lnTo>
                  <a:lnTo>
                    <a:pt x="374" y="751"/>
                  </a:lnTo>
                  <a:lnTo>
                    <a:pt x="374" y="751"/>
                  </a:lnTo>
                  <a:lnTo>
                    <a:pt x="374" y="748"/>
                  </a:lnTo>
                  <a:lnTo>
                    <a:pt x="374" y="746"/>
                  </a:lnTo>
                  <a:lnTo>
                    <a:pt x="374" y="746"/>
                  </a:lnTo>
                  <a:lnTo>
                    <a:pt x="374" y="743"/>
                  </a:lnTo>
                  <a:lnTo>
                    <a:pt x="374" y="743"/>
                  </a:lnTo>
                  <a:lnTo>
                    <a:pt x="372" y="743"/>
                  </a:lnTo>
                  <a:lnTo>
                    <a:pt x="372" y="743"/>
                  </a:lnTo>
                  <a:lnTo>
                    <a:pt x="372" y="743"/>
                  </a:lnTo>
                  <a:lnTo>
                    <a:pt x="370" y="743"/>
                  </a:lnTo>
                  <a:lnTo>
                    <a:pt x="370" y="743"/>
                  </a:lnTo>
                  <a:lnTo>
                    <a:pt x="370" y="743"/>
                  </a:lnTo>
                  <a:lnTo>
                    <a:pt x="367" y="741"/>
                  </a:lnTo>
                  <a:lnTo>
                    <a:pt x="367" y="741"/>
                  </a:lnTo>
                  <a:lnTo>
                    <a:pt x="367" y="741"/>
                  </a:lnTo>
                  <a:lnTo>
                    <a:pt x="367" y="741"/>
                  </a:lnTo>
                  <a:lnTo>
                    <a:pt x="367" y="741"/>
                  </a:lnTo>
                  <a:lnTo>
                    <a:pt x="370" y="741"/>
                  </a:lnTo>
                  <a:lnTo>
                    <a:pt x="370" y="741"/>
                  </a:lnTo>
                  <a:lnTo>
                    <a:pt x="370" y="741"/>
                  </a:lnTo>
                  <a:lnTo>
                    <a:pt x="370" y="741"/>
                  </a:lnTo>
                  <a:lnTo>
                    <a:pt x="370" y="741"/>
                  </a:lnTo>
                  <a:lnTo>
                    <a:pt x="370" y="741"/>
                  </a:lnTo>
                  <a:lnTo>
                    <a:pt x="370" y="741"/>
                  </a:lnTo>
                  <a:lnTo>
                    <a:pt x="372" y="741"/>
                  </a:lnTo>
                  <a:lnTo>
                    <a:pt x="372" y="739"/>
                  </a:lnTo>
                  <a:lnTo>
                    <a:pt x="372" y="739"/>
                  </a:lnTo>
                  <a:lnTo>
                    <a:pt x="374" y="739"/>
                  </a:lnTo>
                  <a:lnTo>
                    <a:pt x="374" y="739"/>
                  </a:lnTo>
                  <a:lnTo>
                    <a:pt x="374" y="739"/>
                  </a:lnTo>
                  <a:lnTo>
                    <a:pt x="374" y="741"/>
                  </a:lnTo>
                  <a:lnTo>
                    <a:pt x="374" y="741"/>
                  </a:lnTo>
                  <a:lnTo>
                    <a:pt x="374" y="741"/>
                  </a:lnTo>
                  <a:lnTo>
                    <a:pt x="374" y="739"/>
                  </a:lnTo>
                  <a:lnTo>
                    <a:pt x="377" y="739"/>
                  </a:lnTo>
                  <a:lnTo>
                    <a:pt x="379" y="736"/>
                  </a:lnTo>
                  <a:lnTo>
                    <a:pt x="379" y="734"/>
                  </a:lnTo>
                  <a:lnTo>
                    <a:pt x="381" y="734"/>
                  </a:lnTo>
                  <a:lnTo>
                    <a:pt x="381" y="734"/>
                  </a:lnTo>
                  <a:lnTo>
                    <a:pt x="384" y="732"/>
                  </a:lnTo>
                  <a:lnTo>
                    <a:pt x="384" y="732"/>
                  </a:lnTo>
                  <a:lnTo>
                    <a:pt x="386" y="732"/>
                  </a:lnTo>
                  <a:lnTo>
                    <a:pt x="388" y="732"/>
                  </a:lnTo>
                  <a:lnTo>
                    <a:pt x="388" y="732"/>
                  </a:lnTo>
                  <a:lnTo>
                    <a:pt x="388" y="732"/>
                  </a:lnTo>
                  <a:lnTo>
                    <a:pt x="391" y="732"/>
                  </a:lnTo>
                  <a:lnTo>
                    <a:pt x="391" y="732"/>
                  </a:lnTo>
                  <a:lnTo>
                    <a:pt x="391" y="732"/>
                  </a:lnTo>
                  <a:lnTo>
                    <a:pt x="393" y="732"/>
                  </a:lnTo>
                  <a:lnTo>
                    <a:pt x="393" y="732"/>
                  </a:lnTo>
                  <a:lnTo>
                    <a:pt x="393" y="732"/>
                  </a:lnTo>
                  <a:lnTo>
                    <a:pt x="396" y="732"/>
                  </a:lnTo>
                  <a:lnTo>
                    <a:pt x="398" y="732"/>
                  </a:lnTo>
                  <a:lnTo>
                    <a:pt x="398" y="732"/>
                  </a:lnTo>
                  <a:lnTo>
                    <a:pt x="400" y="732"/>
                  </a:lnTo>
                  <a:lnTo>
                    <a:pt x="400" y="732"/>
                  </a:lnTo>
                  <a:lnTo>
                    <a:pt x="403" y="732"/>
                  </a:lnTo>
                  <a:lnTo>
                    <a:pt x="403" y="729"/>
                  </a:lnTo>
                  <a:lnTo>
                    <a:pt x="403" y="729"/>
                  </a:lnTo>
                  <a:lnTo>
                    <a:pt x="405" y="729"/>
                  </a:lnTo>
                  <a:lnTo>
                    <a:pt x="405" y="729"/>
                  </a:lnTo>
                  <a:lnTo>
                    <a:pt x="405" y="727"/>
                  </a:lnTo>
                  <a:lnTo>
                    <a:pt x="405" y="727"/>
                  </a:lnTo>
                  <a:lnTo>
                    <a:pt x="407" y="727"/>
                  </a:lnTo>
                  <a:lnTo>
                    <a:pt x="407" y="727"/>
                  </a:lnTo>
                  <a:lnTo>
                    <a:pt x="407" y="727"/>
                  </a:lnTo>
                  <a:lnTo>
                    <a:pt x="407" y="727"/>
                  </a:lnTo>
                  <a:lnTo>
                    <a:pt x="407" y="727"/>
                  </a:lnTo>
                  <a:lnTo>
                    <a:pt x="407" y="727"/>
                  </a:lnTo>
                  <a:lnTo>
                    <a:pt x="410" y="725"/>
                  </a:lnTo>
                  <a:lnTo>
                    <a:pt x="412" y="725"/>
                  </a:lnTo>
                  <a:lnTo>
                    <a:pt x="412" y="725"/>
                  </a:lnTo>
                  <a:lnTo>
                    <a:pt x="412" y="722"/>
                  </a:lnTo>
                  <a:lnTo>
                    <a:pt x="412" y="720"/>
                  </a:lnTo>
                  <a:lnTo>
                    <a:pt x="417" y="717"/>
                  </a:lnTo>
                  <a:lnTo>
                    <a:pt x="417" y="717"/>
                  </a:lnTo>
                  <a:lnTo>
                    <a:pt x="417" y="715"/>
                  </a:lnTo>
                  <a:lnTo>
                    <a:pt x="417" y="715"/>
                  </a:lnTo>
                  <a:lnTo>
                    <a:pt x="417" y="715"/>
                  </a:lnTo>
                  <a:lnTo>
                    <a:pt x="417" y="715"/>
                  </a:lnTo>
                  <a:lnTo>
                    <a:pt x="417" y="713"/>
                  </a:lnTo>
                  <a:lnTo>
                    <a:pt x="417" y="713"/>
                  </a:lnTo>
                  <a:lnTo>
                    <a:pt x="419" y="713"/>
                  </a:lnTo>
                  <a:lnTo>
                    <a:pt x="419" y="713"/>
                  </a:lnTo>
                  <a:lnTo>
                    <a:pt x="419" y="715"/>
                  </a:lnTo>
                  <a:lnTo>
                    <a:pt x="419" y="715"/>
                  </a:lnTo>
                  <a:lnTo>
                    <a:pt x="422" y="715"/>
                  </a:lnTo>
                  <a:lnTo>
                    <a:pt x="422" y="713"/>
                  </a:lnTo>
                  <a:lnTo>
                    <a:pt x="419" y="708"/>
                  </a:lnTo>
                  <a:lnTo>
                    <a:pt x="419" y="706"/>
                  </a:lnTo>
                  <a:lnTo>
                    <a:pt x="419" y="706"/>
                  </a:lnTo>
                  <a:lnTo>
                    <a:pt x="422" y="703"/>
                  </a:lnTo>
                  <a:lnTo>
                    <a:pt x="422" y="703"/>
                  </a:lnTo>
                  <a:lnTo>
                    <a:pt x="422" y="703"/>
                  </a:lnTo>
                  <a:lnTo>
                    <a:pt x="422" y="703"/>
                  </a:lnTo>
                  <a:lnTo>
                    <a:pt x="422" y="701"/>
                  </a:lnTo>
                  <a:lnTo>
                    <a:pt x="422" y="701"/>
                  </a:lnTo>
                  <a:lnTo>
                    <a:pt x="422" y="699"/>
                  </a:lnTo>
                  <a:lnTo>
                    <a:pt x="419" y="699"/>
                  </a:lnTo>
                  <a:lnTo>
                    <a:pt x="417" y="696"/>
                  </a:lnTo>
                  <a:lnTo>
                    <a:pt x="417" y="696"/>
                  </a:lnTo>
                  <a:lnTo>
                    <a:pt x="417" y="691"/>
                  </a:lnTo>
                  <a:lnTo>
                    <a:pt x="417" y="691"/>
                  </a:lnTo>
                  <a:lnTo>
                    <a:pt x="417" y="691"/>
                  </a:lnTo>
                  <a:lnTo>
                    <a:pt x="419" y="691"/>
                  </a:lnTo>
                  <a:lnTo>
                    <a:pt x="419" y="691"/>
                  </a:lnTo>
                  <a:lnTo>
                    <a:pt x="419" y="691"/>
                  </a:lnTo>
                  <a:lnTo>
                    <a:pt x="422" y="691"/>
                  </a:lnTo>
                  <a:lnTo>
                    <a:pt x="424" y="691"/>
                  </a:lnTo>
                  <a:lnTo>
                    <a:pt x="424" y="691"/>
                  </a:lnTo>
                  <a:lnTo>
                    <a:pt x="426" y="691"/>
                  </a:lnTo>
                  <a:lnTo>
                    <a:pt x="426" y="691"/>
                  </a:lnTo>
                  <a:lnTo>
                    <a:pt x="429" y="691"/>
                  </a:lnTo>
                  <a:lnTo>
                    <a:pt x="429" y="691"/>
                  </a:lnTo>
                  <a:lnTo>
                    <a:pt x="431" y="691"/>
                  </a:lnTo>
                  <a:lnTo>
                    <a:pt x="431" y="691"/>
                  </a:lnTo>
                  <a:lnTo>
                    <a:pt x="431" y="691"/>
                  </a:lnTo>
                  <a:lnTo>
                    <a:pt x="431" y="687"/>
                  </a:lnTo>
                  <a:lnTo>
                    <a:pt x="431" y="687"/>
                  </a:lnTo>
                  <a:lnTo>
                    <a:pt x="431" y="684"/>
                  </a:lnTo>
                  <a:lnTo>
                    <a:pt x="431" y="682"/>
                  </a:lnTo>
                  <a:lnTo>
                    <a:pt x="431" y="680"/>
                  </a:lnTo>
                  <a:lnTo>
                    <a:pt x="429" y="677"/>
                  </a:lnTo>
                  <a:lnTo>
                    <a:pt x="429" y="677"/>
                  </a:lnTo>
                  <a:lnTo>
                    <a:pt x="429" y="675"/>
                  </a:lnTo>
                  <a:lnTo>
                    <a:pt x="426" y="672"/>
                  </a:lnTo>
                  <a:lnTo>
                    <a:pt x="424" y="672"/>
                  </a:lnTo>
                  <a:lnTo>
                    <a:pt x="424" y="670"/>
                  </a:lnTo>
                  <a:lnTo>
                    <a:pt x="424" y="670"/>
                  </a:lnTo>
                  <a:lnTo>
                    <a:pt x="424" y="670"/>
                  </a:lnTo>
                  <a:lnTo>
                    <a:pt x="424" y="670"/>
                  </a:lnTo>
                  <a:lnTo>
                    <a:pt x="426" y="668"/>
                  </a:lnTo>
                  <a:lnTo>
                    <a:pt x="426" y="668"/>
                  </a:lnTo>
                  <a:lnTo>
                    <a:pt x="431" y="668"/>
                  </a:lnTo>
                  <a:lnTo>
                    <a:pt x="431" y="668"/>
                  </a:lnTo>
                  <a:lnTo>
                    <a:pt x="431" y="668"/>
                  </a:lnTo>
                  <a:lnTo>
                    <a:pt x="431" y="665"/>
                  </a:lnTo>
                  <a:lnTo>
                    <a:pt x="429" y="665"/>
                  </a:lnTo>
                  <a:lnTo>
                    <a:pt x="429" y="665"/>
                  </a:lnTo>
                  <a:lnTo>
                    <a:pt x="429" y="665"/>
                  </a:lnTo>
                  <a:lnTo>
                    <a:pt x="431" y="663"/>
                  </a:lnTo>
                  <a:lnTo>
                    <a:pt x="431" y="663"/>
                  </a:lnTo>
                  <a:lnTo>
                    <a:pt x="431" y="663"/>
                  </a:lnTo>
                  <a:lnTo>
                    <a:pt x="433" y="661"/>
                  </a:lnTo>
                  <a:lnTo>
                    <a:pt x="433" y="663"/>
                  </a:lnTo>
                  <a:lnTo>
                    <a:pt x="433" y="663"/>
                  </a:lnTo>
                  <a:lnTo>
                    <a:pt x="433" y="661"/>
                  </a:lnTo>
                  <a:lnTo>
                    <a:pt x="436" y="661"/>
                  </a:lnTo>
                  <a:lnTo>
                    <a:pt x="436" y="658"/>
                  </a:lnTo>
                  <a:lnTo>
                    <a:pt x="436" y="656"/>
                  </a:lnTo>
                  <a:lnTo>
                    <a:pt x="438" y="656"/>
                  </a:lnTo>
                  <a:lnTo>
                    <a:pt x="438" y="656"/>
                  </a:lnTo>
                  <a:lnTo>
                    <a:pt x="438" y="656"/>
                  </a:lnTo>
                  <a:lnTo>
                    <a:pt x="441" y="654"/>
                  </a:lnTo>
                  <a:lnTo>
                    <a:pt x="441" y="654"/>
                  </a:lnTo>
                  <a:lnTo>
                    <a:pt x="441" y="654"/>
                  </a:lnTo>
                  <a:lnTo>
                    <a:pt x="443" y="654"/>
                  </a:lnTo>
                  <a:lnTo>
                    <a:pt x="443" y="654"/>
                  </a:lnTo>
                  <a:lnTo>
                    <a:pt x="443" y="651"/>
                  </a:lnTo>
                  <a:lnTo>
                    <a:pt x="445" y="651"/>
                  </a:lnTo>
                  <a:lnTo>
                    <a:pt x="445" y="651"/>
                  </a:lnTo>
                  <a:lnTo>
                    <a:pt x="445" y="651"/>
                  </a:lnTo>
                  <a:lnTo>
                    <a:pt x="443" y="651"/>
                  </a:lnTo>
                  <a:lnTo>
                    <a:pt x="443" y="651"/>
                  </a:lnTo>
                  <a:lnTo>
                    <a:pt x="443" y="649"/>
                  </a:lnTo>
                  <a:lnTo>
                    <a:pt x="443" y="649"/>
                  </a:lnTo>
                  <a:lnTo>
                    <a:pt x="445" y="649"/>
                  </a:lnTo>
                  <a:lnTo>
                    <a:pt x="445" y="649"/>
                  </a:lnTo>
                  <a:lnTo>
                    <a:pt x="445" y="649"/>
                  </a:lnTo>
                  <a:lnTo>
                    <a:pt x="445" y="651"/>
                  </a:lnTo>
                  <a:lnTo>
                    <a:pt x="445" y="651"/>
                  </a:lnTo>
                  <a:lnTo>
                    <a:pt x="445" y="651"/>
                  </a:lnTo>
                  <a:lnTo>
                    <a:pt x="445" y="651"/>
                  </a:lnTo>
                  <a:lnTo>
                    <a:pt x="445" y="651"/>
                  </a:lnTo>
                  <a:lnTo>
                    <a:pt x="448" y="651"/>
                  </a:lnTo>
                  <a:lnTo>
                    <a:pt x="448" y="651"/>
                  </a:lnTo>
                  <a:lnTo>
                    <a:pt x="448" y="654"/>
                  </a:lnTo>
                  <a:lnTo>
                    <a:pt x="448" y="654"/>
                  </a:lnTo>
                  <a:lnTo>
                    <a:pt x="448" y="654"/>
                  </a:lnTo>
                  <a:lnTo>
                    <a:pt x="445" y="654"/>
                  </a:lnTo>
                  <a:lnTo>
                    <a:pt x="445" y="654"/>
                  </a:lnTo>
                  <a:lnTo>
                    <a:pt x="445" y="654"/>
                  </a:lnTo>
                  <a:lnTo>
                    <a:pt x="443" y="656"/>
                  </a:lnTo>
                  <a:lnTo>
                    <a:pt x="445" y="656"/>
                  </a:lnTo>
                  <a:lnTo>
                    <a:pt x="445" y="656"/>
                  </a:lnTo>
                  <a:lnTo>
                    <a:pt x="448" y="656"/>
                  </a:lnTo>
                  <a:lnTo>
                    <a:pt x="448" y="656"/>
                  </a:lnTo>
                  <a:lnTo>
                    <a:pt x="448" y="656"/>
                  </a:lnTo>
                  <a:lnTo>
                    <a:pt x="450" y="656"/>
                  </a:lnTo>
                  <a:lnTo>
                    <a:pt x="452" y="658"/>
                  </a:lnTo>
                  <a:lnTo>
                    <a:pt x="455" y="658"/>
                  </a:lnTo>
                  <a:lnTo>
                    <a:pt x="457" y="661"/>
                  </a:lnTo>
                  <a:lnTo>
                    <a:pt x="459" y="663"/>
                  </a:lnTo>
                  <a:lnTo>
                    <a:pt x="464" y="665"/>
                  </a:lnTo>
                  <a:lnTo>
                    <a:pt x="464" y="665"/>
                  </a:lnTo>
                  <a:lnTo>
                    <a:pt x="467" y="665"/>
                  </a:lnTo>
                  <a:lnTo>
                    <a:pt x="467" y="665"/>
                  </a:lnTo>
                  <a:lnTo>
                    <a:pt x="467" y="668"/>
                  </a:lnTo>
                  <a:lnTo>
                    <a:pt x="467" y="668"/>
                  </a:lnTo>
                  <a:lnTo>
                    <a:pt x="467" y="668"/>
                  </a:lnTo>
                  <a:lnTo>
                    <a:pt x="469" y="668"/>
                  </a:lnTo>
                  <a:lnTo>
                    <a:pt x="471" y="668"/>
                  </a:lnTo>
                  <a:lnTo>
                    <a:pt x="471" y="668"/>
                  </a:lnTo>
                  <a:lnTo>
                    <a:pt x="474" y="668"/>
                  </a:lnTo>
                  <a:lnTo>
                    <a:pt x="474" y="668"/>
                  </a:lnTo>
                  <a:lnTo>
                    <a:pt x="474" y="665"/>
                  </a:lnTo>
                  <a:lnTo>
                    <a:pt x="471" y="663"/>
                  </a:lnTo>
                  <a:lnTo>
                    <a:pt x="474" y="663"/>
                  </a:lnTo>
                  <a:lnTo>
                    <a:pt x="474" y="661"/>
                  </a:lnTo>
                  <a:lnTo>
                    <a:pt x="483" y="661"/>
                  </a:lnTo>
                  <a:lnTo>
                    <a:pt x="483" y="661"/>
                  </a:lnTo>
                  <a:lnTo>
                    <a:pt x="481" y="646"/>
                  </a:lnTo>
                  <a:lnTo>
                    <a:pt x="483" y="644"/>
                  </a:lnTo>
                  <a:lnTo>
                    <a:pt x="483" y="644"/>
                  </a:lnTo>
                  <a:lnTo>
                    <a:pt x="483" y="642"/>
                  </a:lnTo>
                  <a:lnTo>
                    <a:pt x="483" y="639"/>
                  </a:lnTo>
                  <a:lnTo>
                    <a:pt x="481" y="639"/>
                  </a:lnTo>
                  <a:lnTo>
                    <a:pt x="483" y="637"/>
                  </a:lnTo>
                  <a:lnTo>
                    <a:pt x="483" y="637"/>
                  </a:lnTo>
                  <a:lnTo>
                    <a:pt x="485" y="639"/>
                  </a:lnTo>
                  <a:lnTo>
                    <a:pt x="488" y="639"/>
                  </a:lnTo>
                  <a:lnTo>
                    <a:pt x="488" y="639"/>
                  </a:lnTo>
                  <a:lnTo>
                    <a:pt x="490" y="639"/>
                  </a:lnTo>
                  <a:lnTo>
                    <a:pt x="490" y="642"/>
                  </a:lnTo>
                  <a:lnTo>
                    <a:pt x="493" y="642"/>
                  </a:lnTo>
                  <a:lnTo>
                    <a:pt x="493" y="642"/>
                  </a:lnTo>
                  <a:lnTo>
                    <a:pt x="493" y="642"/>
                  </a:lnTo>
                  <a:lnTo>
                    <a:pt x="493" y="644"/>
                  </a:lnTo>
                  <a:lnTo>
                    <a:pt x="493" y="644"/>
                  </a:lnTo>
                  <a:lnTo>
                    <a:pt x="495" y="642"/>
                  </a:lnTo>
                  <a:lnTo>
                    <a:pt x="495" y="642"/>
                  </a:lnTo>
                  <a:lnTo>
                    <a:pt x="495" y="642"/>
                  </a:lnTo>
                  <a:lnTo>
                    <a:pt x="497" y="642"/>
                  </a:lnTo>
                  <a:lnTo>
                    <a:pt x="497" y="642"/>
                  </a:lnTo>
                  <a:lnTo>
                    <a:pt x="497" y="642"/>
                  </a:lnTo>
                  <a:lnTo>
                    <a:pt x="497" y="642"/>
                  </a:lnTo>
                  <a:lnTo>
                    <a:pt x="497" y="642"/>
                  </a:lnTo>
                  <a:lnTo>
                    <a:pt x="500" y="642"/>
                  </a:lnTo>
                  <a:lnTo>
                    <a:pt x="502" y="642"/>
                  </a:lnTo>
                  <a:lnTo>
                    <a:pt x="500" y="637"/>
                  </a:lnTo>
                  <a:lnTo>
                    <a:pt x="500" y="632"/>
                  </a:lnTo>
                  <a:lnTo>
                    <a:pt x="502" y="630"/>
                  </a:lnTo>
                  <a:lnTo>
                    <a:pt x="502" y="630"/>
                  </a:lnTo>
                  <a:lnTo>
                    <a:pt x="504" y="623"/>
                  </a:lnTo>
                  <a:lnTo>
                    <a:pt x="504" y="623"/>
                  </a:lnTo>
                  <a:lnTo>
                    <a:pt x="504" y="623"/>
                  </a:lnTo>
                  <a:lnTo>
                    <a:pt x="504" y="623"/>
                  </a:lnTo>
                  <a:lnTo>
                    <a:pt x="504" y="623"/>
                  </a:lnTo>
                  <a:lnTo>
                    <a:pt x="504" y="620"/>
                  </a:lnTo>
                  <a:lnTo>
                    <a:pt x="514" y="616"/>
                  </a:lnTo>
                  <a:lnTo>
                    <a:pt x="514" y="613"/>
                  </a:lnTo>
                  <a:lnTo>
                    <a:pt x="516" y="611"/>
                  </a:lnTo>
                  <a:lnTo>
                    <a:pt x="519" y="611"/>
                  </a:lnTo>
                  <a:lnTo>
                    <a:pt x="523" y="609"/>
                  </a:lnTo>
                  <a:lnTo>
                    <a:pt x="526" y="606"/>
                  </a:lnTo>
                  <a:lnTo>
                    <a:pt x="530" y="609"/>
                  </a:lnTo>
                  <a:lnTo>
                    <a:pt x="542" y="613"/>
                  </a:lnTo>
                  <a:lnTo>
                    <a:pt x="545" y="613"/>
                  </a:lnTo>
                  <a:lnTo>
                    <a:pt x="545" y="613"/>
                  </a:lnTo>
                  <a:lnTo>
                    <a:pt x="545" y="613"/>
                  </a:lnTo>
                  <a:lnTo>
                    <a:pt x="547" y="613"/>
                  </a:lnTo>
                  <a:lnTo>
                    <a:pt x="549" y="611"/>
                  </a:lnTo>
                  <a:lnTo>
                    <a:pt x="549" y="611"/>
                  </a:lnTo>
                  <a:lnTo>
                    <a:pt x="549" y="597"/>
                  </a:lnTo>
                  <a:lnTo>
                    <a:pt x="549" y="597"/>
                  </a:lnTo>
                  <a:lnTo>
                    <a:pt x="552" y="597"/>
                  </a:lnTo>
                  <a:lnTo>
                    <a:pt x="554" y="594"/>
                  </a:lnTo>
                  <a:lnTo>
                    <a:pt x="559" y="597"/>
                  </a:lnTo>
                  <a:lnTo>
                    <a:pt x="564" y="597"/>
                  </a:lnTo>
                  <a:lnTo>
                    <a:pt x="566" y="594"/>
                  </a:lnTo>
                  <a:lnTo>
                    <a:pt x="585" y="583"/>
                  </a:lnTo>
                  <a:lnTo>
                    <a:pt x="587" y="583"/>
                  </a:lnTo>
                  <a:lnTo>
                    <a:pt x="597" y="580"/>
                  </a:lnTo>
                  <a:lnTo>
                    <a:pt x="599" y="578"/>
                  </a:lnTo>
                  <a:lnTo>
                    <a:pt x="601" y="578"/>
                  </a:lnTo>
                  <a:lnTo>
                    <a:pt x="601" y="578"/>
                  </a:lnTo>
                  <a:lnTo>
                    <a:pt x="613" y="568"/>
                  </a:lnTo>
                  <a:lnTo>
                    <a:pt x="613" y="568"/>
                  </a:lnTo>
                  <a:lnTo>
                    <a:pt x="616" y="564"/>
                  </a:lnTo>
                  <a:lnTo>
                    <a:pt x="616" y="564"/>
                  </a:lnTo>
                  <a:lnTo>
                    <a:pt x="616" y="564"/>
                  </a:lnTo>
                  <a:lnTo>
                    <a:pt x="618" y="564"/>
                  </a:lnTo>
                  <a:lnTo>
                    <a:pt x="630" y="564"/>
                  </a:lnTo>
                  <a:lnTo>
                    <a:pt x="632" y="564"/>
                  </a:lnTo>
                  <a:lnTo>
                    <a:pt x="632" y="564"/>
                  </a:lnTo>
                  <a:lnTo>
                    <a:pt x="635" y="566"/>
                  </a:lnTo>
                  <a:lnTo>
                    <a:pt x="635" y="566"/>
                  </a:lnTo>
                  <a:lnTo>
                    <a:pt x="635" y="566"/>
                  </a:lnTo>
                  <a:lnTo>
                    <a:pt x="637" y="566"/>
                  </a:lnTo>
                  <a:lnTo>
                    <a:pt x="642" y="564"/>
                  </a:lnTo>
                  <a:lnTo>
                    <a:pt x="644" y="564"/>
                  </a:lnTo>
                  <a:lnTo>
                    <a:pt x="649" y="564"/>
                  </a:lnTo>
                  <a:lnTo>
                    <a:pt x="656" y="568"/>
                  </a:lnTo>
                  <a:lnTo>
                    <a:pt x="656" y="568"/>
                  </a:lnTo>
                  <a:lnTo>
                    <a:pt x="668" y="573"/>
                  </a:lnTo>
                  <a:lnTo>
                    <a:pt x="668" y="568"/>
                  </a:lnTo>
                  <a:lnTo>
                    <a:pt x="668" y="568"/>
                  </a:lnTo>
                  <a:lnTo>
                    <a:pt x="668" y="568"/>
                  </a:lnTo>
                  <a:lnTo>
                    <a:pt x="675" y="568"/>
                  </a:lnTo>
                  <a:lnTo>
                    <a:pt x="677" y="568"/>
                  </a:lnTo>
                  <a:lnTo>
                    <a:pt x="680" y="568"/>
                  </a:lnTo>
                  <a:lnTo>
                    <a:pt x="682" y="568"/>
                  </a:lnTo>
                  <a:lnTo>
                    <a:pt x="684" y="568"/>
                  </a:lnTo>
                  <a:lnTo>
                    <a:pt x="694" y="571"/>
                  </a:lnTo>
                  <a:lnTo>
                    <a:pt x="694" y="571"/>
                  </a:lnTo>
                  <a:lnTo>
                    <a:pt x="696" y="571"/>
                  </a:lnTo>
                  <a:lnTo>
                    <a:pt x="696" y="568"/>
                  </a:lnTo>
                  <a:lnTo>
                    <a:pt x="698" y="568"/>
                  </a:lnTo>
                  <a:lnTo>
                    <a:pt x="706" y="568"/>
                  </a:lnTo>
                  <a:lnTo>
                    <a:pt x="708" y="568"/>
                  </a:lnTo>
                  <a:lnTo>
                    <a:pt x="708" y="568"/>
                  </a:lnTo>
                  <a:lnTo>
                    <a:pt x="713" y="564"/>
                  </a:lnTo>
                  <a:lnTo>
                    <a:pt x="717" y="561"/>
                  </a:lnTo>
                  <a:lnTo>
                    <a:pt x="722" y="557"/>
                  </a:lnTo>
                  <a:lnTo>
                    <a:pt x="724" y="552"/>
                  </a:lnTo>
                  <a:lnTo>
                    <a:pt x="727" y="552"/>
                  </a:lnTo>
                  <a:lnTo>
                    <a:pt x="729" y="552"/>
                  </a:lnTo>
                  <a:lnTo>
                    <a:pt x="732" y="552"/>
                  </a:lnTo>
                  <a:lnTo>
                    <a:pt x="736" y="552"/>
                  </a:lnTo>
                  <a:lnTo>
                    <a:pt x="743" y="552"/>
                  </a:lnTo>
                  <a:lnTo>
                    <a:pt x="748" y="552"/>
                  </a:lnTo>
                  <a:lnTo>
                    <a:pt x="753" y="552"/>
                  </a:lnTo>
                  <a:lnTo>
                    <a:pt x="758" y="549"/>
                  </a:lnTo>
                  <a:lnTo>
                    <a:pt x="762" y="549"/>
                  </a:lnTo>
                  <a:lnTo>
                    <a:pt x="767" y="549"/>
                  </a:lnTo>
                  <a:lnTo>
                    <a:pt x="774" y="549"/>
                  </a:lnTo>
                  <a:lnTo>
                    <a:pt x="779" y="549"/>
                  </a:lnTo>
                  <a:lnTo>
                    <a:pt x="784" y="549"/>
                  </a:lnTo>
                  <a:lnTo>
                    <a:pt x="788" y="549"/>
                  </a:lnTo>
                  <a:lnTo>
                    <a:pt x="793" y="549"/>
                  </a:lnTo>
                  <a:lnTo>
                    <a:pt x="800" y="549"/>
                  </a:lnTo>
                  <a:lnTo>
                    <a:pt x="805" y="549"/>
                  </a:lnTo>
                  <a:lnTo>
                    <a:pt x="810" y="549"/>
                  </a:lnTo>
                  <a:lnTo>
                    <a:pt x="814" y="549"/>
                  </a:lnTo>
                  <a:lnTo>
                    <a:pt x="817" y="549"/>
                  </a:lnTo>
                  <a:lnTo>
                    <a:pt x="817" y="547"/>
                  </a:lnTo>
                  <a:lnTo>
                    <a:pt x="817" y="545"/>
                  </a:lnTo>
                  <a:lnTo>
                    <a:pt x="817" y="545"/>
                  </a:lnTo>
                  <a:lnTo>
                    <a:pt x="817" y="545"/>
                  </a:lnTo>
                  <a:lnTo>
                    <a:pt x="819" y="545"/>
                  </a:lnTo>
                  <a:lnTo>
                    <a:pt x="819" y="545"/>
                  </a:lnTo>
                  <a:lnTo>
                    <a:pt x="821" y="545"/>
                  </a:lnTo>
                  <a:lnTo>
                    <a:pt x="829" y="545"/>
                  </a:lnTo>
                  <a:lnTo>
                    <a:pt x="838" y="547"/>
                  </a:lnTo>
                  <a:lnTo>
                    <a:pt x="843" y="547"/>
                  </a:lnTo>
                  <a:lnTo>
                    <a:pt x="843" y="547"/>
                  </a:lnTo>
                  <a:lnTo>
                    <a:pt x="845" y="547"/>
                  </a:lnTo>
                  <a:lnTo>
                    <a:pt x="845" y="542"/>
                  </a:lnTo>
                  <a:lnTo>
                    <a:pt x="845" y="540"/>
                  </a:lnTo>
                  <a:lnTo>
                    <a:pt x="850" y="538"/>
                  </a:lnTo>
                  <a:lnTo>
                    <a:pt x="855" y="533"/>
                  </a:lnTo>
                  <a:lnTo>
                    <a:pt x="857" y="530"/>
                  </a:lnTo>
                  <a:lnTo>
                    <a:pt x="862" y="530"/>
                  </a:lnTo>
                  <a:lnTo>
                    <a:pt x="862" y="530"/>
                  </a:lnTo>
                  <a:lnTo>
                    <a:pt x="864" y="528"/>
                  </a:lnTo>
                  <a:lnTo>
                    <a:pt x="864" y="528"/>
                  </a:lnTo>
                  <a:lnTo>
                    <a:pt x="864" y="526"/>
                  </a:lnTo>
                  <a:lnTo>
                    <a:pt x="864" y="523"/>
                  </a:lnTo>
                  <a:lnTo>
                    <a:pt x="866" y="519"/>
                  </a:lnTo>
                  <a:lnTo>
                    <a:pt x="866" y="516"/>
                  </a:lnTo>
                  <a:lnTo>
                    <a:pt x="866" y="516"/>
                  </a:lnTo>
                  <a:lnTo>
                    <a:pt x="869" y="514"/>
                  </a:lnTo>
                  <a:lnTo>
                    <a:pt x="869" y="514"/>
                  </a:lnTo>
                  <a:lnTo>
                    <a:pt x="871" y="512"/>
                  </a:lnTo>
                  <a:lnTo>
                    <a:pt x="871" y="512"/>
                  </a:lnTo>
                  <a:lnTo>
                    <a:pt x="871" y="512"/>
                  </a:lnTo>
                  <a:lnTo>
                    <a:pt x="871" y="512"/>
                  </a:lnTo>
                  <a:lnTo>
                    <a:pt x="869" y="512"/>
                  </a:lnTo>
                  <a:lnTo>
                    <a:pt x="869" y="512"/>
                  </a:lnTo>
                  <a:lnTo>
                    <a:pt x="869" y="509"/>
                  </a:lnTo>
                  <a:lnTo>
                    <a:pt x="869" y="509"/>
                  </a:lnTo>
                  <a:lnTo>
                    <a:pt x="869" y="507"/>
                  </a:lnTo>
                  <a:lnTo>
                    <a:pt x="874" y="495"/>
                  </a:lnTo>
                  <a:lnTo>
                    <a:pt x="876" y="495"/>
                  </a:lnTo>
                  <a:lnTo>
                    <a:pt x="876" y="493"/>
                  </a:lnTo>
                  <a:lnTo>
                    <a:pt x="878" y="493"/>
                  </a:lnTo>
                  <a:lnTo>
                    <a:pt x="881" y="490"/>
                  </a:lnTo>
                  <a:lnTo>
                    <a:pt x="881" y="490"/>
                  </a:lnTo>
                  <a:lnTo>
                    <a:pt x="881" y="488"/>
                  </a:lnTo>
                  <a:lnTo>
                    <a:pt x="881" y="483"/>
                  </a:lnTo>
                  <a:lnTo>
                    <a:pt x="881" y="478"/>
                  </a:lnTo>
                  <a:lnTo>
                    <a:pt x="881" y="471"/>
                  </a:lnTo>
                  <a:lnTo>
                    <a:pt x="881" y="467"/>
                  </a:lnTo>
                  <a:lnTo>
                    <a:pt x="881" y="467"/>
                  </a:lnTo>
                  <a:lnTo>
                    <a:pt x="881" y="467"/>
                  </a:lnTo>
                  <a:lnTo>
                    <a:pt x="881" y="464"/>
                  </a:lnTo>
                  <a:lnTo>
                    <a:pt x="881" y="459"/>
                  </a:lnTo>
                  <a:lnTo>
                    <a:pt x="881" y="459"/>
                  </a:lnTo>
                  <a:lnTo>
                    <a:pt x="881" y="457"/>
                  </a:lnTo>
                  <a:lnTo>
                    <a:pt x="883" y="457"/>
                  </a:lnTo>
                  <a:lnTo>
                    <a:pt x="883" y="457"/>
                  </a:lnTo>
                  <a:lnTo>
                    <a:pt x="883" y="457"/>
                  </a:lnTo>
                  <a:lnTo>
                    <a:pt x="883" y="450"/>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69" name="Freeform 91">
              <a:extLst>
                <a:ext uri="{FF2B5EF4-FFF2-40B4-BE49-F238E27FC236}">
                  <a16:creationId xmlns:a16="http://schemas.microsoft.com/office/drawing/2014/main" id="{095977EB-DC68-9805-CF02-658CC6546364}"/>
                </a:ext>
              </a:extLst>
            </p:cNvPr>
            <p:cNvSpPr>
              <a:spLocks noEditPoints="1"/>
            </p:cNvSpPr>
            <p:nvPr/>
          </p:nvSpPr>
          <p:spPr bwMode="auto">
            <a:xfrm>
              <a:off x="9991724" y="4374716"/>
              <a:ext cx="274638" cy="671513"/>
            </a:xfrm>
            <a:custGeom>
              <a:avLst/>
              <a:gdLst>
                <a:gd name="T0" fmla="*/ 157 w 173"/>
                <a:gd name="T1" fmla="*/ 270 h 423"/>
                <a:gd name="T2" fmla="*/ 107 w 173"/>
                <a:gd name="T3" fmla="*/ 222 h 423"/>
                <a:gd name="T4" fmla="*/ 100 w 173"/>
                <a:gd name="T5" fmla="*/ 203 h 423"/>
                <a:gd name="T6" fmla="*/ 102 w 173"/>
                <a:gd name="T7" fmla="*/ 125 h 423"/>
                <a:gd name="T8" fmla="*/ 121 w 173"/>
                <a:gd name="T9" fmla="*/ 111 h 423"/>
                <a:gd name="T10" fmla="*/ 112 w 173"/>
                <a:gd name="T11" fmla="*/ 106 h 423"/>
                <a:gd name="T12" fmla="*/ 109 w 173"/>
                <a:gd name="T13" fmla="*/ 97 h 423"/>
                <a:gd name="T14" fmla="*/ 105 w 173"/>
                <a:gd name="T15" fmla="*/ 85 h 423"/>
                <a:gd name="T16" fmla="*/ 105 w 173"/>
                <a:gd name="T17" fmla="*/ 71 h 423"/>
                <a:gd name="T18" fmla="*/ 102 w 173"/>
                <a:gd name="T19" fmla="*/ 61 h 423"/>
                <a:gd name="T20" fmla="*/ 102 w 173"/>
                <a:gd name="T21" fmla="*/ 47 h 423"/>
                <a:gd name="T22" fmla="*/ 90 w 173"/>
                <a:gd name="T23" fmla="*/ 21 h 423"/>
                <a:gd name="T24" fmla="*/ 76 w 173"/>
                <a:gd name="T25" fmla="*/ 7 h 423"/>
                <a:gd name="T26" fmla="*/ 69 w 173"/>
                <a:gd name="T27" fmla="*/ 14 h 423"/>
                <a:gd name="T28" fmla="*/ 55 w 173"/>
                <a:gd name="T29" fmla="*/ 12 h 423"/>
                <a:gd name="T30" fmla="*/ 38 w 173"/>
                <a:gd name="T31" fmla="*/ 9 h 423"/>
                <a:gd name="T32" fmla="*/ 26 w 173"/>
                <a:gd name="T33" fmla="*/ 7 h 423"/>
                <a:gd name="T34" fmla="*/ 15 w 173"/>
                <a:gd name="T35" fmla="*/ 4 h 423"/>
                <a:gd name="T36" fmla="*/ 19 w 173"/>
                <a:gd name="T37" fmla="*/ 12 h 423"/>
                <a:gd name="T38" fmla="*/ 29 w 173"/>
                <a:gd name="T39" fmla="*/ 14 h 423"/>
                <a:gd name="T40" fmla="*/ 36 w 173"/>
                <a:gd name="T41" fmla="*/ 23 h 423"/>
                <a:gd name="T42" fmla="*/ 41 w 173"/>
                <a:gd name="T43" fmla="*/ 42 h 423"/>
                <a:gd name="T44" fmla="*/ 52 w 173"/>
                <a:gd name="T45" fmla="*/ 59 h 423"/>
                <a:gd name="T46" fmla="*/ 45 w 173"/>
                <a:gd name="T47" fmla="*/ 73 h 423"/>
                <a:gd name="T48" fmla="*/ 34 w 173"/>
                <a:gd name="T49" fmla="*/ 78 h 423"/>
                <a:gd name="T50" fmla="*/ 34 w 173"/>
                <a:gd name="T51" fmla="*/ 87 h 423"/>
                <a:gd name="T52" fmla="*/ 31 w 173"/>
                <a:gd name="T53" fmla="*/ 106 h 423"/>
                <a:gd name="T54" fmla="*/ 29 w 173"/>
                <a:gd name="T55" fmla="*/ 118 h 423"/>
                <a:gd name="T56" fmla="*/ 34 w 173"/>
                <a:gd name="T57" fmla="*/ 137 h 423"/>
                <a:gd name="T58" fmla="*/ 43 w 173"/>
                <a:gd name="T59" fmla="*/ 158 h 423"/>
                <a:gd name="T60" fmla="*/ 38 w 173"/>
                <a:gd name="T61" fmla="*/ 165 h 423"/>
                <a:gd name="T62" fmla="*/ 29 w 173"/>
                <a:gd name="T63" fmla="*/ 173 h 423"/>
                <a:gd name="T64" fmla="*/ 24 w 173"/>
                <a:gd name="T65" fmla="*/ 173 h 423"/>
                <a:gd name="T66" fmla="*/ 15 w 173"/>
                <a:gd name="T67" fmla="*/ 180 h 423"/>
                <a:gd name="T68" fmla="*/ 17 w 173"/>
                <a:gd name="T69" fmla="*/ 203 h 423"/>
                <a:gd name="T70" fmla="*/ 7 w 173"/>
                <a:gd name="T71" fmla="*/ 222 h 423"/>
                <a:gd name="T72" fmla="*/ 3 w 173"/>
                <a:gd name="T73" fmla="*/ 229 h 423"/>
                <a:gd name="T74" fmla="*/ 12 w 173"/>
                <a:gd name="T75" fmla="*/ 244 h 423"/>
                <a:gd name="T76" fmla="*/ 19 w 173"/>
                <a:gd name="T77" fmla="*/ 253 h 423"/>
                <a:gd name="T78" fmla="*/ 34 w 173"/>
                <a:gd name="T79" fmla="*/ 255 h 423"/>
                <a:gd name="T80" fmla="*/ 43 w 173"/>
                <a:gd name="T81" fmla="*/ 272 h 423"/>
                <a:gd name="T82" fmla="*/ 52 w 173"/>
                <a:gd name="T83" fmla="*/ 284 h 423"/>
                <a:gd name="T84" fmla="*/ 69 w 173"/>
                <a:gd name="T85" fmla="*/ 277 h 423"/>
                <a:gd name="T86" fmla="*/ 88 w 173"/>
                <a:gd name="T87" fmla="*/ 272 h 423"/>
                <a:gd name="T88" fmla="*/ 100 w 173"/>
                <a:gd name="T89" fmla="*/ 293 h 423"/>
                <a:gd name="T90" fmla="*/ 100 w 173"/>
                <a:gd name="T91" fmla="*/ 310 h 423"/>
                <a:gd name="T92" fmla="*/ 97 w 173"/>
                <a:gd name="T93" fmla="*/ 326 h 423"/>
                <a:gd name="T94" fmla="*/ 88 w 173"/>
                <a:gd name="T95" fmla="*/ 345 h 423"/>
                <a:gd name="T96" fmla="*/ 93 w 173"/>
                <a:gd name="T97" fmla="*/ 364 h 423"/>
                <a:gd name="T98" fmla="*/ 105 w 173"/>
                <a:gd name="T99" fmla="*/ 386 h 423"/>
                <a:gd name="T100" fmla="*/ 119 w 173"/>
                <a:gd name="T101" fmla="*/ 397 h 423"/>
                <a:gd name="T102" fmla="*/ 126 w 173"/>
                <a:gd name="T103" fmla="*/ 404 h 423"/>
                <a:gd name="T104" fmla="*/ 128 w 173"/>
                <a:gd name="T105" fmla="*/ 421 h 423"/>
                <a:gd name="T106" fmla="*/ 142 w 173"/>
                <a:gd name="T107" fmla="*/ 414 h 423"/>
                <a:gd name="T108" fmla="*/ 140 w 173"/>
                <a:gd name="T109" fmla="*/ 402 h 423"/>
                <a:gd name="T110" fmla="*/ 133 w 173"/>
                <a:gd name="T111" fmla="*/ 395 h 423"/>
                <a:gd name="T112" fmla="*/ 138 w 173"/>
                <a:gd name="T113" fmla="*/ 381 h 423"/>
                <a:gd name="T114" fmla="*/ 149 w 173"/>
                <a:gd name="T115" fmla="*/ 369 h 423"/>
                <a:gd name="T116" fmla="*/ 166 w 173"/>
                <a:gd name="T117" fmla="*/ 364 h 423"/>
                <a:gd name="T118" fmla="*/ 168 w 173"/>
                <a:gd name="T119" fmla="*/ 329 h 423"/>
                <a:gd name="T120" fmla="*/ 102 w 173"/>
                <a:gd name="T121" fmla="*/ 144 h 423"/>
                <a:gd name="T122" fmla="*/ 107 w 173"/>
                <a:gd name="T123" fmla="*/ 14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423">
                  <a:moveTo>
                    <a:pt x="168" y="307"/>
                  </a:moveTo>
                  <a:lnTo>
                    <a:pt x="171" y="303"/>
                  </a:lnTo>
                  <a:lnTo>
                    <a:pt x="173" y="298"/>
                  </a:lnTo>
                  <a:lnTo>
                    <a:pt x="171" y="298"/>
                  </a:lnTo>
                  <a:lnTo>
                    <a:pt x="171" y="298"/>
                  </a:lnTo>
                  <a:lnTo>
                    <a:pt x="171" y="298"/>
                  </a:lnTo>
                  <a:lnTo>
                    <a:pt x="171" y="286"/>
                  </a:lnTo>
                  <a:lnTo>
                    <a:pt x="171" y="286"/>
                  </a:lnTo>
                  <a:lnTo>
                    <a:pt x="168" y="284"/>
                  </a:lnTo>
                  <a:lnTo>
                    <a:pt x="166" y="281"/>
                  </a:lnTo>
                  <a:lnTo>
                    <a:pt x="164" y="279"/>
                  </a:lnTo>
                  <a:lnTo>
                    <a:pt x="164" y="277"/>
                  </a:lnTo>
                  <a:lnTo>
                    <a:pt x="157" y="270"/>
                  </a:lnTo>
                  <a:lnTo>
                    <a:pt x="152" y="265"/>
                  </a:lnTo>
                  <a:lnTo>
                    <a:pt x="149" y="258"/>
                  </a:lnTo>
                  <a:lnTo>
                    <a:pt x="145" y="253"/>
                  </a:lnTo>
                  <a:lnTo>
                    <a:pt x="140" y="246"/>
                  </a:lnTo>
                  <a:lnTo>
                    <a:pt x="133" y="239"/>
                  </a:lnTo>
                  <a:lnTo>
                    <a:pt x="128" y="234"/>
                  </a:lnTo>
                  <a:lnTo>
                    <a:pt x="123" y="229"/>
                  </a:lnTo>
                  <a:lnTo>
                    <a:pt x="119" y="225"/>
                  </a:lnTo>
                  <a:lnTo>
                    <a:pt x="116" y="222"/>
                  </a:lnTo>
                  <a:lnTo>
                    <a:pt x="116" y="222"/>
                  </a:lnTo>
                  <a:lnTo>
                    <a:pt x="116" y="222"/>
                  </a:lnTo>
                  <a:lnTo>
                    <a:pt x="114" y="222"/>
                  </a:lnTo>
                  <a:lnTo>
                    <a:pt x="107" y="222"/>
                  </a:lnTo>
                  <a:lnTo>
                    <a:pt x="107" y="222"/>
                  </a:lnTo>
                  <a:lnTo>
                    <a:pt x="105" y="222"/>
                  </a:lnTo>
                  <a:lnTo>
                    <a:pt x="105" y="222"/>
                  </a:lnTo>
                  <a:lnTo>
                    <a:pt x="105" y="222"/>
                  </a:lnTo>
                  <a:lnTo>
                    <a:pt x="105" y="220"/>
                  </a:lnTo>
                  <a:lnTo>
                    <a:pt x="105" y="220"/>
                  </a:lnTo>
                  <a:lnTo>
                    <a:pt x="102" y="217"/>
                  </a:lnTo>
                  <a:lnTo>
                    <a:pt x="102" y="217"/>
                  </a:lnTo>
                  <a:lnTo>
                    <a:pt x="102" y="217"/>
                  </a:lnTo>
                  <a:lnTo>
                    <a:pt x="102" y="217"/>
                  </a:lnTo>
                  <a:lnTo>
                    <a:pt x="100" y="213"/>
                  </a:lnTo>
                  <a:lnTo>
                    <a:pt x="100" y="208"/>
                  </a:lnTo>
                  <a:lnTo>
                    <a:pt x="100" y="203"/>
                  </a:lnTo>
                  <a:lnTo>
                    <a:pt x="100" y="199"/>
                  </a:lnTo>
                  <a:lnTo>
                    <a:pt x="100" y="191"/>
                  </a:lnTo>
                  <a:lnTo>
                    <a:pt x="97" y="184"/>
                  </a:lnTo>
                  <a:lnTo>
                    <a:pt x="97" y="177"/>
                  </a:lnTo>
                  <a:lnTo>
                    <a:pt x="95" y="168"/>
                  </a:lnTo>
                  <a:lnTo>
                    <a:pt x="90" y="156"/>
                  </a:lnTo>
                  <a:lnTo>
                    <a:pt x="90" y="151"/>
                  </a:lnTo>
                  <a:lnTo>
                    <a:pt x="90" y="151"/>
                  </a:lnTo>
                  <a:lnTo>
                    <a:pt x="90" y="149"/>
                  </a:lnTo>
                  <a:lnTo>
                    <a:pt x="90" y="146"/>
                  </a:lnTo>
                  <a:lnTo>
                    <a:pt x="97" y="137"/>
                  </a:lnTo>
                  <a:lnTo>
                    <a:pt x="102" y="132"/>
                  </a:lnTo>
                  <a:lnTo>
                    <a:pt x="102" y="125"/>
                  </a:lnTo>
                  <a:lnTo>
                    <a:pt x="105" y="125"/>
                  </a:lnTo>
                  <a:lnTo>
                    <a:pt x="105" y="123"/>
                  </a:lnTo>
                  <a:lnTo>
                    <a:pt x="105" y="120"/>
                  </a:lnTo>
                  <a:lnTo>
                    <a:pt x="105" y="118"/>
                  </a:lnTo>
                  <a:lnTo>
                    <a:pt x="105" y="118"/>
                  </a:lnTo>
                  <a:lnTo>
                    <a:pt x="107" y="118"/>
                  </a:lnTo>
                  <a:lnTo>
                    <a:pt x="123" y="118"/>
                  </a:lnTo>
                  <a:lnTo>
                    <a:pt x="123" y="118"/>
                  </a:lnTo>
                  <a:lnTo>
                    <a:pt x="123" y="113"/>
                  </a:lnTo>
                  <a:lnTo>
                    <a:pt x="123" y="113"/>
                  </a:lnTo>
                  <a:lnTo>
                    <a:pt x="121" y="113"/>
                  </a:lnTo>
                  <a:lnTo>
                    <a:pt x="121" y="113"/>
                  </a:lnTo>
                  <a:lnTo>
                    <a:pt x="121" y="111"/>
                  </a:lnTo>
                  <a:lnTo>
                    <a:pt x="121" y="111"/>
                  </a:lnTo>
                  <a:lnTo>
                    <a:pt x="121" y="111"/>
                  </a:lnTo>
                  <a:lnTo>
                    <a:pt x="121" y="111"/>
                  </a:lnTo>
                  <a:lnTo>
                    <a:pt x="121" y="109"/>
                  </a:lnTo>
                  <a:lnTo>
                    <a:pt x="119" y="109"/>
                  </a:lnTo>
                  <a:lnTo>
                    <a:pt x="119" y="109"/>
                  </a:lnTo>
                  <a:lnTo>
                    <a:pt x="119" y="106"/>
                  </a:lnTo>
                  <a:lnTo>
                    <a:pt x="116" y="106"/>
                  </a:lnTo>
                  <a:lnTo>
                    <a:pt x="116" y="106"/>
                  </a:lnTo>
                  <a:lnTo>
                    <a:pt x="114" y="104"/>
                  </a:lnTo>
                  <a:lnTo>
                    <a:pt x="114" y="104"/>
                  </a:lnTo>
                  <a:lnTo>
                    <a:pt x="114" y="104"/>
                  </a:lnTo>
                  <a:lnTo>
                    <a:pt x="112" y="106"/>
                  </a:lnTo>
                  <a:lnTo>
                    <a:pt x="112" y="106"/>
                  </a:lnTo>
                  <a:lnTo>
                    <a:pt x="112" y="104"/>
                  </a:lnTo>
                  <a:lnTo>
                    <a:pt x="109" y="102"/>
                  </a:lnTo>
                  <a:lnTo>
                    <a:pt x="112" y="102"/>
                  </a:lnTo>
                  <a:lnTo>
                    <a:pt x="112" y="102"/>
                  </a:lnTo>
                  <a:lnTo>
                    <a:pt x="112" y="102"/>
                  </a:lnTo>
                  <a:lnTo>
                    <a:pt x="112" y="102"/>
                  </a:lnTo>
                  <a:lnTo>
                    <a:pt x="112" y="102"/>
                  </a:lnTo>
                  <a:lnTo>
                    <a:pt x="109" y="99"/>
                  </a:lnTo>
                  <a:lnTo>
                    <a:pt x="109" y="99"/>
                  </a:lnTo>
                  <a:lnTo>
                    <a:pt x="109" y="99"/>
                  </a:lnTo>
                  <a:lnTo>
                    <a:pt x="109" y="97"/>
                  </a:lnTo>
                  <a:lnTo>
                    <a:pt x="109" y="97"/>
                  </a:lnTo>
                  <a:lnTo>
                    <a:pt x="109" y="97"/>
                  </a:lnTo>
                  <a:lnTo>
                    <a:pt x="107" y="97"/>
                  </a:lnTo>
                  <a:lnTo>
                    <a:pt x="107" y="97"/>
                  </a:lnTo>
                  <a:lnTo>
                    <a:pt x="107" y="97"/>
                  </a:lnTo>
                  <a:lnTo>
                    <a:pt x="107" y="94"/>
                  </a:lnTo>
                  <a:lnTo>
                    <a:pt x="105" y="92"/>
                  </a:lnTo>
                  <a:lnTo>
                    <a:pt x="105" y="92"/>
                  </a:lnTo>
                  <a:lnTo>
                    <a:pt x="105" y="90"/>
                  </a:lnTo>
                  <a:lnTo>
                    <a:pt x="102" y="87"/>
                  </a:lnTo>
                  <a:lnTo>
                    <a:pt x="102" y="87"/>
                  </a:lnTo>
                  <a:lnTo>
                    <a:pt x="102" y="85"/>
                  </a:lnTo>
                  <a:lnTo>
                    <a:pt x="105" y="85"/>
                  </a:lnTo>
                  <a:lnTo>
                    <a:pt x="105" y="85"/>
                  </a:lnTo>
                  <a:lnTo>
                    <a:pt x="105" y="83"/>
                  </a:lnTo>
                  <a:lnTo>
                    <a:pt x="105" y="80"/>
                  </a:lnTo>
                  <a:lnTo>
                    <a:pt x="105" y="78"/>
                  </a:lnTo>
                  <a:lnTo>
                    <a:pt x="107" y="75"/>
                  </a:lnTo>
                  <a:lnTo>
                    <a:pt x="107" y="73"/>
                  </a:lnTo>
                  <a:lnTo>
                    <a:pt x="107" y="73"/>
                  </a:lnTo>
                  <a:lnTo>
                    <a:pt x="107" y="73"/>
                  </a:lnTo>
                  <a:lnTo>
                    <a:pt x="107" y="73"/>
                  </a:lnTo>
                  <a:lnTo>
                    <a:pt x="107" y="73"/>
                  </a:lnTo>
                  <a:lnTo>
                    <a:pt x="107" y="71"/>
                  </a:lnTo>
                  <a:lnTo>
                    <a:pt x="107" y="71"/>
                  </a:lnTo>
                  <a:lnTo>
                    <a:pt x="107" y="71"/>
                  </a:lnTo>
                  <a:lnTo>
                    <a:pt x="105" y="71"/>
                  </a:lnTo>
                  <a:lnTo>
                    <a:pt x="107" y="71"/>
                  </a:lnTo>
                  <a:lnTo>
                    <a:pt x="107" y="68"/>
                  </a:lnTo>
                  <a:lnTo>
                    <a:pt x="107" y="68"/>
                  </a:lnTo>
                  <a:lnTo>
                    <a:pt x="105" y="66"/>
                  </a:lnTo>
                  <a:lnTo>
                    <a:pt x="105" y="66"/>
                  </a:lnTo>
                  <a:lnTo>
                    <a:pt x="105" y="64"/>
                  </a:lnTo>
                  <a:lnTo>
                    <a:pt x="105" y="64"/>
                  </a:lnTo>
                  <a:lnTo>
                    <a:pt x="105" y="64"/>
                  </a:lnTo>
                  <a:lnTo>
                    <a:pt x="105" y="64"/>
                  </a:lnTo>
                  <a:lnTo>
                    <a:pt x="105" y="64"/>
                  </a:lnTo>
                  <a:lnTo>
                    <a:pt x="102" y="64"/>
                  </a:lnTo>
                  <a:lnTo>
                    <a:pt x="102" y="64"/>
                  </a:lnTo>
                  <a:lnTo>
                    <a:pt x="102" y="61"/>
                  </a:lnTo>
                  <a:lnTo>
                    <a:pt x="102" y="61"/>
                  </a:lnTo>
                  <a:lnTo>
                    <a:pt x="102" y="61"/>
                  </a:lnTo>
                  <a:lnTo>
                    <a:pt x="102" y="61"/>
                  </a:lnTo>
                  <a:lnTo>
                    <a:pt x="102" y="61"/>
                  </a:lnTo>
                  <a:lnTo>
                    <a:pt x="102" y="59"/>
                  </a:lnTo>
                  <a:lnTo>
                    <a:pt x="102" y="59"/>
                  </a:lnTo>
                  <a:lnTo>
                    <a:pt x="102" y="57"/>
                  </a:lnTo>
                  <a:lnTo>
                    <a:pt x="102" y="57"/>
                  </a:lnTo>
                  <a:lnTo>
                    <a:pt x="102" y="54"/>
                  </a:lnTo>
                  <a:lnTo>
                    <a:pt x="102" y="49"/>
                  </a:lnTo>
                  <a:lnTo>
                    <a:pt x="102" y="47"/>
                  </a:lnTo>
                  <a:lnTo>
                    <a:pt x="102" y="47"/>
                  </a:lnTo>
                  <a:lnTo>
                    <a:pt x="102" y="47"/>
                  </a:lnTo>
                  <a:lnTo>
                    <a:pt x="102" y="42"/>
                  </a:lnTo>
                  <a:lnTo>
                    <a:pt x="100" y="40"/>
                  </a:lnTo>
                  <a:lnTo>
                    <a:pt x="100" y="38"/>
                  </a:lnTo>
                  <a:lnTo>
                    <a:pt x="100" y="38"/>
                  </a:lnTo>
                  <a:lnTo>
                    <a:pt x="100" y="35"/>
                  </a:lnTo>
                  <a:lnTo>
                    <a:pt x="100" y="35"/>
                  </a:lnTo>
                  <a:lnTo>
                    <a:pt x="100" y="35"/>
                  </a:lnTo>
                  <a:lnTo>
                    <a:pt x="100" y="33"/>
                  </a:lnTo>
                  <a:lnTo>
                    <a:pt x="97" y="31"/>
                  </a:lnTo>
                  <a:lnTo>
                    <a:pt x="97" y="31"/>
                  </a:lnTo>
                  <a:lnTo>
                    <a:pt x="90" y="23"/>
                  </a:lnTo>
                  <a:lnTo>
                    <a:pt x="90" y="23"/>
                  </a:lnTo>
                  <a:lnTo>
                    <a:pt x="90" y="21"/>
                  </a:lnTo>
                  <a:lnTo>
                    <a:pt x="90" y="21"/>
                  </a:lnTo>
                  <a:lnTo>
                    <a:pt x="88" y="21"/>
                  </a:lnTo>
                  <a:lnTo>
                    <a:pt x="88" y="21"/>
                  </a:lnTo>
                  <a:lnTo>
                    <a:pt x="88" y="19"/>
                  </a:lnTo>
                  <a:lnTo>
                    <a:pt x="88" y="19"/>
                  </a:lnTo>
                  <a:lnTo>
                    <a:pt x="88" y="16"/>
                  </a:lnTo>
                  <a:lnTo>
                    <a:pt x="86" y="16"/>
                  </a:lnTo>
                  <a:lnTo>
                    <a:pt x="81" y="12"/>
                  </a:lnTo>
                  <a:lnTo>
                    <a:pt x="78" y="12"/>
                  </a:lnTo>
                  <a:lnTo>
                    <a:pt x="78" y="9"/>
                  </a:lnTo>
                  <a:lnTo>
                    <a:pt x="78" y="9"/>
                  </a:lnTo>
                  <a:lnTo>
                    <a:pt x="76" y="7"/>
                  </a:lnTo>
                  <a:lnTo>
                    <a:pt x="76" y="7"/>
                  </a:lnTo>
                  <a:lnTo>
                    <a:pt x="76" y="7"/>
                  </a:lnTo>
                  <a:lnTo>
                    <a:pt x="76" y="7"/>
                  </a:lnTo>
                  <a:lnTo>
                    <a:pt x="74" y="4"/>
                  </a:lnTo>
                  <a:lnTo>
                    <a:pt x="71" y="4"/>
                  </a:lnTo>
                  <a:lnTo>
                    <a:pt x="71" y="4"/>
                  </a:lnTo>
                  <a:lnTo>
                    <a:pt x="69" y="7"/>
                  </a:lnTo>
                  <a:lnTo>
                    <a:pt x="69" y="7"/>
                  </a:lnTo>
                  <a:lnTo>
                    <a:pt x="69" y="9"/>
                  </a:lnTo>
                  <a:lnTo>
                    <a:pt x="69" y="12"/>
                  </a:lnTo>
                  <a:lnTo>
                    <a:pt x="69" y="12"/>
                  </a:lnTo>
                  <a:lnTo>
                    <a:pt x="69" y="14"/>
                  </a:lnTo>
                  <a:lnTo>
                    <a:pt x="69" y="14"/>
                  </a:lnTo>
                  <a:lnTo>
                    <a:pt x="69" y="14"/>
                  </a:lnTo>
                  <a:lnTo>
                    <a:pt x="69" y="16"/>
                  </a:lnTo>
                  <a:lnTo>
                    <a:pt x="67" y="16"/>
                  </a:lnTo>
                  <a:lnTo>
                    <a:pt x="67" y="16"/>
                  </a:lnTo>
                  <a:lnTo>
                    <a:pt x="67" y="16"/>
                  </a:lnTo>
                  <a:lnTo>
                    <a:pt x="67" y="16"/>
                  </a:lnTo>
                  <a:lnTo>
                    <a:pt x="64" y="16"/>
                  </a:lnTo>
                  <a:lnTo>
                    <a:pt x="64" y="14"/>
                  </a:lnTo>
                  <a:lnTo>
                    <a:pt x="62" y="14"/>
                  </a:lnTo>
                  <a:lnTo>
                    <a:pt x="62" y="14"/>
                  </a:lnTo>
                  <a:lnTo>
                    <a:pt x="60" y="12"/>
                  </a:lnTo>
                  <a:lnTo>
                    <a:pt x="57" y="12"/>
                  </a:lnTo>
                  <a:lnTo>
                    <a:pt x="57" y="9"/>
                  </a:lnTo>
                  <a:lnTo>
                    <a:pt x="55" y="12"/>
                  </a:lnTo>
                  <a:lnTo>
                    <a:pt x="52" y="12"/>
                  </a:lnTo>
                  <a:lnTo>
                    <a:pt x="52" y="12"/>
                  </a:lnTo>
                  <a:lnTo>
                    <a:pt x="52" y="12"/>
                  </a:lnTo>
                  <a:lnTo>
                    <a:pt x="50" y="12"/>
                  </a:lnTo>
                  <a:lnTo>
                    <a:pt x="50" y="12"/>
                  </a:lnTo>
                  <a:lnTo>
                    <a:pt x="48" y="12"/>
                  </a:lnTo>
                  <a:lnTo>
                    <a:pt x="45" y="12"/>
                  </a:lnTo>
                  <a:lnTo>
                    <a:pt x="45" y="12"/>
                  </a:lnTo>
                  <a:lnTo>
                    <a:pt x="43" y="12"/>
                  </a:lnTo>
                  <a:lnTo>
                    <a:pt x="41" y="12"/>
                  </a:lnTo>
                  <a:lnTo>
                    <a:pt x="41" y="12"/>
                  </a:lnTo>
                  <a:lnTo>
                    <a:pt x="38" y="12"/>
                  </a:lnTo>
                  <a:lnTo>
                    <a:pt x="38" y="9"/>
                  </a:lnTo>
                  <a:lnTo>
                    <a:pt x="38" y="9"/>
                  </a:lnTo>
                  <a:lnTo>
                    <a:pt x="36" y="7"/>
                  </a:lnTo>
                  <a:lnTo>
                    <a:pt x="34" y="4"/>
                  </a:lnTo>
                  <a:lnTo>
                    <a:pt x="34" y="4"/>
                  </a:lnTo>
                  <a:lnTo>
                    <a:pt x="31" y="4"/>
                  </a:lnTo>
                  <a:lnTo>
                    <a:pt x="31" y="4"/>
                  </a:lnTo>
                  <a:lnTo>
                    <a:pt x="31" y="4"/>
                  </a:lnTo>
                  <a:lnTo>
                    <a:pt x="31" y="4"/>
                  </a:lnTo>
                  <a:lnTo>
                    <a:pt x="29" y="4"/>
                  </a:lnTo>
                  <a:lnTo>
                    <a:pt x="29" y="4"/>
                  </a:lnTo>
                  <a:lnTo>
                    <a:pt x="29" y="4"/>
                  </a:lnTo>
                  <a:lnTo>
                    <a:pt x="26" y="7"/>
                  </a:lnTo>
                  <a:lnTo>
                    <a:pt x="26" y="7"/>
                  </a:lnTo>
                  <a:lnTo>
                    <a:pt x="26" y="7"/>
                  </a:lnTo>
                  <a:lnTo>
                    <a:pt x="24" y="4"/>
                  </a:lnTo>
                  <a:lnTo>
                    <a:pt x="24" y="4"/>
                  </a:lnTo>
                  <a:lnTo>
                    <a:pt x="24" y="4"/>
                  </a:lnTo>
                  <a:lnTo>
                    <a:pt x="19" y="2"/>
                  </a:lnTo>
                  <a:lnTo>
                    <a:pt x="17" y="0"/>
                  </a:lnTo>
                  <a:lnTo>
                    <a:pt x="17" y="0"/>
                  </a:lnTo>
                  <a:lnTo>
                    <a:pt x="15" y="0"/>
                  </a:lnTo>
                  <a:lnTo>
                    <a:pt x="15" y="0"/>
                  </a:lnTo>
                  <a:lnTo>
                    <a:pt x="12" y="0"/>
                  </a:lnTo>
                  <a:lnTo>
                    <a:pt x="12" y="4"/>
                  </a:lnTo>
                  <a:lnTo>
                    <a:pt x="15" y="4"/>
                  </a:lnTo>
                  <a:lnTo>
                    <a:pt x="15" y="4"/>
                  </a:lnTo>
                  <a:lnTo>
                    <a:pt x="15" y="4"/>
                  </a:lnTo>
                  <a:lnTo>
                    <a:pt x="15" y="4"/>
                  </a:lnTo>
                  <a:lnTo>
                    <a:pt x="15" y="4"/>
                  </a:lnTo>
                  <a:lnTo>
                    <a:pt x="17" y="4"/>
                  </a:lnTo>
                  <a:lnTo>
                    <a:pt x="17" y="4"/>
                  </a:lnTo>
                  <a:lnTo>
                    <a:pt x="17" y="4"/>
                  </a:lnTo>
                  <a:lnTo>
                    <a:pt x="17" y="7"/>
                  </a:lnTo>
                  <a:lnTo>
                    <a:pt x="17" y="12"/>
                  </a:lnTo>
                  <a:lnTo>
                    <a:pt x="17" y="12"/>
                  </a:lnTo>
                  <a:lnTo>
                    <a:pt x="17" y="12"/>
                  </a:lnTo>
                  <a:lnTo>
                    <a:pt x="17" y="12"/>
                  </a:lnTo>
                  <a:lnTo>
                    <a:pt x="19" y="12"/>
                  </a:lnTo>
                  <a:lnTo>
                    <a:pt x="19" y="12"/>
                  </a:lnTo>
                  <a:lnTo>
                    <a:pt x="19" y="12"/>
                  </a:lnTo>
                  <a:lnTo>
                    <a:pt x="19" y="12"/>
                  </a:lnTo>
                  <a:lnTo>
                    <a:pt x="19" y="14"/>
                  </a:lnTo>
                  <a:lnTo>
                    <a:pt x="22" y="14"/>
                  </a:lnTo>
                  <a:lnTo>
                    <a:pt x="22" y="14"/>
                  </a:lnTo>
                  <a:lnTo>
                    <a:pt x="22" y="14"/>
                  </a:lnTo>
                  <a:lnTo>
                    <a:pt x="22" y="12"/>
                  </a:lnTo>
                  <a:lnTo>
                    <a:pt x="22" y="9"/>
                  </a:lnTo>
                  <a:lnTo>
                    <a:pt x="24" y="12"/>
                  </a:lnTo>
                  <a:lnTo>
                    <a:pt x="26" y="12"/>
                  </a:lnTo>
                  <a:lnTo>
                    <a:pt x="29" y="12"/>
                  </a:lnTo>
                  <a:lnTo>
                    <a:pt x="29" y="14"/>
                  </a:lnTo>
                  <a:lnTo>
                    <a:pt x="29" y="14"/>
                  </a:lnTo>
                  <a:lnTo>
                    <a:pt x="29" y="14"/>
                  </a:lnTo>
                  <a:lnTo>
                    <a:pt x="29" y="16"/>
                  </a:lnTo>
                  <a:lnTo>
                    <a:pt x="29" y="16"/>
                  </a:lnTo>
                  <a:lnTo>
                    <a:pt x="29" y="16"/>
                  </a:lnTo>
                  <a:lnTo>
                    <a:pt x="29" y="16"/>
                  </a:lnTo>
                  <a:lnTo>
                    <a:pt x="29" y="19"/>
                  </a:lnTo>
                  <a:lnTo>
                    <a:pt x="31" y="19"/>
                  </a:lnTo>
                  <a:lnTo>
                    <a:pt x="31" y="19"/>
                  </a:lnTo>
                  <a:lnTo>
                    <a:pt x="31" y="21"/>
                  </a:lnTo>
                  <a:lnTo>
                    <a:pt x="31" y="21"/>
                  </a:lnTo>
                  <a:lnTo>
                    <a:pt x="34" y="21"/>
                  </a:lnTo>
                  <a:lnTo>
                    <a:pt x="34" y="23"/>
                  </a:lnTo>
                  <a:lnTo>
                    <a:pt x="36" y="23"/>
                  </a:lnTo>
                  <a:lnTo>
                    <a:pt x="36" y="23"/>
                  </a:lnTo>
                  <a:lnTo>
                    <a:pt x="36" y="26"/>
                  </a:lnTo>
                  <a:lnTo>
                    <a:pt x="36" y="28"/>
                  </a:lnTo>
                  <a:lnTo>
                    <a:pt x="36" y="28"/>
                  </a:lnTo>
                  <a:lnTo>
                    <a:pt x="36" y="31"/>
                  </a:lnTo>
                  <a:lnTo>
                    <a:pt x="34" y="33"/>
                  </a:lnTo>
                  <a:lnTo>
                    <a:pt x="34" y="35"/>
                  </a:lnTo>
                  <a:lnTo>
                    <a:pt x="34" y="35"/>
                  </a:lnTo>
                  <a:lnTo>
                    <a:pt x="34" y="38"/>
                  </a:lnTo>
                  <a:lnTo>
                    <a:pt x="38" y="40"/>
                  </a:lnTo>
                  <a:lnTo>
                    <a:pt x="41" y="40"/>
                  </a:lnTo>
                  <a:lnTo>
                    <a:pt x="41" y="40"/>
                  </a:lnTo>
                  <a:lnTo>
                    <a:pt x="41" y="42"/>
                  </a:lnTo>
                  <a:lnTo>
                    <a:pt x="43" y="42"/>
                  </a:lnTo>
                  <a:lnTo>
                    <a:pt x="43" y="42"/>
                  </a:lnTo>
                  <a:lnTo>
                    <a:pt x="45" y="45"/>
                  </a:lnTo>
                  <a:lnTo>
                    <a:pt x="45" y="45"/>
                  </a:lnTo>
                  <a:lnTo>
                    <a:pt x="45" y="47"/>
                  </a:lnTo>
                  <a:lnTo>
                    <a:pt x="45" y="49"/>
                  </a:lnTo>
                  <a:lnTo>
                    <a:pt x="45" y="52"/>
                  </a:lnTo>
                  <a:lnTo>
                    <a:pt x="48" y="54"/>
                  </a:lnTo>
                  <a:lnTo>
                    <a:pt x="48" y="54"/>
                  </a:lnTo>
                  <a:lnTo>
                    <a:pt x="50" y="57"/>
                  </a:lnTo>
                  <a:lnTo>
                    <a:pt x="50" y="57"/>
                  </a:lnTo>
                  <a:lnTo>
                    <a:pt x="50" y="59"/>
                  </a:lnTo>
                  <a:lnTo>
                    <a:pt x="52" y="59"/>
                  </a:lnTo>
                  <a:lnTo>
                    <a:pt x="52" y="61"/>
                  </a:lnTo>
                  <a:lnTo>
                    <a:pt x="52" y="61"/>
                  </a:lnTo>
                  <a:lnTo>
                    <a:pt x="52" y="64"/>
                  </a:lnTo>
                  <a:lnTo>
                    <a:pt x="52" y="64"/>
                  </a:lnTo>
                  <a:lnTo>
                    <a:pt x="52" y="64"/>
                  </a:lnTo>
                  <a:lnTo>
                    <a:pt x="52" y="64"/>
                  </a:lnTo>
                  <a:lnTo>
                    <a:pt x="52" y="66"/>
                  </a:lnTo>
                  <a:lnTo>
                    <a:pt x="52" y="66"/>
                  </a:lnTo>
                  <a:lnTo>
                    <a:pt x="50" y="68"/>
                  </a:lnTo>
                  <a:lnTo>
                    <a:pt x="50" y="68"/>
                  </a:lnTo>
                  <a:lnTo>
                    <a:pt x="48" y="68"/>
                  </a:lnTo>
                  <a:lnTo>
                    <a:pt x="45" y="71"/>
                  </a:lnTo>
                  <a:lnTo>
                    <a:pt x="45" y="73"/>
                  </a:lnTo>
                  <a:lnTo>
                    <a:pt x="45" y="73"/>
                  </a:lnTo>
                  <a:lnTo>
                    <a:pt x="43" y="75"/>
                  </a:lnTo>
                  <a:lnTo>
                    <a:pt x="43" y="75"/>
                  </a:lnTo>
                  <a:lnTo>
                    <a:pt x="41" y="75"/>
                  </a:lnTo>
                  <a:lnTo>
                    <a:pt x="41" y="75"/>
                  </a:lnTo>
                  <a:lnTo>
                    <a:pt x="41" y="75"/>
                  </a:lnTo>
                  <a:lnTo>
                    <a:pt x="38" y="75"/>
                  </a:lnTo>
                  <a:lnTo>
                    <a:pt x="38" y="75"/>
                  </a:lnTo>
                  <a:lnTo>
                    <a:pt x="36" y="75"/>
                  </a:lnTo>
                  <a:lnTo>
                    <a:pt x="36" y="75"/>
                  </a:lnTo>
                  <a:lnTo>
                    <a:pt x="34" y="78"/>
                  </a:lnTo>
                  <a:lnTo>
                    <a:pt x="34" y="78"/>
                  </a:lnTo>
                  <a:lnTo>
                    <a:pt x="34" y="78"/>
                  </a:lnTo>
                  <a:lnTo>
                    <a:pt x="31" y="80"/>
                  </a:lnTo>
                  <a:lnTo>
                    <a:pt x="31" y="80"/>
                  </a:lnTo>
                  <a:lnTo>
                    <a:pt x="31" y="80"/>
                  </a:lnTo>
                  <a:lnTo>
                    <a:pt x="31" y="80"/>
                  </a:lnTo>
                  <a:lnTo>
                    <a:pt x="29" y="80"/>
                  </a:lnTo>
                  <a:lnTo>
                    <a:pt x="29" y="80"/>
                  </a:lnTo>
                  <a:lnTo>
                    <a:pt x="31" y="80"/>
                  </a:lnTo>
                  <a:lnTo>
                    <a:pt x="31" y="80"/>
                  </a:lnTo>
                  <a:lnTo>
                    <a:pt x="31" y="80"/>
                  </a:lnTo>
                  <a:lnTo>
                    <a:pt x="34" y="83"/>
                  </a:lnTo>
                  <a:lnTo>
                    <a:pt x="34" y="83"/>
                  </a:lnTo>
                  <a:lnTo>
                    <a:pt x="34" y="85"/>
                  </a:lnTo>
                  <a:lnTo>
                    <a:pt x="34" y="87"/>
                  </a:lnTo>
                  <a:lnTo>
                    <a:pt x="34" y="87"/>
                  </a:lnTo>
                  <a:lnTo>
                    <a:pt x="34" y="90"/>
                  </a:lnTo>
                  <a:lnTo>
                    <a:pt x="36" y="92"/>
                  </a:lnTo>
                  <a:lnTo>
                    <a:pt x="36" y="92"/>
                  </a:lnTo>
                  <a:lnTo>
                    <a:pt x="38" y="94"/>
                  </a:lnTo>
                  <a:lnTo>
                    <a:pt x="38" y="97"/>
                  </a:lnTo>
                  <a:lnTo>
                    <a:pt x="38" y="99"/>
                  </a:lnTo>
                  <a:lnTo>
                    <a:pt x="34" y="104"/>
                  </a:lnTo>
                  <a:lnTo>
                    <a:pt x="34" y="104"/>
                  </a:lnTo>
                  <a:lnTo>
                    <a:pt x="34" y="106"/>
                  </a:lnTo>
                  <a:lnTo>
                    <a:pt x="34" y="106"/>
                  </a:lnTo>
                  <a:lnTo>
                    <a:pt x="34" y="106"/>
                  </a:lnTo>
                  <a:lnTo>
                    <a:pt x="31" y="106"/>
                  </a:lnTo>
                  <a:lnTo>
                    <a:pt x="31" y="106"/>
                  </a:lnTo>
                  <a:lnTo>
                    <a:pt x="31" y="106"/>
                  </a:lnTo>
                  <a:lnTo>
                    <a:pt x="31" y="109"/>
                  </a:lnTo>
                  <a:lnTo>
                    <a:pt x="31" y="109"/>
                  </a:lnTo>
                  <a:lnTo>
                    <a:pt x="31" y="109"/>
                  </a:lnTo>
                  <a:lnTo>
                    <a:pt x="31" y="109"/>
                  </a:lnTo>
                  <a:lnTo>
                    <a:pt x="29" y="109"/>
                  </a:lnTo>
                  <a:lnTo>
                    <a:pt x="31" y="113"/>
                  </a:lnTo>
                  <a:lnTo>
                    <a:pt x="29" y="113"/>
                  </a:lnTo>
                  <a:lnTo>
                    <a:pt x="29" y="116"/>
                  </a:lnTo>
                  <a:lnTo>
                    <a:pt x="29" y="118"/>
                  </a:lnTo>
                  <a:lnTo>
                    <a:pt x="29" y="118"/>
                  </a:lnTo>
                  <a:lnTo>
                    <a:pt x="29" y="118"/>
                  </a:lnTo>
                  <a:lnTo>
                    <a:pt x="31" y="118"/>
                  </a:lnTo>
                  <a:lnTo>
                    <a:pt x="31" y="118"/>
                  </a:lnTo>
                  <a:lnTo>
                    <a:pt x="34" y="118"/>
                  </a:lnTo>
                  <a:lnTo>
                    <a:pt x="34" y="118"/>
                  </a:lnTo>
                  <a:lnTo>
                    <a:pt x="34" y="120"/>
                  </a:lnTo>
                  <a:lnTo>
                    <a:pt x="34" y="128"/>
                  </a:lnTo>
                  <a:lnTo>
                    <a:pt x="34" y="130"/>
                  </a:lnTo>
                  <a:lnTo>
                    <a:pt x="34" y="132"/>
                  </a:lnTo>
                  <a:lnTo>
                    <a:pt x="34" y="132"/>
                  </a:lnTo>
                  <a:lnTo>
                    <a:pt x="34" y="135"/>
                  </a:lnTo>
                  <a:lnTo>
                    <a:pt x="34" y="135"/>
                  </a:lnTo>
                  <a:lnTo>
                    <a:pt x="34" y="137"/>
                  </a:lnTo>
                  <a:lnTo>
                    <a:pt x="34" y="137"/>
                  </a:lnTo>
                  <a:lnTo>
                    <a:pt x="34" y="139"/>
                  </a:lnTo>
                  <a:lnTo>
                    <a:pt x="31" y="144"/>
                  </a:lnTo>
                  <a:lnTo>
                    <a:pt x="31" y="146"/>
                  </a:lnTo>
                  <a:lnTo>
                    <a:pt x="31" y="149"/>
                  </a:lnTo>
                  <a:lnTo>
                    <a:pt x="31" y="149"/>
                  </a:lnTo>
                  <a:lnTo>
                    <a:pt x="34" y="151"/>
                  </a:lnTo>
                  <a:lnTo>
                    <a:pt x="34" y="151"/>
                  </a:lnTo>
                  <a:lnTo>
                    <a:pt x="34" y="154"/>
                  </a:lnTo>
                  <a:lnTo>
                    <a:pt x="36" y="156"/>
                  </a:lnTo>
                  <a:lnTo>
                    <a:pt x="36" y="158"/>
                  </a:lnTo>
                  <a:lnTo>
                    <a:pt x="38" y="158"/>
                  </a:lnTo>
                  <a:lnTo>
                    <a:pt x="43" y="158"/>
                  </a:lnTo>
                  <a:lnTo>
                    <a:pt x="43" y="158"/>
                  </a:lnTo>
                  <a:lnTo>
                    <a:pt x="45" y="158"/>
                  </a:lnTo>
                  <a:lnTo>
                    <a:pt x="45" y="158"/>
                  </a:lnTo>
                  <a:lnTo>
                    <a:pt x="45" y="161"/>
                  </a:lnTo>
                  <a:lnTo>
                    <a:pt x="45" y="161"/>
                  </a:lnTo>
                  <a:lnTo>
                    <a:pt x="45" y="161"/>
                  </a:lnTo>
                  <a:lnTo>
                    <a:pt x="43" y="163"/>
                  </a:lnTo>
                  <a:lnTo>
                    <a:pt x="43" y="163"/>
                  </a:lnTo>
                  <a:lnTo>
                    <a:pt x="43" y="163"/>
                  </a:lnTo>
                  <a:lnTo>
                    <a:pt x="43" y="163"/>
                  </a:lnTo>
                  <a:lnTo>
                    <a:pt x="43" y="165"/>
                  </a:lnTo>
                  <a:lnTo>
                    <a:pt x="41" y="165"/>
                  </a:lnTo>
                  <a:lnTo>
                    <a:pt x="41" y="165"/>
                  </a:lnTo>
                  <a:lnTo>
                    <a:pt x="38" y="165"/>
                  </a:lnTo>
                  <a:lnTo>
                    <a:pt x="38" y="168"/>
                  </a:lnTo>
                  <a:lnTo>
                    <a:pt x="38" y="168"/>
                  </a:lnTo>
                  <a:lnTo>
                    <a:pt x="36" y="170"/>
                  </a:lnTo>
                  <a:lnTo>
                    <a:pt x="36" y="170"/>
                  </a:lnTo>
                  <a:lnTo>
                    <a:pt x="34" y="170"/>
                  </a:lnTo>
                  <a:lnTo>
                    <a:pt x="34" y="170"/>
                  </a:lnTo>
                  <a:lnTo>
                    <a:pt x="34" y="170"/>
                  </a:lnTo>
                  <a:lnTo>
                    <a:pt x="34" y="170"/>
                  </a:lnTo>
                  <a:lnTo>
                    <a:pt x="31" y="170"/>
                  </a:lnTo>
                  <a:lnTo>
                    <a:pt x="31" y="170"/>
                  </a:lnTo>
                  <a:lnTo>
                    <a:pt x="31" y="170"/>
                  </a:lnTo>
                  <a:lnTo>
                    <a:pt x="29" y="173"/>
                  </a:lnTo>
                  <a:lnTo>
                    <a:pt x="29" y="173"/>
                  </a:lnTo>
                  <a:lnTo>
                    <a:pt x="29" y="173"/>
                  </a:lnTo>
                  <a:lnTo>
                    <a:pt x="29" y="173"/>
                  </a:lnTo>
                  <a:lnTo>
                    <a:pt x="29" y="173"/>
                  </a:lnTo>
                  <a:lnTo>
                    <a:pt x="26" y="173"/>
                  </a:lnTo>
                  <a:lnTo>
                    <a:pt x="26" y="175"/>
                  </a:lnTo>
                  <a:lnTo>
                    <a:pt x="26" y="175"/>
                  </a:lnTo>
                  <a:lnTo>
                    <a:pt x="26" y="175"/>
                  </a:lnTo>
                  <a:lnTo>
                    <a:pt x="26" y="175"/>
                  </a:lnTo>
                  <a:lnTo>
                    <a:pt x="26" y="175"/>
                  </a:lnTo>
                  <a:lnTo>
                    <a:pt x="26" y="173"/>
                  </a:lnTo>
                  <a:lnTo>
                    <a:pt x="24" y="173"/>
                  </a:lnTo>
                  <a:lnTo>
                    <a:pt x="24" y="173"/>
                  </a:lnTo>
                  <a:lnTo>
                    <a:pt x="24" y="173"/>
                  </a:lnTo>
                  <a:lnTo>
                    <a:pt x="24" y="173"/>
                  </a:lnTo>
                  <a:lnTo>
                    <a:pt x="22" y="173"/>
                  </a:lnTo>
                  <a:lnTo>
                    <a:pt x="22" y="173"/>
                  </a:lnTo>
                  <a:lnTo>
                    <a:pt x="22" y="173"/>
                  </a:lnTo>
                  <a:lnTo>
                    <a:pt x="22" y="173"/>
                  </a:lnTo>
                  <a:lnTo>
                    <a:pt x="22" y="173"/>
                  </a:lnTo>
                  <a:lnTo>
                    <a:pt x="22" y="173"/>
                  </a:lnTo>
                  <a:lnTo>
                    <a:pt x="22" y="173"/>
                  </a:lnTo>
                  <a:lnTo>
                    <a:pt x="19" y="173"/>
                  </a:lnTo>
                  <a:lnTo>
                    <a:pt x="19" y="173"/>
                  </a:lnTo>
                  <a:lnTo>
                    <a:pt x="19" y="175"/>
                  </a:lnTo>
                  <a:lnTo>
                    <a:pt x="17" y="177"/>
                  </a:lnTo>
                  <a:lnTo>
                    <a:pt x="15" y="180"/>
                  </a:lnTo>
                  <a:lnTo>
                    <a:pt x="15" y="182"/>
                  </a:lnTo>
                  <a:lnTo>
                    <a:pt x="15" y="182"/>
                  </a:lnTo>
                  <a:lnTo>
                    <a:pt x="15" y="187"/>
                  </a:lnTo>
                  <a:lnTo>
                    <a:pt x="15" y="187"/>
                  </a:lnTo>
                  <a:lnTo>
                    <a:pt x="17" y="189"/>
                  </a:lnTo>
                  <a:lnTo>
                    <a:pt x="17" y="189"/>
                  </a:lnTo>
                  <a:lnTo>
                    <a:pt x="19" y="191"/>
                  </a:lnTo>
                  <a:lnTo>
                    <a:pt x="17" y="191"/>
                  </a:lnTo>
                  <a:lnTo>
                    <a:pt x="17" y="196"/>
                  </a:lnTo>
                  <a:lnTo>
                    <a:pt x="15" y="201"/>
                  </a:lnTo>
                  <a:lnTo>
                    <a:pt x="15" y="203"/>
                  </a:lnTo>
                  <a:lnTo>
                    <a:pt x="17" y="203"/>
                  </a:lnTo>
                  <a:lnTo>
                    <a:pt x="17" y="203"/>
                  </a:lnTo>
                  <a:lnTo>
                    <a:pt x="17" y="206"/>
                  </a:lnTo>
                  <a:lnTo>
                    <a:pt x="17" y="206"/>
                  </a:lnTo>
                  <a:lnTo>
                    <a:pt x="17" y="208"/>
                  </a:lnTo>
                  <a:lnTo>
                    <a:pt x="15" y="208"/>
                  </a:lnTo>
                  <a:lnTo>
                    <a:pt x="15" y="208"/>
                  </a:lnTo>
                  <a:lnTo>
                    <a:pt x="12" y="210"/>
                  </a:lnTo>
                  <a:lnTo>
                    <a:pt x="12" y="215"/>
                  </a:lnTo>
                  <a:lnTo>
                    <a:pt x="12" y="217"/>
                  </a:lnTo>
                  <a:lnTo>
                    <a:pt x="10" y="220"/>
                  </a:lnTo>
                  <a:lnTo>
                    <a:pt x="10" y="220"/>
                  </a:lnTo>
                  <a:lnTo>
                    <a:pt x="7" y="220"/>
                  </a:lnTo>
                  <a:lnTo>
                    <a:pt x="7" y="220"/>
                  </a:lnTo>
                  <a:lnTo>
                    <a:pt x="7" y="222"/>
                  </a:lnTo>
                  <a:lnTo>
                    <a:pt x="7" y="222"/>
                  </a:lnTo>
                  <a:lnTo>
                    <a:pt x="7" y="225"/>
                  </a:lnTo>
                  <a:lnTo>
                    <a:pt x="7" y="225"/>
                  </a:lnTo>
                  <a:lnTo>
                    <a:pt x="5" y="225"/>
                  </a:lnTo>
                  <a:lnTo>
                    <a:pt x="5" y="225"/>
                  </a:lnTo>
                  <a:lnTo>
                    <a:pt x="3" y="227"/>
                  </a:lnTo>
                  <a:lnTo>
                    <a:pt x="3" y="227"/>
                  </a:lnTo>
                  <a:lnTo>
                    <a:pt x="0" y="227"/>
                  </a:lnTo>
                  <a:lnTo>
                    <a:pt x="0" y="227"/>
                  </a:lnTo>
                  <a:lnTo>
                    <a:pt x="0" y="227"/>
                  </a:lnTo>
                  <a:lnTo>
                    <a:pt x="0" y="227"/>
                  </a:lnTo>
                  <a:lnTo>
                    <a:pt x="0" y="229"/>
                  </a:lnTo>
                  <a:lnTo>
                    <a:pt x="3" y="229"/>
                  </a:lnTo>
                  <a:lnTo>
                    <a:pt x="3" y="229"/>
                  </a:lnTo>
                  <a:lnTo>
                    <a:pt x="5" y="232"/>
                  </a:lnTo>
                  <a:lnTo>
                    <a:pt x="7" y="234"/>
                  </a:lnTo>
                  <a:lnTo>
                    <a:pt x="7" y="234"/>
                  </a:lnTo>
                  <a:lnTo>
                    <a:pt x="7" y="234"/>
                  </a:lnTo>
                  <a:lnTo>
                    <a:pt x="5" y="236"/>
                  </a:lnTo>
                  <a:lnTo>
                    <a:pt x="5" y="236"/>
                  </a:lnTo>
                  <a:lnTo>
                    <a:pt x="5" y="239"/>
                  </a:lnTo>
                  <a:lnTo>
                    <a:pt x="7" y="239"/>
                  </a:lnTo>
                  <a:lnTo>
                    <a:pt x="7" y="239"/>
                  </a:lnTo>
                  <a:lnTo>
                    <a:pt x="10" y="239"/>
                  </a:lnTo>
                  <a:lnTo>
                    <a:pt x="10" y="241"/>
                  </a:lnTo>
                  <a:lnTo>
                    <a:pt x="12" y="244"/>
                  </a:lnTo>
                  <a:lnTo>
                    <a:pt x="15" y="244"/>
                  </a:lnTo>
                  <a:lnTo>
                    <a:pt x="15" y="246"/>
                  </a:lnTo>
                  <a:lnTo>
                    <a:pt x="15" y="246"/>
                  </a:lnTo>
                  <a:lnTo>
                    <a:pt x="15" y="246"/>
                  </a:lnTo>
                  <a:lnTo>
                    <a:pt x="15" y="246"/>
                  </a:lnTo>
                  <a:lnTo>
                    <a:pt x="17" y="246"/>
                  </a:lnTo>
                  <a:lnTo>
                    <a:pt x="17" y="246"/>
                  </a:lnTo>
                  <a:lnTo>
                    <a:pt x="17" y="248"/>
                  </a:lnTo>
                  <a:lnTo>
                    <a:pt x="17" y="248"/>
                  </a:lnTo>
                  <a:lnTo>
                    <a:pt x="17" y="251"/>
                  </a:lnTo>
                  <a:lnTo>
                    <a:pt x="17" y="251"/>
                  </a:lnTo>
                  <a:lnTo>
                    <a:pt x="17" y="253"/>
                  </a:lnTo>
                  <a:lnTo>
                    <a:pt x="19" y="253"/>
                  </a:lnTo>
                  <a:lnTo>
                    <a:pt x="19" y="251"/>
                  </a:lnTo>
                  <a:lnTo>
                    <a:pt x="22" y="248"/>
                  </a:lnTo>
                  <a:lnTo>
                    <a:pt x="22" y="248"/>
                  </a:lnTo>
                  <a:lnTo>
                    <a:pt x="24" y="248"/>
                  </a:lnTo>
                  <a:lnTo>
                    <a:pt x="24" y="248"/>
                  </a:lnTo>
                  <a:lnTo>
                    <a:pt x="24" y="246"/>
                  </a:lnTo>
                  <a:lnTo>
                    <a:pt x="24" y="246"/>
                  </a:lnTo>
                  <a:lnTo>
                    <a:pt x="26" y="246"/>
                  </a:lnTo>
                  <a:lnTo>
                    <a:pt x="26" y="251"/>
                  </a:lnTo>
                  <a:lnTo>
                    <a:pt x="29" y="251"/>
                  </a:lnTo>
                  <a:lnTo>
                    <a:pt x="31" y="253"/>
                  </a:lnTo>
                  <a:lnTo>
                    <a:pt x="34" y="253"/>
                  </a:lnTo>
                  <a:lnTo>
                    <a:pt x="34" y="255"/>
                  </a:lnTo>
                  <a:lnTo>
                    <a:pt x="34" y="258"/>
                  </a:lnTo>
                  <a:lnTo>
                    <a:pt x="34" y="258"/>
                  </a:lnTo>
                  <a:lnTo>
                    <a:pt x="34" y="260"/>
                  </a:lnTo>
                  <a:lnTo>
                    <a:pt x="36" y="260"/>
                  </a:lnTo>
                  <a:lnTo>
                    <a:pt x="36" y="262"/>
                  </a:lnTo>
                  <a:lnTo>
                    <a:pt x="36" y="262"/>
                  </a:lnTo>
                  <a:lnTo>
                    <a:pt x="36" y="262"/>
                  </a:lnTo>
                  <a:lnTo>
                    <a:pt x="36" y="262"/>
                  </a:lnTo>
                  <a:lnTo>
                    <a:pt x="38" y="265"/>
                  </a:lnTo>
                  <a:lnTo>
                    <a:pt x="38" y="265"/>
                  </a:lnTo>
                  <a:lnTo>
                    <a:pt x="41" y="270"/>
                  </a:lnTo>
                  <a:lnTo>
                    <a:pt x="43" y="272"/>
                  </a:lnTo>
                  <a:lnTo>
                    <a:pt x="43" y="272"/>
                  </a:lnTo>
                  <a:lnTo>
                    <a:pt x="45" y="274"/>
                  </a:lnTo>
                  <a:lnTo>
                    <a:pt x="45" y="274"/>
                  </a:lnTo>
                  <a:lnTo>
                    <a:pt x="45" y="274"/>
                  </a:lnTo>
                  <a:lnTo>
                    <a:pt x="45" y="277"/>
                  </a:lnTo>
                  <a:lnTo>
                    <a:pt x="48" y="277"/>
                  </a:lnTo>
                  <a:lnTo>
                    <a:pt x="48" y="277"/>
                  </a:lnTo>
                  <a:lnTo>
                    <a:pt x="48" y="277"/>
                  </a:lnTo>
                  <a:lnTo>
                    <a:pt x="50" y="279"/>
                  </a:lnTo>
                  <a:lnTo>
                    <a:pt x="50" y="279"/>
                  </a:lnTo>
                  <a:lnTo>
                    <a:pt x="50" y="281"/>
                  </a:lnTo>
                  <a:lnTo>
                    <a:pt x="50" y="281"/>
                  </a:lnTo>
                  <a:lnTo>
                    <a:pt x="52" y="281"/>
                  </a:lnTo>
                  <a:lnTo>
                    <a:pt x="52" y="284"/>
                  </a:lnTo>
                  <a:lnTo>
                    <a:pt x="52" y="284"/>
                  </a:lnTo>
                  <a:lnTo>
                    <a:pt x="52" y="284"/>
                  </a:lnTo>
                  <a:lnTo>
                    <a:pt x="52" y="281"/>
                  </a:lnTo>
                  <a:lnTo>
                    <a:pt x="52" y="279"/>
                  </a:lnTo>
                  <a:lnTo>
                    <a:pt x="55" y="279"/>
                  </a:lnTo>
                  <a:lnTo>
                    <a:pt x="55" y="277"/>
                  </a:lnTo>
                  <a:lnTo>
                    <a:pt x="55" y="277"/>
                  </a:lnTo>
                  <a:lnTo>
                    <a:pt x="60" y="279"/>
                  </a:lnTo>
                  <a:lnTo>
                    <a:pt x="60" y="279"/>
                  </a:lnTo>
                  <a:lnTo>
                    <a:pt x="62" y="279"/>
                  </a:lnTo>
                  <a:lnTo>
                    <a:pt x="64" y="277"/>
                  </a:lnTo>
                  <a:lnTo>
                    <a:pt x="67" y="277"/>
                  </a:lnTo>
                  <a:lnTo>
                    <a:pt x="69" y="277"/>
                  </a:lnTo>
                  <a:lnTo>
                    <a:pt x="74" y="277"/>
                  </a:lnTo>
                  <a:lnTo>
                    <a:pt x="74" y="277"/>
                  </a:lnTo>
                  <a:lnTo>
                    <a:pt x="74" y="274"/>
                  </a:lnTo>
                  <a:lnTo>
                    <a:pt x="76" y="274"/>
                  </a:lnTo>
                  <a:lnTo>
                    <a:pt x="76" y="274"/>
                  </a:lnTo>
                  <a:lnTo>
                    <a:pt x="81" y="274"/>
                  </a:lnTo>
                  <a:lnTo>
                    <a:pt x="86" y="272"/>
                  </a:lnTo>
                  <a:lnTo>
                    <a:pt x="86" y="272"/>
                  </a:lnTo>
                  <a:lnTo>
                    <a:pt x="88" y="272"/>
                  </a:lnTo>
                  <a:lnTo>
                    <a:pt x="88" y="272"/>
                  </a:lnTo>
                  <a:lnTo>
                    <a:pt x="88" y="272"/>
                  </a:lnTo>
                  <a:lnTo>
                    <a:pt x="88" y="272"/>
                  </a:lnTo>
                  <a:lnTo>
                    <a:pt x="88" y="272"/>
                  </a:lnTo>
                  <a:lnTo>
                    <a:pt x="90" y="272"/>
                  </a:lnTo>
                  <a:lnTo>
                    <a:pt x="90" y="272"/>
                  </a:lnTo>
                  <a:lnTo>
                    <a:pt x="90" y="272"/>
                  </a:lnTo>
                  <a:lnTo>
                    <a:pt x="93" y="274"/>
                  </a:lnTo>
                  <a:lnTo>
                    <a:pt x="93" y="277"/>
                  </a:lnTo>
                  <a:lnTo>
                    <a:pt x="95" y="279"/>
                  </a:lnTo>
                  <a:lnTo>
                    <a:pt x="97" y="281"/>
                  </a:lnTo>
                  <a:lnTo>
                    <a:pt x="100" y="284"/>
                  </a:lnTo>
                  <a:lnTo>
                    <a:pt x="100" y="286"/>
                  </a:lnTo>
                  <a:lnTo>
                    <a:pt x="97" y="288"/>
                  </a:lnTo>
                  <a:lnTo>
                    <a:pt x="97" y="291"/>
                  </a:lnTo>
                  <a:lnTo>
                    <a:pt x="100" y="291"/>
                  </a:lnTo>
                  <a:lnTo>
                    <a:pt x="100" y="293"/>
                  </a:lnTo>
                  <a:lnTo>
                    <a:pt x="100" y="296"/>
                  </a:lnTo>
                  <a:lnTo>
                    <a:pt x="100" y="300"/>
                  </a:lnTo>
                  <a:lnTo>
                    <a:pt x="100" y="300"/>
                  </a:lnTo>
                  <a:lnTo>
                    <a:pt x="100" y="300"/>
                  </a:lnTo>
                  <a:lnTo>
                    <a:pt x="102" y="303"/>
                  </a:lnTo>
                  <a:lnTo>
                    <a:pt x="102" y="303"/>
                  </a:lnTo>
                  <a:lnTo>
                    <a:pt x="102" y="305"/>
                  </a:lnTo>
                  <a:lnTo>
                    <a:pt x="102" y="305"/>
                  </a:lnTo>
                  <a:lnTo>
                    <a:pt x="102" y="305"/>
                  </a:lnTo>
                  <a:lnTo>
                    <a:pt x="100" y="307"/>
                  </a:lnTo>
                  <a:lnTo>
                    <a:pt x="100" y="307"/>
                  </a:lnTo>
                  <a:lnTo>
                    <a:pt x="100" y="310"/>
                  </a:lnTo>
                  <a:lnTo>
                    <a:pt x="100" y="310"/>
                  </a:lnTo>
                  <a:lnTo>
                    <a:pt x="100" y="310"/>
                  </a:lnTo>
                  <a:lnTo>
                    <a:pt x="100" y="310"/>
                  </a:lnTo>
                  <a:lnTo>
                    <a:pt x="100" y="312"/>
                  </a:lnTo>
                  <a:lnTo>
                    <a:pt x="100" y="317"/>
                  </a:lnTo>
                  <a:lnTo>
                    <a:pt x="102" y="319"/>
                  </a:lnTo>
                  <a:lnTo>
                    <a:pt x="102" y="322"/>
                  </a:lnTo>
                  <a:lnTo>
                    <a:pt x="100" y="322"/>
                  </a:lnTo>
                  <a:lnTo>
                    <a:pt x="100" y="324"/>
                  </a:lnTo>
                  <a:lnTo>
                    <a:pt x="100" y="324"/>
                  </a:lnTo>
                  <a:lnTo>
                    <a:pt x="97" y="324"/>
                  </a:lnTo>
                  <a:lnTo>
                    <a:pt x="97" y="324"/>
                  </a:lnTo>
                  <a:lnTo>
                    <a:pt x="97" y="326"/>
                  </a:lnTo>
                  <a:lnTo>
                    <a:pt x="97" y="326"/>
                  </a:lnTo>
                  <a:lnTo>
                    <a:pt x="97" y="326"/>
                  </a:lnTo>
                  <a:lnTo>
                    <a:pt x="95" y="329"/>
                  </a:lnTo>
                  <a:lnTo>
                    <a:pt x="95" y="329"/>
                  </a:lnTo>
                  <a:lnTo>
                    <a:pt x="93" y="331"/>
                  </a:lnTo>
                  <a:lnTo>
                    <a:pt x="93" y="331"/>
                  </a:lnTo>
                  <a:lnTo>
                    <a:pt x="93" y="333"/>
                  </a:lnTo>
                  <a:lnTo>
                    <a:pt x="93" y="336"/>
                  </a:lnTo>
                  <a:lnTo>
                    <a:pt x="93" y="338"/>
                  </a:lnTo>
                  <a:lnTo>
                    <a:pt x="93" y="341"/>
                  </a:lnTo>
                  <a:lnTo>
                    <a:pt x="90" y="345"/>
                  </a:lnTo>
                  <a:lnTo>
                    <a:pt x="90" y="345"/>
                  </a:lnTo>
                  <a:lnTo>
                    <a:pt x="88" y="345"/>
                  </a:lnTo>
                  <a:lnTo>
                    <a:pt x="88" y="345"/>
                  </a:lnTo>
                  <a:lnTo>
                    <a:pt x="86" y="345"/>
                  </a:lnTo>
                  <a:lnTo>
                    <a:pt x="86" y="348"/>
                  </a:lnTo>
                  <a:lnTo>
                    <a:pt x="83" y="348"/>
                  </a:lnTo>
                  <a:lnTo>
                    <a:pt x="83" y="350"/>
                  </a:lnTo>
                  <a:lnTo>
                    <a:pt x="83" y="352"/>
                  </a:lnTo>
                  <a:lnTo>
                    <a:pt x="83" y="355"/>
                  </a:lnTo>
                  <a:lnTo>
                    <a:pt x="83" y="355"/>
                  </a:lnTo>
                  <a:lnTo>
                    <a:pt x="86" y="355"/>
                  </a:lnTo>
                  <a:lnTo>
                    <a:pt x="86" y="357"/>
                  </a:lnTo>
                  <a:lnTo>
                    <a:pt x="88" y="357"/>
                  </a:lnTo>
                  <a:lnTo>
                    <a:pt x="93" y="362"/>
                  </a:lnTo>
                  <a:lnTo>
                    <a:pt x="93" y="364"/>
                  </a:lnTo>
                  <a:lnTo>
                    <a:pt x="93" y="364"/>
                  </a:lnTo>
                  <a:lnTo>
                    <a:pt x="93" y="369"/>
                  </a:lnTo>
                  <a:lnTo>
                    <a:pt x="93" y="371"/>
                  </a:lnTo>
                  <a:lnTo>
                    <a:pt x="93" y="376"/>
                  </a:lnTo>
                  <a:lnTo>
                    <a:pt x="95" y="376"/>
                  </a:lnTo>
                  <a:lnTo>
                    <a:pt x="97" y="376"/>
                  </a:lnTo>
                  <a:lnTo>
                    <a:pt x="100" y="376"/>
                  </a:lnTo>
                  <a:lnTo>
                    <a:pt x="100" y="378"/>
                  </a:lnTo>
                  <a:lnTo>
                    <a:pt x="102" y="381"/>
                  </a:lnTo>
                  <a:lnTo>
                    <a:pt x="102" y="383"/>
                  </a:lnTo>
                  <a:lnTo>
                    <a:pt x="102" y="383"/>
                  </a:lnTo>
                  <a:lnTo>
                    <a:pt x="105" y="386"/>
                  </a:lnTo>
                  <a:lnTo>
                    <a:pt x="105" y="386"/>
                  </a:lnTo>
                  <a:lnTo>
                    <a:pt x="105" y="386"/>
                  </a:lnTo>
                  <a:lnTo>
                    <a:pt x="107" y="388"/>
                  </a:lnTo>
                  <a:lnTo>
                    <a:pt x="107" y="388"/>
                  </a:lnTo>
                  <a:lnTo>
                    <a:pt x="107" y="388"/>
                  </a:lnTo>
                  <a:lnTo>
                    <a:pt x="109" y="390"/>
                  </a:lnTo>
                  <a:lnTo>
                    <a:pt x="112" y="390"/>
                  </a:lnTo>
                  <a:lnTo>
                    <a:pt x="112" y="393"/>
                  </a:lnTo>
                  <a:lnTo>
                    <a:pt x="112" y="393"/>
                  </a:lnTo>
                  <a:lnTo>
                    <a:pt x="114" y="395"/>
                  </a:lnTo>
                  <a:lnTo>
                    <a:pt x="116" y="395"/>
                  </a:lnTo>
                  <a:lnTo>
                    <a:pt x="116" y="397"/>
                  </a:lnTo>
                  <a:lnTo>
                    <a:pt x="116" y="397"/>
                  </a:lnTo>
                  <a:lnTo>
                    <a:pt x="116" y="397"/>
                  </a:lnTo>
                  <a:lnTo>
                    <a:pt x="119" y="397"/>
                  </a:lnTo>
                  <a:lnTo>
                    <a:pt x="119" y="400"/>
                  </a:lnTo>
                  <a:lnTo>
                    <a:pt x="119" y="400"/>
                  </a:lnTo>
                  <a:lnTo>
                    <a:pt x="119" y="400"/>
                  </a:lnTo>
                  <a:lnTo>
                    <a:pt x="119" y="400"/>
                  </a:lnTo>
                  <a:lnTo>
                    <a:pt x="119" y="402"/>
                  </a:lnTo>
                  <a:lnTo>
                    <a:pt x="119" y="402"/>
                  </a:lnTo>
                  <a:lnTo>
                    <a:pt x="121" y="402"/>
                  </a:lnTo>
                  <a:lnTo>
                    <a:pt x="121" y="402"/>
                  </a:lnTo>
                  <a:lnTo>
                    <a:pt x="121" y="402"/>
                  </a:lnTo>
                  <a:lnTo>
                    <a:pt x="121" y="402"/>
                  </a:lnTo>
                  <a:lnTo>
                    <a:pt x="123" y="404"/>
                  </a:lnTo>
                  <a:lnTo>
                    <a:pt x="126" y="404"/>
                  </a:lnTo>
                  <a:lnTo>
                    <a:pt x="126" y="404"/>
                  </a:lnTo>
                  <a:lnTo>
                    <a:pt x="128" y="404"/>
                  </a:lnTo>
                  <a:lnTo>
                    <a:pt x="131" y="404"/>
                  </a:lnTo>
                  <a:lnTo>
                    <a:pt x="131" y="407"/>
                  </a:lnTo>
                  <a:lnTo>
                    <a:pt x="131" y="407"/>
                  </a:lnTo>
                  <a:lnTo>
                    <a:pt x="131" y="409"/>
                  </a:lnTo>
                  <a:lnTo>
                    <a:pt x="131" y="412"/>
                  </a:lnTo>
                  <a:lnTo>
                    <a:pt x="131" y="414"/>
                  </a:lnTo>
                  <a:lnTo>
                    <a:pt x="128" y="414"/>
                  </a:lnTo>
                  <a:lnTo>
                    <a:pt x="128" y="414"/>
                  </a:lnTo>
                  <a:lnTo>
                    <a:pt x="126" y="416"/>
                  </a:lnTo>
                  <a:lnTo>
                    <a:pt x="126" y="416"/>
                  </a:lnTo>
                  <a:lnTo>
                    <a:pt x="128" y="421"/>
                  </a:lnTo>
                  <a:lnTo>
                    <a:pt x="128" y="421"/>
                  </a:lnTo>
                  <a:lnTo>
                    <a:pt x="128" y="423"/>
                  </a:lnTo>
                  <a:lnTo>
                    <a:pt x="131" y="423"/>
                  </a:lnTo>
                  <a:lnTo>
                    <a:pt x="138" y="423"/>
                  </a:lnTo>
                  <a:lnTo>
                    <a:pt x="140" y="423"/>
                  </a:lnTo>
                  <a:lnTo>
                    <a:pt x="140" y="423"/>
                  </a:lnTo>
                  <a:lnTo>
                    <a:pt x="140" y="421"/>
                  </a:lnTo>
                  <a:lnTo>
                    <a:pt x="140" y="421"/>
                  </a:lnTo>
                  <a:lnTo>
                    <a:pt x="140" y="421"/>
                  </a:lnTo>
                  <a:lnTo>
                    <a:pt x="140" y="419"/>
                  </a:lnTo>
                  <a:lnTo>
                    <a:pt x="140" y="416"/>
                  </a:lnTo>
                  <a:lnTo>
                    <a:pt x="140" y="416"/>
                  </a:lnTo>
                  <a:lnTo>
                    <a:pt x="140" y="414"/>
                  </a:lnTo>
                  <a:lnTo>
                    <a:pt x="142" y="414"/>
                  </a:lnTo>
                  <a:lnTo>
                    <a:pt x="140" y="414"/>
                  </a:lnTo>
                  <a:lnTo>
                    <a:pt x="140" y="414"/>
                  </a:lnTo>
                  <a:lnTo>
                    <a:pt x="140" y="412"/>
                  </a:lnTo>
                  <a:lnTo>
                    <a:pt x="140" y="412"/>
                  </a:lnTo>
                  <a:lnTo>
                    <a:pt x="140" y="412"/>
                  </a:lnTo>
                  <a:lnTo>
                    <a:pt x="140" y="412"/>
                  </a:lnTo>
                  <a:lnTo>
                    <a:pt x="140" y="412"/>
                  </a:lnTo>
                  <a:lnTo>
                    <a:pt x="140" y="409"/>
                  </a:lnTo>
                  <a:lnTo>
                    <a:pt x="140" y="409"/>
                  </a:lnTo>
                  <a:lnTo>
                    <a:pt x="140" y="407"/>
                  </a:lnTo>
                  <a:lnTo>
                    <a:pt x="140" y="407"/>
                  </a:lnTo>
                  <a:lnTo>
                    <a:pt x="140" y="404"/>
                  </a:lnTo>
                  <a:lnTo>
                    <a:pt x="140" y="402"/>
                  </a:lnTo>
                  <a:lnTo>
                    <a:pt x="140" y="400"/>
                  </a:lnTo>
                  <a:lnTo>
                    <a:pt x="140" y="397"/>
                  </a:lnTo>
                  <a:lnTo>
                    <a:pt x="138" y="397"/>
                  </a:lnTo>
                  <a:lnTo>
                    <a:pt x="138" y="397"/>
                  </a:lnTo>
                  <a:lnTo>
                    <a:pt x="138" y="397"/>
                  </a:lnTo>
                  <a:lnTo>
                    <a:pt x="138" y="397"/>
                  </a:lnTo>
                  <a:lnTo>
                    <a:pt x="138" y="397"/>
                  </a:lnTo>
                  <a:lnTo>
                    <a:pt x="138" y="395"/>
                  </a:lnTo>
                  <a:lnTo>
                    <a:pt x="135" y="395"/>
                  </a:lnTo>
                  <a:lnTo>
                    <a:pt x="135" y="395"/>
                  </a:lnTo>
                  <a:lnTo>
                    <a:pt x="135" y="395"/>
                  </a:lnTo>
                  <a:lnTo>
                    <a:pt x="135" y="395"/>
                  </a:lnTo>
                  <a:lnTo>
                    <a:pt x="133" y="395"/>
                  </a:lnTo>
                  <a:lnTo>
                    <a:pt x="133" y="395"/>
                  </a:lnTo>
                  <a:lnTo>
                    <a:pt x="133" y="393"/>
                  </a:lnTo>
                  <a:lnTo>
                    <a:pt x="133" y="393"/>
                  </a:lnTo>
                  <a:lnTo>
                    <a:pt x="131" y="390"/>
                  </a:lnTo>
                  <a:lnTo>
                    <a:pt x="133" y="390"/>
                  </a:lnTo>
                  <a:lnTo>
                    <a:pt x="135" y="386"/>
                  </a:lnTo>
                  <a:lnTo>
                    <a:pt x="138" y="386"/>
                  </a:lnTo>
                  <a:lnTo>
                    <a:pt x="138" y="386"/>
                  </a:lnTo>
                  <a:lnTo>
                    <a:pt x="138" y="383"/>
                  </a:lnTo>
                  <a:lnTo>
                    <a:pt x="138" y="383"/>
                  </a:lnTo>
                  <a:lnTo>
                    <a:pt x="138" y="381"/>
                  </a:lnTo>
                  <a:lnTo>
                    <a:pt x="138" y="381"/>
                  </a:lnTo>
                  <a:lnTo>
                    <a:pt x="138" y="381"/>
                  </a:lnTo>
                  <a:lnTo>
                    <a:pt x="138" y="378"/>
                  </a:lnTo>
                  <a:lnTo>
                    <a:pt x="138" y="378"/>
                  </a:lnTo>
                  <a:lnTo>
                    <a:pt x="138" y="376"/>
                  </a:lnTo>
                  <a:lnTo>
                    <a:pt x="140" y="374"/>
                  </a:lnTo>
                  <a:lnTo>
                    <a:pt x="140" y="371"/>
                  </a:lnTo>
                  <a:lnTo>
                    <a:pt x="140" y="371"/>
                  </a:lnTo>
                  <a:lnTo>
                    <a:pt x="145" y="367"/>
                  </a:lnTo>
                  <a:lnTo>
                    <a:pt x="145" y="367"/>
                  </a:lnTo>
                  <a:lnTo>
                    <a:pt x="147" y="367"/>
                  </a:lnTo>
                  <a:lnTo>
                    <a:pt x="147" y="367"/>
                  </a:lnTo>
                  <a:lnTo>
                    <a:pt x="149" y="367"/>
                  </a:lnTo>
                  <a:lnTo>
                    <a:pt x="149" y="367"/>
                  </a:lnTo>
                  <a:lnTo>
                    <a:pt x="149" y="369"/>
                  </a:lnTo>
                  <a:lnTo>
                    <a:pt x="149" y="369"/>
                  </a:lnTo>
                  <a:lnTo>
                    <a:pt x="152" y="369"/>
                  </a:lnTo>
                  <a:lnTo>
                    <a:pt x="152" y="369"/>
                  </a:lnTo>
                  <a:lnTo>
                    <a:pt x="152" y="369"/>
                  </a:lnTo>
                  <a:lnTo>
                    <a:pt x="152" y="369"/>
                  </a:lnTo>
                  <a:lnTo>
                    <a:pt x="152" y="367"/>
                  </a:lnTo>
                  <a:lnTo>
                    <a:pt x="154" y="367"/>
                  </a:lnTo>
                  <a:lnTo>
                    <a:pt x="159" y="367"/>
                  </a:lnTo>
                  <a:lnTo>
                    <a:pt x="159" y="367"/>
                  </a:lnTo>
                  <a:lnTo>
                    <a:pt x="161" y="367"/>
                  </a:lnTo>
                  <a:lnTo>
                    <a:pt x="161" y="367"/>
                  </a:lnTo>
                  <a:lnTo>
                    <a:pt x="161" y="367"/>
                  </a:lnTo>
                  <a:lnTo>
                    <a:pt x="166" y="364"/>
                  </a:lnTo>
                  <a:lnTo>
                    <a:pt x="166" y="362"/>
                  </a:lnTo>
                  <a:lnTo>
                    <a:pt x="166" y="362"/>
                  </a:lnTo>
                  <a:lnTo>
                    <a:pt x="166" y="359"/>
                  </a:lnTo>
                  <a:lnTo>
                    <a:pt x="166" y="359"/>
                  </a:lnTo>
                  <a:lnTo>
                    <a:pt x="166" y="357"/>
                  </a:lnTo>
                  <a:lnTo>
                    <a:pt x="166" y="357"/>
                  </a:lnTo>
                  <a:lnTo>
                    <a:pt x="168" y="355"/>
                  </a:lnTo>
                  <a:lnTo>
                    <a:pt x="168" y="345"/>
                  </a:lnTo>
                  <a:lnTo>
                    <a:pt x="168" y="341"/>
                  </a:lnTo>
                  <a:lnTo>
                    <a:pt x="168" y="333"/>
                  </a:lnTo>
                  <a:lnTo>
                    <a:pt x="168" y="331"/>
                  </a:lnTo>
                  <a:lnTo>
                    <a:pt x="168" y="331"/>
                  </a:lnTo>
                  <a:lnTo>
                    <a:pt x="168" y="329"/>
                  </a:lnTo>
                  <a:lnTo>
                    <a:pt x="168" y="322"/>
                  </a:lnTo>
                  <a:lnTo>
                    <a:pt x="166" y="317"/>
                  </a:lnTo>
                  <a:lnTo>
                    <a:pt x="166" y="315"/>
                  </a:lnTo>
                  <a:lnTo>
                    <a:pt x="166" y="315"/>
                  </a:lnTo>
                  <a:lnTo>
                    <a:pt x="166" y="312"/>
                  </a:lnTo>
                  <a:lnTo>
                    <a:pt x="168" y="307"/>
                  </a:lnTo>
                  <a:close/>
                  <a:moveTo>
                    <a:pt x="102" y="139"/>
                  </a:moveTo>
                  <a:lnTo>
                    <a:pt x="102" y="139"/>
                  </a:lnTo>
                  <a:lnTo>
                    <a:pt x="100" y="139"/>
                  </a:lnTo>
                  <a:lnTo>
                    <a:pt x="100" y="142"/>
                  </a:lnTo>
                  <a:lnTo>
                    <a:pt x="102" y="144"/>
                  </a:lnTo>
                  <a:lnTo>
                    <a:pt x="102" y="144"/>
                  </a:lnTo>
                  <a:lnTo>
                    <a:pt x="102" y="144"/>
                  </a:lnTo>
                  <a:lnTo>
                    <a:pt x="105" y="144"/>
                  </a:lnTo>
                  <a:lnTo>
                    <a:pt x="105" y="144"/>
                  </a:lnTo>
                  <a:lnTo>
                    <a:pt x="105" y="142"/>
                  </a:lnTo>
                  <a:lnTo>
                    <a:pt x="105" y="139"/>
                  </a:lnTo>
                  <a:lnTo>
                    <a:pt x="102" y="139"/>
                  </a:lnTo>
                  <a:lnTo>
                    <a:pt x="102" y="139"/>
                  </a:lnTo>
                  <a:close/>
                  <a:moveTo>
                    <a:pt x="109" y="142"/>
                  </a:moveTo>
                  <a:lnTo>
                    <a:pt x="107" y="142"/>
                  </a:lnTo>
                  <a:lnTo>
                    <a:pt x="107" y="142"/>
                  </a:lnTo>
                  <a:lnTo>
                    <a:pt x="107" y="144"/>
                  </a:lnTo>
                  <a:lnTo>
                    <a:pt x="107" y="144"/>
                  </a:lnTo>
                  <a:lnTo>
                    <a:pt x="107" y="146"/>
                  </a:lnTo>
                  <a:lnTo>
                    <a:pt x="107" y="146"/>
                  </a:lnTo>
                  <a:lnTo>
                    <a:pt x="107" y="146"/>
                  </a:lnTo>
                  <a:lnTo>
                    <a:pt x="109" y="146"/>
                  </a:lnTo>
                  <a:lnTo>
                    <a:pt x="109" y="146"/>
                  </a:lnTo>
                  <a:lnTo>
                    <a:pt x="112" y="146"/>
                  </a:lnTo>
                  <a:lnTo>
                    <a:pt x="112" y="144"/>
                  </a:lnTo>
                  <a:lnTo>
                    <a:pt x="112" y="142"/>
                  </a:lnTo>
                  <a:lnTo>
                    <a:pt x="112" y="142"/>
                  </a:lnTo>
                  <a:lnTo>
                    <a:pt x="109" y="142"/>
                  </a:lnTo>
                  <a:lnTo>
                    <a:pt x="109" y="142"/>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0" name="Freeform 92">
              <a:extLst>
                <a:ext uri="{FF2B5EF4-FFF2-40B4-BE49-F238E27FC236}">
                  <a16:creationId xmlns:a16="http://schemas.microsoft.com/office/drawing/2014/main" id="{60D32964-3C51-2A7A-DFB1-21F7BF384BB8}"/>
                </a:ext>
              </a:extLst>
            </p:cNvPr>
            <p:cNvSpPr>
              <a:spLocks noEditPoints="1"/>
            </p:cNvSpPr>
            <p:nvPr/>
          </p:nvSpPr>
          <p:spPr bwMode="auto">
            <a:xfrm>
              <a:off x="10887074" y="4592204"/>
              <a:ext cx="619125" cy="1220788"/>
            </a:xfrm>
            <a:custGeom>
              <a:avLst/>
              <a:gdLst>
                <a:gd name="T0" fmla="*/ 274 w 390"/>
                <a:gd name="T1" fmla="*/ 80 h 769"/>
                <a:gd name="T2" fmla="*/ 269 w 390"/>
                <a:gd name="T3" fmla="*/ 73 h 769"/>
                <a:gd name="T4" fmla="*/ 359 w 390"/>
                <a:gd name="T5" fmla="*/ 270 h 769"/>
                <a:gd name="T6" fmla="*/ 373 w 390"/>
                <a:gd name="T7" fmla="*/ 147 h 769"/>
                <a:gd name="T8" fmla="*/ 369 w 390"/>
                <a:gd name="T9" fmla="*/ 92 h 769"/>
                <a:gd name="T10" fmla="*/ 362 w 390"/>
                <a:gd name="T11" fmla="*/ 73 h 769"/>
                <a:gd name="T12" fmla="*/ 352 w 390"/>
                <a:gd name="T13" fmla="*/ 50 h 769"/>
                <a:gd name="T14" fmla="*/ 345 w 390"/>
                <a:gd name="T15" fmla="*/ 43 h 769"/>
                <a:gd name="T16" fmla="*/ 336 w 390"/>
                <a:gd name="T17" fmla="*/ 26 h 769"/>
                <a:gd name="T18" fmla="*/ 328 w 390"/>
                <a:gd name="T19" fmla="*/ 17 h 769"/>
                <a:gd name="T20" fmla="*/ 321 w 390"/>
                <a:gd name="T21" fmla="*/ 14 h 769"/>
                <a:gd name="T22" fmla="*/ 324 w 390"/>
                <a:gd name="T23" fmla="*/ 2 h 769"/>
                <a:gd name="T24" fmla="*/ 317 w 390"/>
                <a:gd name="T25" fmla="*/ 9 h 769"/>
                <a:gd name="T26" fmla="*/ 314 w 390"/>
                <a:gd name="T27" fmla="*/ 19 h 769"/>
                <a:gd name="T28" fmla="*/ 298 w 390"/>
                <a:gd name="T29" fmla="*/ 26 h 769"/>
                <a:gd name="T30" fmla="*/ 302 w 390"/>
                <a:gd name="T31" fmla="*/ 40 h 769"/>
                <a:gd name="T32" fmla="*/ 300 w 390"/>
                <a:gd name="T33" fmla="*/ 71 h 769"/>
                <a:gd name="T34" fmla="*/ 281 w 390"/>
                <a:gd name="T35" fmla="*/ 80 h 769"/>
                <a:gd name="T36" fmla="*/ 274 w 390"/>
                <a:gd name="T37" fmla="*/ 92 h 769"/>
                <a:gd name="T38" fmla="*/ 260 w 390"/>
                <a:gd name="T39" fmla="*/ 88 h 769"/>
                <a:gd name="T40" fmla="*/ 253 w 390"/>
                <a:gd name="T41" fmla="*/ 90 h 769"/>
                <a:gd name="T42" fmla="*/ 255 w 390"/>
                <a:gd name="T43" fmla="*/ 125 h 769"/>
                <a:gd name="T44" fmla="*/ 255 w 390"/>
                <a:gd name="T45" fmla="*/ 121 h 769"/>
                <a:gd name="T46" fmla="*/ 241 w 390"/>
                <a:gd name="T47" fmla="*/ 133 h 769"/>
                <a:gd name="T48" fmla="*/ 248 w 390"/>
                <a:gd name="T49" fmla="*/ 144 h 769"/>
                <a:gd name="T50" fmla="*/ 250 w 390"/>
                <a:gd name="T51" fmla="*/ 149 h 769"/>
                <a:gd name="T52" fmla="*/ 229 w 390"/>
                <a:gd name="T53" fmla="*/ 168 h 769"/>
                <a:gd name="T54" fmla="*/ 227 w 390"/>
                <a:gd name="T55" fmla="*/ 149 h 769"/>
                <a:gd name="T56" fmla="*/ 205 w 390"/>
                <a:gd name="T57" fmla="*/ 180 h 769"/>
                <a:gd name="T58" fmla="*/ 208 w 390"/>
                <a:gd name="T59" fmla="*/ 192 h 769"/>
                <a:gd name="T60" fmla="*/ 201 w 390"/>
                <a:gd name="T61" fmla="*/ 180 h 769"/>
                <a:gd name="T62" fmla="*/ 170 w 390"/>
                <a:gd name="T63" fmla="*/ 199 h 769"/>
                <a:gd name="T64" fmla="*/ 172 w 390"/>
                <a:gd name="T65" fmla="*/ 218 h 769"/>
                <a:gd name="T66" fmla="*/ 160 w 390"/>
                <a:gd name="T67" fmla="*/ 208 h 769"/>
                <a:gd name="T68" fmla="*/ 149 w 390"/>
                <a:gd name="T69" fmla="*/ 215 h 769"/>
                <a:gd name="T70" fmla="*/ 130 w 390"/>
                <a:gd name="T71" fmla="*/ 218 h 769"/>
                <a:gd name="T72" fmla="*/ 115 w 390"/>
                <a:gd name="T73" fmla="*/ 222 h 769"/>
                <a:gd name="T74" fmla="*/ 104 w 390"/>
                <a:gd name="T75" fmla="*/ 222 h 769"/>
                <a:gd name="T76" fmla="*/ 66 w 390"/>
                <a:gd name="T77" fmla="*/ 234 h 769"/>
                <a:gd name="T78" fmla="*/ 59 w 390"/>
                <a:gd name="T79" fmla="*/ 270 h 769"/>
                <a:gd name="T80" fmla="*/ 42 w 390"/>
                <a:gd name="T81" fmla="*/ 317 h 769"/>
                <a:gd name="T82" fmla="*/ 54 w 390"/>
                <a:gd name="T83" fmla="*/ 395 h 769"/>
                <a:gd name="T84" fmla="*/ 63 w 390"/>
                <a:gd name="T85" fmla="*/ 431 h 769"/>
                <a:gd name="T86" fmla="*/ 52 w 390"/>
                <a:gd name="T87" fmla="*/ 471 h 769"/>
                <a:gd name="T88" fmla="*/ 18 w 390"/>
                <a:gd name="T89" fmla="*/ 518 h 769"/>
                <a:gd name="T90" fmla="*/ 4 w 390"/>
                <a:gd name="T91" fmla="*/ 556 h 769"/>
                <a:gd name="T92" fmla="*/ 2 w 390"/>
                <a:gd name="T93" fmla="*/ 577 h 769"/>
                <a:gd name="T94" fmla="*/ 18 w 390"/>
                <a:gd name="T95" fmla="*/ 622 h 769"/>
                <a:gd name="T96" fmla="*/ 23 w 390"/>
                <a:gd name="T97" fmla="*/ 658 h 769"/>
                <a:gd name="T98" fmla="*/ 37 w 390"/>
                <a:gd name="T99" fmla="*/ 715 h 769"/>
                <a:gd name="T100" fmla="*/ 56 w 390"/>
                <a:gd name="T101" fmla="*/ 743 h 769"/>
                <a:gd name="T102" fmla="*/ 127 w 390"/>
                <a:gd name="T103" fmla="*/ 764 h 769"/>
                <a:gd name="T104" fmla="*/ 198 w 390"/>
                <a:gd name="T105" fmla="*/ 736 h 769"/>
                <a:gd name="T106" fmla="*/ 212 w 390"/>
                <a:gd name="T107" fmla="*/ 717 h 769"/>
                <a:gd name="T108" fmla="*/ 236 w 390"/>
                <a:gd name="T109" fmla="*/ 656 h 769"/>
                <a:gd name="T110" fmla="*/ 276 w 390"/>
                <a:gd name="T111" fmla="*/ 516 h 769"/>
                <a:gd name="T112" fmla="*/ 298 w 390"/>
                <a:gd name="T113" fmla="*/ 445 h 769"/>
                <a:gd name="T114" fmla="*/ 331 w 390"/>
                <a:gd name="T115" fmla="*/ 338 h 769"/>
                <a:gd name="T116" fmla="*/ 347 w 390"/>
                <a:gd name="T117" fmla="*/ 265 h 769"/>
                <a:gd name="T118" fmla="*/ 347 w 390"/>
                <a:gd name="T119" fmla="*/ 218 h 769"/>
                <a:gd name="T120" fmla="*/ 357 w 390"/>
                <a:gd name="T121" fmla="*/ 192 h 769"/>
                <a:gd name="T122" fmla="*/ 364 w 390"/>
                <a:gd name="T123" fmla="*/ 213 h 769"/>
                <a:gd name="T124" fmla="*/ 388 w 390"/>
                <a:gd name="T125" fmla="*/ 19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0" h="769">
                  <a:moveTo>
                    <a:pt x="267" y="73"/>
                  </a:moveTo>
                  <a:lnTo>
                    <a:pt x="267" y="73"/>
                  </a:lnTo>
                  <a:lnTo>
                    <a:pt x="267" y="76"/>
                  </a:lnTo>
                  <a:lnTo>
                    <a:pt x="267" y="78"/>
                  </a:lnTo>
                  <a:lnTo>
                    <a:pt x="267" y="78"/>
                  </a:lnTo>
                  <a:lnTo>
                    <a:pt x="267" y="80"/>
                  </a:lnTo>
                  <a:lnTo>
                    <a:pt x="267" y="80"/>
                  </a:lnTo>
                  <a:lnTo>
                    <a:pt x="267" y="80"/>
                  </a:lnTo>
                  <a:lnTo>
                    <a:pt x="267" y="80"/>
                  </a:lnTo>
                  <a:lnTo>
                    <a:pt x="267" y="80"/>
                  </a:lnTo>
                  <a:lnTo>
                    <a:pt x="267" y="80"/>
                  </a:lnTo>
                  <a:lnTo>
                    <a:pt x="269" y="80"/>
                  </a:lnTo>
                  <a:lnTo>
                    <a:pt x="269" y="80"/>
                  </a:lnTo>
                  <a:lnTo>
                    <a:pt x="269" y="80"/>
                  </a:lnTo>
                  <a:lnTo>
                    <a:pt x="272" y="80"/>
                  </a:lnTo>
                  <a:lnTo>
                    <a:pt x="272" y="80"/>
                  </a:lnTo>
                  <a:lnTo>
                    <a:pt x="272" y="80"/>
                  </a:lnTo>
                  <a:lnTo>
                    <a:pt x="272" y="80"/>
                  </a:lnTo>
                  <a:lnTo>
                    <a:pt x="272" y="80"/>
                  </a:lnTo>
                  <a:lnTo>
                    <a:pt x="272" y="80"/>
                  </a:lnTo>
                  <a:lnTo>
                    <a:pt x="274" y="80"/>
                  </a:lnTo>
                  <a:lnTo>
                    <a:pt x="274" y="80"/>
                  </a:lnTo>
                  <a:lnTo>
                    <a:pt x="274" y="80"/>
                  </a:lnTo>
                  <a:lnTo>
                    <a:pt x="274" y="80"/>
                  </a:lnTo>
                  <a:lnTo>
                    <a:pt x="274" y="80"/>
                  </a:lnTo>
                  <a:lnTo>
                    <a:pt x="274" y="80"/>
                  </a:lnTo>
                  <a:lnTo>
                    <a:pt x="274" y="78"/>
                  </a:lnTo>
                  <a:lnTo>
                    <a:pt x="274" y="78"/>
                  </a:lnTo>
                  <a:lnTo>
                    <a:pt x="274" y="78"/>
                  </a:lnTo>
                  <a:lnTo>
                    <a:pt x="274" y="78"/>
                  </a:lnTo>
                  <a:lnTo>
                    <a:pt x="274" y="76"/>
                  </a:lnTo>
                  <a:lnTo>
                    <a:pt x="274" y="76"/>
                  </a:lnTo>
                  <a:lnTo>
                    <a:pt x="274" y="76"/>
                  </a:lnTo>
                  <a:lnTo>
                    <a:pt x="274" y="73"/>
                  </a:lnTo>
                  <a:lnTo>
                    <a:pt x="274" y="73"/>
                  </a:lnTo>
                  <a:lnTo>
                    <a:pt x="274" y="71"/>
                  </a:lnTo>
                  <a:lnTo>
                    <a:pt x="272" y="71"/>
                  </a:lnTo>
                  <a:lnTo>
                    <a:pt x="274" y="71"/>
                  </a:lnTo>
                  <a:lnTo>
                    <a:pt x="274" y="69"/>
                  </a:lnTo>
                  <a:lnTo>
                    <a:pt x="272" y="69"/>
                  </a:lnTo>
                  <a:lnTo>
                    <a:pt x="272" y="69"/>
                  </a:lnTo>
                  <a:lnTo>
                    <a:pt x="272" y="69"/>
                  </a:lnTo>
                  <a:lnTo>
                    <a:pt x="269" y="69"/>
                  </a:lnTo>
                  <a:lnTo>
                    <a:pt x="269" y="69"/>
                  </a:lnTo>
                  <a:lnTo>
                    <a:pt x="269" y="71"/>
                  </a:lnTo>
                  <a:lnTo>
                    <a:pt x="269" y="71"/>
                  </a:lnTo>
                  <a:lnTo>
                    <a:pt x="269" y="71"/>
                  </a:lnTo>
                  <a:lnTo>
                    <a:pt x="269" y="71"/>
                  </a:lnTo>
                  <a:lnTo>
                    <a:pt x="269" y="73"/>
                  </a:lnTo>
                  <a:lnTo>
                    <a:pt x="269" y="73"/>
                  </a:lnTo>
                  <a:lnTo>
                    <a:pt x="269" y="73"/>
                  </a:lnTo>
                  <a:lnTo>
                    <a:pt x="269" y="73"/>
                  </a:lnTo>
                  <a:lnTo>
                    <a:pt x="269" y="71"/>
                  </a:lnTo>
                  <a:lnTo>
                    <a:pt x="267" y="73"/>
                  </a:lnTo>
                  <a:lnTo>
                    <a:pt x="267" y="71"/>
                  </a:lnTo>
                  <a:lnTo>
                    <a:pt x="267" y="71"/>
                  </a:lnTo>
                  <a:lnTo>
                    <a:pt x="265" y="73"/>
                  </a:lnTo>
                  <a:lnTo>
                    <a:pt x="267" y="73"/>
                  </a:lnTo>
                  <a:lnTo>
                    <a:pt x="267" y="73"/>
                  </a:lnTo>
                  <a:close/>
                  <a:moveTo>
                    <a:pt x="362" y="263"/>
                  </a:moveTo>
                  <a:lnTo>
                    <a:pt x="362" y="263"/>
                  </a:lnTo>
                  <a:lnTo>
                    <a:pt x="362" y="265"/>
                  </a:lnTo>
                  <a:lnTo>
                    <a:pt x="359" y="265"/>
                  </a:lnTo>
                  <a:lnTo>
                    <a:pt x="359" y="265"/>
                  </a:lnTo>
                  <a:lnTo>
                    <a:pt x="357" y="272"/>
                  </a:lnTo>
                  <a:lnTo>
                    <a:pt x="354" y="272"/>
                  </a:lnTo>
                  <a:lnTo>
                    <a:pt x="354" y="275"/>
                  </a:lnTo>
                  <a:lnTo>
                    <a:pt x="354" y="275"/>
                  </a:lnTo>
                  <a:lnTo>
                    <a:pt x="354" y="277"/>
                  </a:lnTo>
                  <a:lnTo>
                    <a:pt x="354" y="277"/>
                  </a:lnTo>
                  <a:lnTo>
                    <a:pt x="354" y="277"/>
                  </a:lnTo>
                  <a:lnTo>
                    <a:pt x="352" y="282"/>
                  </a:lnTo>
                  <a:lnTo>
                    <a:pt x="352" y="282"/>
                  </a:lnTo>
                  <a:lnTo>
                    <a:pt x="352" y="284"/>
                  </a:lnTo>
                  <a:lnTo>
                    <a:pt x="354" y="282"/>
                  </a:lnTo>
                  <a:lnTo>
                    <a:pt x="357" y="279"/>
                  </a:lnTo>
                  <a:lnTo>
                    <a:pt x="357" y="277"/>
                  </a:lnTo>
                  <a:lnTo>
                    <a:pt x="359" y="270"/>
                  </a:lnTo>
                  <a:lnTo>
                    <a:pt x="362" y="267"/>
                  </a:lnTo>
                  <a:lnTo>
                    <a:pt x="364" y="263"/>
                  </a:lnTo>
                  <a:lnTo>
                    <a:pt x="364" y="260"/>
                  </a:lnTo>
                  <a:lnTo>
                    <a:pt x="362" y="263"/>
                  </a:lnTo>
                  <a:lnTo>
                    <a:pt x="362" y="263"/>
                  </a:lnTo>
                  <a:close/>
                  <a:moveTo>
                    <a:pt x="390" y="182"/>
                  </a:moveTo>
                  <a:lnTo>
                    <a:pt x="388" y="180"/>
                  </a:lnTo>
                  <a:lnTo>
                    <a:pt x="388" y="178"/>
                  </a:lnTo>
                  <a:lnTo>
                    <a:pt x="388" y="178"/>
                  </a:lnTo>
                  <a:lnTo>
                    <a:pt x="388" y="178"/>
                  </a:lnTo>
                  <a:lnTo>
                    <a:pt x="385" y="178"/>
                  </a:lnTo>
                  <a:lnTo>
                    <a:pt x="385" y="175"/>
                  </a:lnTo>
                  <a:lnTo>
                    <a:pt x="385" y="175"/>
                  </a:lnTo>
                  <a:lnTo>
                    <a:pt x="383" y="170"/>
                  </a:lnTo>
                  <a:lnTo>
                    <a:pt x="380" y="170"/>
                  </a:lnTo>
                  <a:lnTo>
                    <a:pt x="378" y="161"/>
                  </a:lnTo>
                  <a:lnTo>
                    <a:pt x="378" y="159"/>
                  </a:lnTo>
                  <a:lnTo>
                    <a:pt x="376" y="156"/>
                  </a:lnTo>
                  <a:lnTo>
                    <a:pt x="376" y="156"/>
                  </a:lnTo>
                  <a:lnTo>
                    <a:pt x="376" y="156"/>
                  </a:lnTo>
                  <a:lnTo>
                    <a:pt x="373" y="154"/>
                  </a:lnTo>
                  <a:lnTo>
                    <a:pt x="373" y="154"/>
                  </a:lnTo>
                  <a:lnTo>
                    <a:pt x="376" y="154"/>
                  </a:lnTo>
                  <a:lnTo>
                    <a:pt x="376" y="151"/>
                  </a:lnTo>
                  <a:lnTo>
                    <a:pt x="376" y="149"/>
                  </a:lnTo>
                  <a:lnTo>
                    <a:pt x="373" y="147"/>
                  </a:lnTo>
                  <a:lnTo>
                    <a:pt x="373" y="140"/>
                  </a:lnTo>
                  <a:lnTo>
                    <a:pt x="373" y="137"/>
                  </a:lnTo>
                  <a:lnTo>
                    <a:pt x="373" y="137"/>
                  </a:lnTo>
                  <a:lnTo>
                    <a:pt x="373" y="135"/>
                  </a:lnTo>
                  <a:lnTo>
                    <a:pt x="373" y="135"/>
                  </a:lnTo>
                  <a:lnTo>
                    <a:pt x="373" y="130"/>
                  </a:lnTo>
                  <a:lnTo>
                    <a:pt x="373" y="128"/>
                  </a:lnTo>
                  <a:lnTo>
                    <a:pt x="373" y="128"/>
                  </a:lnTo>
                  <a:lnTo>
                    <a:pt x="371" y="125"/>
                  </a:lnTo>
                  <a:lnTo>
                    <a:pt x="371" y="125"/>
                  </a:lnTo>
                  <a:lnTo>
                    <a:pt x="371" y="123"/>
                  </a:lnTo>
                  <a:lnTo>
                    <a:pt x="371" y="123"/>
                  </a:lnTo>
                  <a:lnTo>
                    <a:pt x="371" y="121"/>
                  </a:lnTo>
                  <a:lnTo>
                    <a:pt x="371" y="118"/>
                  </a:lnTo>
                  <a:lnTo>
                    <a:pt x="371" y="118"/>
                  </a:lnTo>
                  <a:lnTo>
                    <a:pt x="371" y="116"/>
                  </a:lnTo>
                  <a:lnTo>
                    <a:pt x="371" y="111"/>
                  </a:lnTo>
                  <a:lnTo>
                    <a:pt x="371" y="102"/>
                  </a:lnTo>
                  <a:lnTo>
                    <a:pt x="369" y="99"/>
                  </a:lnTo>
                  <a:lnTo>
                    <a:pt x="369" y="97"/>
                  </a:lnTo>
                  <a:lnTo>
                    <a:pt x="369" y="97"/>
                  </a:lnTo>
                  <a:lnTo>
                    <a:pt x="369" y="95"/>
                  </a:lnTo>
                  <a:lnTo>
                    <a:pt x="369" y="92"/>
                  </a:lnTo>
                  <a:lnTo>
                    <a:pt x="369" y="92"/>
                  </a:lnTo>
                  <a:lnTo>
                    <a:pt x="369" y="92"/>
                  </a:lnTo>
                  <a:lnTo>
                    <a:pt x="369" y="92"/>
                  </a:lnTo>
                  <a:lnTo>
                    <a:pt x="369" y="92"/>
                  </a:lnTo>
                  <a:lnTo>
                    <a:pt x="366" y="92"/>
                  </a:lnTo>
                  <a:lnTo>
                    <a:pt x="366" y="92"/>
                  </a:lnTo>
                  <a:lnTo>
                    <a:pt x="366" y="92"/>
                  </a:lnTo>
                  <a:lnTo>
                    <a:pt x="366" y="92"/>
                  </a:lnTo>
                  <a:lnTo>
                    <a:pt x="366" y="92"/>
                  </a:lnTo>
                  <a:lnTo>
                    <a:pt x="366" y="90"/>
                  </a:lnTo>
                  <a:lnTo>
                    <a:pt x="366" y="90"/>
                  </a:lnTo>
                  <a:lnTo>
                    <a:pt x="366" y="90"/>
                  </a:lnTo>
                  <a:lnTo>
                    <a:pt x="366" y="88"/>
                  </a:lnTo>
                  <a:lnTo>
                    <a:pt x="366" y="88"/>
                  </a:lnTo>
                  <a:lnTo>
                    <a:pt x="366" y="88"/>
                  </a:lnTo>
                  <a:lnTo>
                    <a:pt x="366" y="88"/>
                  </a:lnTo>
                  <a:lnTo>
                    <a:pt x="366" y="88"/>
                  </a:lnTo>
                  <a:lnTo>
                    <a:pt x="364" y="85"/>
                  </a:lnTo>
                  <a:lnTo>
                    <a:pt x="364" y="83"/>
                  </a:lnTo>
                  <a:lnTo>
                    <a:pt x="364" y="80"/>
                  </a:lnTo>
                  <a:lnTo>
                    <a:pt x="364" y="78"/>
                  </a:lnTo>
                  <a:lnTo>
                    <a:pt x="364" y="78"/>
                  </a:lnTo>
                  <a:lnTo>
                    <a:pt x="364" y="78"/>
                  </a:lnTo>
                  <a:lnTo>
                    <a:pt x="364" y="78"/>
                  </a:lnTo>
                  <a:lnTo>
                    <a:pt x="362" y="78"/>
                  </a:lnTo>
                  <a:lnTo>
                    <a:pt x="362" y="78"/>
                  </a:lnTo>
                  <a:lnTo>
                    <a:pt x="362" y="78"/>
                  </a:lnTo>
                  <a:lnTo>
                    <a:pt x="362" y="76"/>
                  </a:lnTo>
                  <a:lnTo>
                    <a:pt x="362" y="73"/>
                  </a:lnTo>
                  <a:lnTo>
                    <a:pt x="362" y="73"/>
                  </a:lnTo>
                  <a:lnTo>
                    <a:pt x="359" y="71"/>
                  </a:lnTo>
                  <a:lnTo>
                    <a:pt x="359" y="71"/>
                  </a:lnTo>
                  <a:lnTo>
                    <a:pt x="359" y="69"/>
                  </a:lnTo>
                  <a:lnTo>
                    <a:pt x="359" y="69"/>
                  </a:lnTo>
                  <a:lnTo>
                    <a:pt x="359" y="66"/>
                  </a:lnTo>
                  <a:lnTo>
                    <a:pt x="359" y="64"/>
                  </a:lnTo>
                  <a:lnTo>
                    <a:pt x="359" y="59"/>
                  </a:lnTo>
                  <a:lnTo>
                    <a:pt x="359" y="59"/>
                  </a:lnTo>
                  <a:lnTo>
                    <a:pt x="357" y="59"/>
                  </a:lnTo>
                  <a:lnTo>
                    <a:pt x="357" y="57"/>
                  </a:lnTo>
                  <a:lnTo>
                    <a:pt x="357" y="57"/>
                  </a:lnTo>
                  <a:lnTo>
                    <a:pt x="357" y="57"/>
                  </a:lnTo>
                  <a:lnTo>
                    <a:pt x="357" y="54"/>
                  </a:lnTo>
                  <a:lnTo>
                    <a:pt x="354" y="54"/>
                  </a:lnTo>
                  <a:lnTo>
                    <a:pt x="354" y="54"/>
                  </a:lnTo>
                  <a:lnTo>
                    <a:pt x="354" y="54"/>
                  </a:lnTo>
                  <a:lnTo>
                    <a:pt x="354" y="54"/>
                  </a:lnTo>
                  <a:lnTo>
                    <a:pt x="357" y="52"/>
                  </a:lnTo>
                  <a:lnTo>
                    <a:pt x="357" y="52"/>
                  </a:lnTo>
                  <a:lnTo>
                    <a:pt x="354" y="52"/>
                  </a:lnTo>
                  <a:lnTo>
                    <a:pt x="354" y="52"/>
                  </a:lnTo>
                  <a:lnTo>
                    <a:pt x="354" y="52"/>
                  </a:lnTo>
                  <a:lnTo>
                    <a:pt x="352" y="52"/>
                  </a:lnTo>
                  <a:lnTo>
                    <a:pt x="352" y="50"/>
                  </a:lnTo>
                  <a:lnTo>
                    <a:pt x="352" y="50"/>
                  </a:lnTo>
                  <a:lnTo>
                    <a:pt x="352" y="50"/>
                  </a:lnTo>
                  <a:lnTo>
                    <a:pt x="352" y="47"/>
                  </a:lnTo>
                  <a:lnTo>
                    <a:pt x="352" y="47"/>
                  </a:lnTo>
                  <a:lnTo>
                    <a:pt x="350" y="45"/>
                  </a:lnTo>
                  <a:lnTo>
                    <a:pt x="350" y="45"/>
                  </a:lnTo>
                  <a:lnTo>
                    <a:pt x="350" y="45"/>
                  </a:lnTo>
                  <a:lnTo>
                    <a:pt x="347" y="45"/>
                  </a:lnTo>
                  <a:lnTo>
                    <a:pt x="347" y="45"/>
                  </a:lnTo>
                  <a:lnTo>
                    <a:pt x="350" y="45"/>
                  </a:lnTo>
                  <a:lnTo>
                    <a:pt x="347" y="45"/>
                  </a:lnTo>
                  <a:lnTo>
                    <a:pt x="347" y="45"/>
                  </a:lnTo>
                  <a:lnTo>
                    <a:pt x="347" y="45"/>
                  </a:lnTo>
                  <a:lnTo>
                    <a:pt x="347" y="45"/>
                  </a:lnTo>
                  <a:lnTo>
                    <a:pt x="347" y="47"/>
                  </a:lnTo>
                  <a:lnTo>
                    <a:pt x="345" y="47"/>
                  </a:lnTo>
                  <a:lnTo>
                    <a:pt x="345" y="47"/>
                  </a:lnTo>
                  <a:lnTo>
                    <a:pt x="345" y="47"/>
                  </a:lnTo>
                  <a:lnTo>
                    <a:pt x="345" y="47"/>
                  </a:lnTo>
                  <a:lnTo>
                    <a:pt x="345" y="47"/>
                  </a:lnTo>
                  <a:lnTo>
                    <a:pt x="345" y="47"/>
                  </a:lnTo>
                  <a:lnTo>
                    <a:pt x="345" y="47"/>
                  </a:lnTo>
                  <a:lnTo>
                    <a:pt x="345" y="45"/>
                  </a:lnTo>
                  <a:lnTo>
                    <a:pt x="345" y="45"/>
                  </a:lnTo>
                  <a:lnTo>
                    <a:pt x="345" y="45"/>
                  </a:lnTo>
                  <a:lnTo>
                    <a:pt x="345" y="43"/>
                  </a:lnTo>
                  <a:lnTo>
                    <a:pt x="345" y="43"/>
                  </a:lnTo>
                  <a:lnTo>
                    <a:pt x="345" y="43"/>
                  </a:lnTo>
                  <a:lnTo>
                    <a:pt x="343" y="40"/>
                  </a:lnTo>
                  <a:lnTo>
                    <a:pt x="343" y="40"/>
                  </a:lnTo>
                  <a:lnTo>
                    <a:pt x="340" y="38"/>
                  </a:lnTo>
                  <a:lnTo>
                    <a:pt x="340" y="38"/>
                  </a:lnTo>
                  <a:lnTo>
                    <a:pt x="340" y="40"/>
                  </a:lnTo>
                  <a:lnTo>
                    <a:pt x="340" y="40"/>
                  </a:lnTo>
                  <a:lnTo>
                    <a:pt x="340" y="38"/>
                  </a:lnTo>
                  <a:lnTo>
                    <a:pt x="338" y="38"/>
                  </a:lnTo>
                  <a:lnTo>
                    <a:pt x="340" y="38"/>
                  </a:lnTo>
                  <a:lnTo>
                    <a:pt x="340" y="38"/>
                  </a:lnTo>
                  <a:lnTo>
                    <a:pt x="340" y="36"/>
                  </a:lnTo>
                  <a:lnTo>
                    <a:pt x="340" y="36"/>
                  </a:lnTo>
                  <a:lnTo>
                    <a:pt x="340" y="31"/>
                  </a:lnTo>
                  <a:lnTo>
                    <a:pt x="340" y="31"/>
                  </a:lnTo>
                  <a:lnTo>
                    <a:pt x="340" y="31"/>
                  </a:lnTo>
                  <a:lnTo>
                    <a:pt x="340" y="33"/>
                  </a:lnTo>
                  <a:lnTo>
                    <a:pt x="340" y="33"/>
                  </a:lnTo>
                  <a:lnTo>
                    <a:pt x="340" y="33"/>
                  </a:lnTo>
                  <a:lnTo>
                    <a:pt x="340" y="33"/>
                  </a:lnTo>
                  <a:lnTo>
                    <a:pt x="340" y="31"/>
                  </a:lnTo>
                  <a:lnTo>
                    <a:pt x="340" y="31"/>
                  </a:lnTo>
                  <a:lnTo>
                    <a:pt x="338" y="26"/>
                  </a:lnTo>
                  <a:lnTo>
                    <a:pt x="338" y="28"/>
                  </a:lnTo>
                  <a:lnTo>
                    <a:pt x="338" y="28"/>
                  </a:lnTo>
                  <a:lnTo>
                    <a:pt x="336" y="26"/>
                  </a:lnTo>
                  <a:lnTo>
                    <a:pt x="336" y="26"/>
                  </a:lnTo>
                  <a:lnTo>
                    <a:pt x="336" y="26"/>
                  </a:lnTo>
                  <a:lnTo>
                    <a:pt x="336" y="26"/>
                  </a:lnTo>
                  <a:lnTo>
                    <a:pt x="338" y="26"/>
                  </a:lnTo>
                  <a:lnTo>
                    <a:pt x="338" y="26"/>
                  </a:lnTo>
                  <a:lnTo>
                    <a:pt x="338" y="26"/>
                  </a:lnTo>
                  <a:lnTo>
                    <a:pt x="338" y="26"/>
                  </a:lnTo>
                  <a:lnTo>
                    <a:pt x="338" y="24"/>
                  </a:lnTo>
                  <a:lnTo>
                    <a:pt x="338" y="24"/>
                  </a:lnTo>
                  <a:lnTo>
                    <a:pt x="336" y="24"/>
                  </a:lnTo>
                  <a:lnTo>
                    <a:pt x="336" y="24"/>
                  </a:lnTo>
                  <a:lnTo>
                    <a:pt x="336" y="24"/>
                  </a:lnTo>
                  <a:lnTo>
                    <a:pt x="336" y="24"/>
                  </a:lnTo>
                  <a:lnTo>
                    <a:pt x="333" y="24"/>
                  </a:lnTo>
                  <a:lnTo>
                    <a:pt x="333" y="24"/>
                  </a:lnTo>
                  <a:lnTo>
                    <a:pt x="333" y="24"/>
                  </a:lnTo>
                  <a:lnTo>
                    <a:pt x="333" y="24"/>
                  </a:lnTo>
                  <a:lnTo>
                    <a:pt x="333" y="21"/>
                  </a:lnTo>
                  <a:lnTo>
                    <a:pt x="333" y="21"/>
                  </a:lnTo>
                  <a:lnTo>
                    <a:pt x="331" y="21"/>
                  </a:lnTo>
                  <a:lnTo>
                    <a:pt x="331" y="19"/>
                  </a:lnTo>
                  <a:lnTo>
                    <a:pt x="331" y="19"/>
                  </a:lnTo>
                  <a:lnTo>
                    <a:pt x="331" y="19"/>
                  </a:lnTo>
                  <a:lnTo>
                    <a:pt x="331" y="17"/>
                  </a:lnTo>
                  <a:lnTo>
                    <a:pt x="328" y="17"/>
                  </a:lnTo>
                  <a:lnTo>
                    <a:pt x="328" y="17"/>
                  </a:lnTo>
                  <a:lnTo>
                    <a:pt x="328" y="17"/>
                  </a:lnTo>
                  <a:lnTo>
                    <a:pt x="328" y="19"/>
                  </a:lnTo>
                  <a:lnTo>
                    <a:pt x="328" y="19"/>
                  </a:lnTo>
                  <a:lnTo>
                    <a:pt x="328" y="19"/>
                  </a:lnTo>
                  <a:lnTo>
                    <a:pt x="328" y="19"/>
                  </a:lnTo>
                  <a:lnTo>
                    <a:pt x="326" y="19"/>
                  </a:lnTo>
                  <a:lnTo>
                    <a:pt x="326" y="19"/>
                  </a:lnTo>
                  <a:lnTo>
                    <a:pt x="326" y="19"/>
                  </a:lnTo>
                  <a:lnTo>
                    <a:pt x="326" y="19"/>
                  </a:lnTo>
                  <a:lnTo>
                    <a:pt x="326" y="19"/>
                  </a:lnTo>
                  <a:lnTo>
                    <a:pt x="326" y="19"/>
                  </a:lnTo>
                  <a:lnTo>
                    <a:pt x="326" y="17"/>
                  </a:lnTo>
                  <a:lnTo>
                    <a:pt x="326" y="19"/>
                  </a:lnTo>
                  <a:lnTo>
                    <a:pt x="324" y="19"/>
                  </a:lnTo>
                  <a:lnTo>
                    <a:pt x="324" y="19"/>
                  </a:lnTo>
                  <a:lnTo>
                    <a:pt x="324" y="19"/>
                  </a:lnTo>
                  <a:lnTo>
                    <a:pt x="324" y="19"/>
                  </a:lnTo>
                  <a:lnTo>
                    <a:pt x="324" y="19"/>
                  </a:lnTo>
                  <a:lnTo>
                    <a:pt x="324" y="19"/>
                  </a:lnTo>
                  <a:lnTo>
                    <a:pt x="324" y="17"/>
                  </a:lnTo>
                  <a:lnTo>
                    <a:pt x="324" y="17"/>
                  </a:lnTo>
                  <a:lnTo>
                    <a:pt x="324" y="17"/>
                  </a:lnTo>
                  <a:lnTo>
                    <a:pt x="324" y="17"/>
                  </a:lnTo>
                  <a:lnTo>
                    <a:pt x="321" y="17"/>
                  </a:lnTo>
                  <a:lnTo>
                    <a:pt x="321" y="17"/>
                  </a:lnTo>
                  <a:lnTo>
                    <a:pt x="321" y="14"/>
                  </a:lnTo>
                  <a:lnTo>
                    <a:pt x="321" y="14"/>
                  </a:lnTo>
                  <a:lnTo>
                    <a:pt x="321" y="14"/>
                  </a:lnTo>
                  <a:lnTo>
                    <a:pt x="321" y="12"/>
                  </a:lnTo>
                  <a:lnTo>
                    <a:pt x="321" y="12"/>
                  </a:lnTo>
                  <a:lnTo>
                    <a:pt x="324" y="12"/>
                  </a:lnTo>
                  <a:lnTo>
                    <a:pt x="324" y="12"/>
                  </a:lnTo>
                  <a:lnTo>
                    <a:pt x="324" y="12"/>
                  </a:lnTo>
                  <a:lnTo>
                    <a:pt x="324" y="12"/>
                  </a:lnTo>
                  <a:lnTo>
                    <a:pt x="324" y="14"/>
                  </a:lnTo>
                  <a:lnTo>
                    <a:pt x="326" y="14"/>
                  </a:lnTo>
                  <a:lnTo>
                    <a:pt x="326" y="14"/>
                  </a:lnTo>
                  <a:lnTo>
                    <a:pt x="326" y="12"/>
                  </a:lnTo>
                  <a:lnTo>
                    <a:pt x="326" y="12"/>
                  </a:lnTo>
                  <a:lnTo>
                    <a:pt x="326" y="12"/>
                  </a:lnTo>
                  <a:lnTo>
                    <a:pt x="328" y="14"/>
                  </a:lnTo>
                  <a:lnTo>
                    <a:pt x="328" y="14"/>
                  </a:lnTo>
                  <a:lnTo>
                    <a:pt x="328" y="14"/>
                  </a:lnTo>
                  <a:lnTo>
                    <a:pt x="328" y="12"/>
                  </a:lnTo>
                  <a:lnTo>
                    <a:pt x="328" y="9"/>
                  </a:lnTo>
                  <a:lnTo>
                    <a:pt x="328" y="9"/>
                  </a:lnTo>
                  <a:lnTo>
                    <a:pt x="328" y="7"/>
                  </a:lnTo>
                  <a:lnTo>
                    <a:pt x="326" y="7"/>
                  </a:lnTo>
                  <a:lnTo>
                    <a:pt x="326" y="5"/>
                  </a:lnTo>
                  <a:lnTo>
                    <a:pt x="326" y="5"/>
                  </a:lnTo>
                  <a:lnTo>
                    <a:pt x="326" y="2"/>
                  </a:lnTo>
                  <a:lnTo>
                    <a:pt x="324" y="2"/>
                  </a:lnTo>
                  <a:lnTo>
                    <a:pt x="324" y="0"/>
                  </a:lnTo>
                  <a:lnTo>
                    <a:pt x="324" y="0"/>
                  </a:lnTo>
                  <a:lnTo>
                    <a:pt x="321" y="2"/>
                  </a:lnTo>
                  <a:lnTo>
                    <a:pt x="321" y="2"/>
                  </a:lnTo>
                  <a:lnTo>
                    <a:pt x="321" y="2"/>
                  </a:lnTo>
                  <a:lnTo>
                    <a:pt x="321" y="5"/>
                  </a:lnTo>
                  <a:lnTo>
                    <a:pt x="321" y="5"/>
                  </a:lnTo>
                  <a:lnTo>
                    <a:pt x="321" y="5"/>
                  </a:lnTo>
                  <a:lnTo>
                    <a:pt x="321" y="5"/>
                  </a:lnTo>
                  <a:lnTo>
                    <a:pt x="319" y="5"/>
                  </a:lnTo>
                  <a:lnTo>
                    <a:pt x="319" y="5"/>
                  </a:lnTo>
                  <a:lnTo>
                    <a:pt x="319" y="5"/>
                  </a:lnTo>
                  <a:lnTo>
                    <a:pt x="319" y="5"/>
                  </a:lnTo>
                  <a:lnTo>
                    <a:pt x="319" y="7"/>
                  </a:lnTo>
                  <a:lnTo>
                    <a:pt x="319" y="7"/>
                  </a:lnTo>
                  <a:lnTo>
                    <a:pt x="321" y="7"/>
                  </a:lnTo>
                  <a:lnTo>
                    <a:pt x="321" y="9"/>
                  </a:lnTo>
                  <a:lnTo>
                    <a:pt x="321" y="9"/>
                  </a:lnTo>
                  <a:lnTo>
                    <a:pt x="321" y="9"/>
                  </a:lnTo>
                  <a:lnTo>
                    <a:pt x="321" y="9"/>
                  </a:lnTo>
                  <a:lnTo>
                    <a:pt x="319" y="7"/>
                  </a:lnTo>
                  <a:lnTo>
                    <a:pt x="317" y="7"/>
                  </a:lnTo>
                  <a:lnTo>
                    <a:pt x="317" y="7"/>
                  </a:lnTo>
                  <a:lnTo>
                    <a:pt x="314" y="7"/>
                  </a:lnTo>
                  <a:lnTo>
                    <a:pt x="314" y="9"/>
                  </a:lnTo>
                  <a:lnTo>
                    <a:pt x="317" y="9"/>
                  </a:lnTo>
                  <a:lnTo>
                    <a:pt x="317" y="9"/>
                  </a:lnTo>
                  <a:lnTo>
                    <a:pt x="317" y="9"/>
                  </a:lnTo>
                  <a:lnTo>
                    <a:pt x="317" y="9"/>
                  </a:lnTo>
                  <a:lnTo>
                    <a:pt x="317" y="9"/>
                  </a:lnTo>
                  <a:lnTo>
                    <a:pt x="317" y="9"/>
                  </a:lnTo>
                  <a:lnTo>
                    <a:pt x="319" y="9"/>
                  </a:lnTo>
                  <a:lnTo>
                    <a:pt x="319" y="9"/>
                  </a:lnTo>
                  <a:lnTo>
                    <a:pt x="319" y="9"/>
                  </a:lnTo>
                  <a:lnTo>
                    <a:pt x="319" y="12"/>
                  </a:lnTo>
                  <a:lnTo>
                    <a:pt x="319" y="12"/>
                  </a:lnTo>
                  <a:lnTo>
                    <a:pt x="319" y="12"/>
                  </a:lnTo>
                  <a:lnTo>
                    <a:pt x="319" y="12"/>
                  </a:lnTo>
                  <a:lnTo>
                    <a:pt x="319" y="12"/>
                  </a:lnTo>
                  <a:lnTo>
                    <a:pt x="319" y="12"/>
                  </a:lnTo>
                  <a:lnTo>
                    <a:pt x="319" y="12"/>
                  </a:lnTo>
                  <a:lnTo>
                    <a:pt x="317" y="14"/>
                  </a:lnTo>
                  <a:lnTo>
                    <a:pt x="317" y="14"/>
                  </a:lnTo>
                  <a:lnTo>
                    <a:pt x="317" y="14"/>
                  </a:lnTo>
                  <a:lnTo>
                    <a:pt x="319" y="14"/>
                  </a:lnTo>
                  <a:lnTo>
                    <a:pt x="319" y="17"/>
                  </a:lnTo>
                  <a:lnTo>
                    <a:pt x="317" y="17"/>
                  </a:lnTo>
                  <a:lnTo>
                    <a:pt x="317" y="17"/>
                  </a:lnTo>
                  <a:lnTo>
                    <a:pt x="317" y="17"/>
                  </a:lnTo>
                  <a:lnTo>
                    <a:pt x="314" y="17"/>
                  </a:lnTo>
                  <a:lnTo>
                    <a:pt x="314" y="17"/>
                  </a:lnTo>
                  <a:lnTo>
                    <a:pt x="314" y="19"/>
                  </a:lnTo>
                  <a:lnTo>
                    <a:pt x="314" y="19"/>
                  </a:lnTo>
                  <a:lnTo>
                    <a:pt x="312" y="19"/>
                  </a:lnTo>
                  <a:lnTo>
                    <a:pt x="312" y="19"/>
                  </a:lnTo>
                  <a:lnTo>
                    <a:pt x="312" y="19"/>
                  </a:lnTo>
                  <a:lnTo>
                    <a:pt x="309" y="21"/>
                  </a:lnTo>
                  <a:lnTo>
                    <a:pt x="309" y="21"/>
                  </a:lnTo>
                  <a:lnTo>
                    <a:pt x="309" y="21"/>
                  </a:lnTo>
                  <a:lnTo>
                    <a:pt x="309" y="21"/>
                  </a:lnTo>
                  <a:lnTo>
                    <a:pt x="307" y="21"/>
                  </a:lnTo>
                  <a:lnTo>
                    <a:pt x="307" y="24"/>
                  </a:lnTo>
                  <a:lnTo>
                    <a:pt x="307" y="24"/>
                  </a:lnTo>
                  <a:lnTo>
                    <a:pt x="307" y="24"/>
                  </a:lnTo>
                  <a:lnTo>
                    <a:pt x="307" y="24"/>
                  </a:lnTo>
                  <a:lnTo>
                    <a:pt x="307" y="26"/>
                  </a:lnTo>
                  <a:lnTo>
                    <a:pt x="307" y="26"/>
                  </a:lnTo>
                  <a:lnTo>
                    <a:pt x="307" y="28"/>
                  </a:lnTo>
                  <a:lnTo>
                    <a:pt x="307" y="28"/>
                  </a:lnTo>
                  <a:lnTo>
                    <a:pt x="307" y="31"/>
                  </a:lnTo>
                  <a:lnTo>
                    <a:pt x="305" y="31"/>
                  </a:lnTo>
                  <a:lnTo>
                    <a:pt x="305" y="31"/>
                  </a:lnTo>
                  <a:lnTo>
                    <a:pt x="305" y="31"/>
                  </a:lnTo>
                  <a:lnTo>
                    <a:pt x="302" y="26"/>
                  </a:lnTo>
                  <a:lnTo>
                    <a:pt x="300" y="26"/>
                  </a:lnTo>
                  <a:lnTo>
                    <a:pt x="300" y="26"/>
                  </a:lnTo>
                  <a:lnTo>
                    <a:pt x="298" y="26"/>
                  </a:lnTo>
                  <a:lnTo>
                    <a:pt x="298" y="26"/>
                  </a:lnTo>
                  <a:lnTo>
                    <a:pt x="298" y="26"/>
                  </a:lnTo>
                  <a:lnTo>
                    <a:pt x="295" y="26"/>
                  </a:lnTo>
                  <a:lnTo>
                    <a:pt x="295" y="26"/>
                  </a:lnTo>
                  <a:lnTo>
                    <a:pt x="295" y="28"/>
                  </a:lnTo>
                  <a:lnTo>
                    <a:pt x="298" y="28"/>
                  </a:lnTo>
                  <a:lnTo>
                    <a:pt x="298" y="28"/>
                  </a:lnTo>
                  <a:lnTo>
                    <a:pt x="298" y="28"/>
                  </a:lnTo>
                  <a:lnTo>
                    <a:pt x="298" y="31"/>
                  </a:lnTo>
                  <a:lnTo>
                    <a:pt x="300" y="31"/>
                  </a:lnTo>
                  <a:lnTo>
                    <a:pt x="300" y="33"/>
                  </a:lnTo>
                  <a:lnTo>
                    <a:pt x="300" y="36"/>
                  </a:lnTo>
                  <a:lnTo>
                    <a:pt x="300" y="33"/>
                  </a:lnTo>
                  <a:lnTo>
                    <a:pt x="302" y="33"/>
                  </a:lnTo>
                  <a:lnTo>
                    <a:pt x="302" y="33"/>
                  </a:lnTo>
                  <a:lnTo>
                    <a:pt x="302" y="36"/>
                  </a:lnTo>
                  <a:lnTo>
                    <a:pt x="302" y="36"/>
                  </a:lnTo>
                  <a:lnTo>
                    <a:pt x="302" y="36"/>
                  </a:lnTo>
                  <a:lnTo>
                    <a:pt x="302" y="36"/>
                  </a:lnTo>
                  <a:lnTo>
                    <a:pt x="302" y="38"/>
                  </a:lnTo>
                  <a:lnTo>
                    <a:pt x="302" y="38"/>
                  </a:lnTo>
                  <a:lnTo>
                    <a:pt x="302" y="38"/>
                  </a:lnTo>
                  <a:lnTo>
                    <a:pt x="302" y="38"/>
                  </a:lnTo>
                  <a:lnTo>
                    <a:pt x="302" y="38"/>
                  </a:lnTo>
                  <a:lnTo>
                    <a:pt x="302" y="38"/>
                  </a:lnTo>
                  <a:lnTo>
                    <a:pt x="302" y="40"/>
                  </a:lnTo>
                  <a:lnTo>
                    <a:pt x="302" y="40"/>
                  </a:lnTo>
                  <a:lnTo>
                    <a:pt x="302" y="40"/>
                  </a:lnTo>
                  <a:lnTo>
                    <a:pt x="302" y="40"/>
                  </a:lnTo>
                  <a:lnTo>
                    <a:pt x="305" y="40"/>
                  </a:lnTo>
                  <a:lnTo>
                    <a:pt x="305" y="43"/>
                  </a:lnTo>
                  <a:lnTo>
                    <a:pt x="305" y="45"/>
                  </a:lnTo>
                  <a:lnTo>
                    <a:pt x="305" y="45"/>
                  </a:lnTo>
                  <a:lnTo>
                    <a:pt x="305" y="45"/>
                  </a:lnTo>
                  <a:lnTo>
                    <a:pt x="305" y="45"/>
                  </a:lnTo>
                  <a:lnTo>
                    <a:pt x="307" y="47"/>
                  </a:lnTo>
                  <a:lnTo>
                    <a:pt x="307" y="47"/>
                  </a:lnTo>
                  <a:lnTo>
                    <a:pt x="307" y="50"/>
                  </a:lnTo>
                  <a:lnTo>
                    <a:pt x="305" y="52"/>
                  </a:lnTo>
                  <a:lnTo>
                    <a:pt x="305" y="54"/>
                  </a:lnTo>
                  <a:lnTo>
                    <a:pt x="305" y="54"/>
                  </a:lnTo>
                  <a:lnTo>
                    <a:pt x="305" y="54"/>
                  </a:lnTo>
                  <a:lnTo>
                    <a:pt x="305" y="57"/>
                  </a:lnTo>
                  <a:lnTo>
                    <a:pt x="305" y="57"/>
                  </a:lnTo>
                  <a:lnTo>
                    <a:pt x="302" y="57"/>
                  </a:lnTo>
                  <a:lnTo>
                    <a:pt x="302" y="59"/>
                  </a:lnTo>
                  <a:lnTo>
                    <a:pt x="302" y="59"/>
                  </a:lnTo>
                  <a:lnTo>
                    <a:pt x="302" y="62"/>
                  </a:lnTo>
                  <a:lnTo>
                    <a:pt x="300" y="62"/>
                  </a:lnTo>
                  <a:lnTo>
                    <a:pt x="300" y="66"/>
                  </a:lnTo>
                  <a:lnTo>
                    <a:pt x="300" y="69"/>
                  </a:lnTo>
                  <a:lnTo>
                    <a:pt x="300" y="69"/>
                  </a:lnTo>
                  <a:lnTo>
                    <a:pt x="300" y="71"/>
                  </a:lnTo>
                  <a:lnTo>
                    <a:pt x="300" y="71"/>
                  </a:lnTo>
                  <a:lnTo>
                    <a:pt x="300" y="73"/>
                  </a:lnTo>
                  <a:lnTo>
                    <a:pt x="298" y="76"/>
                  </a:lnTo>
                  <a:lnTo>
                    <a:pt x="298" y="76"/>
                  </a:lnTo>
                  <a:lnTo>
                    <a:pt x="298" y="78"/>
                  </a:lnTo>
                  <a:lnTo>
                    <a:pt x="298" y="78"/>
                  </a:lnTo>
                  <a:lnTo>
                    <a:pt x="295" y="80"/>
                  </a:lnTo>
                  <a:lnTo>
                    <a:pt x="293" y="83"/>
                  </a:lnTo>
                  <a:lnTo>
                    <a:pt x="291" y="83"/>
                  </a:lnTo>
                  <a:lnTo>
                    <a:pt x="291" y="83"/>
                  </a:lnTo>
                  <a:lnTo>
                    <a:pt x="291" y="83"/>
                  </a:lnTo>
                  <a:lnTo>
                    <a:pt x="291" y="83"/>
                  </a:lnTo>
                  <a:lnTo>
                    <a:pt x="288" y="83"/>
                  </a:lnTo>
                  <a:lnTo>
                    <a:pt x="288" y="83"/>
                  </a:lnTo>
                  <a:lnTo>
                    <a:pt x="288" y="83"/>
                  </a:lnTo>
                  <a:lnTo>
                    <a:pt x="288" y="83"/>
                  </a:lnTo>
                  <a:lnTo>
                    <a:pt x="283" y="80"/>
                  </a:lnTo>
                  <a:lnTo>
                    <a:pt x="283" y="80"/>
                  </a:lnTo>
                  <a:lnTo>
                    <a:pt x="283" y="80"/>
                  </a:lnTo>
                  <a:lnTo>
                    <a:pt x="283" y="78"/>
                  </a:lnTo>
                  <a:lnTo>
                    <a:pt x="283" y="78"/>
                  </a:lnTo>
                  <a:lnTo>
                    <a:pt x="281" y="78"/>
                  </a:lnTo>
                  <a:lnTo>
                    <a:pt x="281" y="78"/>
                  </a:lnTo>
                  <a:lnTo>
                    <a:pt x="281" y="80"/>
                  </a:lnTo>
                  <a:lnTo>
                    <a:pt x="281" y="80"/>
                  </a:lnTo>
                  <a:lnTo>
                    <a:pt x="281" y="80"/>
                  </a:lnTo>
                  <a:lnTo>
                    <a:pt x="281" y="80"/>
                  </a:lnTo>
                  <a:lnTo>
                    <a:pt x="283" y="83"/>
                  </a:lnTo>
                  <a:lnTo>
                    <a:pt x="283" y="85"/>
                  </a:lnTo>
                  <a:lnTo>
                    <a:pt x="283" y="85"/>
                  </a:lnTo>
                  <a:lnTo>
                    <a:pt x="283" y="88"/>
                  </a:lnTo>
                  <a:lnTo>
                    <a:pt x="283" y="88"/>
                  </a:lnTo>
                  <a:lnTo>
                    <a:pt x="283" y="85"/>
                  </a:lnTo>
                  <a:lnTo>
                    <a:pt x="281" y="85"/>
                  </a:lnTo>
                  <a:lnTo>
                    <a:pt x="281" y="85"/>
                  </a:lnTo>
                  <a:lnTo>
                    <a:pt x="281" y="85"/>
                  </a:lnTo>
                  <a:lnTo>
                    <a:pt x="281" y="88"/>
                  </a:lnTo>
                  <a:lnTo>
                    <a:pt x="281" y="85"/>
                  </a:lnTo>
                  <a:lnTo>
                    <a:pt x="281" y="85"/>
                  </a:lnTo>
                  <a:lnTo>
                    <a:pt x="279" y="88"/>
                  </a:lnTo>
                  <a:lnTo>
                    <a:pt x="279" y="88"/>
                  </a:lnTo>
                  <a:lnTo>
                    <a:pt x="279" y="88"/>
                  </a:lnTo>
                  <a:lnTo>
                    <a:pt x="276" y="88"/>
                  </a:lnTo>
                  <a:lnTo>
                    <a:pt x="276" y="90"/>
                  </a:lnTo>
                  <a:lnTo>
                    <a:pt x="276" y="90"/>
                  </a:lnTo>
                  <a:lnTo>
                    <a:pt x="274" y="88"/>
                  </a:lnTo>
                  <a:lnTo>
                    <a:pt x="274" y="88"/>
                  </a:lnTo>
                  <a:lnTo>
                    <a:pt x="274" y="88"/>
                  </a:lnTo>
                  <a:lnTo>
                    <a:pt x="274" y="90"/>
                  </a:lnTo>
                  <a:lnTo>
                    <a:pt x="274" y="90"/>
                  </a:lnTo>
                  <a:lnTo>
                    <a:pt x="274" y="92"/>
                  </a:lnTo>
                  <a:lnTo>
                    <a:pt x="274" y="92"/>
                  </a:lnTo>
                  <a:lnTo>
                    <a:pt x="274" y="95"/>
                  </a:lnTo>
                  <a:lnTo>
                    <a:pt x="274" y="97"/>
                  </a:lnTo>
                  <a:lnTo>
                    <a:pt x="274" y="97"/>
                  </a:lnTo>
                  <a:lnTo>
                    <a:pt x="274" y="99"/>
                  </a:lnTo>
                  <a:lnTo>
                    <a:pt x="274" y="102"/>
                  </a:lnTo>
                  <a:lnTo>
                    <a:pt x="272" y="102"/>
                  </a:lnTo>
                  <a:lnTo>
                    <a:pt x="269" y="102"/>
                  </a:lnTo>
                  <a:lnTo>
                    <a:pt x="269" y="102"/>
                  </a:lnTo>
                  <a:lnTo>
                    <a:pt x="267" y="102"/>
                  </a:lnTo>
                  <a:lnTo>
                    <a:pt x="267" y="99"/>
                  </a:lnTo>
                  <a:lnTo>
                    <a:pt x="265" y="99"/>
                  </a:lnTo>
                  <a:lnTo>
                    <a:pt x="267" y="99"/>
                  </a:lnTo>
                  <a:lnTo>
                    <a:pt x="267" y="97"/>
                  </a:lnTo>
                  <a:lnTo>
                    <a:pt x="265" y="97"/>
                  </a:lnTo>
                  <a:lnTo>
                    <a:pt x="265" y="97"/>
                  </a:lnTo>
                  <a:lnTo>
                    <a:pt x="265" y="97"/>
                  </a:lnTo>
                  <a:lnTo>
                    <a:pt x="265" y="97"/>
                  </a:lnTo>
                  <a:lnTo>
                    <a:pt x="265" y="95"/>
                  </a:lnTo>
                  <a:lnTo>
                    <a:pt x="265" y="92"/>
                  </a:lnTo>
                  <a:lnTo>
                    <a:pt x="265" y="92"/>
                  </a:lnTo>
                  <a:lnTo>
                    <a:pt x="262" y="90"/>
                  </a:lnTo>
                  <a:lnTo>
                    <a:pt x="262" y="90"/>
                  </a:lnTo>
                  <a:lnTo>
                    <a:pt x="260" y="90"/>
                  </a:lnTo>
                  <a:lnTo>
                    <a:pt x="260" y="90"/>
                  </a:lnTo>
                  <a:lnTo>
                    <a:pt x="260" y="88"/>
                  </a:lnTo>
                  <a:lnTo>
                    <a:pt x="260" y="88"/>
                  </a:lnTo>
                  <a:lnTo>
                    <a:pt x="260" y="88"/>
                  </a:lnTo>
                  <a:lnTo>
                    <a:pt x="257" y="88"/>
                  </a:lnTo>
                  <a:lnTo>
                    <a:pt x="257" y="88"/>
                  </a:lnTo>
                  <a:lnTo>
                    <a:pt x="257" y="88"/>
                  </a:lnTo>
                  <a:lnTo>
                    <a:pt x="257" y="88"/>
                  </a:lnTo>
                  <a:lnTo>
                    <a:pt x="257" y="88"/>
                  </a:lnTo>
                  <a:lnTo>
                    <a:pt x="257" y="90"/>
                  </a:lnTo>
                  <a:lnTo>
                    <a:pt x="257" y="90"/>
                  </a:lnTo>
                  <a:lnTo>
                    <a:pt x="257" y="90"/>
                  </a:lnTo>
                  <a:lnTo>
                    <a:pt x="255" y="90"/>
                  </a:lnTo>
                  <a:lnTo>
                    <a:pt x="255" y="90"/>
                  </a:lnTo>
                  <a:lnTo>
                    <a:pt x="255" y="88"/>
                  </a:lnTo>
                  <a:lnTo>
                    <a:pt x="255" y="88"/>
                  </a:lnTo>
                  <a:lnTo>
                    <a:pt x="255" y="88"/>
                  </a:lnTo>
                  <a:lnTo>
                    <a:pt x="255" y="88"/>
                  </a:lnTo>
                  <a:lnTo>
                    <a:pt x="255" y="88"/>
                  </a:lnTo>
                  <a:lnTo>
                    <a:pt x="255" y="88"/>
                  </a:lnTo>
                  <a:lnTo>
                    <a:pt x="255" y="88"/>
                  </a:lnTo>
                  <a:lnTo>
                    <a:pt x="255" y="88"/>
                  </a:lnTo>
                  <a:lnTo>
                    <a:pt x="255" y="85"/>
                  </a:lnTo>
                  <a:lnTo>
                    <a:pt x="255" y="85"/>
                  </a:lnTo>
                  <a:lnTo>
                    <a:pt x="255" y="85"/>
                  </a:lnTo>
                  <a:lnTo>
                    <a:pt x="253" y="88"/>
                  </a:lnTo>
                  <a:lnTo>
                    <a:pt x="253" y="90"/>
                  </a:lnTo>
                  <a:lnTo>
                    <a:pt x="253" y="90"/>
                  </a:lnTo>
                  <a:lnTo>
                    <a:pt x="253" y="90"/>
                  </a:lnTo>
                  <a:lnTo>
                    <a:pt x="250" y="90"/>
                  </a:lnTo>
                  <a:lnTo>
                    <a:pt x="250" y="90"/>
                  </a:lnTo>
                  <a:lnTo>
                    <a:pt x="250" y="92"/>
                  </a:lnTo>
                  <a:lnTo>
                    <a:pt x="250" y="95"/>
                  </a:lnTo>
                  <a:lnTo>
                    <a:pt x="250" y="95"/>
                  </a:lnTo>
                  <a:lnTo>
                    <a:pt x="250" y="95"/>
                  </a:lnTo>
                  <a:lnTo>
                    <a:pt x="250" y="97"/>
                  </a:lnTo>
                  <a:lnTo>
                    <a:pt x="253" y="97"/>
                  </a:lnTo>
                  <a:lnTo>
                    <a:pt x="250" y="97"/>
                  </a:lnTo>
                  <a:lnTo>
                    <a:pt x="248" y="102"/>
                  </a:lnTo>
                  <a:lnTo>
                    <a:pt x="250" y="104"/>
                  </a:lnTo>
                  <a:lnTo>
                    <a:pt x="250" y="107"/>
                  </a:lnTo>
                  <a:lnTo>
                    <a:pt x="253" y="109"/>
                  </a:lnTo>
                  <a:lnTo>
                    <a:pt x="253" y="109"/>
                  </a:lnTo>
                  <a:lnTo>
                    <a:pt x="257" y="111"/>
                  </a:lnTo>
                  <a:lnTo>
                    <a:pt x="257" y="111"/>
                  </a:lnTo>
                  <a:lnTo>
                    <a:pt x="253" y="114"/>
                  </a:lnTo>
                  <a:lnTo>
                    <a:pt x="255" y="116"/>
                  </a:lnTo>
                  <a:lnTo>
                    <a:pt x="255" y="116"/>
                  </a:lnTo>
                  <a:lnTo>
                    <a:pt x="257" y="116"/>
                  </a:lnTo>
                  <a:lnTo>
                    <a:pt x="257" y="118"/>
                  </a:lnTo>
                  <a:lnTo>
                    <a:pt x="257" y="118"/>
                  </a:lnTo>
                  <a:lnTo>
                    <a:pt x="257" y="121"/>
                  </a:lnTo>
                  <a:lnTo>
                    <a:pt x="257" y="121"/>
                  </a:lnTo>
                  <a:lnTo>
                    <a:pt x="257" y="123"/>
                  </a:lnTo>
                  <a:lnTo>
                    <a:pt x="255" y="125"/>
                  </a:lnTo>
                  <a:lnTo>
                    <a:pt x="255" y="125"/>
                  </a:lnTo>
                  <a:lnTo>
                    <a:pt x="257" y="125"/>
                  </a:lnTo>
                  <a:lnTo>
                    <a:pt x="257" y="125"/>
                  </a:lnTo>
                  <a:lnTo>
                    <a:pt x="257" y="128"/>
                  </a:lnTo>
                  <a:lnTo>
                    <a:pt x="257" y="128"/>
                  </a:lnTo>
                  <a:lnTo>
                    <a:pt x="257" y="128"/>
                  </a:lnTo>
                  <a:lnTo>
                    <a:pt x="255" y="128"/>
                  </a:lnTo>
                  <a:lnTo>
                    <a:pt x="255" y="128"/>
                  </a:lnTo>
                  <a:lnTo>
                    <a:pt x="255" y="128"/>
                  </a:lnTo>
                  <a:lnTo>
                    <a:pt x="255" y="130"/>
                  </a:lnTo>
                  <a:lnTo>
                    <a:pt x="255" y="130"/>
                  </a:lnTo>
                  <a:lnTo>
                    <a:pt x="255" y="130"/>
                  </a:lnTo>
                  <a:lnTo>
                    <a:pt x="255" y="130"/>
                  </a:lnTo>
                  <a:lnTo>
                    <a:pt x="255" y="130"/>
                  </a:lnTo>
                  <a:lnTo>
                    <a:pt x="255" y="130"/>
                  </a:lnTo>
                  <a:lnTo>
                    <a:pt x="255" y="128"/>
                  </a:lnTo>
                  <a:lnTo>
                    <a:pt x="255" y="128"/>
                  </a:lnTo>
                  <a:lnTo>
                    <a:pt x="255" y="125"/>
                  </a:lnTo>
                  <a:lnTo>
                    <a:pt x="255" y="123"/>
                  </a:lnTo>
                  <a:lnTo>
                    <a:pt x="255" y="123"/>
                  </a:lnTo>
                  <a:lnTo>
                    <a:pt x="255" y="121"/>
                  </a:lnTo>
                  <a:lnTo>
                    <a:pt x="257" y="121"/>
                  </a:lnTo>
                  <a:lnTo>
                    <a:pt x="255" y="121"/>
                  </a:lnTo>
                  <a:lnTo>
                    <a:pt x="255" y="121"/>
                  </a:lnTo>
                  <a:lnTo>
                    <a:pt x="255" y="121"/>
                  </a:lnTo>
                  <a:lnTo>
                    <a:pt x="255" y="121"/>
                  </a:lnTo>
                  <a:lnTo>
                    <a:pt x="255" y="118"/>
                  </a:lnTo>
                  <a:lnTo>
                    <a:pt x="253" y="118"/>
                  </a:lnTo>
                  <a:lnTo>
                    <a:pt x="250" y="118"/>
                  </a:lnTo>
                  <a:lnTo>
                    <a:pt x="250" y="118"/>
                  </a:lnTo>
                  <a:lnTo>
                    <a:pt x="253" y="118"/>
                  </a:lnTo>
                  <a:lnTo>
                    <a:pt x="253" y="121"/>
                  </a:lnTo>
                  <a:lnTo>
                    <a:pt x="253" y="121"/>
                  </a:lnTo>
                  <a:lnTo>
                    <a:pt x="253" y="123"/>
                  </a:lnTo>
                  <a:lnTo>
                    <a:pt x="253" y="123"/>
                  </a:lnTo>
                  <a:lnTo>
                    <a:pt x="253" y="125"/>
                  </a:lnTo>
                  <a:lnTo>
                    <a:pt x="253" y="125"/>
                  </a:lnTo>
                  <a:lnTo>
                    <a:pt x="253" y="125"/>
                  </a:lnTo>
                  <a:lnTo>
                    <a:pt x="253" y="125"/>
                  </a:lnTo>
                  <a:lnTo>
                    <a:pt x="250" y="125"/>
                  </a:lnTo>
                  <a:lnTo>
                    <a:pt x="250" y="125"/>
                  </a:lnTo>
                  <a:lnTo>
                    <a:pt x="248" y="125"/>
                  </a:lnTo>
                  <a:lnTo>
                    <a:pt x="246" y="125"/>
                  </a:lnTo>
                  <a:lnTo>
                    <a:pt x="243" y="125"/>
                  </a:lnTo>
                  <a:lnTo>
                    <a:pt x="243" y="125"/>
                  </a:lnTo>
                  <a:lnTo>
                    <a:pt x="243" y="125"/>
                  </a:lnTo>
                  <a:lnTo>
                    <a:pt x="243" y="128"/>
                  </a:lnTo>
                  <a:lnTo>
                    <a:pt x="243" y="128"/>
                  </a:lnTo>
                  <a:lnTo>
                    <a:pt x="243" y="130"/>
                  </a:lnTo>
                  <a:lnTo>
                    <a:pt x="241" y="130"/>
                  </a:lnTo>
                  <a:lnTo>
                    <a:pt x="241" y="130"/>
                  </a:lnTo>
                  <a:lnTo>
                    <a:pt x="241" y="133"/>
                  </a:lnTo>
                  <a:lnTo>
                    <a:pt x="239" y="135"/>
                  </a:lnTo>
                  <a:lnTo>
                    <a:pt x="239" y="137"/>
                  </a:lnTo>
                  <a:lnTo>
                    <a:pt x="239" y="137"/>
                  </a:lnTo>
                  <a:lnTo>
                    <a:pt x="241" y="137"/>
                  </a:lnTo>
                  <a:lnTo>
                    <a:pt x="241" y="137"/>
                  </a:lnTo>
                  <a:lnTo>
                    <a:pt x="241" y="137"/>
                  </a:lnTo>
                  <a:lnTo>
                    <a:pt x="241" y="140"/>
                  </a:lnTo>
                  <a:lnTo>
                    <a:pt x="241" y="140"/>
                  </a:lnTo>
                  <a:lnTo>
                    <a:pt x="241" y="140"/>
                  </a:lnTo>
                  <a:lnTo>
                    <a:pt x="241" y="142"/>
                  </a:lnTo>
                  <a:lnTo>
                    <a:pt x="241" y="142"/>
                  </a:lnTo>
                  <a:lnTo>
                    <a:pt x="241" y="142"/>
                  </a:lnTo>
                  <a:lnTo>
                    <a:pt x="241" y="142"/>
                  </a:lnTo>
                  <a:lnTo>
                    <a:pt x="241" y="142"/>
                  </a:lnTo>
                  <a:lnTo>
                    <a:pt x="241" y="144"/>
                  </a:lnTo>
                  <a:lnTo>
                    <a:pt x="241" y="144"/>
                  </a:lnTo>
                  <a:lnTo>
                    <a:pt x="243" y="147"/>
                  </a:lnTo>
                  <a:lnTo>
                    <a:pt x="243" y="144"/>
                  </a:lnTo>
                  <a:lnTo>
                    <a:pt x="243" y="144"/>
                  </a:lnTo>
                  <a:lnTo>
                    <a:pt x="246" y="142"/>
                  </a:lnTo>
                  <a:lnTo>
                    <a:pt x="246" y="142"/>
                  </a:lnTo>
                  <a:lnTo>
                    <a:pt x="246" y="144"/>
                  </a:lnTo>
                  <a:lnTo>
                    <a:pt x="246" y="144"/>
                  </a:lnTo>
                  <a:lnTo>
                    <a:pt x="248" y="144"/>
                  </a:lnTo>
                  <a:lnTo>
                    <a:pt x="248" y="144"/>
                  </a:lnTo>
                  <a:lnTo>
                    <a:pt x="248" y="144"/>
                  </a:lnTo>
                  <a:lnTo>
                    <a:pt x="248" y="144"/>
                  </a:lnTo>
                  <a:lnTo>
                    <a:pt x="250" y="144"/>
                  </a:lnTo>
                  <a:lnTo>
                    <a:pt x="253" y="144"/>
                  </a:lnTo>
                  <a:lnTo>
                    <a:pt x="253" y="144"/>
                  </a:lnTo>
                  <a:lnTo>
                    <a:pt x="253" y="147"/>
                  </a:lnTo>
                  <a:lnTo>
                    <a:pt x="255" y="147"/>
                  </a:lnTo>
                  <a:lnTo>
                    <a:pt x="255" y="147"/>
                  </a:lnTo>
                  <a:lnTo>
                    <a:pt x="255" y="147"/>
                  </a:lnTo>
                  <a:lnTo>
                    <a:pt x="257" y="149"/>
                  </a:lnTo>
                  <a:lnTo>
                    <a:pt x="257" y="151"/>
                  </a:lnTo>
                  <a:lnTo>
                    <a:pt x="257" y="154"/>
                  </a:lnTo>
                  <a:lnTo>
                    <a:pt x="255" y="154"/>
                  </a:lnTo>
                  <a:lnTo>
                    <a:pt x="255" y="154"/>
                  </a:lnTo>
                  <a:lnTo>
                    <a:pt x="255" y="149"/>
                  </a:lnTo>
                  <a:lnTo>
                    <a:pt x="255" y="149"/>
                  </a:lnTo>
                  <a:lnTo>
                    <a:pt x="253" y="147"/>
                  </a:lnTo>
                  <a:lnTo>
                    <a:pt x="253" y="147"/>
                  </a:lnTo>
                  <a:lnTo>
                    <a:pt x="250" y="149"/>
                  </a:lnTo>
                  <a:lnTo>
                    <a:pt x="253" y="149"/>
                  </a:lnTo>
                  <a:lnTo>
                    <a:pt x="253" y="149"/>
                  </a:lnTo>
                  <a:lnTo>
                    <a:pt x="253" y="151"/>
                  </a:lnTo>
                  <a:lnTo>
                    <a:pt x="250" y="151"/>
                  </a:lnTo>
                  <a:lnTo>
                    <a:pt x="250" y="151"/>
                  </a:lnTo>
                  <a:lnTo>
                    <a:pt x="250" y="149"/>
                  </a:lnTo>
                  <a:lnTo>
                    <a:pt x="250" y="149"/>
                  </a:lnTo>
                  <a:lnTo>
                    <a:pt x="250" y="149"/>
                  </a:lnTo>
                  <a:lnTo>
                    <a:pt x="248" y="149"/>
                  </a:lnTo>
                  <a:lnTo>
                    <a:pt x="248" y="149"/>
                  </a:lnTo>
                  <a:lnTo>
                    <a:pt x="248" y="147"/>
                  </a:lnTo>
                  <a:lnTo>
                    <a:pt x="246" y="144"/>
                  </a:lnTo>
                  <a:lnTo>
                    <a:pt x="246" y="144"/>
                  </a:lnTo>
                  <a:lnTo>
                    <a:pt x="243" y="147"/>
                  </a:lnTo>
                  <a:lnTo>
                    <a:pt x="243" y="147"/>
                  </a:lnTo>
                  <a:lnTo>
                    <a:pt x="243" y="147"/>
                  </a:lnTo>
                  <a:lnTo>
                    <a:pt x="243" y="147"/>
                  </a:lnTo>
                  <a:lnTo>
                    <a:pt x="241" y="149"/>
                  </a:lnTo>
                  <a:lnTo>
                    <a:pt x="241" y="149"/>
                  </a:lnTo>
                  <a:lnTo>
                    <a:pt x="241" y="149"/>
                  </a:lnTo>
                  <a:lnTo>
                    <a:pt x="239" y="151"/>
                  </a:lnTo>
                  <a:lnTo>
                    <a:pt x="239" y="151"/>
                  </a:lnTo>
                  <a:lnTo>
                    <a:pt x="239" y="151"/>
                  </a:lnTo>
                  <a:lnTo>
                    <a:pt x="239" y="151"/>
                  </a:lnTo>
                  <a:lnTo>
                    <a:pt x="239" y="154"/>
                  </a:lnTo>
                  <a:lnTo>
                    <a:pt x="236" y="154"/>
                  </a:lnTo>
                  <a:lnTo>
                    <a:pt x="236" y="156"/>
                  </a:lnTo>
                  <a:lnTo>
                    <a:pt x="236" y="156"/>
                  </a:lnTo>
                  <a:lnTo>
                    <a:pt x="231" y="163"/>
                  </a:lnTo>
                  <a:lnTo>
                    <a:pt x="231" y="166"/>
                  </a:lnTo>
                  <a:lnTo>
                    <a:pt x="231" y="166"/>
                  </a:lnTo>
                  <a:lnTo>
                    <a:pt x="231" y="168"/>
                  </a:lnTo>
                  <a:lnTo>
                    <a:pt x="231" y="166"/>
                  </a:lnTo>
                  <a:lnTo>
                    <a:pt x="229" y="168"/>
                  </a:lnTo>
                  <a:lnTo>
                    <a:pt x="229" y="168"/>
                  </a:lnTo>
                  <a:lnTo>
                    <a:pt x="229" y="170"/>
                  </a:lnTo>
                  <a:lnTo>
                    <a:pt x="227" y="173"/>
                  </a:lnTo>
                  <a:lnTo>
                    <a:pt x="227" y="173"/>
                  </a:lnTo>
                  <a:lnTo>
                    <a:pt x="227" y="173"/>
                  </a:lnTo>
                  <a:lnTo>
                    <a:pt x="224" y="173"/>
                  </a:lnTo>
                  <a:lnTo>
                    <a:pt x="224" y="173"/>
                  </a:lnTo>
                  <a:lnTo>
                    <a:pt x="224" y="173"/>
                  </a:lnTo>
                  <a:lnTo>
                    <a:pt x="224" y="166"/>
                  </a:lnTo>
                  <a:lnTo>
                    <a:pt x="224" y="163"/>
                  </a:lnTo>
                  <a:lnTo>
                    <a:pt x="227" y="163"/>
                  </a:lnTo>
                  <a:lnTo>
                    <a:pt x="229" y="159"/>
                  </a:lnTo>
                  <a:lnTo>
                    <a:pt x="229" y="159"/>
                  </a:lnTo>
                  <a:lnTo>
                    <a:pt x="229" y="159"/>
                  </a:lnTo>
                  <a:lnTo>
                    <a:pt x="229" y="156"/>
                  </a:lnTo>
                  <a:lnTo>
                    <a:pt x="229" y="156"/>
                  </a:lnTo>
                  <a:lnTo>
                    <a:pt x="229" y="156"/>
                  </a:lnTo>
                  <a:lnTo>
                    <a:pt x="229" y="156"/>
                  </a:lnTo>
                  <a:lnTo>
                    <a:pt x="229" y="156"/>
                  </a:lnTo>
                  <a:lnTo>
                    <a:pt x="229" y="151"/>
                  </a:lnTo>
                  <a:lnTo>
                    <a:pt x="229" y="151"/>
                  </a:lnTo>
                  <a:lnTo>
                    <a:pt x="227" y="151"/>
                  </a:lnTo>
                  <a:lnTo>
                    <a:pt x="227" y="149"/>
                  </a:lnTo>
                  <a:lnTo>
                    <a:pt x="227" y="149"/>
                  </a:lnTo>
                  <a:lnTo>
                    <a:pt x="227" y="149"/>
                  </a:lnTo>
                  <a:lnTo>
                    <a:pt x="227" y="149"/>
                  </a:lnTo>
                  <a:lnTo>
                    <a:pt x="220" y="156"/>
                  </a:lnTo>
                  <a:lnTo>
                    <a:pt x="217" y="159"/>
                  </a:lnTo>
                  <a:lnTo>
                    <a:pt x="217" y="159"/>
                  </a:lnTo>
                  <a:lnTo>
                    <a:pt x="217" y="161"/>
                  </a:lnTo>
                  <a:lnTo>
                    <a:pt x="220" y="161"/>
                  </a:lnTo>
                  <a:lnTo>
                    <a:pt x="220" y="161"/>
                  </a:lnTo>
                  <a:lnTo>
                    <a:pt x="220" y="161"/>
                  </a:lnTo>
                  <a:lnTo>
                    <a:pt x="220" y="159"/>
                  </a:lnTo>
                  <a:lnTo>
                    <a:pt x="222" y="159"/>
                  </a:lnTo>
                  <a:lnTo>
                    <a:pt x="222" y="159"/>
                  </a:lnTo>
                  <a:lnTo>
                    <a:pt x="222" y="161"/>
                  </a:lnTo>
                  <a:lnTo>
                    <a:pt x="222" y="161"/>
                  </a:lnTo>
                  <a:lnTo>
                    <a:pt x="222" y="163"/>
                  </a:lnTo>
                  <a:lnTo>
                    <a:pt x="220" y="163"/>
                  </a:lnTo>
                  <a:lnTo>
                    <a:pt x="220" y="163"/>
                  </a:lnTo>
                  <a:lnTo>
                    <a:pt x="217" y="163"/>
                  </a:lnTo>
                  <a:lnTo>
                    <a:pt x="215" y="166"/>
                  </a:lnTo>
                  <a:lnTo>
                    <a:pt x="215" y="168"/>
                  </a:lnTo>
                  <a:lnTo>
                    <a:pt x="212" y="170"/>
                  </a:lnTo>
                  <a:lnTo>
                    <a:pt x="210" y="173"/>
                  </a:lnTo>
                  <a:lnTo>
                    <a:pt x="208" y="173"/>
                  </a:lnTo>
                  <a:lnTo>
                    <a:pt x="208" y="175"/>
                  </a:lnTo>
                  <a:lnTo>
                    <a:pt x="205" y="178"/>
                  </a:lnTo>
                  <a:lnTo>
                    <a:pt x="205" y="178"/>
                  </a:lnTo>
                  <a:lnTo>
                    <a:pt x="205" y="180"/>
                  </a:lnTo>
                  <a:lnTo>
                    <a:pt x="205" y="180"/>
                  </a:lnTo>
                  <a:lnTo>
                    <a:pt x="205" y="180"/>
                  </a:lnTo>
                  <a:lnTo>
                    <a:pt x="208" y="182"/>
                  </a:lnTo>
                  <a:lnTo>
                    <a:pt x="208" y="182"/>
                  </a:lnTo>
                  <a:lnTo>
                    <a:pt x="208" y="182"/>
                  </a:lnTo>
                  <a:lnTo>
                    <a:pt x="208" y="182"/>
                  </a:lnTo>
                  <a:lnTo>
                    <a:pt x="208" y="182"/>
                  </a:lnTo>
                  <a:lnTo>
                    <a:pt x="208" y="185"/>
                  </a:lnTo>
                  <a:lnTo>
                    <a:pt x="208" y="185"/>
                  </a:lnTo>
                  <a:lnTo>
                    <a:pt x="210" y="185"/>
                  </a:lnTo>
                  <a:lnTo>
                    <a:pt x="210" y="185"/>
                  </a:lnTo>
                  <a:lnTo>
                    <a:pt x="210" y="185"/>
                  </a:lnTo>
                  <a:lnTo>
                    <a:pt x="210" y="185"/>
                  </a:lnTo>
                  <a:lnTo>
                    <a:pt x="210" y="185"/>
                  </a:lnTo>
                  <a:lnTo>
                    <a:pt x="212" y="187"/>
                  </a:lnTo>
                  <a:lnTo>
                    <a:pt x="212" y="189"/>
                  </a:lnTo>
                  <a:lnTo>
                    <a:pt x="212" y="189"/>
                  </a:lnTo>
                  <a:lnTo>
                    <a:pt x="212" y="189"/>
                  </a:lnTo>
                  <a:lnTo>
                    <a:pt x="212" y="189"/>
                  </a:lnTo>
                  <a:lnTo>
                    <a:pt x="215" y="189"/>
                  </a:lnTo>
                  <a:lnTo>
                    <a:pt x="215" y="189"/>
                  </a:lnTo>
                  <a:lnTo>
                    <a:pt x="215" y="192"/>
                  </a:lnTo>
                  <a:lnTo>
                    <a:pt x="215" y="192"/>
                  </a:lnTo>
                  <a:lnTo>
                    <a:pt x="212" y="192"/>
                  </a:lnTo>
                  <a:lnTo>
                    <a:pt x="212" y="194"/>
                  </a:lnTo>
                  <a:lnTo>
                    <a:pt x="210" y="192"/>
                  </a:lnTo>
                  <a:lnTo>
                    <a:pt x="208" y="192"/>
                  </a:lnTo>
                  <a:lnTo>
                    <a:pt x="208" y="194"/>
                  </a:lnTo>
                  <a:lnTo>
                    <a:pt x="205" y="194"/>
                  </a:lnTo>
                  <a:lnTo>
                    <a:pt x="203" y="194"/>
                  </a:lnTo>
                  <a:lnTo>
                    <a:pt x="203" y="194"/>
                  </a:lnTo>
                  <a:lnTo>
                    <a:pt x="201" y="196"/>
                  </a:lnTo>
                  <a:lnTo>
                    <a:pt x="201" y="196"/>
                  </a:lnTo>
                  <a:lnTo>
                    <a:pt x="201" y="199"/>
                  </a:lnTo>
                  <a:lnTo>
                    <a:pt x="201" y="199"/>
                  </a:lnTo>
                  <a:lnTo>
                    <a:pt x="201" y="196"/>
                  </a:lnTo>
                  <a:lnTo>
                    <a:pt x="201" y="194"/>
                  </a:lnTo>
                  <a:lnTo>
                    <a:pt x="203" y="189"/>
                  </a:lnTo>
                  <a:lnTo>
                    <a:pt x="203" y="189"/>
                  </a:lnTo>
                  <a:lnTo>
                    <a:pt x="203" y="189"/>
                  </a:lnTo>
                  <a:lnTo>
                    <a:pt x="205" y="189"/>
                  </a:lnTo>
                  <a:lnTo>
                    <a:pt x="205" y="187"/>
                  </a:lnTo>
                  <a:lnTo>
                    <a:pt x="205" y="187"/>
                  </a:lnTo>
                  <a:lnTo>
                    <a:pt x="205" y="185"/>
                  </a:lnTo>
                  <a:lnTo>
                    <a:pt x="205" y="185"/>
                  </a:lnTo>
                  <a:lnTo>
                    <a:pt x="203" y="185"/>
                  </a:lnTo>
                  <a:lnTo>
                    <a:pt x="203" y="185"/>
                  </a:lnTo>
                  <a:lnTo>
                    <a:pt x="203" y="182"/>
                  </a:lnTo>
                  <a:lnTo>
                    <a:pt x="201" y="182"/>
                  </a:lnTo>
                  <a:lnTo>
                    <a:pt x="201" y="182"/>
                  </a:lnTo>
                  <a:lnTo>
                    <a:pt x="201" y="180"/>
                  </a:lnTo>
                  <a:lnTo>
                    <a:pt x="201" y="180"/>
                  </a:lnTo>
                  <a:lnTo>
                    <a:pt x="201" y="180"/>
                  </a:lnTo>
                  <a:lnTo>
                    <a:pt x="201" y="178"/>
                  </a:lnTo>
                  <a:lnTo>
                    <a:pt x="201" y="178"/>
                  </a:lnTo>
                  <a:lnTo>
                    <a:pt x="198" y="178"/>
                  </a:lnTo>
                  <a:lnTo>
                    <a:pt x="198" y="180"/>
                  </a:lnTo>
                  <a:lnTo>
                    <a:pt x="196" y="180"/>
                  </a:lnTo>
                  <a:lnTo>
                    <a:pt x="191" y="185"/>
                  </a:lnTo>
                  <a:lnTo>
                    <a:pt x="186" y="187"/>
                  </a:lnTo>
                  <a:lnTo>
                    <a:pt x="184" y="189"/>
                  </a:lnTo>
                  <a:lnTo>
                    <a:pt x="182" y="189"/>
                  </a:lnTo>
                  <a:lnTo>
                    <a:pt x="182" y="189"/>
                  </a:lnTo>
                  <a:lnTo>
                    <a:pt x="184" y="189"/>
                  </a:lnTo>
                  <a:lnTo>
                    <a:pt x="184" y="192"/>
                  </a:lnTo>
                  <a:lnTo>
                    <a:pt x="184" y="192"/>
                  </a:lnTo>
                  <a:lnTo>
                    <a:pt x="182" y="192"/>
                  </a:lnTo>
                  <a:lnTo>
                    <a:pt x="182" y="192"/>
                  </a:lnTo>
                  <a:lnTo>
                    <a:pt x="179" y="192"/>
                  </a:lnTo>
                  <a:lnTo>
                    <a:pt x="179" y="192"/>
                  </a:lnTo>
                  <a:lnTo>
                    <a:pt x="177" y="194"/>
                  </a:lnTo>
                  <a:lnTo>
                    <a:pt x="175" y="196"/>
                  </a:lnTo>
                  <a:lnTo>
                    <a:pt x="175" y="196"/>
                  </a:lnTo>
                  <a:lnTo>
                    <a:pt x="175" y="196"/>
                  </a:lnTo>
                  <a:lnTo>
                    <a:pt x="175" y="196"/>
                  </a:lnTo>
                  <a:lnTo>
                    <a:pt x="175" y="194"/>
                  </a:lnTo>
                  <a:lnTo>
                    <a:pt x="175" y="194"/>
                  </a:lnTo>
                  <a:lnTo>
                    <a:pt x="172" y="196"/>
                  </a:lnTo>
                  <a:lnTo>
                    <a:pt x="170" y="199"/>
                  </a:lnTo>
                  <a:lnTo>
                    <a:pt x="168" y="201"/>
                  </a:lnTo>
                  <a:lnTo>
                    <a:pt x="168" y="204"/>
                  </a:lnTo>
                  <a:lnTo>
                    <a:pt x="165" y="204"/>
                  </a:lnTo>
                  <a:lnTo>
                    <a:pt x="165" y="206"/>
                  </a:lnTo>
                  <a:lnTo>
                    <a:pt x="165" y="206"/>
                  </a:lnTo>
                  <a:lnTo>
                    <a:pt x="165" y="208"/>
                  </a:lnTo>
                  <a:lnTo>
                    <a:pt x="165" y="208"/>
                  </a:lnTo>
                  <a:lnTo>
                    <a:pt x="168" y="208"/>
                  </a:lnTo>
                  <a:lnTo>
                    <a:pt x="168" y="208"/>
                  </a:lnTo>
                  <a:lnTo>
                    <a:pt x="168" y="208"/>
                  </a:lnTo>
                  <a:lnTo>
                    <a:pt x="168" y="208"/>
                  </a:lnTo>
                  <a:lnTo>
                    <a:pt x="165" y="211"/>
                  </a:lnTo>
                  <a:lnTo>
                    <a:pt x="165" y="213"/>
                  </a:lnTo>
                  <a:lnTo>
                    <a:pt x="165" y="213"/>
                  </a:lnTo>
                  <a:lnTo>
                    <a:pt x="165" y="213"/>
                  </a:lnTo>
                  <a:lnTo>
                    <a:pt x="165" y="213"/>
                  </a:lnTo>
                  <a:lnTo>
                    <a:pt x="165" y="213"/>
                  </a:lnTo>
                  <a:lnTo>
                    <a:pt x="168" y="213"/>
                  </a:lnTo>
                  <a:lnTo>
                    <a:pt x="170" y="213"/>
                  </a:lnTo>
                  <a:lnTo>
                    <a:pt x="172" y="215"/>
                  </a:lnTo>
                  <a:lnTo>
                    <a:pt x="172" y="215"/>
                  </a:lnTo>
                  <a:lnTo>
                    <a:pt x="175" y="218"/>
                  </a:lnTo>
                  <a:lnTo>
                    <a:pt x="175" y="220"/>
                  </a:lnTo>
                  <a:lnTo>
                    <a:pt x="175" y="220"/>
                  </a:lnTo>
                  <a:lnTo>
                    <a:pt x="172" y="220"/>
                  </a:lnTo>
                  <a:lnTo>
                    <a:pt x="172" y="218"/>
                  </a:lnTo>
                  <a:lnTo>
                    <a:pt x="170" y="218"/>
                  </a:lnTo>
                  <a:lnTo>
                    <a:pt x="170" y="218"/>
                  </a:lnTo>
                  <a:lnTo>
                    <a:pt x="170" y="218"/>
                  </a:lnTo>
                  <a:lnTo>
                    <a:pt x="170" y="220"/>
                  </a:lnTo>
                  <a:lnTo>
                    <a:pt x="170" y="220"/>
                  </a:lnTo>
                  <a:lnTo>
                    <a:pt x="168" y="220"/>
                  </a:lnTo>
                  <a:lnTo>
                    <a:pt x="168" y="220"/>
                  </a:lnTo>
                  <a:lnTo>
                    <a:pt x="168" y="220"/>
                  </a:lnTo>
                  <a:lnTo>
                    <a:pt x="168" y="220"/>
                  </a:lnTo>
                  <a:lnTo>
                    <a:pt x="165" y="220"/>
                  </a:lnTo>
                  <a:lnTo>
                    <a:pt x="165" y="220"/>
                  </a:lnTo>
                  <a:lnTo>
                    <a:pt x="165" y="220"/>
                  </a:lnTo>
                  <a:lnTo>
                    <a:pt x="165" y="222"/>
                  </a:lnTo>
                  <a:lnTo>
                    <a:pt x="165" y="220"/>
                  </a:lnTo>
                  <a:lnTo>
                    <a:pt x="165" y="220"/>
                  </a:lnTo>
                  <a:lnTo>
                    <a:pt x="163" y="215"/>
                  </a:lnTo>
                  <a:lnTo>
                    <a:pt x="163" y="215"/>
                  </a:lnTo>
                  <a:lnTo>
                    <a:pt x="160" y="213"/>
                  </a:lnTo>
                  <a:lnTo>
                    <a:pt x="160" y="213"/>
                  </a:lnTo>
                  <a:lnTo>
                    <a:pt x="160" y="213"/>
                  </a:lnTo>
                  <a:lnTo>
                    <a:pt x="160" y="211"/>
                  </a:lnTo>
                  <a:lnTo>
                    <a:pt x="160" y="211"/>
                  </a:lnTo>
                  <a:lnTo>
                    <a:pt x="163" y="211"/>
                  </a:lnTo>
                  <a:lnTo>
                    <a:pt x="160" y="208"/>
                  </a:lnTo>
                  <a:lnTo>
                    <a:pt x="160" y="208"/>
                  </a:lnTo>
                  <a:lnTo>
                    <a:pt x="160" y="208"/>
                  </a:lnTo>
                  <a:lnTo>
                    <a:pt x="160" y="208"/>
                  </a:lnTo>
                  <a:lnTo>
                    <a:pt x="160" y="206"/>
                  </a:lnTo>
                  <a:lnTo>
                    <a:pt x="160" y="206"/>
                  </a:lnTo>
                  <a:lnTo>
                    <a:pt x="158" y="206"/>
                  </a:lnTo>
                  <a:lnTo>
                    <a:pt x="156" y="206"/>
                  </a:lnTo>
                  <a:lnTo>
                    <a:pt x="156" y="206"/>
                  </a:lnTo>
                  <a:lnTo>
                    <a:pt x="153" y="208"/>
                  </a:lnTo>
                  <a:lnTo>
                    <a:pt x="153" y="208"/>
                  </a:lnTo>
                  <a:lnTo>
                    <a:pt x="151" y="208"/>
                  </a:lnTo>
                  <a:lnTo>
                    <a:pt x="151" y="211"/>
                  </a:lnTo>
                  <a:lnTo>
                    <a:pt x="149" y="211"/>
                  </a:lnTo>
                  <a:lnTo>
                    <a:pt x="149" y="213"/>
                  </a:lnTo>
                  <a:lnTo>
                    <a:pt x="151" y="213"/>
                  </a:lnTo>
                  <a:lnTo>
                    <a:pt x="151" y="211"/>
                  </a:lnTo>
                  <a:lnTo>
                    <a:pt x="153" y="211"/>
                  </a:lnTo>
                  <a:lnTo>
                    <a:pt x="153" y="211"/>
                  </a:lnTo>
                  <a:lnTo>
                    <a:pt x="151" y="213"/>
                  </a:lnTo>
                  <a:lnTo>
                    <a:pt x="151" y="213"/>
                  </a:lnTo>
                  <a:lnTo>
                    <a:pt x="151" y="213"/>
                  </a:lnTo>
                  <a:lnTo>
                    <a:pt x="151" y="215"/>
                  </a:lnTo>
                  <a:lnTo>
                    <a:pt x="151" y="215"/>
                  </a:lnTo>
                  <a:lnTo>
                    <a:pt x="151" y="215"/>
                  </a:lnTo>
                  <a:lnTo>
                    <a:pt x="151" y="215"/>
                  </a:lnTo>
                  <a:lnTo>
                    <a:pt x="149" y="215"/>
                  </a:lnTo>
                  <a:lnTo>
                    <a:pt x="149" y="215"/>
                  </a:lnTo>
                  <a:lnTo>
                    <a:pt x="149" y="215"/>
                  </a:lnTo>
                  <a:lnTo>
                    <a:pt x="149" y="215"/>
                  </a:lnTo>
                  <a:lnTo>
                    <a:pt x="146" y="215"/>
                  </a:lnTo>
                  <a:lnTo>
                    <a:pt x="146" y="213"/>
                  </a:lnTo>
                  <a:lnTo>
                    <a:pt x="146" y="213"/>
                  </a:lnTo>
                  <a:lnTo>
                    <a:pt x="146" y="213"/>
                  </a:lnTo>
                  <a:lnTo>
                    <a:pt x="146" y="211"/>
                  </a:lnTo>
                  <a:lnTo>
                    <a:pt x="146" y="211"/>
                  </a:lnTo>
                  <a:lnTo>
                    <a:pt x="144" y="211"/>
                  </a:lnTo>
                  <a:lnTo>
                    <a:pt x="144" y="211"/>
                  </a:lnTo>
                  <a:lnTo>
                    <a:pt x="144" y="211"/>
                  </a:lnTo>
                  <a:lnTo>
                    <a:pt x="142" y="211"/>
                  </a:lnTo>
                  <a:lnTo>
                    <a:pt x="139" y="213"/>
                  </a:lnTo>
                  <a:lnTo>
                    <a:pt x="139" y="213"/>
                  </a:lnTo>
                  <a:lnTo>
                    <a:pt x="137" y="211"/>
                  </a:lnTo>
                  <a:lnTo>
                    <a:pt x="134" y="211"/>
                  </a:lnTo>
                  <a:lnTo>
                    <a:pt x="134" y="211"/>
                  </a:lnTo>
                  <a:lnTo>
                    <a:pt x="134" y="211"/>
                  </a:lnTo>
                  <a:lnTo>
                    <a:pt x="132" y="211"/>
                  </a:lnTo>
                  <a:lnTo>
                    <a:pt x="132" y="211"/>
                  </a:lnTo>
                  <a:lnTo>
                    <a:pt x="130" y="213"/>
                  </a:lnTo>
                  <a:lnTo>
                    <a:pt x="130" y="213"/>
                  </a:lnTo>
                  <a:lnTo>
                    <a:pt x="127" y="215"/>
                  </a:lnTo>
                  <a:lnTo>
                    <a:pt x="130" y="215"/>
                  </a:lnTo>
                  <a:lnTo>
                    <a:pt x="130" y="215"/>
                  </a:lnTo>
                  <a:lnTo>
                    <a:pt x="130" y="215"/>
                  </a:lnTo>
                  <a:lnTo>
                    <a:pt x="130" y="218"/>
                  </a:lnTo>
                  <a:lnTo>
                    <a:pt x="130" y="218"/>
                  </a:lnTo>
                  <a:lnTo>
                    <a:pt x="130" y="218"/>
                  </a:lnTo>
                  <a:lnTo>
                    <a:pt x="130" y="218"/>
                  </a:lnTo>
                  <a:lnTo>
                    <a:pt x="130" y="220"/>
                  </a:lnTo>
                  <a:lnTo>
                    <a:pt x="130" y="220"/>
                  </a:lnTo>
                  <a:lnTo>
                    <a:pt x="130" y="220"/>
                  </a:lnTo>
                  <a:lnTo>
                    <a:pt x="127" y="220"/>
                  </a:lnTo>
                  <a:lnTo>
                    <a:pt x="127" y="222"/>
                  </a:lnTo>
                  <a:lnTo>
                    <a:pt x="127" y="225"/>
                  </a:lnTo>
                  <a:lnTo>
                    <a:pt x="127" y="225"/>
                  </a:lnTo>
                  <a:lnTo>
                    <a:pt x="127" y="225"/>
                  </a:lnTo>
                  <a:lnTo>
                    <a:pt x="127" y="225"/>
                  </a:lnTo>
                  <a:lnTo>
                    <a:pt x="127" y="225"/>
                  </a:lnTo>
                  <a:lnTo>
                    <a:pt x="125" y="225"/>
                  </a:lnTo>
                  <a:lnTo>
                    <a:pt x="127" y="222"/>
                  </a:lnTo>
                  <a:lnTo>
                    <a:pt x="127" y="222"/>
                  </a:lnTo>
                  <a:lnTo>
                    <a:pt x="127" y="222"/>
                  </a:lnTo>
                  <a:lnTo>
                    <a:pt x="127" y="222"/>
                  </a:lnTo>
                  <a:lnTo>
                    <a:pt x="125" y="220"/>
                  </a:lnTo>
                  <a:lnTo>
                    <a:pt x="125" y="220"/>
                  </a:lnTo>
                  <a:lnTo>
                    <a:pt x="125" y="220"/>
                  </a:lnTo>
                  <a:lnTo>
                    <a:pt x="125" y="220"/>
                  </a:lnTo>
                  <a:lnTo>
                    <a:pt x="125" y="220"/>
                  </a:lnTo>
                  <a:lnTo>
                    <a:pt x="115" y="222"/>
                  </a:lnTo>
                  <a:lnTo>
                    <a:pt x="115" y="222"/>
                  </a:lnTo>
                  <a:lnTo>
                    <a:pt x="115" y="222"/>
                  </a:lnTo>
                  <a:lnTo>
                    <a:pt x="115" y="222"/>
                  </a:lnTo>
                  <a:lnTo>
                    <a:pt x="115" y="225"/>
                  </a:lnTo>
                  <a:lnTo>
                    <a:pt x="118" y="225"/>
                  </a:lnTo>
                  <a:lnTo>
                    <a:pt x="118" y="225"/>
                  </a:lnTo>
                  <a:lnTo>
                    <a:pt x="118" y="225"/>
                  </a:lnTo>
                  <a:lnTo>
                    <a:pt x="115" y="227"/>
                  </a:lnTo>
                  <a:lnTo>
                    <a:pt x="113" y="227"/>
                  </a:lnTo>
                  <a:lnTo>
                    <a:pt x="113" y="227"/>
                  </a:lnTo>
                  <a:lnTo>
                    <a:pt x="113" y="227"/>
                  </a:lnTo>
                  <a:lnTo>
                    <a:pt x="113" y="230"/>
                  </a:lnTo>
                  <a:lnTo>
                    <a:pt x="111" y="230"/>
                  </a:lnTo>
                  <a:lnTo>
                    <a:pt x="111" y="230"/>
                  </a:lnTo>
                  <a:lnTo>
                    <a:pt x="111" y="230"/>
                  </a:lnTo>
                  <a:lnTo>
                    <a:pt x="111" y="227"/>
                  </a:lnTo>
                  <a:lnTo>
                    <a:pt x="111" y="227"/>
                  </a:lnTo>
                  <a:lnTo>
                    <a:pt x="111" y="225"/>
                  </a:lnTo>
                  <a:lnTo>
                    <a:pt x="111" y="225"/>
                  </a:lnTo>
                  <a:lnTo>
                    <a:pt x="111" y="225"/>
                  </a:lnTo>
                  <a:lnTo>
                    <a:pt x="111" y="225"/>
                  </a:lnTo>
                  <a:lnTo>
                    <a:pt x="111" y="222"/>
                  </a:lnTo>
                  <a:lnTo>
                    <a:pt x="111" y="220"/>
                  </a:lnTo>
                  <a:lnTo>
                    <a:pt x="111" y="220"/>
                  </a:lnTo>
                  <a:lnTo>
                    <a:pt x="108" y="218"/>
                  </a:lnTo>
                  <a:lnTo>
                    <a:pt x="108" y="220"/>
                  </a:lnTo>
                  <a:lnTo>
                    <a:pt x="104" y="222"/>
                  </a:lnTo>
                  <a:lnTo>
                    <a:pt x="104" y="222"/>
                  </a:lnTo>
                  <a:lnTo>
                    <a:pt x="101" y="222"/>
                  </a:lnTo>
                  <a:lnTo>
                    <a:pt x="101" y="225"/>
                  </a:lnTo>
                  <a:lnTo>
                    <a:pt x="99" y="227"/>
                  </a:lnTo>
                  <a:lnTo>
                    <a:pt x="97" y="230"/>
                  </a:lnTo>
                  <a:lnTo>
                    <a:pt x="97" y="230"/>
                  </a:lnTo>
                  <a:lnTo>
                    <a:pt x="92" y="232"/>
                  </a:lnTo>
                  <a:lnTo>
                    <a:pt x="94" y="232"/>
                  </a:lnTo>
                  <a:lnTo>
                    <a:pt x="92" y="232"/>
                  </a:lnTo>
                  <a:lnTo>
                    <a:pt x="92" y="232"/>
                  </a:lnTo>
                  <a:lnTo>
                    <a:pt x="89" y="232"/>
                  </a:lnTo>
                  <a:lnTo>
                    <a:pt x="89" y="234"/>
                  </a:lnTo>
                  <a:lnTo>
                    <a:pt x="89" y="234"/>
                  </a:lnTo>
                  <a:lnTo>
                    <a:pt x="89" y="234"/>
                  </a:lnTo>
                  <a:lnTo>
                    <a:pt x="87" y="234"/>
                  </a:lnTo>
                  <a:lnTo>
                    <a:pt x="87" y="234"/>
                  </a:lnTo>
                  <a:lnTo>
                    <a:pt x="87" y="234"/>
                  </a:lnTo>
                  <a:lnTo>
                    <a:pt x="85" y="234"/>
                  </a:lnTo>
                  <a:lnTo>
                    <a:pt x="85" y="234"/>
                  </a:lnTo>
                  <a:lnTo>
                    <a:pt x="82" y="234"/>
                  </a:lnTo>
                  <a:lnTo>
                    <a:pt x="82" y="234"/>
                  </a:lnTo>
                  <a:lnTo>
                    <a:pt x="71" y="232"/>
                  </a:lnTo>
                  <a:lnTo>
                    <a:pt x="68" y="232"/>
                  </a:lnTo>
                  <a:lnTo>
                    <a:pt x="66" y="232"/>
                  </a:lnTo>
                  <a:lnTo>
                    <a:pt x="66" y="234"/>
                  </a:lnTo>
                  <a:lnTo>
                    <a:pt x="66" y="234"/>
                  </a:lnTo>
                  <a:lnTo>
                    <a:pt x="66" y="234"/>
                  </a:lnTo>
                  <a:lnTo>
                    <a:pt x="66" y="237"/>
                  </a:lnTo>
                  <a:lnTo>
                    <a:pt x="66" y="239"/>
                  </a:lnTo>
                  <a:lnTo>
                    <a:pt x="63" y="239"/>
                  </a:lnTo>
                  <a:lnTo>
                    <a:pt x="63" y="239"/>
                  </a:lnTo>
                  <a:lnTo>
                    <a:pt x="63" y="241"/>
                  </a:lnTo>
                  <a:lnTo>
                    <a:pt x="63" y="241"/>
                  </a:lnTo>
                  <a:lnTo>
                    <a:pt x="63" y="241"/>
                  </a:lnTo>
                  <a:lnTo>
                    <a:pt x="63" y="244"/>
                  </a:lnTo>
                  <a:lnTo>
                    <a:pt x="63" y="246"/>
                  </a:lnTo>
                  <a:lnTo>
                    <a:pt x="66" y="249"/>
                  </a:lnTo>
                  <a:lnTo>
                    <a:pt x="66" y="251"/>
                  </a:lnTo>
                  <a:lnTo>
                    <a:pt x="66" y="251"/>
                  </a:lnTo>
                  <a:lnTo>
                    <a:pt x="66" y="253"/>
                  </a:lnTo>
                  <a:lnTo>
                    <a:pt x="66" y="253"/>
                  </a:lnTo>
                  <a:lnTo>
                    <a:pt x="66" y="253"/>
                  </a:lnTo>
                  <a:lnTo>
                    <a:pt x="63" y="253"/>
                  </a:lnTo>
                  <a:lnTo>
                    <a:pt x="63" y="253"/>
                  </a:lnTo>
                  <a:lnTo>
                    <a:pt x="63" y="256"/>
                  </a:lnTo>
                  <a:lnTo>
                    <a:pt x="63" y="256"/>
                  </a:lnTo>
                  <a:lnTo>
                    <a:pt x="66" y="258"/>
                  </a:lnTo>
                  <a:lnTo>
                    <a:pt x="66" y="260"/>
                  </a:lnTo>
                  <a:lnTo>
                    <a:pt x="66" y="263"/>
                  </a:lnTo>
                  <a:lnTo>
                    <a:pt x="63" y="263"/>
                  </a:lnTo>
                  <a:lnTo>
                    <a:pt x="61" y="265"/>
                  </a:lnTo>
                  <a:lnTo>
                    <a:pt x="59" y="267"/>
                  </a:lnTo>
                  <a:lnTo>
                    <a:pt x="59" y="270"/>
                  </a:lnTo>
                  <a:lnTo>
                    <a:pt x="59" y="272"/>
                  </a:lnTo>
                  <a:lnTo>
                    <a:pt x="56" y="272"/>
                  </a:lnTo>
                  <a:lnTo>
                    <a:pt x="56" y="272"/>
                  </a:lnTo>
                  <a:lnTo>
                    <a:pt x="56" y="275"/>
                  </a:lnTo>
                  <a:lnTo>
                    <a:pt x="56" y="275"/>
                  </a:lnTo>
                  <a:lnTo>
                    <a:pt x="54" y="277"/>
                  </a:lnTo>
                  <a:lnTo>
                    <a:pt x="54" y="277"/>
                  </a:lnTo>
                  <a:lnTo>
                    <a:pt x="52" y="282"/>
                  </a:lnTo>
                  <a:lnTo>
                    <a:pt x="52" y="284"/>
                  </a:lnTo>
                  <a:lnTo>
                    <a:pt x="49" y="284"/>
                  </a:lnTo>
                  <a:lnTo>
                    <a:pt x="49" y="286"/>
                  </a:lnTo>
                  <a:lnTo>
                    <a:pt x="49" y="286"/>
                  </a:lnTo>
                  <a:lnTo>
                    <a:pt x="49" y="289"/>
                  </a:lnTo>
                  <a:lnTo>
                    <a:pt x="49" y="289"/>
                  </a:lnTo>
                  <a:lnTo>
                    <a:pt x="44" y="296"/>
                  </a:lnTo>
                  <a:lnTo>
                    <a:pt x="44" y="296"/>
                  </a:lnTo>
                  <a:lnTo>
                    <a:pt x="42" y="298"/>
                  </a:lnTo>
                  <a:lnTo>
                    <a:pt x="42" y="296"/>
                  </a:lnTo>
                  <a:lnTo>
                    <a:pt x="42" y="296"/>
                  </a:lnTo>
                  <a:lnTo>
                    <a:pt x="42" y="298"/>
                  </a:lnTo>
                  <a:lnTo>
                    <a:pt x="40" y="303"/>
                  </a:lnTo>
                  <a:lnTo>
                    <a:pt x="37" y="305"/>
                  </a:lnTo>
                  <a:lnTo>
                    <a:pt x="37" y="308"/>
                  </a:lnTo>
                  <a:lnTo>
                    <a:pt x="37" y="310"/>
                  </a:lnTo>
                  <a:lnTo>
                    <a:pt x="37" y="312"/>
                  </a:lnTo>
                  <a:lnTo>
                    <a:pt x="42" y="317"/>
                  </a:lnTo>
                  <a:lnTo>
                    <a:pt x="42" y="320"/>
                  </a:lnTo>
                  <a:lnTo>
                    <a:pt x="42" y="320"/>
                  </a:lnTo>
                  <a:lnTo>
                    <a:pt x="44" y="322"/>
                  </a:lnTo>
                  <a:lnTo>
                    <a:pt x="42" y="324"/>
                  </a:lnTo>
                  <a:lnTo>
                    <a:pt x="42" y="331"/>
                  </a:lnTo>
                  <a:lnTo>
                    <a:pt x="42" y="334"/>
                  </a:lnTo>
                  <a:lnTo>
                    <a:pt x="44" y="346"/>
                  </a:lnTo>
                  <a:lnTo>
                    <a:pt x="44" y="357"/>
                  </a:lnTo>
                  <a:lnTo>
                    <a:pt x="44" y="357"/>
                  </a:lnTo>
                  <a:lnTo>
                    <a:pt x="47" y="362"/>
                  </a:lnTo>
                  <a:lnTo>
                    <a:pt x="52" y="369"/>
                  </a:lnTo>
                  <a:lnTo>
                    <a:pt x="54" y="376"/>
                  </a:lnTo>
                  <a:lnTo>
                    <a:pt x="56" y="379"/>
                  </a:lnTo>
                  <a:lnTo>
                    <a:pt x="56" y="381"/>
                  </a:lnTo>
                  <a:lnTo>
                    <a:pt x="56" y="381"/>
                  </a:lnTo>
                  <a:lnTo>
                    <a:pt x="56" y="383"/>
                  </a:lnTo>
                  <a:lnTo>
                    <a:pt x="54" y="383"/>
                  </a:lnTo>
                  <a:lnTo>
                    <a:pt x="54" y="383"/>
                  </a:lnTo>
                  <a:lnTo>
                    <a:pt x="54" y="383"/>
                  </a:lnTo>
                  <a:lnTo>
                    <a:pt x="54" y="383"/>
                  </a:lnTo>
                  <a:lnTo>
                    <a:pt x="54" y="383"/>
                  </a:lnTo>
                  <a:lnTo>
                    <a:pt x="54" y="386"/>
                  </a:lnTo>
                  <a:lnTo>
                    <a:pt x="54" y="388"/>
                  </a:lnTo>
                  <a:lnTo>
                    <a:pt x="54" y="391"/>
                  </a:lnTo>
                  <a:lnTo>
                    <a:pt x="54" y="393"/>
                  </a:lnTo>
                  <a:lnTo>
                    <a:pt x="54" y="395"/>
                  </a:lnTo>
                  <a:lnTo>
                    <a:pt x="54" y="398"/>
                  </a:lnTo>
                  <a:lnTo>
                    <a:pt x="61" y="402"/>
                  </a:lnTo>
                  <a:lnTo>
                    <a:pt x="61" y="405"/>
                  </a:lnTo>
                  <a:lnTo>
                    <a:pt x="61" y="407"/>
                  </a:lnTo>
                  <a:lnTo>
                    <a:pt x="61" y="407"/>
                  </a:lnTo>
                  <a:lnTo>
                    <a:pt x="63" y="409"/>
                  </a:lnTo>
                  <a:lnTo>
                    <a:pt x="66" y="412"/>
                  </a:lnTo>
                  <a:lnTo>
                    <a:pt x="66" y="414"/>
                  </a:lnTo>
                  <a:lnTo>
                    <a:pt x="68" y="417"/>
                  </a:lnTo>
                  <a:lnTo>
                    <a:pt x="68" y="419"/>
                  </a:lnTo>
                  <a:lnTo>
                    <a:pt x="66" y="421"/>
                  </a:lnTo>
                  <a:lnTo>
                    <a:pt x="66" y="421"/>
                  </a:lnTo>
                  <a:lnTo>
                    <a:pt x="66" y="421"/>
                  </a:lnTo>
                  <a:lnTo>
                    <a:pt x="66" y="421"/>
                  </a:lnTo>
                  <a:lnTo>
                    <a:pt x="66" y="424"/>
                  </a:lnTo>
                  <a:lnTo>
                    <a:pt x="63" y="424"/>
                  </a:lnTo>
                  <a:lnTo>
                    <a:pt x="63" y="424"/>
                  </a:lnTo>
                  <a:lnTo>
                    <a:pt x="63" y="424"/>
                  </a:lnTo>
                  <a:lnTo>
                    <a:pt x="63" y="426"/>
                  </a:lnTo>
                  <a:lnTo>
                    <a:pt x="63" y="426"/>
                  </a:lnTo>
                  <a:lnTo>
                    <a:pt x="63" y="426"/>
                  </a:lnTo>
                  <a:lnTo>
                    <a:pt x="63" y="426"/>
                  </a:lnTo>
                  <a:lnTo>
                    <a:pt x="63" y="428"/>
                  </a:lnTo>
                  <a:lnTo>
                    <a:pt x="63" y="431"/>
                  </a:lnTo>
                  <a:lnTo>
                    <a:pt x="63" y="431"/>
                  </a:lnTo>
                  <a:lnTo>
                    <a:pt x="63" y="431"/>
                  </a:lnTo>
                  <a:lnTo>
                    <a:pt x="61" y="433"/>
                  </a:lnTo>
                  <a:lnTo>
                    <a:pt x="61" y="433"/>
                  </a:lnTo>
                  <a:lnTo>
                    <a:pt x="61" y="435"/>
                  </a:lnTo>
                  <a:lnTo>
                    <a:pt x="61" y="435"/>
                  </a:lnTo>
                  <a:lnTo>
                    <a:pt x="63" y="435"/>
                  </a:lnTo>
                  <a:lnTo>
                    <a:pt x="63" y="438"/>
                  </a:lnTo>
                  <a:lnTo>
                    <a:pt x="63" y="438"/>
                  </a:lnTo>
                  <a:lnTo>
                    <a:pt x="66" y="438"/>
                  </a:lnTo>
                  <a:lnTo>
                    <a:pt x="66" y="438"/>
                  </a:lnTo>
                  <a:lnTo>
                    <a:pt x="66" y="438"/>
                  </a:lnTo>
                  <a:lnTo>
                    <a:pt x="66" y="440"/>
                  </a:lnTo>
                  <a:lnTo>
                    <a:pt x="66" y="440"/>
                  </a:lnTo>
                  <a:lnTo>
                    <a:pt x="68" y="443"/>
                  </a:lnTo>
                  <a:lnTo>
                    <a:pt x="68" y="445"/>
                  </a:lnTo>
                  <a:lnTo>
                    <a:pt x="68" y="445"/>
                  </a:lnTo>
                  <a:lnTo>
                    <a:pt x="66" y="447"/>
                  </a:lnTo>
                  <a:lnTo>
                    <a:pt x="66" y="450"/>
                  </a:lnTo>
                  <a:lnTo>
                    <a:pt x="63" y="452"/>
                  </a:lnTo>
                  <a:lnTo>
                    <a:pt x="61" y="454"/>
                  </a:lnTo>
                  <a:lnTo>
                    <a:pt x="59" y="457"/>
                  </a:lnTo>
                  <a:lnTo>
                    <a:pt x="56" y="464"/>
                  </a:lnTo>
                  <a:lnTo>
                    <a:pt x="54" y="466"/>
                  </a:lnTo>
                  <a:lnTo>
                    <a:pt x="56" y="469"/>
                  </a:lnTo>
                  <a:lnTo>
                    <a:pt x="54" y="469"/>
                  </a:lnTo>
                  <a:lnTo>
                    <a:pt x="52" y="471"/>
                  </a:lnTo>
                  <a:lnTo>
                    <a:pt x="52" y="471"/>
                  </a:lnTo>
                  <a:lnTo>
                    <a:pt x="49" y="473"/>
                  </a:lnTo>
                  <a:lnTo>
                    <a:pt x="49" y="473"/>
                  </a:lnTo>
                  <a:lnTo>
                    <a:pt x="49" y="473"/>
                  </a:lnTo>
                  <a:lnTo>
                    <a:pt x="49" y="473"/>
                  </a:lnTo>
                  <a:lnTo>
                    <a:pt x="49" y="476"/>
                  </a:lnTo>
                  <a:lnTo>
                    <a:pt x="47" y="478"/>
                  </a:lnTo>
                  <a:lnTo>
                    <a:pt x="47" y="480"/>
                  </a:lnTo>
                  <a:lnTo>
                    <a:pt x="47" y="483"/>
                  </a:lnTo>
                  <a:lnTo>
                    <a:pt x="44" y="488"/>
                  </a:lnTo>
                  <a:lnTo>
                    <a:pt x="42" y="488"/>
                  </a:lnTo>
                  <a:lnTo>
                    <a:pt x="40" y="490"/>
                  </a:lnTo>
                  <a:lnTo>
                    <a:pt x="40" y="490"/>
                  </a:lnTo>
                  <a:lnTo>
                    <a:pt x="37" y="497"/>
                  </a:lnTo>
                  <a:lnTo>
                    <a:pt x="35" y="506"/>
                  </a:lnTo>
                  <a:lnTo>
                    <a:pt x="33" y="514"/>
                  </a:lnTo>
                  <a:lnTo>
                    <a:pt x="33" y="514"/>
                  </a:lnTo>
                  <a:lnTo>
                    <a:pt x="33" y="516"/>
                  </a:lnTo>
                  <a:lnTo>
                    <a:pt x="30" y="518"/>
                  </a:lnTo>
                  <a:lnTo>
                    <a:pt x="28" y="518"/>
                  </a:lnTo>
                  <a:lnTo>
                    <a:pt x="28" y="518"/>
                  </a:lnTo>
                  <a:lnTo>
                    <a:pt x="26" y="518"/>
                  </a:lnTo>
                  <a:lnTo>
                    <a:pt x="26" y="518"/>
                  </a:lnTo>
                  <a:lnTo>
                    <a:pt x="26" y="518"/>
                  </a:lnTo>
                  <a:lnTo>
                    <a:pt x="23" y="518"/>
                  </a:lnTo>
                  <a:lnTo>
                    <a:pt x="18" y="518"/>
                  </a:lnTo>
                  <a:lnTo>
                    <a:pt x="18" y="518"/>
                  </a:lnTo>
                  <a:lnTo>
                    <a:pt x="18" y="521"/>
                  </a:lnTo>
                  <a:lnTo>
                    <a:pt x="16" y="521"/>
                  </a:lnTo>
                  <a:lnTo>
                    <a:pt x="16" y="523"/>
                  </a:lnTo>
                  <a:lnTo>
                    <a:pt x="16" y="523"/>
                  </a:lnTo>
                  <a:lnTo>
                    <a:pt x="16" y="521"/>
                  </a:lnTo>
                  <a:lnTo>
                    <a:pt x="16" y="523"/>
                  </a:lnTo>
                  <a:lnTo>
                    <a:pt x="14" y="525"/>
                  </a:lnTo>
                  <a:lnTo>
                    <a:pt x="14" y="525"/>
                  </a:lnTo>
                  <a:lnTo>
                    <a:pt x="14" y="542"/>
                  </a:lnTo>
                  <a:lnTo>
                    <a:pt x="11" y="542"/>
                  </a:lnTo>
                  <a:lnTo>
                    <a:pt x="11" y="542"/>
                  </a:lnTo>
                  <a:lnTo>
                    <a:pt x="11" y="542"/>
                  </a:lnTo>
                  <a:lnTo>
                    <a:pt x="7" y="547"/>
                  </a:lnTo>
                  <a:lnTo>
                    <a:pt x="7" y="547"/>
                  </a:lnTo>
                  <a:lnTo>
                    <a:pt x="7" y="549"/>
                  </a:lnTo>
                  <a:lnTo>
                    <a:pt x="7" y="551"/>
                  </a:lnTo>
                  <a:lnTo>
                    <a:pt x="7" y="554"/>
                  </a:lnTo>
                  <a:lnTo>
                    <a:pt x="4" y="556"/>
                  </a:lnTo>
                  <a:lnTo>
                    <a:pt x="4" y="554"/>
                  </a:lnTo>
                  <a:lnTo>
                    <a:pt x="4" y="554"/>
                  </a:lnTo>
                  <a:lnTo>
                    <a:pt x="4" y="554"/>
                  </a:lnTo>
                  <a:lnTo>
                    <a:pt x="4" y="554"/>
                  </a:lnTo>
                  <a:lnTo>
                    <a:pt x="4" y="554"/>
                  </a:lnTo>
                  <a:lnTo>
                    <a:pt x="4" y="554"/>
                  </a:lnTo>
                  <a:lnTo>
                    <a:pt x="4" y="556"/>
                  </a:lnTo>
                  <a:lnTo>
                    <a:pt x="4" y="556"/>
                  </a:lnTo>
                  <a:lnTo>
                    <a:pt x="4" y="556"/>
                  </a:lnTo>
                  <a:lnTo>
                    <a:pt x="4" y="556"/>
                  </a:lnTo>
                  <a:lnTo>
                    <a:pt x="2" y="556"/>
                  </a:lnTo>
                  <a:lnTo>
                    <a:pt x="2" y="556"/>
                  </a:lnTo>
                  <a:lnTo>
                    <a:pt x="2" y="559"/>
                  </a:lnTo>
                  <a:lnTo>
                    <a:pt x="2" y="559"/>
                  </a:lnTo>
                  <a:lnTo>
                    <a:pt x="2" y="559"/>
                  </a:lnTo>
                  <a:lnTo>
                    <a:pt x="2" y="559"/>
                  </a:lnTo>
                  <a:lnTo>
                    <a:pt x="2" y="561"/>
                  </a:lnTo>
                  <a:lnTo>
                    <a:pt x="2" y="561"/>
                  </a:lnTo>
                  <a:lnTo>
                    <a:pt x="2" y="561"/>
                  </a:lnTo>
                  <a:lnTo>
                    <a:pt x="2" y="563"/>
                  </a:lnTo>
                  <a:lnTo>
                    <a:pt x="2" y="568"/>
                  </a:lnTo>
                  <a:lnTo>
                    <a:pt x="2" y="570"/>
                  </a:lnTo>
                  <a:lnTo>
                    <a:pt x="4" y="570"/>
                  </a:lnTo>
                  <a:lnTo>
                    <a:pt x="4" y="570"/>
                  </a:lnTo>
                  <a:lnTo>
                    <a:pt x="4" y="573"/>
                  </a:lnTo>
                  <a:lnTo>
                    <a:pt x="4" y="573"/>
                  </a:lnTo>
                  <a:lnTo>
                    <a:pt x="4" y="573"/>
                  </a:lnTo>
                  <a:lnTo>
                    <a:pt x="2" y="573"/>
                  </a:lnTo>
                  <a:lnTo>
                    <a:pt x="2" y="573"/>
                  </a:lnTo>
                  <a:lnTo>
                    <a:pt x="0" y="573"/>
                  </a:lnTo>
                  <a:lnTo>
                    <a:pt x="0" y="575"/>
                  </a:lnTo>
                  <a:lnTo>
                    <a:pt x="0" y="577"/>
                  </a:lnTo>
                  <a:lnTo>
                    <a:pt x="2" y="577"/>
                  </a:lnTo>
                  <a:lnTo>
                    <a:pt x="2" y="577"/>
                  </a:lnTo>
                  <a:lnTo>
                    <a:pt x="2" y="580"/>
                  </a:lnTo>
                  <a:lnTo>
                    <a:pt x="2" y="580"/>
                  </a:lnTo>
                  <a:lnTo>
                    <a:pt x="2" y="582"/>
                  </a:lnTo>
                  <a:lnTo>
                    <a:pt x="2" y="585"/>
                  </a:lnTo>
                  <a:lnTo>
                    <a:pt x="4" y="589"/>
                  </a:lnTo>
                  <a:lnTo>
                    <a:pt x="4" y="592"/>
                  </a:lnTo>
                  <a:lnTo>
                    <a:pt x="4" y="594"/>
                  </a:lnTo>
                  <a:lnTo>
                    <a:pt x="4" y="596"/>
                  </a:lnTo>
                  <a:lnTo>
                    <a:pt x="4" y="596"/>
                  </a:lnTo>
                  <a:lnTo>
                    <a:pt x="4" y="596"/>
                  </a:lnTo>
                  <a:lnTo>
                    <a:pt x="4" y="596"/>
                  </a:lnTo>
                  <a:lnTo>
                    <a:pt x="4" y="599"/>
                  </a:lnTo>
                  <a:lnTo>
                    <a:pt x="7" y="601"/>
                  </a:lnTo>
                  <a:lnTo>
                    <a:pt x="7" y="604"/>
                  </a:lnTo>
                  <a:lnTo>
                    <a:pt x="7" y="606"/>
                  </a:lnTo>
                  <a:lnTo>
                    <a:pt x="7" y="608"/>
                  </a:lnTo>
                  <a:lnTo>
                    <a:pt x="7" y="608"/>
                  </a:lnTo>
                  <a:lnTo>
                    <a:pt x="9" y="611"/>
                  </a:lnTo>
                  <a:lnTo>
                    <a:pt x="9" y="613"/>
                  </a:lnTo>
                  <a:lnTo>
                    <a:pt x="11" y="613"/>
                  </a:lnTo>
                  <a:lnTo>
                    <a:pt x="11" y="615"/>
                  </a:lnTo>
                  <a:lnTo>
                    <a:pt x="14" y="615"/>
                  </a:lnTo>
                  <a:lnTo>
                    <a:pt x="14" y="618"/>
                  </a:lnTo>
                  <a:lnTo>
                    <a:pt x="14" y="618"/>
                  </a:lnTo>
                  <a:lnTo>
                    <a:pt x="18" y="620"/>
                  </a:lnTo>
                  <a:lnTo>
                    <a:pt x="18" y="622"/>
                  </a:lnTo>
                  <a:lnTo>
                    <a:pt x="21" y="625"/>
                  </a:lnTo>
                  <a:lnTo>
                    <a:pt x="21" y="630"/>
                  </a:lnTo>
                  <a:lnTo>
                    <a:pt x="21" y="634"/>
                  </a:lnTo>
                  <a:lnTo>
                    <a:pt x="21" y="637"/>
                  </a:lnTo>
                  <a:lnTo>
                    <a:pt x="21" y="637"/>
                  </a:lnTo>
                  <a:lnTo>
                    <a:pt x="21" y="639"/>
                  </a:lnTo>
                  <a:lnTo>
                    <a:pt x="23" y="639"/>
                  </a:lnTo>
                  <a:lnTo>
                    <a:pt x="23" y="639"/>
                  </a:lnTo>
                  <a:lnTo>
                    <a:pt x="23" y="639"/>
                  </a:lnTo>
                  <a:lnTo>
                    <a:pt x="23" y="639"/>
                  </a:lnTo>
                  <a:lnTo>
                    <a:pt x="26" y="641"/>
                  </a:lnTo>
                  <a:lnTo>
                    <a:pt x="26" y="641"/>
                  </a:lnTo>
                  <a:lnTo>
                    <a:pt x="28" y="644"/>
                  </a:lnTo>
                  <a:lnTo>
                    <a:pt x="28" y="644"/>
                  </a:lnTo>
                  <a:lnTo>
                    <a:pt x="28" y="644"/>
                  </a:lnTo>
                  <a:lnTo>
                    <a:pt x="28" y="646"/>
                  </a:lnTo>
                  <a:lnTo>
                    <a:pt x="28" y="646"/>
                  </a:lnTo>
                  <a:lnTo>
                    <a:pt x="28" y="646"/>
                  </a:lnTo>
                  <a:lnTo>
                    <a:pt x="28" y="648"/>
                  </a:lnTo>
                  <a:lnTo>
                    <a:pt x="28" y="648"/>
                  </a:lnTo>
                  <a:lnTo>
                    <a:pt x="28" y="651"/>
                  </a:lnTo>
                  <a:lnTo>
                    <a:pt x="28" y="651"/>
                  </a:lnTo>
                  <a:lnTo>
                    <a:pt x="28" y="653"/>
                  </a:lnTo>
                  <a:lnTo>
                    <a:pt x="23" y="653"/>
                  </a:lnTo>
                  <a:lnTo>
                    <a:pt x="23" y="656"/>
                  </a:lnTo>
                  <a:lnTo>
                    <a:pt x="23" y="658"/>
                  </a:lnTo>
                  <a:lnTo>
                    <a:pt x="23" y="660"/>
                  </a:lnTo>
                  <a:lnTo>
                    <a:pt x="21" y="663"/>
                  </a:lnTo>
                  <a:lnTo>
                    <a:pt x="23" y="663"/>
                  </a:lnTo>
                  <a:lnTo>
                    <a:pt x="23" y="665"/>
                  </a:lnTo>
                  <a:lnTo>
                    <a:pt x="23" y="667"/>
                  </a:lnTo>
                  <a:lnTo>
                    <a:pt x="23" y="667"/>
                  </a:lnTo>
                  <a:lnTo>
                    <a:pt x="23" y="670"/>
                  </a:lnTo>
                  <a:lnTo>
                    <a:pt x="23" y="670"/>
                  </a:lnTo>
                  <a:lnTo>
                    <a:pt x="23" y="670"/>
                  </a:lnTo>
                  <a:lnTo>
                    <a:pt x="23" y="672"/>
                  </a:lnTo>
                  <a:lnTo>
                    <a:pt x="23" y="677"/>
                  </a:lnTo>
                  <a:lnTo>
                    <a:pt x="23" y="686"/>
                  </a:lnTo>
                  <a:lnTo>
                    <a:pt x="23" y="696"/>
                  </a:lnTo>
                  <a:lnTo>
                    <a:pt x="26" y="701"/>
                  </a:lnTo>
                  <a:lnTo>
                    <a:pt x="28" y="701"/>
                  </a:lnTo>
                  <a:lnTo>
                    <a:pt x="30" y="703"/>
                  </a:lnTo>
                  <a:lnTo>
                    <a:pt x="33" y="705"/>
                  </a:lnTo>
                  <a:lnTo>
                    <a:pt x="33" y="705"/>
                  </a:lnTo>
                  <a:lnTo>
                    <a:pt x="33" y="708"/>
                  </a:lnTo>
                  <a:lnTo>
                    <a:pt x="33" y="708"/>
                  </a:lnTo>
                  <a:lnTo>
                    <a:pt x="35" y="708"/>
                  </a:lnTo>
                  <a:lnTo>
                    <a:pt x="35" y="708"/>
                  </a:lnTo>
                  <a:lnTo>
                    <a:pt x="35" y="708"/>
                  </a:lnTo>
                  <a:lnTo>
                    <a:pt x="37" y="710"/>
                  </a:lnTo>
                  <a:lnTo>
                    <a:pt x="37" y="712"/>
                  </a:lnTo>
                  <a:lnTo>
                    <a:pt x="37" y="715"/>
                  </a:lnTo>
                  <a:lnTo>
                    <a:pt x="37" y="719"/>
                  </a:lnTo>
                  <a:lnTo>
                    <a:pt x="37" y="722"/>
                  </a:lnTo>
                  <a:lnTo>
                    <a:pt x="42" y="727"/>
                  </a:lnTo>
                  <a:lnTo>
                    <a:pt x="42" y="729"/>
                  </a:lnTo>
                  <a:lnTo>
                    <a:pt x="42" y="734"/>
                  </a:lnTo>
                  <a:lnTo>
                    <a:pt x="42" y="734"/>
                  </a:lnTo>
                  <a:lnTo>
                    <a:pt x="47" y="738"/>
                  </a:lnTo>
                  <a:lnTo>
                    <a:pt x="49" y="738"/>
                  </a:lnTo>
                  <a:lnTo>
                    <a:pt x="49" y="738"/>
                  </a:lnTo>
                  <a:lnTo>
                    <a:pt x="52" y="738"/>
                  </a:lnTo>
                  <a:lnTo>
                    <a:pt x="54" y="741"/>
                  </a:lnTo>
                  <a:lnTo>
                    <a:pt x="56" y="743"/>
                  </a:lnTo>
                  <a:lnTo>
                    <a:pt x="59" y="743"/>
                  </a:lnTo>
                  <a:lnTo>
                    <a:pt x="59" y="743"/>
                  </a:lnTo>
                  <a:lnTo>
                    <a:pt x="59" y="743"/>
                  </a:lnTo>
                  <a:lnTo>
                    <a:pt x="61" y="743"/>
                  </a:lnTo>
                  <a:lnTo>
                    <a:pt x="61" y="746"/>
                  </a:lnTo>
                  <a:lnTo>
                    <a:pt x="63" y="746"/>
                  </a:lnTo>
                  <a:lnTo>
                    <a:pt x="63" y="746"/>
                  </a:lnTo>
                  <a:lnTo>
                    <a:pt x="63" y="748"/>
                  </a:lnTo>
                  <a:lnTo>
                    <a:pt x="63" y="748"/>
                  </a:lnTo>
                  <a:lnTo>
                    <a:pt x="61" y="748"/>
                  </a:lnTo>
                  <a:lnTo>
                    <a:pt x="61" y="746"/>
                  </a:lnTo>
                  <a:lnTo>
                    <a:pt x="59" y="746"/>
                  </a:lnTo>
                  <a:lnTo>
                    <a:pt x="59" y="743"/>
                  </a:lnTo>
                  <a:lnTo>
                    <a:pt x="56" y="743"/>
                  </a:lnTo>
                  <a:lnTo>
                    <a:pt x="59" y="746"/>
                  </a:lnTo>
                  <a:lnTo>
                    <a:pt x="59" y="748"/>
                  </a:lnTo>
                  <a:lnTo>
                    <a:pt x="61" y="748"/>
                  </a:lnTo>
                  <a:lnTo>
                    <a:pt x="61" y="750"/>
                  </a:lnTo>
                  <a:lnTo>
                    <a:pt x="68" y="750"/>
                  </a:lnTo>
                  <a:lnTo>
                    <a:pt x="75" y="753"/>
                  </a:lnTo>
                  <a:lnTo>
                    <a:pt x="80" y="753"/>
                  </a:lnTo>
                  <a:lnTo>
                    <a:pt x="82" y="753"/>
                  </a:lnTo>
                  <a:lnTo>
                    <a:pt x="87" y="755"/>
                  </a:lnTo>
                  <a:lnTo>
                    <a:pt x="89" y="757"/>
                  </a:lnTo>
                  <a:lnTo>
                    <a:pt x="92" y="757"/>
                  </a:lnTo>
                  <a:lnTo>
                    <a:pt x="92" y="760"/>
                  </a:lnTo>
                  <a:lnTo>
                    <a:pt x="92" y="762"/>
                  </a:lnTo>
                  <a:lnTo>
                    <a:pt x="94" y="762"/>
                  </a:lnTo>
                  <a:lnTo>
                    <a:pt x="99" y="764"/>
                  </a:lnTo>
                  <a:lnTo>
                    <a:pt x="101" y="764"/>
                  </a:lnTo>
                  <a:lnTo>
                    <a:pt x="101" y="767"/>
                  </a:lnTo>
                  <a:lnTo>
                    <a:pt x="101" y="769"/>
                  </a:lnTo>
                  <a:lnTo>
                    <a:pt x="104" y="769"/>
                  </a:lnTo>
                  <a:lnTo>
                    <a:pt x="104" y="769"/>
                  </a:lnTo>
                  <a:lnTo>
                    <a:pt x="104" y="769"/>
                  </a:lnTo>
                  <a:lnTo>
                    <a:pt x="106" y="769"/>
                  </a:lnTo>
                  <a:lnTo>
                    <a:pt x="106" y="769"/>
                  </a:lnTo>
                  <a:lnTo>
                    <a:pt x="123" y="769"/>
                  </a:lnTo>
                  <a:lnTo>
                    <a:pt x="125" y="767"/>
                  </a:lnTo>
                  <a:lnTo>
                    <a:pt x="127" y="764"/>
                  </a:lnTo>
                  <a:lnTo>
                    <a:pt x="130" y="764"/>
                  </a:lnTo>
                  <a:lnTo>
                    <a:pt x="130" y="764"/>
                  </a:lnTo>
                  <a:lnTo>
                    <a:pt x="132" y="764"/>
                  </a:lnTo>
                  <a:lnTo>
                    <a:pt x="137" y="757"/>
                  </a:lnTo>
                  <a:lnTo>
                    <a:pt x="144" y="755"/>
                  </a:lnTo>
                  <a:lnTo>
                    <a:pt x="151" y="750"/>
                  </a:lnTo>
                  <a:lnTo>
                    <a:pt x="160" y="746"/>
                  </a:lnTo>
                  <a:lnTo>
                    <a:pt x="170" y="743"/>
                  </a:lnTo>
                  <a:lnTo>
                    <a:pt x="175" y="743"/>
                  </a:lnTo>
                  <a:lnTo>
                    <a:pt x="182" y="746"/>
                  </a:lnTo>
                  <a:lnTo>
                    <a:pt x="182" y="746"/>
                  </a:lnTo>
                  <a:lnTo>
                    <a:pt x="184" y="746"/>
                  </a:lnTo>
                  <a:lnTo>
                    <a:pt x="186" y="743"/>
                  </a:lnTo>
                  <a:lnTo>
                    <a:pt x="189" y="743"/>
                  </a:lnTo>
                  <a:lnTo>
                    <a:pt x="189" y="743"/>
                  </a:lnTo>
                  <a:lnTo>
                    <a:pt x="189" y="743"/>
                  </a:lnTo>
                  <a:lnTo>
                    <a:pt x="189" y="743"/>
                  </a:lnTo>
                  <a:lnTo>
                    <a:pt x="189" y="743"/>
                  </a:lnTo>
                  <a:lnTo>
                    <a:pt x="191" y="743"/>
                  </a:lnTo>
                  <a:lnTo>
                    <a:pt x="191" y="741"/>
                  </a:lnTo>
                  <a:lnTo>
                    <a:pt x="191" y="741"/>
                  </a:lnTo>
                  <a:lnTo>
                    <a:pt x="194" y="741"/>
                  </a:lnTo>
                  <a:lnTo>
                    <a:pt x="194" y="741"/>
                  </a:lnTo>
                  <a:lnTo>
                    <a:pt x="196" y="738"/>
                  </a:lnTo>
                  <a:lnTo>
                    <a:pt x="198" y="736"/>
                  </a:lnTo>
                  <a:lnTo>
                    <a:pt x="198" y="736"/>
                  </a:lnTo>
                  <a:lnTo>
                    <a:pt x="198" y="736"/>
                  </a:lnTo>
                  <a:lnTo>
                    <a:pt x="198" y="736"/>
                  </a:lnTo>
                  <a:lnTo>
                    <a:pt x="198" y="738"/>
                  </a:lnTo>
                  <a:lnTo>
                    <a:pt x="201" y="738"/>
                  </a:lnTo>
                  <a:lnTo>
                    <a:pt x="201" y="738"/>
                  </a:lnTo>
                  <a:lnTo>
                    <a:pt x="203" y="736"/>
                  </a:lnTo>
                  <a:lnTo>
                    <a:pt x="205" y="734"/>
                  </a:lnTo>
                  <a:lnTo>
                    <a:pt x="205" y="734"/>
                  </a:lnTo>
                  <a:lnTo>
                    <a:pt x="208" y="734"/>
                  </a:lnTo>
                  <a:lnTo>
                    <a:pt x="208" y="731"/>
                  </a:lnTo>
                  <a:lnTo>
                    <a:pt x="208" y="731"/>
                  </a:lnTo>
                  <a:lnTo>
                    <a:pt x="208" y="729"/>
                  </a:lnTo>
                  <a:lnTo>
                    <a:pt x="208" y="729"/>
                  </a:lnTo>
                  <a:lnTo>
                    <a:pt x="208" y="729"/>
                  </a:lnTo>
                  <a:lnTo>
                    <a:pt x="208" y="727"/>
                  </a:lnTo>
                  <a:lnTo>
                    <a:pt x="208" y="729"/>
                  </a:lnTo>
                  <a:lnTo>
                    <a:pt x="208" y="729"/>
                  </a:lnTo>
                  <a:lnTo>
                    <a:pt x="208" y="729"/>
                  </a:lnTo>
                  <a:lnTo>
                    <a:pt x="208" y="731"/>
                  </a:lnTo>
                  <a:lnTo>
                    <a:pt x="210" y="729"/>
                  </a:lnTo>
                  <a:lnTo>
                    <a:pt x="210" y="724"/>
                  </a:lnTo>
                  <a:lnTo>
                    <a:pt x="210" y="724"/>
                  </a:lnTo>
                  <a:lnTo>
                    <a:pt x="212" y="722"/>
                  </a:lnTo>
                  <a:lnTo>
                    <a:pt x="212" y="719"/>
                  </a:lnTo>
                  <a:lnTo>
                    <a:pt x="212" y="719"/>
                  </a:lnTo>
                  <a:lnTo>
                    <a:pt x="212" y="717"/>
                  </a:lnTo>
                  <a:lnTo>
                    <a:pt x="215" y="715"/>
                  </a:lnTo>
                  <a:lnTo>
                    <a:pt x="220" y="705"/>
                  </a:lnTo>
                  <a:lnTo>
                    <a:pt x="220" y="696"/>
                  </a:lnTo>
                  <a:lnTo>
                    <a:pt x="220" y="691"/>
                  </a:lnTo>
                  <a:lnTo>
                    <a:pt x="220" y="691"/>
                  </a:lnTo>
                  <a:lnTo>
                    <a:pt x="222" y="691"/>
                  </a:lnTo>
                  <a:lnTo>
                    <a:pt x="222" y="691"/>
                  </a:lnTo>
                  <a:lnTo>
                    <a:pt x="222" y="691"/>
                  </a:lnTo>
                  <a:lnTo>
                    <a:pt x="224" y="684"/>
                  </a:lnTo>
                  <a:lnTo>
                    <a:pt x="224" y="684"/>
                  </a:lnTo>
                  <a:lnTo>
                    <a:pt x="227" y="682"/>
                  </a:lnTo>
                  <a:lnTo>
                    <a:pt x="227" y="679"/>
                  </a:lnTo>
                  <a:lnTo>
                    <a:pt x="227" y="679"/>
                  </a:lnTo>
                  <a:lnTo>
                    <a:pt x="227" y="679"/>
                  </a:lnTo>
                  <a:lnTo>
                    <a:pt x="227" y="679"/>
                  </a:lnTo>
                  <a:lnTo>
                    <a:pt x="227" y="679"/>
                  </a:lnTo>
                  <a:lnTo>
                    <a:pt x="227" y="679"/>
                  </a:lnTo>
                  <a:lnTo>
                    <a:pt x="227" y="679"/>
                  </a:lnTo>
                  <a:lnTo>
                    <a:pt x="227" y="679"/>
                  </a:lnTo>
                  <a:lnTo>
                    <a:pt x="227" y="679"/>
                  </a:lnTo>
                  <a:lnTo>
                    <a:pt x="227" y="677"/>
                  </a:lnTo>
                  <a:lnTo>
                    <a:pt x="229" y="677"/>
                  </a:lnTo>
                  <a:lnTo>
                    <a:pt x="229" y="677"/>
                  </a:lnTo>
                  <a:lnTo>
                    <a:pt x="229" y="675"/>
                  </a:lnTo>
                  <a:lnTo>
                    <a:pt x="231" y="667"/>
                  </a:lnTo>
                  <a:lnTo>
                    <a:pt x="236" y="656"/>
                  </a:lnTo>
                  <a:lnTo>
                    <a:pt x="236" y="653"/>
                  </a:lnTo>
                  <a:lnTo>
                    <a:pt x="234" y="653"/>
                  </a:lnTo>
                  <a:lnTo>
                    <a:pt x="234" y="653"/>
                  </a:lnTo>
                  <a:lnTo>
                    <a:pt x="234" y="653"/>
                  </a:lnTo>
                  <a:lnTo>
                    <a:pt x="234" y="651"/>
                  </a:lnTo>
                  <a:lnTo>
                    <a:pt x="234" y="651"/>
                  </a:lnTo>
                  <a:lnTo>
                    <a:pt x="234" y="651"/>
                  </a:lnTo>
                  <a:lnTo>
                    <a:pt x="234" y="651"/>
                  </a:lnTo>
                  <a:lnTo>
                    <a:pt x="236" y="653"/>
                  </a:lnTo>
                  <a:lnTo>
                    <a:pt x="241" y="632"/>
                  </a:lnTo>
                  <a:lnTo>
                    <a:pt x="243" y="625"/>
                  </a:lnTo>
                  <a:lnTo>
                    <a:pt x="246" y="618"/>
                  </a:lnTo>
                  <a:lnTo>
                    <a:pt x="246" y="613"/>
                  </a:lnTo>
                  <a:lnTo>
                    <a:pt x="248" y="606"/>
                  </a:lnTo>
                  <a:lnTo>
                    <a:pt x="248" y="604"/>
                  </a:lnTo>
                  <a:lnTo>
                    <a:pt x="250" y="587"/>
                  </a:lnTo>
                  <a:lnTo>
                    <a:pt x="253" y="585"/>
                  </a:lnTo>
                  <a:lnTo>
                    <a:pt x="253" y="580"/>
                  </a:lnTo>
                  <a:lnTo>
                    <a:pt x="260" y="566"/>
                  </a:lnTo>
                  <a:lnTo>
                    <a:pt x="267" y="549"/>
                  </a:lnTo>
                  <a:lnTo>
                    <a:pt x="274" y="528"/>
                  </a:lnTo>
                  <a:lnTo>
                    <a:pt x="274" y="525"/>
                  </a:lnTo>
                  <a:lnTo>
                    <a:pt x="274" y="523"/>
                  </a:lnTo>
                  <a:lnTo>
                    <a:pt x="276" y="518"/>
                  </a:lnTo>
                  <a:lnTo>
                    <a:pt x="276" y="516"/>
                  </a:lnTo>
                  <a:lnTo>
                    <a:pt x="276" y="516"/>
                  </a:lnTo>
                  <a:lnTo>
                    <a:pt x="279" y="511"/>
                  </a:lnTo>
                  <a:lnTo>
                    <a:pt x="279" y="509"/>
                  </a:lnTo>
                  <a:lnTo>
                    <a:pt x="279" y="506"/>
                  </a:lnTo>
                  <a:lnTo>
                    <a:pt x="279" y="506"/>
                  </a:lnTo>
                  <a:lnTo>
                    <a:pt x="279" y="504"/>
                  </a:lnTo>
                  <a:lnTo>
                    <a:pt x="279" y="504"/>
                  </a:lnTo>
                  <a:lnTo>
                    <a:pt x="281" y="504"/>
                  </a:lnTo>
                  <a:lnTo>
                    <a:pt x="279" y="502"/>
                  </a:lnTo>
                  <a:lnTo>
                    <a:pt x="279" y="502"/>
                  </a:lnTo>
                  <a:lnTo>
                    <a:pt x="279" y="502"/>
                  </a:lnTo>
                  <a:lnTo>
                    <a:pt x="279" y="502"/>
                  </a:lnTo>
                  <a:lnTo>
                    <a:pt x="279" y="502"/>
                  </a:lnTo>
                  <a:lnTo>
                    <a:pt x="279" y="499"/>
                  </a:lnTo>
                  <a:lnTo>
                    <a:pt x="281" y="499"/>
                  </a:lnTo>
                  <a:lnTo>
                    <a:pt x="286" y="478"/>
                  </a:lnTo>
                  <a:lnTo>
                    <a:pt x="288" y="471"/>
                  </a:lnTo>
                  <a:lnTo>
                    <a:pt x="291" y="466"/>
                  </a:lnTo>
                  <a:lnTo>
                    <a:pt x="293" y="457"/>
                  </a:lnTo>
                  <a:lnTo>
                    <a:pt x="298" y="450"/>
                  </a:lnTo>
                  <a:lnTo>
                    <a:pt x="298" y="447"/>
                  </a:lnTo>
                  <a:lnTo>
                    <a:pt x="298" y="447"/>
                  </a:lnTo>
                  <a:lnTo>
                    <a:pt x="295" y="445"/>
                  </a:lnTo>
                  <a:lnTo>
                    <a:pt x="295" y="445"/>
                  </a:lnTo>
                  <a:lnTo>
                    <a:pt x="295" y="445"/>
                  </a:lnTo>
                  <a:lnTo>
                    <a:pt x="298" y="445"/>
                  </a:lnTo>
                  <a:lnTo>
                    <a:pt x="298" y="445"/>
                  </a:lnTo>
                  <a:lnTo>
                    <a:pt x="298" y="445"/>
                  </a:lnTo>
                  <a:lnTo>
                    <a:pt x="300" y="440"/>
                  </a:lnTo>
                  <a:lnTo>
                    <a:pt x="300" y="438"/>
                  </a:lnTo>
                  <a:lnTo>
                    <a:pt x="300" y="438"/>
                  </a:lnTo>
                  <a:lnTo>
                    <a:pt x="302" y="428"/>
                  </a:lnTo>
                  <a:lnTo>
                    <a:pt x="307" y="412"/>
                  </a:lnTo>
                  <a:lnTo>
                    <a:pt x="314" y="393"/>
                  </a:lnTo>
                  <a:lnTo>
                    <a:pt x="314" y="391"/>
                  </a:lnTo>
                  <a:lnTo>
                    <a:pt x="319" y="381"/>
                  </a:lnTo>
                  <a:lnTo>
                    <a:pt x="321" y="372"/>
                  </a:lnTo>
                  <a:lnTo>
                    <a:pt x="326" y="364"/>
                  </a:lnTo>
                  <a:lnTo>
                    <a:pt x="326" y="360"/>
                  </a:lnTo>
                  <a:lnTo>
                    <a:pt x="326" y="360"/>
                  </a:lnTo>
                  <a:lnTo>
                    <a:pt x="328" y="357"/>
                  </a:lnTo>
                  <a:lnTo>
                    <a:pt x="328" y="357"/>
                  </a:lnTo>
                  <a:lnTo>
                    <a:pt x="328" y="346"/>
                  </a:lnTo>
                  <a:lnTo>
                    <a:pt x="331" y="343"/>
                  </a:lnTo>
                  <a:lnTo>
                    <a:pt x="331" y="343"/>
                  </a:lnTo>
                  <a:lnTo>
                    <a:pt x="333" y="343"/>
                  </a:lnTo>
                  <a:lnTo>
                    <a:pt x="333" y="343"/>
                  </a:lnTo>
                  <a:lnTo>
                    <a:pt x="333" y="343"/>
                  </a:lnTo>
                  <a:lnTo>
                    <a:pt x="333" y="341"/>
                  </a:lnTo>
                  <a:lnTo>
                    <a:pt x="331" y="341"/>
                  </a:lnTo>
                  <a:lnTo>
                    <a:pt x="331" y="341"/>
                  </a:lnTo>
                  <a:lnTo>
                    <a:pt x="331" y="341"/>
                  </a:lnTo>
                  <a:lnTo>
                    <a:pt x="331" y="338"/>
                  </a:lnTo>
                  <a:lnTo>
                    <a:pt x="331" y="338"/>
                  </a:lnTo>
                  <a:lnTo>
                    <a:pt x="333" y="329"/>
                  </a:lnTo>
                  <a:lnTo>
                    <a:pt x="336" y="322"/>
                  </a:lnTo>
                  <a:lnTo>
                    <a:pt x="336" y="320"/>
                  </a:lnTo>
                  <a:lnTo>
                    <a:pt x="336" y="315"/>
                  </a:lnTo>
                  <a:lnTo>
                    <a:pt x="333" y="301"/>
                  </a:lnTo>
                  <a:lnTo>
                    <a:pt x="331" y="298"/>
                  </a:lnTo>
                  <a:lnTo>
                    <a:pt x="331" y="298"/>
                  </a:lnTo>
                  <a:lnTo>
                    <a:pt x="333" y="293"/>
                  </a:lnTo>
                  <a:lnTo>
                    <a:pt x="336" y="289"/>
                  </a:lnTo>
                  <a:lnTo>
                    <a:pt x="338" y="282"/>
                  </a:lnTo>
                  <a:lnTo>
                    <a:pt x="340" y="275"/>
                  </a:lnTo>
                  <a:lnTo>
                    <a:pt x="343" y="272"/>
                  </a:lnTo>
                  <a:lnTo>
                    <a:pt x="343" y="272"/>
                  </a:lnTo>
                  <a:lnTo>
                    <a:pt x="343" y="272"/>
                  </a:lnTo>
                  <a:lnTo>
                    <a:pt x="345" y="272"/>
                  </a:lnTo>
                  <a:lnTo>
                    <a:pt x="347" y="270"/>
                  </a:lnTo>
                  <a:lnTo>
                    <a:pt x="350" y="270"/>
                  </a:lnTo>
                  <a:lnTo>
                    <a:pt x="352" y="270"/>
                  </a:lnTo>
                  <a:lnTo>
                    <a:pt x="354" y="270"/>
                  </a:lnTo>
                  <a:lnTo>
                    <a:pt x="352" y="270"/>
                  </a:lnTo>
                  <a:lnTo>
                    <a:pt x="352" y="270"/>
                  </a:lnTo>
                  <a:lnTo>
                    <a:pt x="350" y="267"/>
                  </a:lnTo>
                  <a:lnTo>
                    <a:pt x="350" y="267"/>
                  </a:lnTo>
                  <a:lnTo>
                    <a:pt x="347" y="265"/>
                  </a:lnTo>
                  <a:lnTo>
                    <a:pt x="347" y="265"/>
                  </a:lnTo>
                  <a:lnTo>
                    <a:pt x="347" y="263"/>
                  </a:lnTo>
                  <a:lnTo>
                    <a:pt x="350" y="260"/>
                  </a:lnTo>
                  <a:lnTo>
                    <a:pt x="352" y="258"/>
                  </a:lnTo>
                  <a:lnTo>
                    <a:pt x="354" y="253"/>
                  </a:lnTo>
                  <a:lnTo>
                    <a:pt x="354" y="253"/>
                  </a:lnTo>
                  <a:lnTo>
                    <a:pt x="354" y="251"/>
                  </a:lnTo>
                  <a:lnTo>
                    <a:pt x="354" y="251"/>
                  </a:lnTo>
                  <a:lnTo>
                    <a:pt x="354" y="249"/>
                  </a:lnTo>
                  <a:lnTo>
                    <a:pt x="354" y="249"/>
                  </a:lnTo>
                  <a:lnTo>
                    <a:pt x="354" y="246"/>
                  </a:lnTo>
                  <a:lnTo>
                    <a:pt x="354" y="246"/>
                  </a:lnTo>
                  <a:lnTo>
                    <a:pt x="354" y="246"/>
                  </a:lnTo>
                  <a:lnTo>
                    <a:pt x="352" y="244"/>
                  </a:lnTo>
                  <a:lnTo>
                    <a:pt x="354" y="241"/>
                  </a:lnTo>
                  <a:lnTo>
                    <a:pt x="354" y="237"/>
                  </a:lnTo>
                  <a:lnTo>
                    <a:pt x="354" y="234"/>
                  </a:lnTo>
                  <a:lnTo>
                    <a:pt x="352" y="232"/>
                  </a:lnTo>
                  <a:lnTo>
                    <a:pt x="352" y="232"/>
                  </a:lnTo>
                  <a:lnTo>
                    <a:pt x="347" y="230"/>
                  </a:lnTo>
                  <a:lnTo>
                    <a:pt x="347" y="230"/>
                  </a:lnTo>
                  <a:lnTo>
                    <a:pt x="345" y="227"/>
                  </a:lnTo>
                  <a:lnTo>
                    <a:pt x="345" y="225"/>
                  </a:lnTo>
                  <a:lnTo>
                    <a:pt x="345" y="225"/>
                  </a:lnTo>
                  <a:lnTo>
                    <a:pt x="345" y="222"/>
                  </a:lnTo>
                  <a:lnTo>
                    <a:pt x="347" y="220"/>
                  </a:lnTo>
                  <a:lnTo>
                    <a:pt x="347" y="218"/>
                  </a:lnTo>
                  <a:lnTo>
                    <a:pt x="347" y="218"/>
                  </a:lnTo>
                  <a:lnTo>
                    <a:pt x="347" y="218"/>
                  </a:lnTo>
                  <a:lnTo>
                    <a:pt x="347" y="215"/>
                  </a:lnTo>
                  <a:lnTo>
                    <a:pt x="347" y="213"/>
                  </a:lnTo>
                  <a:lnTo>
                    <a:pt x="347" y="211"/>
                  </a:lnTo>
                  <a:lnTo>
                    <a:pt x="345" y="208"/>
                  </a:lnTo>
                  <a:lnTo>
                    <a:pt x="345" y="208"/>
                  </a:lnTo>
                  <a:lnTo>
                    <a:pt x="345" y="206"/>
                  </a:lnTo>
                  <a:lnTo>
                    <a:pt x="345" y="206"/>
                  </a:lnTo>
                  <a:lnTo>
                    <a:pt x="343" y="206"/>
                  </a:lnTo>
                  <a:lnTo>
                    <a:pt x="343" y="206"/>
                  </a:lnTo>
                  <a:lnTo>
                    <a:pt x="345" y="204"/>
                  </a:lnTo>
                  <a:lnTo>
                    <a:pt x="345" y="204"/>
                  </a:lnTo>
                  <a:lnTo>
                    <a:pt x="345" y="201"/>
                  </a:lnTo>
                  <a:lnTo>
                    <a:pt x="343" y="199"/>
                  </a:lnTo>
                  <a:lnTo>
                    <a:pt x="343" y="199"/>
                  </a:lnTo>
                  <a:lnTo>
                    <a:pt x="347" y="194"/>
                  </a:lnTo>
                  <a:lnTo>
                    <a:pt x="347" y="192"/>
                  </a:lnTo>
                  <a:lnTo>
                    <a:pt x="350" y="192"/>
                  </a:lnTo>
                  <a:lnTo>
                    <a:pt x="352" y="192"/>
                  </a:lnTo>
                  <a:lnTo>
                    <a:pt x="354" y="192"/>
                  </a:lnTo>
                  <a:lnTo>
                    <a:pt x="357" y="192"/>
                  </a:lnTo>
                  <a:lnTo>
                    <a:pt x="357" y="192"/>
                  </a:lnTo>
                  <a:lnTo>
                    <a:pt x="357" y="192"/>
                  </a:lnTo>
                  <a:lnTo>
                    <a:pt x="357" y="192"/>
                  </a:lnTo>
                  <a:lnTo>
                    <a:pt x="357" y="192"/>
                  </a:lnTo>
                  <a:lnTo>
                    <a:pt x="357" y="192"/>
                  </a:lnTo>
                  <a:lnTo>
                    <a:pt x="357" y="192"/>
                  </a:lnTo>
                  <a:lnTo>
                    <a:pt x="357" y="196"/>
                  </a:lnTo>
                  <a:lnTo>
                    <a:pt x="357" y="196"/>
                  </a:lnTo>
                  <a:lnTo>
                    <a:pt x="357" y="199"/>
                  </a:lnTo>
                  <a:lnTo>
                    <a:pt x="357" y="199"/>
                  </a:lnTo>
                  <a:lnTo>
                    <a:pt x="359" y="201"/>
                  </a:lnTo>
                  <a:lnTo>
                    <a:pt x="359" y="201"/>
                  </a:lnTo>
                  <a:lnTo>
                    <a:pt x="359" y="201"/>
                  </a:lnTo>
                  <a:lnTo>
                    <a:pt x="359" y="201"/>
                  </a:lnTo>
                  <a:lnTo>
                    <a:pt x="359" y="201"/>
                  </a:lnTo>
                  <a:lnTo>
                    <a:pt x="362" y="201"/>
                  </a:lnTo>
                  <a:lnTo>
                    <a:pt x="362" y="201"/>
                  </a:lnTo>
                  <a:lnTo>
                    <a:pt x="362" y="204"/>
                  </a:lnTo>
                  <a:lnTo>
                    <a:pt x="362" y="204"/>
                  </a:lnTo>
                  <a:lnTo>
                    <a:pt x="362" y="204"/>
                  </a:lnTo>
                  <a:lnTo>
                    <a:pt x="362" y="206"/>
                  </a:lnTo>
                  <a:lnTo>
                    <a:pt x="362" y="206"/>
                  </a:lnTo>
                  <a:lnTo>
                    <a:pt x="362" y="208"/>
                  </a:lnTo>
                  <a:lnTo>
                    <a:pt x="362" y="208"/>
                  </a:lnTo>
                  <a:lnTo>
                    <a:pt x="362" y="208"/>
                  </a:lnTo>
                  <a:lnTo>
                    <a:pt x="362" y="208"/>
                  </a:lnTo>
                  <a:lnTo>
                    <a:pt x="364" y="211"/>
                  </a:lnTo>
                  <a:lnTo>
                    <a:pt x="364" y="211"/>
                  </a:lnTo>
                  <a:lnTo>
                    <a:pt x="364" y="211"/>
                  </a:lnTo>
                  <a:lnTo>
                    <a:pt x="364" y="213"/>
                  </a:lnTo>
                  <a:lnTo>
                    <a:pt x="364" y="215"/>
                  </a:lnTo>
                  <a:lnTo>
                    <a:pt x="366" y="215"/>
                  </a:lnTo>
                  <a:lnTo>
                    <a:pt x="369" y="218"/>
                  </a:lnTo>
                  <a:lnTo>
                    <a:pt x="369" y="218"/>
                  </a:lnTo>
                  <a:lnTo>
                    <a:pt x="371" y="220"/>
                  </a:lnTo>
                  <a:lnTo>
                    <a:pt x="371" y="222"/>
                  </a:lnTo>
                  <a:lnTo>
                    <a:pt x="373" y="222"/>
                  </a:lnTo>
                  <a:lnTo>
                    <a:pt x="373" y="222"/>
                  </a:lnTo>
                  <a:lnTo>
                    <a:pt x="373" y="222"/>
                  </a:lnTo>
                  <a:lnTo>
                    <a:pt x="376" y="220"/>
                  </a:lnTo>
                  <a:lnTo>
                    <a:pt x="376" y="220"/>
                  </a:lnTo>
                  <a:lnTo>
                    <a:pt x="376" y="218"/>
                  </a:lnTo>
                  <a:lnTo>
                    <a:pt x="380" y="213"/>
                  </a:lnTo>
                  <a:lnTo>
                    <a:pt x="380" y="211"/>
                  </a:lnTo>
                  <a:lnTo>
                    <a:pt x="380" y="211"/>
                  </a:lnTo>
                  <a:lnTo>
                    <a:pt x="380" y="211"/>
                  </a:lnTo>
                  <a:lnTo>
                    <a:pt x="385" y="201"/>
                  </a:lnTo>
                  <a:lnTo>
                    <a:pt x="385" y="199"/>
                  </a:lnTo>
                  <a:lnTo>
                    <a:pt x="385" y="199"/>
                  </a:lnTo>
                  <a:lnTo>
                    <a:pt x="388" y="196"/>
                  </a:lnTo>
                  <a:lnTo>
                    <a:pt x="388" y="194"/>
                  </a:lnTo>
                  <a:lnTo>
                    <a:pt x="388" y="194"/>
                  </a:lnTo>
                  <a:lnTo>
                    <a:pt x="388" y="192"/>
                  </a:lnTo>
                  <a:lnTo>
                    <a:pt x="388" y="192"/>
                  </a:lnTo>
                  <a:lnTo>
                    <a:pt x="388" y="192"/>
                  </a:lnTo>
                  <a:lnTo>
                    <a:pt x="388" y="192"/>
                  </a:lnTo>
                  <a:lnTo>
                    <a:pt x="388" y="192"/>
                  </a:lnTo>
                  <a:lnTo>
                    <a:pt x="388" y="189"/>
                  </a:lnTo>
                  <a:lnTo>
                    <a:pt x="388" y="189"/>
                  </a:lnTo>
                  <a:lnTo>
                    <a:pt x="388" y="189"/>
                  </a:lnTo>
                  <a:lnTo>
                    <a:pt x="388" y="187"/>
                  </a:lnTo>
                  <a:lnTo>
                    <a:pt x="388" y="187"/>
                  </a:lnTo>
                  <a:lnTo>
                    <a:pt x="388" y="187"/>
                  </a:lnTo>
                  <a:lnTo>
                    <a:pt x="390" y="187"/>
                  </a:lnTo>
                  <a:lnTo>
                    <a:pt x="390" y="185"/>
                  </a:lnTo>
                  <a:lnTo>
                    <a:pt x="390" y="185"/>
                  </a:lnTo>
                  <a:lnTo>
                    <a:pt x="390" y="182"/>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1" name="Freeform 93">
              <a:extLst>
                <a:ext uri="{FF2B5EF4-FFF2-40B4-BE49-F238E27FC236}">
                  <a16:creationId xmlns:a16="http://schemas.microsoft.com/office/drawing/2014/main" id="{C6E823F8-A1AA-CF50-A832-B16BC3414844}"/>
                </a:ext>
              </a:extLst>
            </p:cNvPr>
            <p:cNvSpPr>
              <a:spLocks/>
            </p:cNvSpPr>
            <p:nvPr/>
          </p:nvSpPr>
          <p:spPr bwMode="auto">
            <a:xfrm>
              <a:off x="8005761" y="605991"/>
              <a:ext cx="1347789" cy="1295399"/>
            </a:xfrm>
            <a:custGeom>
              <a:avLst/>
              <a:gdLst>
                <a:gd name="T0" fmla="*/ 840 w 849"/>
                <a:gd name="T1" fmla="*/ 78 h 816"/>
                <a:gd name="T2" fmla="*/ 825 w 849"/>
                <a:gd name="T3" fmla="*/ 73 h 816"/>
                <a:gd name="T4" fmla="*/ 785 w 849"/>
                <a:gd name="T5" fmla="*/ 71 h 816"/>
                <a:gd name="T6" fmla="*/ 752 w 849"/>
                <a:gd name="T7" fmla="*/ 62 h 816"/>
                <a:gd name="T8" fmla="*/ 747 w 849"/>
                <a:gd name="T9" fmla="*/ 62 h 816"/>
                <a:gd name="T10" fmla="*/ 740 w 849"/>
                <a:gd name="T11" fmla="*/ 47 h 816"/>
                <a:gd name="T12" fmla="*/ 738 w 849"/>
                <a:gd name="T13" fmla="*/ 38 h 816"/>
                <a:gd name="T14" fmla="*/ 731 w 849"/>
                <a:gd name="T15" fmla="*/ 33 h 816"/>
                <a:gd name="T16" fmla="*/ 705 w 849"/>
                <a:gd name="T17" fmla="*/ 24 h 816"/>
                <a:gd name="T18" fmla="*/ 688 w 849"/>
                <a:gd name="T19" fmla="*/ 17 h 816"/>
                <a:gd name="T20" fmla="*/ 665 w 849"/>
                <a:gd name="T21" fmla="*/ 14 h 816"/>
                <a:gd name="T22" fmla="*/ 624 w 849"/>
                <a:gd name="T23" fmla="*/ 31 h 816"/>
                <a:gd name="T24" fmla="*/ 577 w 849"/>
                <a:gd name="T25" fmla="*/ 64 h 816"/>
                <a:gd name="T26" fmla="*/ 570 w 849"/>
                <a:gd name="T27" fmla="*/ 90 h 816"/>
                <a:gd name="T28" fmla="*/ 579 w 849"/>
                <a:gd name="T29" fmla="*/ 118 h 816"/>
                <a:gd name="T30" fmla="*/ 568 w 849"/>
                <a:gd name="T31" fmla="*/ 156 h 816"/>
                <a:gd name="T32" fmla="*/ 527 w 849"/>
                <a:gd name="T33" fmla="*/ 182 h 816"/>
                <a:gd name="T34" fmla="*/ 485 w 849"/>
                <a:gd name="T35" fmla="*/ 159 h 816"/>
                <a:gd name="T36" fmla="*/ 454 w 849"/>
                <a:gd name="T37" fmla="*/ 142 h 816"/>
                <a:gd name="T38" fmla="*/ 430 w 849"/>
                <a:gd name="T39" fmla="*/ 133 h 816"/>
                <a:gd name="T40" fmla="*/ 333 w 849"/>
                <a:gd name="T41" fmla="*/ 97 h 816"/>
                <a:gd name="T42" fmla="*/ 322 w 849"/>
                <a:gd name="T43" fmla="*/ 59 h 816"/>
                <a:gd name="T44" fmla="*/ 291 w 849"/>
                <a:gd name="T45" fmla="*/ 47 h 816"/>
                <a:gd name="T46" fmla="*/ 265 w 849"/>
                <a:gd name="T47" fmla="*/ 31 h 816"/>
                <a:gd name="T48" fmla="*/ 229 w 849"/>
                <a:gd name="T49" fmla="*/ 24 h 816"/>
                <a:gd name="T50" fmla="*/ 189 w 849"/>
                <a:gd name="T51" fmla="*/ 24 h 816"/>
                <a:gd name="T52" fmla="*/ 130 w 849"/>
                <a:gd name="T53" fmla="*/ 2 h 816"/>
                <a:gd name="T54" fmla="*/ 120 w 849"/>
                <a:gd name="T55" fmla="*/ 0 h 816"/>
                <a:gd name="T56" fmla="*/ 116 w 849"/>
                <a:gd name="T57" fmla="*/ 35 h 816"/>
                <a:gd name="T58" fmla="*/ 85 w 849"/>
                <a:gd name="T59" fmla="*/ 66 h 816"/>
                <a:gd name="T60" fmla="*/ 71 w 849"/>
                <a:gd name="T61" fmla="*/ 78 h 816"/>
                <a:gd name="T62" fmla="*/ 52 w 849"/>
                <a:gd name="T63" fmla="*/ 95 h 816"/>
                <a:gd name="T64" fmla="*/ 52 w 849"/>
                <a:gd name="T65" fmla="*/ 137 h 816"/>
                <a:gd name="T66" fmla="*/ 26 w 849"/>
                <a:gd name="T67" fmla="*/ 177 h 816"/>
                <a:gd name="T68" fmla="*/ 30 w 849"/>
                <a:gd name="T69" fmla="*/ 253 h 816"/>
                <a:gd name="T70" fmla="*/ 30 w 849"/>
                <a:gd name="T71" fmla="*/ 346 h 816"/>
                <a:gd name="T72" fmla="*/ 23 w 849"/>
                <a:gd name="T73" fmla="*/ 362 h 816"/>
                <a:gd name="T74" fmla="*/ 33 w 849"/>
                <a:gd name="T75" fmla="*/ 398 h 816"/>
                <a:gd name="T76" fmla="*/ 9 w 849"/>
                <a:gd name="T77" fmla="*/ 424 h 816"/>
                <a:gd name="T78" fmla="*/ 40 w 849"/>
                <a:gd name="T79" fmla="*/ 483 h 816"/>
                <a:gd name="T80" fmla="*/ 59 w 849"/>
                <a:gd name="T81" fmla="*/ 530 h 816"/>
                <a:gd name="T82" fmla="*/ 120 w 849"/>
                <a:gd name="T83" fmla="*/ 540 h 816"/>
                <a:gd name="T84" fmla="*/ 154 w 849"/>
                <a:gd name="T85" fmla="*/ 589 h 816"/>
                <a:gd name="T86" fmla="*/ 201 w 849"/>
                <a:gd name="T87" fmla="*/ 599 h 816"/>
                <a:gd name="T88" fmla="*/ 255 w 849"/>
                <a:gd name="T89" fmla="*/ 630 h 816"/>
                <a:gd name="T90" fmla="*/ 305 w 849"/>
                <a:gd name="T91" fmla="*/ 615 h 816"/>
                <a:gd name="T92" fmla="*/ 331 w 849"/>
                <a:gd name="T93" fmla="*/ 603 h 816"/>
                <a:gd name="T94" fmla="*/ 359 w 849"/>
                <a:gd name="T95" fmla="*/ 589 h 816"/>
                <a:gd name="T96" fmla="*/ 423 w 849"/>
                <a:gd name="T97" fmla="*/ 625 h 816"/>
                <a:gd name="T98" fmla="*/ 490 w 849"/>
                <a:gd name="T99" fmla="*/ 660 h 816"/>
                <a:gd name="T100" fmla="*/ 549 w 849"/>
                <a:gd name="T101" fmla="*/ 691 h 816"/>
                <a:gd name="T102" fmla="*/ 615 w 849"/>
                <a:gd name="T103" fmla="*/ 727 h 816"/>
                <a:gd name="T104" fmla="*/ 681 w 849"/>
                <a:gd name="T105" fmla="*/ 760 h 816"/>
                <a:gd name="T106" fmla="*/ 747 w 849"/>
                <a:gd name="T107" fmla="*/ 795 h 816"/>
                <a:gd name="T108" fmla="*/ 807 w 849"/>
                <a:gd name="T109" fmla="*/ 788 h 816"/>
                <a:gd name="T110" fmla="*/ 840 w 849"/>
                <a:gd name="T111" fmla="*/ 788 h 816"/>
                <a:gd name="T112" fmla="*/ 840 w 849"/>
                <a:gd name="T113" fmla="*/ 724 h 816"/>
                <a:gd name="T114" fmla="*/ 833 w 849"/>
                <a:gd name="T115" fmla="*/ 227 h 816"/>
                <a:gd name="T116" fmla="*/ 825 w 849"/>
                <a:gd name="T117" fmla="*/ 192 h 816"/>
                <a:gd name="T118" fmla="*/ 835 w 849"/>
                <a:gd name="T119" fmla="*/ 168 h 816"/>
                <a:gd name="T120" fmla="*/ 837 w 849"/>
                <a:gd name="T121" fmla="*/ 140 h 816"/>
                <a:gd name="T122" fmla="*/ 844 w 849"/>
                <a:gd name="T123" fmla="*/ 99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9" h="816">
                  <a:moveTo>
                    <a:pt x="849" y="95"/>
                  </a:moveTo>
                  <a:lnTo>
                    <a:pt x="847" y="92"/>
                  </a:lnTo>
                  <a:lnTo>
                    <a:pt x="847" y="92"/>
                  </a:lnTo>
                  <a:lnTo>
                    <a:pt x="844" y="88"/>
                  </a:lnTo>
                  <a:lnTo>
                    <a:pt x="842" y="85"/>
                  </a:lnTo>
                  <a:lnTo>
                    <a:pt x="842" y="85"/>
                  </a:lnTo>
                  <a:lnTo>
                    <a:pt x="842" y="83"/>
                  </a:lnTo>
                  <a:lnTo>
                    <a:pt x="842" y="80"/>
                  </a:lnTo>
                  <a:lnTo>
                    <a:pt x="842" y="78"/>
                  </a:lnTo>
                  <a:lnTo>
                    <a:pt x="840" y="78"/>
                  </a:lnTo>
                  <a:lnTo>
                    <a:pt x="833" y="76"/>
                  </a:lnTo>
                  <a:lnTo>
                    <a:pt x="830" y="76"/>
                  </a:lnTo>
                  <a:lnTo>
                    <a:pt x="830" y="76"/>
                  </a:lnTo>
                  <a:lnTo>
                    <a:pt x="828" y="73"/>
                  </a:lnTo>
                  <a:lnTo>
                    <a:pt x="828" y="73"/>
                  </a:lnTo>
                  <a:lnTo>
                    <a:pt x="828" y="73"/>
                  </a:lnTo>
                  <a:lnTo>
                    <a:pt x="828" y="73"/>
                  </a:lnTo>
                  <a:lnTo>
                    <a:pt x="825" y="73"/>
                  </a:lnTo>
                  <a:lnTo>
                    <a:pt x="825" y="73"/>
                  </a:lnTo>
                  <a:lnTo>
                    <a:pt x="825" y="73"/>
                  </a:lnTo>
                  <a:lnTo>
                    <a:pt x="825" y="73"/>
                  </a:lnTo>
                  <a:lnTo>
                    <a:pt x="823" y="73"/>
                  </a:lnTo>
                  <a:lnTo>
                    <a:pt x="823" y="73"/>
                  </a:lnTo>
                  <a:lnTo>
                    <a:pt x="821" y="73"/>
                  </a:lnTo>
                  <a:lnTo>
                    <a:pt x="816" y="76"/>
                  </a:lnTo>
                  <a:lnTo>
                    <a:pt x="802" y="76"/>
                  </a:lnTo>
                  <a:lnTo>
                    <a:pt x="792" y="76"/>
                  </a:lnTo>
                  <a:lnTo>
                    <a:pt x="790" y="76"/>
                  </a:lnTo>
                  <a:lnTo>
                    <a:pt x="788" y="71"/>
                  </a:lnTo>
                  <a:lnTo>
                    <a:pt x="785" y="71"/>
                  </a:lnTo>
                  <a:lnTo>
                    <a:pt x="785" y="71"/>
                  </a:lnTo>
                  <a:lnTo>
                    <a:pt x="785" y="71"/>
                  </a:lnTo>
                  <a:lnTo>
                    <a:pt x="788" y="69"/>
                  </a:lnTo>
                  <a:lnTo>
                    <a:pt x="778" y="66"/>
                  </a:lnTo>
                  <a:lnTo>
                    <a:pt x="769" y="64"/>
                  </a:lnTo>
                  <a:lnTo>
                    <a:pt x="762" y="64"/>
                  </a:lnTo>
                  <a:lnTo>
                    <a:pt x="755" y="64"/>
                  </a:lnTo>
                  <a:lnTo>
                    <a:pt x="755" y="64"/>
                  </a:lnTo>
                  <a:lnTo>
                    <a:pt x="755" y="62"/>
                  </a:lnTo>
                  <a:lnTo>
                    <a:pt x="752" y="62"/>
                  </a:lnTo>
                  <a:lnTo>
                    <a:pt x="750" y="62"/>
                  </a:lnTo>
                  <a:lnTo>
                    <a:pt x="750" y="62"/>
                  </a:lnTo>
                  <a:lnTo>
                    <a:pt x="750" y="64"/>
                  </a:lnTo>
                  <a:lnTo>
                    <a:pt x="750" y="64"/>
                  </a:lnTo>
                  <a:lnTo>
                    <a:pt x="750" y="64"/>
                  </a:lnTo>
                  <a:lnTo>
                    <a:pt x="750" y="64"/>
                  </a:lnTo>
                  <a:lnTo>
                    <a:pt x="750" y="62"/>
                  </a:lnTo>
                  <a:lnTo>
                    <a:pt x="747" y="62"/>
                  </a:lnTo>
                  <a:lnTo>
                    <a:pt x="747" y="62"/>
                  </a:lnTo>
                  <a:lnTo>
                    <a:pt x="747" y="62"/>
                  </a:lnTo>
                  <a:lnTo>
                    <a:pt x="745" y="59"/>
                  </a:lnTo>
                  <a:lnTo>
                    <a:pt x="745" y="59"/>
                  </a:lnTo>
                  <a:lnTo>
                    <a:pt x="745" y="57"/>
                  </a:lnTo>
                  <a:lnTo>
                    <a:pt x="743" y="57"/>
                  </a:lnTo>
                  <a:lnTo>
                    <a:pt x="743" y="57"/>
                  </a:lnTo>
                  <a:lnTo>
                    <a:pt x="738" y="54"/>
                  </a:lnTo>
                  <a:lnTo>
                    <a:pt x="738" y="54"/>
                  </a:lnTo>
                  <a:lnTo>
                    <a:pt x="738" y="52"/>
                  </a:lnTo>
                  <a:lnTo>
                    <a:pt x="738" y="47"/>
                  </a:lnTo>
                  <a:lnTo>
                    <a:pt x="740" y="47"/>
                  </a:lnTo>
                  <a:lnTo>
                    <a:pt x="740" y="50"/>
                  </a:lnTo>
                  <a:lnTo>
                    <a:pt x="740" y="50"/>
                  </a:lnTo>
                  <a:lnTo>
                    <a:pt x="740" y="50"/>
                  </a:lnTo>
                  <a:lnTo>
                    <a:pt x="740" y="50"/>
                  </a:lnTo>
                  <a:lnTo>
                    <a:pt x="740" y="47"/>
                  </a:lnTo>
                  <a:lnTo>
                    <a:pt x="743" y="45"/>
                  </a:lnTo>
                  <a:lnTo>
                    <a:pt x="740" y="45"/>
                  </a:lnTo>
                  <a:lnTo>
                    <a:pt x="740" y="43"/>
                  </a:lnTo>
                  <a:lnTo>
                    <a:pt x="740" y="43"/>
                  </a:lnTo>
                  <a:lnTo>
                    <a:pt x="738" y="38"/>
                  </a:lnTo>
                  <a:lnTo>
                    <a:pt x="738" y="38"/>
                  </a:lnTo>
                  <a:lnTo>
                    <a:pt x="740" y="38"/>
                  </a:lnTo>
                  <a:lnTo>
                    <a:pt x="740" y="35"/>
                  </a:lnTo>
                  <a:lnTo>
                    <a:pt x="740" y="35"/>
                  </a:lnTo>
                  <a:lnTo>
                    <a:pt x="740" y="35"/>
                  </a:lnTo>
                  <a:lnTo>
                    <a:pt x="738" y="35"/>
                  </a:lnTo>
                  <a:lnTo>
                    <a:pt x="736" y="33"/>
                  </a:lnTo>
                  <a:lnTo>
                    <a:pt x="733" y="33"/>
                  </a:lnTo>
                  <a:lnTo>
                    <a:pt x="733" y="33"/>
                  </a:lnTo>
                  <a:lnTo>
                    <a:pt x="731" y="33"/>
                  </a:lnTo>
                  <a:lnTo>
                    <a:pt x="731" y="33"/>
                  </a:lnTo>
                  <a:lnTo>
                    <a:pt x="728" y="31"/>
                  </a:lnTo>
                  <a:lnTo>
                    <a:pt x="728" y="31"/>
                  </a:lnTo>
                  <a:lnTo>
                    <a:pt x="726" y="31"/>
                  </a:lnTo>
                  <a:lnTo>
                    <a:pt x="724" y="31"/>
                  </a:lnTo>
                  <a:lnTo>
                    <a:pt x="712" y="26"/>
                  </a:lnTo>
                  <a:lnTo>
                    <a:pt x="710" y="26"/>
                  </a:lnTo>
                  <a:lnTo>
                    <a:pt x="707" y="26"/>
                  </a:lnTo>
                  <a:lnTo>
                    <a:pt x="707" y="26"/>
                  </a:lnTo>
                  <a:lnTo>
                    <a:pt x="705" y="24"/>
                  </a:lnTo>
                  <a:lnTo>
                    <a:pt x="700" y="21"/>
                  </a:lnTo>
                  <a:lnTo>
                    <a:pt x="698" y="19"/>
                  </a:lnTo>
                  <a:lnTo>
                    <a:pt x="693" y="19"/>
                  </a:lnTo>
                  <a:lnTo>
                    <a:pt x="691" y="19"/>
                  </a:lnTo>
                  <a:lnTo>
                    <a:pt x="691" y="17"/>
                  </a:lnTo>
                  <a:lnTo>
                    <a:pt x="688" y="17"/>
                  </a:lnTo>
                  <a:lnTo>
                    <a:pt x="688" y="17"/>
                  </a:lnTo>
                  <a:lnTo>
                    <a:pt x="688" y="17"/>
                  </a:lnTo>
                  <a:lnTo>
                    <a:pt x="688" y="17"/>
                  </a:lnTo>
                  <a:lnTo>
                    <a:pt x="688" y="17"/>
                  </a:lnTo>
                  <a:lnTo>
                    <a:pt x="688" y="17"/>
                  </a:lnTo>
                  <a:lnTo>
                    <a:pt x="686" y="17"/>
                  </a:lnTo>
                  <a:lnTo>
                    <a:pt x="686" y="17"/>
                  </a:lnTo>
                  <a:lnTo>
                    <a:pt x="686" y="17"/>
                  </a:lnTo>
                  <a:lnTo>
                    <a:pt x="686" y="17"/>
                  </a:lnTo>
                  <a:lnTo>
                    <a:pt x="674" y="19"/>
                  </a:lnTo>
                  <a:lnTo>
                    <a:pt x="672" y="19"/>
                  </a:lnTo>
                  <a:lnTo>
                    <a:pt x="669" y="17"/>
                  </a:lnTo>
                  <a:lnTo>
                    <a:pt x="667" y="17"/>
                  </a:lnTo>
                  <a:lnTo>
                    <a:pt x="665" y="14"/>
                  </a:lnTo>
                  <a:lnTo>
                    <a:pt x="662" y="17"/>
                  </a:lnTo>
                  <a:lnTo>
                    <a:pt x="660" y="17"/>
                  </a:lnTo>
                  <a:lnTo>
                    <a:pt x="660" y="17"/>
                  </a:lnTo>
                  <a:lnTo>
                    <a:pt x="650" y="24"/>
                  </a:lnTo>
                  <a:lnTo>
                    <a:pt x="648" y="26"/>
                  </a:lnTo>
                  <a:lnTo>
                    <a:pt x="646" y="26"/>
                  </a:lnTo>
                  <a:lnTo>
                    <a:pt x="643" y="26"/>
                  </a:lnTo>
                  <a:lnTo>
                    <a:pt x="631" y="26"/>
                  </a:lnTo>
                  <a:lnTo>
                    <a:pt x="629" y="26"/>
                  </a:lnTo>
                  <a:lnTo>
                    <a:pt x="624" y="31"/>
                  </a:lnTo>
                  <a:lnTo>
                    <a:pt x="615" y="35"/>
                  </a:lnTo>
                  <a:lnTo>
                    <a:pt x="603" y="40"/>
                  </a:lnTo>
                  <a:lnTo>
                    <a:pt x="596" y="47"/>
                  </a:lnTo>
                  <a:lnTo>
                    <a:pt x="596" y="47"/>
                  </a:lnTo>
                  <a:lnTo>
                    <a:pt x="594" y="47"/>
                  </a:lnTo>
                  <a:lnTo>
                    <a:pt x="591" y="50"/>
                  </a:lnTo>
                  <a:lnTo>
                    <a:pt x="591" y="50"/>
                  </a:lnTo>
                  <a:lnTo>
                    <a:pt x="589" y="52"/>
                  </a:lnTo>
                  <a:lnTo>
                    <a:pt x="587" y="54"/>
                  </a:lnTo>
                  <a:lnTo>
                    <a:pt x="577" y="64"/>
                  </a:lnTo>
                  <a:lnTo>
                    <a:pt x="577" y="66"/>
                  </a:lnTo>
                  <a:lnTo>
                    <a:pt x="570" y="76"/>
                  </a:lnTo>
                  <a:lnTo>
                    <a:pt x="570" y="78"/>
                  </a:lnTo>
                  <a:lnTo>
                    <a:pt x="570" y="78"/>
                  </a:lnTo>
                  <a:lnTo>
                    <a:pt x="570" y="78"/>
                  </a:lnTo>
                  <a:lnTo>
                    <a:pt x="570" y="80"/>
                  </a:lnTo>
                  <a:lnTo>
                    <a:pt x="570" y="80"/>
                  </a:lnTo>
                  <a:lnTo>
                    <a:pt x="570" y="83"/>
                  </a:lnTo>
                  <a:lnTo>
                    <a:pt x="570" y="88"/>
                  </a:lnTo>
                  <a:lnTo>
                    <a:pt x="570" y="90"/>
                  </a:lnTo>
                  <a:lnTo>
                    <a:pt x="570" y="92"/>
                  </a:lnTo>
                  <a:lnTo>
                    <a:pt x="570" y="95"/>
                  </a:lnTo>
                  <a:lnTo>
                    <a:pt x="570" y="97"/>
                  </a:lnTo>
                  <a:lnTo>
                    <a:pt x="570" y="97"/>
                  </a:lnTo>
                  <a:lnTo>
                    <a:pt x="570" y="99"/>
                  </a:lnTo>
                  <a:lnTo>
                    <a:pt x="570" y="102"/>
                  </a:lnTo>
                  <a:lnTo>
                    <a:pt x="575" y="114"/>
                  </a:lnTo>
                  <a:lnTo>
                    <a:pt x="575" y="114"/>
                  </a:lnTo>
                  <a:lnTo>
                    <a:pt x="577" y="116"/>
                  </a:lnTo>
                  <a:lnTo>
                    <a:pt x="579" y="118"/>
                  </a:lnTo>
                  <a:lnTo>
                    <a:pt x="579" y="123"/>
                  </a:lnTo>
                  <a:lnTo>
                    <a:pt x="582" y="123"/>
                  </a:lnTo>
                  <a:lnTo>
                    <a:pt x="582" y="133"/>
                  </a:lnTo>
                  <a:lnTo>
                    <a:pt x="582" y="135"/>
                  </a:lnTo>
                  <a:lnTo>
                    <a:pt x="579" y="142"/>
                  </a:lnTo>
                  <a:lnTo>
                    <a:pt x="575" y="149"/>
                  </a:lnTo>
                  <a:lnTo>
                    <a:pt x="575" y="149"/>
                  </a:lnTo>
                  <a:lnTo>
                    <a:pt x="572" y="151"/>
                  </a:lnTo>
                  <a:lnTo>
                    <a:pt x="570" y="154"/>
                  </a:lnTo>
                  <a:lnTo>
                    <a:pt x="568" y="156"/>
                  </a:lnTo>
                  <a:lnTo>
                    <a:pt x="560" y="168"/>
                  </a:lnTo>
                  <a:lnTo>
                    <a:pt x="553" y="173"/>
                  </a:lnTo>
                  <a:lnTo>
                    <a:pt x="551" y="175"/>
                  </a:lnTo>
                  <a:lnTo>
                    <a:pt x="549" y="175"/>
                  </a:lnTo>
                  <a:lnTo>
                    <a:pt x="549" y="175"/>
                  </a:lnTo>
                  <a:lnTo>
                    <a:pt x="542" y="180"/>
                  </a:lnTo>
                  <a:lnTo>
                    <a:pt x="537" y="182"/>
                  </a:lnTo>
                  <a:lnTo>
                    <a:pt x="534" y="182"/>
                  </a:lnTo>
                  <a:lnTo>
                    <a:pt x="532" y="182"/>
                  </a:lnTo>
                  <a:lnTo>
                    <a:pt x="527" y="182"/>
                  </a:lnTo>
                  <a:lnTo>
                    <a:pt x="523" y="182"/>
                  </a:lnTo>
                  <a:lnTo>
                    <a:pt x="518" y="182"/>
                  </a:lnTo>
                  <a:lnTo>
                    <a:pt x="516" y="182"/>
                  </a:lnTo>
                  <a:lnTo>
                    <a:pt x="508" y="177"/>
                  </a:lnTo>
                  <a:lnTo>
                    <a:pt x="506" y="175"/>
                  </a:lnTo>
                  <a:lnTo>
                    <a:pt x="504" y="175"/>
                  </a:lnTo>
                  <a:lnTo>
                    <a:pt x="501" y="173"/>
                  </a:lnTo>
                  <a:lnTo>
                    <a:pt x="499" y="173"/>
                  </a:lnTo>
                  <a:lnTo>
                    <a:pt x="497" y="168"/>
                  </a:lnTo>
                  <a:lnTo>
                    <a:pt x="485" y="159"/>
                  </a:lnTo>
                  <a:lnTo>
                    <a:pt x="480" y="154"/>
                  </a:lnTo>
                  <a:lnTo>
                    <a:pt x="478" y="151"/>
                  </a:lnTo>
                  <a:lnTo>
                    <a:pt x="475" y="151"/>
                  </a:lnTo>
                  <a:lnTo>
                    <a:pt x="468" y="147"/>
                  </a:lnTo>
                  <a:lnTo>
                    <a:pt x="463" y="147"/>
                  </a:lnTo>
                  <a:lnTo>
                    <a:pt x="461" y="147"/>
                  </a:lnTo>
                  <a:lnTo>
                    <a:pt x="461" y="144"/>
                  </a:lnTo>
                  <a:lnTo>
                    <a:pt x="459" y="142"/>
                  </a:lnTo>
                  <a:lnTo>
                    <a:pt x="459" y="142"/>
                  </a:lnTo>
                  <a:lnTo>
                    <a:pt x="454" y="142"/>
                  </a:lnTo>
                  <a:lnTo>
                    <a:pt x="449" y="140"/>
                  </a:lnTo>
                  <a:lnTo>
                    <a:pt x="447" y="137"/>
                  </a:lnTo>
                  <a:lnTo>
                    <a:pt x="437" y="135"/>
                  </a:lnTo>
                  <a:lnTo>
                    <a:pt x="437" y="135"/>
                  </a:lnTo>
                  <a:lnTo>
                    <a:pt x="437" y="135"/>
                  </a:lnTo>
                  <a:lnTo>
                    <a:pt x="435" y="135"/>
                  </a:lnTo>
                  <a:lnTo>
                    <a:pt x="433" y="133"/>
                  </a:lnTo>
                  <a:lnTo>
                    <a:pt x="433" y="133"/>
                  </a:lnTo>
                  <a:lnTo>
                    <a:pt x="433" y="133"/>
                  </a:lnTo>
                  <a:lnTo>
                    <a:pt x="430" y="133"/>
                  </a:lnTo>
                  <a:lnTo>
                    <a:pt x="421" y="130"/>
                  </a:lnTo>
                  <a:lnTo>
                    <a:pt x="409" y="125"/>
                  </a:lnTo>
                  <a:lnTo>
                    <a:pt x="397" y="123"/>
                  </a:lnTo>
                  <a:lnTo>
                    <a:pt x="378" y="123"/>
                  </a:lnTo>
                  <a:lnTo>
                    <a:pt x="362" y="121"/>
                  </a:lnTo>
                  <a:lnTo>
                    <a:pt x="348" y="114"/>
                  </a:lnTo>
                  <a:lnTo>
                    <a:pt x="343" y="111"/>
                  </a:lnTo>
                  <a:lnTo>
                    <a:pt x="340" y="106"/>
                  </a:lnTo>
                  <a:lnTo>
                    <a:pt x="333" y="99"/>
                  </a:lnTo>
                  <a:lnTo>
                    <a:pt x="333" y="97"/>
                  </a:lnTo>
                  <a:lnTo>
                    <a:pt x="326" y="80"/>
                  </a:lnTo>
                  <a:lnTo>
                    <a:pt x="326" y="78"/>
                  </a:lnTo>
                  <a:lnTo>
                    <a:pt x="324" y="73"/>
                  </a:lnTo>
                  <a:lnTo>
                    <a:pt x="326" y="71"/>
                  </a:lnTo>
                  <a:lnTo>
                    <a:pt x="326" y="69"/>
                  </a:lnTo>
                  <a:lnTo>
                    <a:pt x="326" y="66"/>
                  </a:lnTo>
                  <a:lnTo>
                    <a:pt x="326" y="66"/>
                  </a:lnTo>
                  <a:lnTo>
                    <a:pt x="326" y="64"/>
                  </a:lnTo>
                  <a:lnTo>
                    <a:pt x="324" y="62"/>
                  </a:lnTo>
                  <a:lnTo>
                    <a:pt x="322" y="59"/>
                  </a:lnTo>
                  <a:lnTo>
                    <a:pt x="322" y="57"/>
                  </a:lnTo>
                  <a:lnTo>
                    <a:pt x="322" y="54"/>
                  </a:lnTo>
                  <a:lnTo>
                    <a:pt x="322" y="54"/>
                  </a:lnTo>
                  <a:lnTo>
                    <a:pt x="319" y="54"/>
                  </a:lnTo>
                  <a:lnTo>
                    <a:pt x="317" y="50"/>
                  </a:lnTo>
                  <a:lnTo>
                    <a:pt x="317" y="50"/>
                  </a:lnTo>
                  <a:lnTo>
                    <a:pt x="314" y="50"/>
                  </a:lnTo>
                  <a:lnTo>
                    <a:pt x="312" y="50"/>
                  </a:lnTo>
                  <a:lnTo>
                    <a:pt x="300" y="47"/>
                  </a:lnTo>
                  <a:lnTo>
                    <a:pt x="291" y="47"/>
                  </a:lnTo>
                  <a:lnTo>
                    <a:pt x="291" y="47"/>
                  </a:lnTo>
                  <a:lnTo>
                    <a:pt x="288" y="45"/>
                  </a:lnTo>
                  <a:lnTo>
                    <a:pt x="286" y="45"/>
                  </a:lnTo>
                  <a:lnTo>
                    <a:pt x="286" y="45"/>
                  </a:lnTo>
                  <a:lnTo>
                    <a:pt x="277" y="43"/>
                  </a:lnTo>
                  <a:lnTo>
                    <a:pt x="277" y="43"/>
                  </a:lnTo>
                  <a:lnTo>
                    <a:pt x="274" y="40"/>
                  </a:lnTo>
                  <a:lnTo>
                    <a:pt x="269" y="35"/>
                  </a:lnTo>
                  <a:lnTo>
                    <a:pt x="267" y="33"/>
                  </a:lnTo>
                  <a:lnTo>
                    <a:pt x="265" y="31"/>
                  </a:lnTo>
                  <a:lnTo>
                    <a:pt x="265" y="31"/>
                  </a:lnTo>
                  <a:lnTo>
                    <a:pt x="262" y="31"/>
                  </a:lnTo>
                  <a:lnTo>
                    <a:pt x="262" y="31"/>
                  </a:lnTo>
                  <a:lnTo>
                    <a:pt x="262" y="31"/>
                  </a:lnTo>
                  <a:lnTo>
                    <a:pt x="253" y="28"/>
                  </a:lnTo>
                  <a:lnTo>
                    <a:pt x="248" y="26"/>
                  </a:lnTo>
                  <a:lnTo>
                    <a:pt x="243" y="26"/>
                  </a:lnTo>
                  <a:lnTo>
                    <a:pt x="241" y="26"/>
                  </a:lnTo>
                  <a:lnTo>
                    <a:pt x="232" y="26"/>
                  </a:lnTo>
                  <a:lnTo>
                    <a:pt x="229" y="24"/>
                  </a:lnTo>
                  <a:lnTo>
                    <a:pt x="220" y="19"/>
                  </a:lnTo>
                  <a:lnTo>
                    <a:pt x="217" y="19"/>
                  </a:lnTo>
                  <a:lnTo>
                    <a:pt x="217" y="19"/>
                  </a:lnTo>
                  <a:lnTo>
                    <a:pt x="213" y="17"/>
                  </a:lnTo>
                  <a:lnTo>
                    <a:pt x="208" y="17"/>
                  </a:lnTo>
                  <a:lnTo>
                    <a:pt x="208" y="17"/>
                  </a:lnTo>
                  <a:lnTo>
                    <a:pt x="208" y="19"/>
                  </a:lnTo>
                  <a:lnTo>
                    <a:pt x="206" y="19"/>
                  </a:lnTo>
                  <a:lnTo>
                    <a:pt x="203" y="21"/>
                  </a:lnTo>
                  <a:lnTo>
                    <a:pt x="189" y="24"/>
                  </a:lnTo>
                  <a:lnTo>
                    <a:pt x="184" y="26"/>
                  </a:lnTo>
                  <a:lnTo>
                    <a:pt x="165" y="24"/>
                  </a:lnTo>
                  <a:lnTo>
                    <a:pt x="163" y="21"/>
                  </a:lnTo>
                  <a:lnTo>
                    <a:pt x="158" y="19"/>
                  </a:lnTo>
                  <a:lnTo>
                    <a:pt x="154" y="19"/>
                  </a:lnTo>
                  <a:lnTo>
                    <a:pt x="151" y="17"/>
                  </a:lnTo>
                  <a:lnTo>
                    <a:pt x="149" y="14"/>
                  </a:lnTo>
                  <a:lnTo>
                    <a:pt x="137" y="7"/>
                  </a:lnTo>
                  <a:lnTo>
                    <a:pt x="132" y="5"/>
                  </a:lnTo>
                  <a:lnTo>
                    <a:pt x="130" y="2"/>
                  </a:lnTo>
                  <a:lnTo>
                    <a:pt x="130" y="5"/>
                  </a:lnTo>
                  <a:lnTo>
                    <a:pt x="135" y="5"/>
                  </a:lnTo>
                  <a:lnTo>
                    <a:pt x="135" y="7"/>
                  </a:lnTo>
                  <a:lnTo>
                    <a:pt x="132" y="7"/>
                  </a:lnTo>
                  <a:lnTo>
                    <a:pt x="125" y="5"/>
                  </a:lnTo>
                  <a:lnTo>
                    <a:pt x="125" y="5"/>
                  </a:lnTo>
                  <a:lnTo>
                    <a:pt x="123" y="5"/>
                  </a:lnTo>
                  <a:lnTo>
                    <a:pt x="123" y="2"/>
                  </a:lnTo>
                  <a:lnTo>
                    <a:pt x="123" y="2"/>
                  </a:lnTo>
                  <a:lnTo>
                    <a:pt x="120" y="0"/>
                  </a:lnTo>
                  <a:lnTo>
                    <a:pt x="118" y="0"/>
                  </a:lnTo>
                  <a:lnTo>
                    <a:pt x="118" y="0"/>
                  </a:lnTo>
                  <a:lnTo>
                    <a:pt x="118" y="2"/>
                  </a:lnTo>
                  <a:lnTo>
                    <a:pt x="118" y="9"/>
                  </a:lnTo>
                  <a:lnTo>
                    <a:pt x="118" y="9"/>
                  </a:lnTo>
                  <a:lnTo>
                    <a:pt x="118" y="14"/>
                  </a:lnTo>
                  <a:lnTo>
                    <a:pt x="116" y="19"/>
                  </a:lnTo>
                  <a:lnTo>
                    <a:pt x="118" y="26"/>
                  </a:lnTo>
                  <a:lnTo>
                    <a:pt x="116" y="31"/>
                  </a:lnTo>
                  <a:lnTo>
                    <a:pt x="116" y="35"/>
                  </a:lnTo>
                  <a:lnTo>
                    <a:pt x="118" y="38"/>
                  </a:lnTo>
                  <a:lnTo>
                    <a:pt x="120" y="40"/>
                  </a:lnTo>
                  <a:lnTo>
                    <a:pt x="123" y="43"/>
                  </a:lnTo>
                  <a:lnTo>
                    <a:pt x="123" y="45"/>
                  </a:lnTo>
                  <a:lnTo>
                    <a:pt x="120" y="47"/>
                  </a:lnTo>
                  <a:lnTo>
                    <a:pt x="120" y="50"/>
                  </a:lnTo>
                  <a:lnTo>
                    <a:pt x="120" y="50"/>
                  </a:lnTo>
                  <a:lnTo>
                    <a:pt x="116" y="52"/>
                  </a:lnTo>
                  <a:lnTo>
                    <a:pt x="101" y="59"/>
                  </a:lnTo>
                  <a:lnTo>
                    <a:pt x="85" y="66"/>
                  </a:lnTo>
                  <a:lnTo>
                    <a:pt x="85" y="69"/>
                  </a:lnTo>
                  <a:lnTo>
                    <a:pt x="83" y="73"/>
                  </a:lnTo>
                  <a:lnTo>
                    <a:pt x="80" y="76"/>
                  </a:lnTo>
                  <a:lnTo>
                    <a:pt x="78" y="76"/>
                  </a:lnTo>
                  <a:lnTo>
                    <a:pt x="75" y="78"/>
                  </a:lnTo>
                  <a:lnTo>
                    <a:pt x="75" y="78"/>
                  </a:lnTo>
                  <a:lnTo>
                    <a:pt x="73" y="78"/>
                  </a:lnTo>
                  <a:lnTo>
                    <a:pt x="73" y="78"/>
                  </a:lnTo>
                  <a:lnTo>
                    <a:pt x="73" y="78"/>
                  </a:lnTo>
                  <a:lnTo>
                    <a:pt x="71" y="78"/>
                  </a:lnTo>
                  <a:lnTo>
                    <a:pt x="71" y="83"/>
                  </a:lnTo>
                  <a:lnTo>
                    <a:pt x="71" y="85"/>
                  </a:lnTo>
                  <a:lnTo>
                    <a:pt x="68" y="88"/>
                  </a:lnTo>
                  <a:lnTo>
                    <a:pt x="66" y="90"/>
                  </a:lnTo>
                  <a:lnTo>
                    <a:pt x="66" y="90"/>
                  </a:lnTo>
                  <a:lnTo>
                    <a:pt x="66" y="92"/>
                  </a:lnTo>
                  <a:lnTo>
                    <a:pt x="64" y="92"/>
                  </a:lnTo>
                  <a:lnTo>
                    <a:pt x="61" y="92"/>
                  </a:lnTo>
                  <a:lnTo>
                    <a:pt x="57" y="92"/>
                  </a:lnTo>
                  <a:lnTo>
                    <a:pt x="52" y="95"/>
                  </a:lnTo>
                  <a:lnTo>
                    <a:pt x="49" y="102"/>
                  </a:lnTo>
                  <a:lnTo>
                    <a:pt x="45" y="106"/>
                  </a:lnTo>
                  <a:lnTo>
                    <a:pt x="45" y="106"/>
                  </a:lnTo>
                  <a:lnTo>
                    <a:pt x="45" y="111"/>
                  </a:lnTo>
                  <a:lnTo>
                    <a:pt x="45" y="111"/>
                  </a:lnTo>
                  <a:lnTo>
                    <a:pt x="49" y="123"/>
                  </a:lnTo>
                  <a:lnTo>
                    <a:pt x="49" y="130"/>
                  </a:lnTo>
                  <a:lnTo>
                    <a:pt x="52" y="133"/>
                  </a:lnTo>
                  <a:lnTo>
                    <a:pt x="52" y="135"/>
                  </a:lnTo>
                  <a:lnTo>
                    <a:pt x="52" y="137"/>
                  </a:lnTo>
                  <a:lnTo>
                    <a:pt x="52" y="140"/>
                  </a:lnTo>
                  <a:lnTo>
                    <a:pt x="54" y="142"/>
                  </a:lnTo>
                  <a:lnTo>
                    <a:pt x="54" y="144"/>
                  </a:lnTo>
                  <a:lnTo>
                    <a:pt x="52" y="147"/>
                  </a:lnTo>
                  <a:lnTo>
                    <a:pt x="49" y="154"/>
                  </a:lnTo>
                  <a:lnTo>
                    <a:pt x="45" y="161"/>
                  </a:lnTo>
                  <a:lnTo>
                    <a:pt x="38" y="168"/>
                  </a:lnTo>
                  <a:lnTo>
                    <a:pt x="33" y="177"/>
                  </a:lnTo>
                  <a:lnTo>
                    <a:pt x="30" y="177"/>
                  </a:lnTo>
                  <a:lnTo>
                    <a:pt x="26" y="177"/>
                  </a:lnTo>
                  <a:lnTo>
                    <a:pt x="26" y="180"/>
                  </a:lnTo>
                  <a:lnTo>
                    <a:pt x="14" y="185"/>
                  </a:lnTo>
                  <a:lnTo>
                    <a:pt x="0" y="192"/>
                  </a:lnTo>
                  <a:lnTo>
                    <a:pt x="2" y="194"/>
                  </a:lnTo>
                  <a:lnTo>
                    <a:pt x="4" y="199"/>
                  </a:lnTo>
                  <a:lnTo>
                    <a:pt x="7" y="201"/>
                  </a:lnTo>
                  <a:lnTo>
                    <a:pt x="14" y="211"/>
                  </a:lnTo>
                  <a:lnTo>
                    <a:pt x="21" y="222"/>
                  </a:lnTo>
                  <a:lnTo>
                    <a:pt x="26" y="239"/>
                  </a:lnTo>
                  <a:lnTo>
                    <a:pt x="30" y="253"/>
                  </a:lnTo>
                  <a:lnTo>
                    <a:pt x="30" y="263"/>
                  </a:lnTo>
                  <a:lnTo>
                    <a:pt x="30" y="275"/>
                  </a:lnTo>
                  <a:lnTo>
                    <a:pt x="30" y="284"/>
                  </a:lnTo>
                  <a:lnTo>
                    <a:pt x="26" y="305"/>
                  </a:lnTo>
                  <a:lnTo>
                    <a:pt x="28" y="308"/>
                  </a:lnTo>
                  <a:lnTo>
                    <a:pt x="35" y="329"/>
                  </a:lnTo>
                  <a:lnTo>
                    <a:pt x="35" y="331"/>
                  </a:lnTo>
                  <a:lnTo>
                    <a:pt x="35" y="331"/>
                  </a:lnTo>
                  <a:lnTo>
                    <a:pt x="30" y="343"/>
                  </a:lnTo>
                  <a:lnTo>
                    <a:pt x="30" y="346"/>
                  </a:lnTo>
                  <a:lnTo>
                    <a:pt x="28" y="346"/>
                  </a:lnTo>
                  <a:lnTo>
                    <a:pt x="28" y="348"/>
                  </a:lnTo>
                  <a:lnTo>
                    <a:pt x="28" y="348"/>
                  </a:lnTo>
                  <a:lnTo>
                    <a:pt x="28" y="350"/>
                  </a:lnTo>
                  <a:lnTo>
                    <a:pt x="28" y="350"/>
                  </a:lnTo>
                  <a:lnTo>
                    <a:pt x="28" y="353"/>
                  </a:lnTo>
                  <a:lnTo>
                    <a:pt x="26" y="355"/>
                  </a:lnTo>
                  <a:lnTo>
                    <a:pt x="26" y="355"/>
                  </a:lnTo>
                  <a:lnTo>
                    <a:pt x="26" y="360"/>
                  </a:lnTo>
                  <a:lnTo>
                    <a:pt x="23" y="362"/>
                  </a:lnTo>
                  <a:lnTo>
                    <a:pt x="23" y="362"/>
                  </a:lnTo>
                  <a:lnTo>
                    <a:pt x="23" y="364"/>
                  </a:lnTo>
                  <a:lnTo>
                    <a:pt x="28" y="379"/>
                  </a:lnTo>
                  <a:lnTo>
                    <a:pt x="30" y="386"/>
                  </a:lnTo>
                  <a:lnTo>
                    <a:pt x="30" y="388"/>
                  </a:lnTo>
                  <a:lnTo>
                    <a:pt x="30" y="388"/>
                  </a:lnTo>
                  <a:lnTo>
                    <a:pt x="33" y="388"/>
                  </a:lnTo>
                  <a:lnTo>
                    <a:pt x="33" y="390"/>
                  </a:lnTo>
                  <a:lnTo>
                    <a:pt x="33" y="390"/>
                  </a:lnTo>
                  <a:lnTo>
                    <a:pt x="33" y="398"/>
                  </a:lnTo>
                  <a:lnTo>
                    <a:pt x="33" y="400"/>
                  </a:lnTo>
                  <a:lnTo>
                    <a:pt x="33" y="400"/>
                  </a:lnTo>
                  <a:lnTo>
                    <a:pt x="33" y="402"/>
                  </a:lnTo>
                  <a:lnTo>
                    <a:pt x="30" y="409"/>
                  </a:lnTo>
                  <a:lnTo>
                    <a:pt x="30" y="412"/>
                  </a:lnTo>
                  <a:lnTo>
                    <a:pt x="12" y="419"/>
                  </a:lnTo>
                  <a:lnTo>
                    <a:pt x="12" y="421"/>
                  </a:lnTo>
                  <a:lnTo>
                    <a:pt x="12" y="421"/>
                  </a:lnTo>
                  <a:lnTo>
                    <a:pt x="9" y="424"/>
                  </a:lnTo>
                  <a:lnTo>
                    <a:pt x="9" y="424"/>
                  </a:lnTo>
                  <a:lnTo>
                    <a:pt x="7" y="426"/>
                  </a:lnTo>
                  <a:lnTo>
                    <a:pt x="7" y="428"/>
                  </a:lnTo>
                  <a:lnTo>
                    <a:pt x="4" y="431"/>
                  </a:lnTo>
                  <a:lnTo>
                    <a:pt x="7" y="433"/>
                  </a:lnTo>
                  <a:lnTo>
                    <a:pt x="14" y="445"/>
                  </a:lnTo>
                  <a:lnTo>
                    <a:pt x="23" y="457"/>
                  </a:lnTo>
                  <a:lnTo>
                    <a:pt x="28" y="464"/>
                  </a:lnTo>
                  <a:lnTo>
                    <a:pt x="38" y="476"/>
                  </a:lnTo>
                  <a:lnTo>
                    <a:pt x="40" y="480"/>
                  </a:lnTo>
                  <a:lnTo>
                    <a:pt x="40" y="483"/>
                  </a:lnTo>
                  <a:lnTo>
                    <a:pt x="40" y="492"/>
                  </a:lnTo>
                  <a:lnTo>
                    <a:pt x="40" y="499"/>
                  </a:lnTo>
                  <a:lnTo>
                    <a:pt x="40" y="509"/>
                  </a:lnTo>
                  <a:lnTo>
                    <a:pt x="40" y="509"/>
                  </a:lnTo>
                  <a:lnTo>
                    <a:pt x="49" y="514"/>
                  </a:lnTo>
                  <a:lnTo>
                    <a:pt x="49" y="516"/>
                  </a:lnTo>
                  <a:lnTo>
                    <a:pt x="52" y="521"/>
                  </a:lnTo>
                  <a:lnTo>
                    <a:pt x="52" y="523"/>
                  </a:lnTo>
                  <a:lnTo>
                    <a:pt x="52" y="525"/>
                  </a:lnTo>
                  <a:lnTo>
                    <a:pt x="59" y="530"/>
                  </a:lnTo>
                  <a:lnTo>
                    <a:pt x="61" y="530"/>
                  </a:lnTo>
                  <a:lnTo>
                    <a:pt x="64" y="530"/>
                  </a:lnTo>
                  <a:lnTo>
                    <a:pt x="68" y="528"/>
                  </a:lnTo>
                  <a:lnTo>
                    <a:pt x="75" y="525"/>
                  </a:lnTo>
                  <a:lnTo>
                    <a:pt x="75" y="525"/>
                  </a:lnTo>
                  <a:lnTo>
                    <a:pt x="78" y="525"/>
                  </a:lnTo>
                  <a:lnTo>
                    <a:pt x="87" y="530"/>
                  </a:lnTo>
                  <a:lnTo>
                    <a:pt x="99" y="532"/>
                  </a:lnTo>
                  <a:lnTo>
                    <a:pt x="118" y="540"/>
                  </a:lnTo>
                  <a:lnTo>
                    <a:pt x="120" y="540"/>
                  </a:lnTo>
                  <a:lnTo>
                    <a:pt x="120" y="540"/>
                  </a:lnTo>
                  <a:lnTo>
                    <a:pt x="123" y="542"/>
                  </a:lnTo>
                  <a:lnTo>
                    <a:pt x="125" y="549"/>
                  </a:lnTo>
                  <a:lnTo>
                    <a:pt x="130" y="559"/>
                  </a:lnTo>
                  <a:lnTo>
                    <a:pt x="130" y="559"/>
                  </a:lnTo>
                  <a:lnTo>
                    <a:pt x="137" y="570"/>
                  </a:lnTo>
                  <a:lnTo>
                    <a:pt x="139" y="577"/>
                  </a:lnTo>
                  <a:lnTo>
                    <a:pt x="144" y="587"/>
                  </a:lnTo>
                  <a:lnTo>
                    <a:pt x="149" y="587"/>
                  </a:lnTo>
                  <a:lnTo>
                    <a:pt x="154" y="589"/>
                  </a:lnTo>
                  <a:lnTo>
                    <a:pt x="158" y="589"/>
                  </a:lnTo>
                  <a:lnTo>
                    <a:pt x="163" y="592"/>
                  </a:lnTo>
                  <a:lnTo>
                    <a:pt x="168" y="592"/>
                  </a:lnTo>
                  <a:lnTo>
                    <a:pt x="172" y="594"/>
                  </a:lnTo>
                  <a:lnTo>
                    <a:pt x="177" y="594"/>
                  </a:lnTo>
                  <a:lnTo>
                    <a:pt x="182" y="594"/>
                  </a:lnTo>
                  <a:lnTo>
                    <a:pt x="187" y="596"/>
                  </a:lnTo>
                  <a:lnTo>
                    <a:pt x="191" y="596"/>
                  </a:lnTo>
                  <a:lnTo>
                    <a:pt x="196" y="599"/>
                  </a:lnTo>
                  <a:lnTo>
                    <a:pt x="201" y="599"/>
                  </a:lnTo>
                  <a:lnTo>
                    <a:pt x="206" y="601"/>
                  </a:lnTo>
                  <a:lnTo>
                    <a:pt x="210" y="601"/>
                  </a:lnTo>
                  <a:lnTo>
                    <a:pt x="215" y="603"/>
                  </a:lnTo>
                  <a:lnTo>
                    <a:pt x="220" y="603"/>
                  </a:lnTo>
                  <a:lnTo>
                    <a:pt x="225" y="606"/>
                  </a:lnTo>
                  <a:lnTo>
                    <a:pt x="232" y="608"/>
                  </a:lnTo>
                  <a:lnTo>
                    <a:pt x="234" y="611"/>
                  </a:lnTo>
                  <a:lnTo>
                    <a:pt x="241" y="618"/>
                  </a:lnTo>
                  <a:lnTo>
                    <a:pt x="248" y="625"/>
                  </a:lnTo>
                  <a:lnTo>
                    <a:pt x="255" y="630"/>
                  </a:lnTo>
                  <a:lnTo>
                    <a:pt x="260" y="637"/>
                  </a:lnTo>
                  <a:lnTo>
                    <a:pt x="262" y="637"/>
                  </a:lnTo>
                  <a:lnTo>
                    <a:pt x="265" y="639"/>
                  </a:lnTo>
                  <a:lnTo>
                    <a:pt x="265" y="639"/>
                  </a:lnTo>
                  <a:lnTo>
                    <a:pt x="269" y="637"/>
                  </a:lnTo>
                  <a:lnTo>
                    <a:pt x="277" y="632"/>
                  </a:lnTo>
                  <a:lnTo>
                    <a:pt x="286" y="627"/>
                  </a:lnTo>
                  <a:lnTo>
                    <a:pt x="295" y="620"/>
                  </a:lnTo>
                  <a:lnTo>
                    <a:pt x="305" y="615"/>
                  </a:lnTo>
                  <a:lnTo>
                    <a:pt x="305" y="615"/>
                  </a:lnTo>
                  <a:lnTo>
                    <a:pt x="305" y="615"/>
                  </a:lnTo>
                  <a:lnTo>
                    <a:pt x="305" y="615"/>
                  </a:lnTo>
                  <a:lnTo>
                    <a:pt x="310" y="615"/>
                  </a:lnTo>
                  <a:lnTo>
                    <a:pt x="312" y="613"/>
                  </a:lnTo>
                  <a:lnTo>
                    <a:pt x="314" y="611"/>
                  </a:lnTo>
                  <a:lnTo>
                    <a:pt x="319" y="611"/>
                  </a:lnTo>
                  <a:lnTo>
                    <a:pt x="322" y="608"/>
                  </a:lnTo>
                  <a:lnTo>
                    <a:pt x="324" y="606"/>
                  </a:lnTo>
                  <a:lnTo>
                    <a:pt x="329" y="606"/>
                  </a:lnTo>
                  <a:lnTo>
                    <a:pt x="331" y="603"/>
                  </a:lnTo>
                  <a:lnTo>
                    <a:pt x="333" y="601"/>
                  </a:lnTo>
                  <a:lnTo>
                    <a:pt x="336" y="601"/>
                  </a:lnTo>
                  <a:lnTo>
                    <a:pt x="340" y="599"/>
                  </a:lnTo>
                  <a:lnTo>
                    <a:pt x="343" y="599"/>
                  </a:lnTo>
                  <a:lnTo>
                    <a:pt x="345" y="596"/>
                  </a:lnTo>
                  <a:lnTo>
                    <a:pt x="350" y="594"/>
                  </a:lnTo>
                  <a:lnTo>
                    <a:pt x="352" y="594"/>
                  </a:lnTo>
                  <a:lnTo>
                    <a:pt x="355" y="592"/>
                  </a:lnTo>
                  <a:lnTo>
                    <a:pt x="357" y="589"/>
                  </a:lnTo>
                  <a:lnTo>
                    <a:pt x="359" y="589"/>
                  </a:lnTo>
                  <a:lnTo>
                    <a:pt x="364" y="592"/>
                  </a:lnTo>
                  <a:lnTo>
                    <a:pt x="371" y="596"/>
                  </a:lnTo>
                  <a:lnTo>
                    <a:pt x="376" y="599"/>
                  </a:lnTo>
                  <a:lnTo>
                    <a:pt x="383" y="603"/>
                  </a:lnTo>
                  <a:lnTo>
                    <a:pt x="390" y="606"/>
                  </a:lnTo>
                  <a:lnTo>
                    <a:pt x="397" y="611"/>
                  </a:lnTo>
                  <a:lnTo>
                    <a:pt x="404" y="613"/>
                  </a:lnTo>
                  <a:lnTo>
                    <a:pt x="409" y="618"/>
                  </a:lnTo>
                  <a:lnTo>
                    <a:pt x="416" y="620"/>
                  </a:lnTo>
                  <a:lnTo>
                    <a:pt x="423" y="625"/>
                  </a:lnTo>
                  <a:lnTo>
                    <a:pt x="430" y="627"/>
                  </a:lnTo>
                  <a:lnTo>
                    <a:pt x="435" y="632"/>
                  </a:lnTo>
                  <a:lnTo>
                    <a:pt x="442" y="634"/>
                  </a:lnTo>
                  <a:lnTo>
                    <a:pt x="449" y="639"/>
                  </a:lnTo>
                  <a:lnTo>
                    <a:pt x="456" y="641"/>
                  </a:lnTo>
                  <a:lnTo>
                    <a:pt x="463" y="646"/>
                  </a:lnTo>
                  <a:lnTo>
                    <a:pt x="468" y="648"/>
                  </a:lnTo>
                  <a:lnTo>
                    <a:pt x="475" y="653"/>
                  </a:lnTo>
                  <a:lnTo>
                    <a:pt x="482" y="656"/>
                  </a:lnTo>
                  <a:lnTo>
                    <a:pt x="490" y="660"/>
                  </a:lnTo>
                  <a:lnTo>
                    <a:pt x="497" y="663"/>
                  </a:lnTo>
                  <a:lnTo>
                    <a:pt x="501" y="667"/>
                  </a:lnTo>
                  <a:lnTo>
                    <a:pt x="508" y="670"/>
                  </a:lnTo>
                  <a:lnTo>
                    <a:pt x="516" y="674"/>
                  </a:lnTo>
                  <a:lnTo>
                    <a:pt x="523" y="677"/>
                  </a:lnTo>
                  <a:lnTo>
                    <a:pt x="530" y="682"/>
                  </a:lnTo>
                  <a:lnTo>
                    <a:pt x="530" y="682"/>
                  </a:lnTo>
                  <a:lnTo>
                    <a:pt x="534" y="684"/>
                  </a:lnTo>
                  <a:lnTo>
                    <a:pt x="542" y="689"/>
                  </a:lnTo>
                  <a:lnTo>
                    <a:pt x="549" y="691"/>
                  </a:lnTo>
                  <a:lnTo>
                    <a:pt x="556" y="696"/>
                  </a:lnTo>
                  <a:lnTo>
                    <a:pt x="560" y="698"/>
                  </a:lnTo>
                  <a:lnTo>
                    <a:pt x="568" y="701"/>
                  </a:lnTo>
                  <a:lnTo>
                    <a:pt x="575" y="705"/>
                  </a:lnTo>
                  <a:lnTo>
                    <a:pt x="582" y="708"/>
                  </a:lnTo>
                  <a:lnTo>
                    <a:pt x="589" y="712"/>
                  </a:lnTo>
                  <a:lnTo>
                    <a:pt x="594" y="715"/>
                  </a:lnTo>
                  <a:lnTo>
                    <a:pt x="601" y="719"/>
                  </a:lnTo>
                  <a:lnTo>
                    <a:pt x="608" y="722"/>
                  </a:lnTo>
                  <a:lnTo>
                    <a:pt x="615" y="727"/>
                  </a:lnTo>
                  <a:lnTo>
                    <a:pt x="622" y="729"/>
                  </a:lnTo>
                  <a:lnTo>
                    <a:pt x="627" y="734"/>
                  </a:lnTo>
                  <a:lnTo>
                    <a:pt x="634" y="736"/>
                  </a:lnTo>
                  <a:lnTo>
                    <a:pt x="641" y="741"/>
                  </a:lnTo>
                  <a:lnTo>
                    <a:pt x="648" y="743"/>
                  </a:lnTo>
                  <a:lnTo>
                    <a:pt x="655" y="748"/>
                  </a:lnTo>
                  <a:lnTo>
                    <a:pt x="660" y="750"/>
                  </a:lnTo>
                  <a:lnTo>
                    <a:pt x="667" y="753"/>
                  </a:lnTo>
                  <a:lnTo>
                    <a:pt x="674" y="757"/>
                  </a:lnTo>
                  <a:lnTo>
                    <a:pt x="681" y="760"/>
                  </a:lnTo>
                  <a:lnTo>
                    <a:pt x="688" y="764"/>
                  </a:lnTo>
                  <a:lnTo>
                    <a:pt x="693" y="767"/>
                  </a:lnTo>
                  <a:lnTo>
                    <a:pt x="700" y="772"/>
                  </a:lnTo>
                  <a:lnTo>
                    <a:pt x="707" y="774"/>
                  </a:lnTo>
                  <a:lnTo>
                    <a:pt x="714" y="779"/>
                  </a:lnTo>
                  <a:lnTo>
                    <a:pt x="719" y="781"/>
                  </a:lnTo>
                  <a:lnTo>
                    <a:pt x="726" y="786"/>
                  </a:lnTo>
                  <a:lnTo>
                    <a:pt x="733" y="788"/>
                  </a:lnTo>
                  <a:lnTo>
                    <a:pt x="740" y="793"/>
                  </a:lnTo>
                  <a:lnTo>
                    <a:pt x="747" y="795"/>
                  </a:lnTo>
                  <a:lnTo>
                    <a:pt x="752" y="798"/>
                  </a:lnTo>
                  <a:lnTo>
                    <a:pt x="759" y="802"/>
                  </a:lnTo>
                  <a:lnTo>
                    <a:pt x="766" y="805"/>
                  </a:lnTo>
                  <a:lnTo>
                    <a:pt x="773" y="809"/>
                  </a:lnTo>
                  <a:lnTo>
                    <a:pt x="781" y="812"/>
                  </a:lnTo>
                  <a:lnTo>
                    <a:pt x="785" y="816"/>
                  </a:lnTo>
                  <a:lnTo>
                    <a:pt x="785" y="788"/>
                  </a:lnTo>
                  <a:lnTo>
                    <a:pt x="795" y="788"/>
                  </a:lnTo>
                  <a:lnTo>
                    <a:pt x="799" y="788"/>
                  </a:lnTo>
                  <a:lnTo>
                    <a:pt x="807" y="788"/>
                  </a:lnTo>
                  <a:lnTo>
                    <a:pt x="814" y="788"/>
                  </a:lnTo>
                  <a:lnTo>
                    <a:pt x="818" y="788"/>
                  </a:lnTo>
                  <a:lnTo>
                    <a:pt x="825" y="788"/>
                  </a:lnTo>
                  <a:lnTo>
                    <a:pt x="833" y="788"/>
                  </a:lnTo>
                  <a:lnTo>
                    <a:pt x="840" y="788"/>
                  </a:lnTo>
                  <a:lnTo>
                    <a:pt x="840" y="788"/>
                  </a:lnTo>
                  <a:lnTo>
                    <a:pt x="840" y="788"/>
                  </a:lnTo>
                  <a:lnTo>
                    <a:pt x="840" y="788"/>
                  </a:lnTo>
                  <a:lnTo>
                    <a:pt x="840" y="788"/>
                  </a:lnTo>
                  <a:lnTo>
                    <a:pt x="840" y="788"/>
                  </a:lnTo>
                  <a:lnTo>
                    <a:pt x="840" y="788"/>
                  </a:lnTo>
                  <a:lnTo>
                    <a:pt x="840" y="788"/>
                  </a:lnTo>
                  <a:lnTo>
                    <a:pt x="840" y="788"/>
                  </a:lnTo>
                  <a:lnTo>
                    <a:pt x="840" y="781"/>
                  </a:lnTo>
                  <a:lnTo>
                    <a:pt x="840" y="776"/>
                  </a:lnTo>
                  <a:lnTo>
                    <a:pt x="840" y="769"/>
                  </a:lnTo>
                  <a:lnTo>
                    <a:pt x="840" y="760"/>
                  </a:lnTo>
                  <a:lnTo>
                    <a:pt x="840" y="745"/>
                  </a:lnTo>
                  <a:lnTo>
                    <a:pt x="840" y="738"/>
                  </a:lnTo>
                  <a:lnTo>
                    <a:pt x="840" y="724"/>
                  </a:lnTo>
                  <a:lnTo>
                    <a:pt x="840" y="717"/>
                  </a:lnTo>
                  <a:lnTo>
                    <a:pt x="840" y="710"/>
                  </a:lnTo>
                  <a:lnTo>
                    <a:pt x="840" y="689"/>
                  </a:lnTo>
                  <a:lnTo>
                    <a:pt x="840" y="682"/>
                  </a:lnTo>
                  <a:lnTo>
                    <a:pt x="840" y="248"/>
                  </a:lnTo>
                  <a:lnTo>
                    <a:pt x="840" y="246"/>
                  </a:lnTo>
                  <a:lnTo>
                    <a:pt x="837" y="244"/>
                  </a:lnTo>
                  <a:lnTo>
                    <a:pt x="835" y="232"/>
                  </a:lnTo>
                  <a:lnTo>
                    <a:pt x="833" y="230"/>
                  </a:lnTo>
                  <a:lnTo>
                    <a:pt x="833" y="227"/>
                  </a:lnTo>
                  <a:lnTo>
                    <a:pt x="833" y="222"/>
                  </a:lnTo>
                  <a:lnTo>
                    <a:pt x="833" y="222"/>
                  </a:lnTo>
                  <a:lnTo>
                    <a:pt x="833" y="220"/>
                  </a:lnTo>
                  <a:lnTo>
                    <a:pt x="830" y="215"/>
                  </a:lnTo>
                  <a:lnTo>
                    <a:pt x="830" y="213"/>
                  </a:lnTo>
                  <a:lnTo>
                    <a:pt x="830" y="208"/>
                  </a:lnTo>
                  <a:lnTo>
                    <a:pt x="830" y="208"/>
                  </a:lnTo>
                  <a:lnTo>
                    <a:pt x="830" y="206"/>
                  </a:lnTo>
                  <a:lnTo>
                    <a:pt x="825" y="194"/>
                  </a:lnTo>
                  <a:lnTo>
                    <a:pt x="825" y="192"/>
                  </a:lnTo>
                  <a:lnTo>
                    <a:pt x="823" y="192"/>
                  </a:lnTo>
                  <a:lnTo>
                    <a:pt x="823" y="189"/>
                  </a:lnTo>
                  <a:lnTo>
                    <a:pt x="825" y="187"/>
                  </a:lnTo>
                  <a:lnTo>
                    <a:pt x="828" y="182"/>
                  </a:lnTo>
                  <a:lnTo>
                    <a:pt x="828" y="180"/>
                  </a:lnTo>
                  <a:lnTo>
                    <a:pt x="828" y="180"/>
                  </a:lnTo>
                  <a:lnTo>
                    <a:pt x="830" y="177"/>
                  </a:lnTo>
                  <a:lnTo>
                    <a:pt x="833" y="175"/>
                  </a:lnTo>
                  <a:lnTo>
                    <a:pt x="835" y="170"/>
                  </a:lnTo>
                  <a:lnTo>
                    <a:pt x="835" y="168"/>
                  </a:lnTo>
                  <a:lnTo>
                    <a:pt x="837" y="166"/>
                  </a:lnTo>
                  <a:lnTo>
                    <a:pt x="837" y="166"/>
                  </a:lnTo>
                  <a:lnTo>
                    <a:pt x="837" y="161"/>
                  </a:lnTo>
                  <a:lnTo>
                    <a:pt x="840" y="159"/>
                  </a:lnTo>
                  <a:lnTo>
                    <a:pt x="840" y="156"/>
                  </a:lnTo>
                  <a:lnTo>
                    <a:pt x="840" y="154"/>
                  </a:lnTo>
                  <a:lnTo>
                    <a:pt x="840" y="151"/>
                  </a:lnTo>
                  <a:lnTo>
                    <a:pt x="840" y="149"/>
                  </a:lnTo>
                  <a:lnTo>
                    <a:pt x="837" y="144"/>
                  </a:lnTo>
                  <a:lnTo>
                    <a:pt x="837" y="140"/>
                  </a:lnTo>
                  <a:lnTo>
                    <a:pt x="835" y="137"/>
                  </a:lnTo>
                  <a:lnTo>
                    <a:pt x="835" y="135"/>
                  </a:lnTo>
                  <a:lnTo>
                    <a:pt x="833" y="128"/>
                  </a:lnTo>
                  <a:lnTo>
                    <a:pt x="833" y="123"/>
                  </a:lnTo>
                  <a:lnTo>
                    <a:pt x="833" y="118"/>
                  </a:lnTo>
                  <a:lnTo>
                    <a:pt x="833" y="116"/>
                  </a:lnTo>
                  <a:lnTo>
                    <a:pt x="833" y="114"/>
                  </a:lnTo>
                  <a:lnTo>
                    <a:pt x="842" y="106"/>
                  </a:lnTo>
                  <a:lnTo>
                    <a:pt x="844" y="102"/>
                  </a:lnTo>
                  <a:lnTo>
                    <a:pt x="844" y="99"/>
                  </a:lnTo>
                  <a:lnTo>
                    <a:pt x="849" y="97"/>
                  </a:lnTo>
                  <a:lnTo>
                    <a:pt x="849" y="97"/>
                  </a:lnTo>
                  <a:lnTo>
                    <a:pt x="849" y="97"/>
                  </a:lnTo>
                  <a:lnTo>
                    <a:pt x="849" y="9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2" name="Freeform 94">
              <a:extLst>
                <a:ext uri="{FF2B5EF4-FFF2-40B4-BE49-F238E27FC236}">
                  <a16:creationId xmlns:a16="http://schemas.microsoft.com/office/drawing/2014/main" id="{02698D5B-E7DE-2C27-4055-4089C9E93A65}"/>
                </a:ext>
              </a:extLst>
            </p:cNvPr>
            <p:cNvSpPr>
              <a:spLocks/>
            </p:cNvSpPr>
            <p:nvPr/>
          </p:nvSpPr>
          <p:spPr bwMode="auto">
            <a:xfrm>
              <a:off x="6243637" y="2852304"/>
              <a:ext cx="349250" cy="360363"/>
            </a:xfrm>
            <a:custGeom>
              <a:avLst/>
              <a:gdLst>
                <a:gd name="T0" fmla="*/ 218 w 220"/>
                <a:gd name="T1" fmla="*/ 166 h 227"/>
                <a:gd name="T2" fmla="*/ 220 w 220"/>
                <a:gd name="T3" fmla="*/ 161 h 227"/>
                <a:gd name="T4" fmla="*/ 213 w 220"/>
                <a:gd name="T5" fmla="*/ 149 h 227"/>
                <a:gd name="T6" fmla="*/ 208 w 220"/>
                <a:gd name="T7" fmla="*/ 145 h 227"/>
                <a:gd name="T8" fmla="*/ 204 w 220"/>
                <a:gd name="T9" fmla="*/ 142 h 227"/>
                <a:gd name="T10" fmla="*/ 196 w 220"/>
                <a:gd name="T11" fmla="*/ 138 h 227"/>
                <a:gd name="T12" fmla="*/ 194 w 220"/>
                <a:gd name="T13" fmla="*/ 135 h 227"/>
                <a:gd name="T14" fmla="*/ 192 w 220"/>
                <a:gd name="T15" fmla="*/ 123 h 227"/>
                <a:gd name="T16" fmla="*/ 177 w 220"/>
                <a:gd name="T17" fmla="*/ 123 h 227"/>
                <a:gd name="T18" fmla="*/ 170 w 220"/>
                <a:gd name="T19" fmla="*/ 121 h 227"/>
                <a:gd name="T20" fmla="*/ 166 w 220"/>
                <a:gd name="T21" fmla="*/ 119 h 227"/>
                <a:gd name="T22" fmla="*/ 163 w 220"/>
                <a:gd name="T23" fmla="*/ 116 h 227"/>
                <a:gd name="T24" fmla="*/ 156 w 220"/>
                <a:gd name="T25" fmla="*/ 111 h 227"/>
                <a:gd name="T26" fmla="*/ 156 w 220"/>
                <a:gd name="T27" fmla="*/ 109 h 227"/>
                <a:gd name="T28" fmla="*/ 170 w 220"/>
                <a:gd name="T29" fmla="*/ 93 h 227"/>
                <a:gd name="T30" fmla="*/ 170 w 220"/>
                <a:gd name="T31" fmla="*/ 85 h 227"/>
                <a:gd name="T32" fmla="*/ 168 w 220"/>
                <a:gd name="T33" fmla="*/ 74 h 227"/>
                <a:gd name="T34" fmla="*/ 163 w 220"/>
                <a:gd name="T35" fmla="*/ 57 h 227"/>
                <a:gd name="T36" fmla="*/ 147 w 220"/>
                <a:gd name="T37" fmla="*/ 52 h 227"/>
                <a:gd name="T38" fmla="*/ 147 w 220"/>
                <a:gd name="T39" fmla="*/ 59 h 227"/>
                <a:gd name="T40" fmla="*/ 140 w 220"/>
                <a:gd name="T41" fmla="*/ 67 h 227"/>
                <a:gd name="T42" fmla="*/ 135 w 220"/>
                <a:gd name="T43" fmla="*/ 71 h 227"/>
                <a:gd name="T44" fmla="*/ 128 w 220"/>
                <a:gd name="T45" fmla="*/ 74 h 227"/>
                <a:gd name="T46" fmla="*/ 123 w 220"/>
                <a:gd name="T47" fmla="*/ 69 h 227"/>
                <a:gd name="T48" fmla="*/ 116 w 220"/>
                <a:gd name="T49" fmla="*/ 62 h 227"/>
                <a:gd name="T50" fmla="*/ 109 w 220"/>
                <a:gd name="T51" fmla="*/ 62 h 227"/>
                <a:gd name="T52" fmla="*/ 109 w 220"/>
                <a:gd name="T53" fmla="*/ 59 h 227"/>
                <a:gd name="T54" fmla="*/ 114 w 220"/>
                <a:gd name="T55" fmla="*/ 48 h 227"/>
                <a:gd name="T56" fmla="*/ 109 w 220"/>
                <a:gd name="T57" fmla="*/ 31 h 227"/>
                <a:gd name="T58" fmla="*/ 106 w 220"/>
                <a:gd name="T59" fmla="*/ 24 h 227"/>
                <a:gd name="T60" fmla="*/ 106 w 220"/>
                <a:gd name="T61" fmla="*/ 17 h 227"/>
                <a:gd name="T62" fmla="*/ 106 w 220"/>
                <a:gd name="T63" fmla="*/ 12 h 227"/>
                <a:gd name="T64" fmla="*/ 97 w 220"/>
                <a:gd name="T65" fmla="*/ 10 h 227"/>
                <a:gd name="T66" fmla="*/ 95 w 220"/>
                <a:gd name="T67" fmla="*/ 5 h 227"/>
                <a:gd name="T68" fmla="*/ 90 w 220"/>
                <a:gd name="T69" fmla="*/ 0 h 227"/>
                <a:gd name="T70" fmla="*/ 85 w 220"/>
                <a:gd name="T71" fmla="*/ 5 h 227"/>
                <a:gd name="T72" fmla="*/ 76 w 220"/>
                <a:gd name="T73" fmla="*/ 7 h 227"/>
                <a:gd name="T74" fmla="*/ 66 w 220"/>
                <a:gd name="T75" fmla="*/ 5 h 227"/>
                <a:gd name="T76" fmla="*/ 59 w 220"/>
                <a:gd name="T77" fmla="*/ 24 h 227"/>
                <a:gd name="T78" fmla="*/ 47 w 220"/>
                <a:gd name="T79" fmla="*/ 31 h 227"/>
                <a:gd name="T80" fmla="*/ 28 w 220"/>
                <a:gd name="T81" fmla="*/ 57 h 227"/>
                <a:gd name="T82" fmla="*/ 7 w 220"/>
                <a:gd name="T83" fmla="*/ 78 h 227"/>
                <a:gd name="T84" fmla="*/ 5 w 220"/>
                <a:gd name="T85" fmla="*/ 85 h 227"/>
                <a:gd name="T86" fmla="*/ 5 w 220"/>
                <a:gd name="T87" fmla="*/ 93 h 227"/>
                <a:gd name="T88" fmla="*/ 36 w 220"/>
                <a:gd name="T89" fmla="*/ 114 h 227"/>
                <a:gd name="T90" fmla="*/ 38 w 220"/>
                <a:gd name="T91" fmla="*/ 121 h 227"/>
                <a:gd name="T92" fmla="*/ 57 w 220"/>
                <a:gd name="T93" fmla="*/ 128 h 227"/>
                <a:gd name="T94" fmla="*/ 62 w 220"/>
                <a:gd name="T95" fmla="*/ 130 h 227"/>
                <a:gd name="T96" fmla="*/ 73 w 220"/>
                <a:gd name="T97" fmla="*/ 142 h 227"/>
                <a:gd name="T98" fmla="*/ 80 w 220"/>
                <a:gd name="T99" fmla="*/ 149 h 227"/>
                <a:gd name="T100" fmla="*/ 104 w 220"/>
                <a:gd name="T101" fmla="*/ 168 h 227"/>
                <a:gd name="T102" fmla="*/ 118 w 220"/>
                <a:gd name="T103" fmla="*/ 182 h 227"/>
                <a:gd name="T104" fmla="*/ 130 w 220"/>
                <a:gd name="T105" fmla="*/ 192 h 227"/>
                <a:gd name="T106" fmla="*/ 142 w 220"/>
                <a:gd name="T107" fmla="*/ 197 h 227"/>
                <a:gd name="T108" fmla="*/ 180 w 220"/>
                <a:gd name="T109" fmla="*/ 216 h 227"/>
                <a:gd name="T110" fmla="*/ 194 w 220"/>
                <a:gd name="T111" fmla="*/ 220 h 227"/>
                <a:gd name="T112" fmla="*/ 201 w 220"/>
                <a:gd name="T113" fmla="*/ 225 h 227"/>
                <a:gd name="T114" fmla="*/ 211 w 220"/>
                <a:gd name="T115" fmla="*/ 223 h 227"/>
                <a:gd name="T116" fmla="*/ 208 w 220"/>
                <a:gd name="T117" fmla="*/ 201 h 227"/>
                <a:gd name="T118" fmla="*/ 211 w 220"/>
                <a:gd name="T119" fmla="*/ 197 h 227"/>
                <a:gd name="T120" fmla="*/ 211 w 220"/>
                <a:gd name="T121" fmla="*/ 187 h 227"/>
                <a:gd name="T122" fmla="*/ 215 w 220"/>
                <a:gd name="T123" fmla="*/ 175 h 227"/>
                <a:gd name="T124" fmla="*/ 218 w 220"/>
                <a:gd name="T125" fmla="*/ 17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27">
                  <a:moveTo>
                    <a:pt x="218" y="173"/>
                  </a:moveTo>
                  <a:lnTo>
                    <a:pt x="218" y="173"/>
                  </a:lnTo>
                  <a:lnTo>
                    <a:pt x="218" y="173"/>
                  </a:lnTo>
                  <a:lnTo>
                    <a:pt x="218" y="171"/>
                  </a:lnTo>
                  <a:lnTo>
                    <a:pt x="215" y="171"/>
                  </a:lnTo>
                  <a:lnTo>
                    <a:pt x="215" y="171"/>
                  </a:lnTo>
                  <a:lnTo>
                    <a:pt x="215" y="168"/>
                  </a:lnTo>
                  <a:lnTo>
                    <a:pt x="215" y="168"/>
                  </a:lnTo>
                  <a:lnTo>
                    <a:pt x="215" y="168"/>
                  </a:lnTo>
                  <a:lnTo>
                    <a:pt x="218" y="168"/>
                  </a:lnTo>
                  <a:lnTo>
                    <a:pt x="218" y="166"/>
                  </a:lnTo>
                  <a:lnTo>
                    <a:pt x="218" y="166"/>
                  </a:lnTo>
                  <a:lnTo>
                    <a:pt x="218" y="164"/>
                  </a:lnTo>
                  <a:lnTo>
                    <a:pt x="218" y="164"/>
                  </a:lnTo>
                  <a:lnTo>
                    <a:pt x="218" y="164"/>
                  </a:lnTo>
                  <a:lnTo>
                    <a:pt x="218" y="164"/>
                  </a:lnTo>
                  <a:lnTo>
                    <a:pt x="218" y="164"/>
                  </a:lnTo>
                  <a:lnTo>
                    <a:pt x="218" y="164"/>
                  </a:lnTo>
                  <a:lnTo>
                    <a:pt x="218" y="164"/>
                  </a:lnTo>
                  <a:lnTo>
                    <a:pt x="218" y="161"/>
                  </a:lnTo>
                  <a:lnTo>
                    <a:pt x="218" y="161"/>
                  </a:lnTo>
                  <a:lnTo>
                    <a:pt x="220" y="161"/>
                  </a:lnTo>
                  <a:lnTo>
                    <a:pt x="218" y="161"/>
                  </a:lnTo>
                  <a:lnTo>
                    <a:pt x="218" y="159"/>
                  </a:lnTo>
                  <a:lnTo>
                    <a:pt x="218" y="156"/>
                  </a:lnTo>
                  <a:lnTo>
                    <a:pt x="215" y="152"/>
                  </a:lnTo>
                  <a:lnTo>
                    <a:pt x="215" y="149"/>
                  </a:lnTo>
                  <a:lnTo>
                    <a:pt x="215" y="149"/>
                  </a:lnTo>
                  <a:lnTo>
                    <a:pt x="215" y="147"/>
                  </a:lnTo>
                  <a:lnTo>
                    <a:pt x="213" y="145"/>
                  </a:lnTo>
                  <a:lnTo>
                    <a:pt x="213" y="147"/>
                  </a:lnTo>
                  <a:lnTo>
                    <a:pt x="213" y="147"/>
                  </a:lnTo>
                  <a:lnTo>
                    <a:pt x="213" y="149"/>
                  </a:lnTo>
                  <a:lnTo>
                    <a:pt x="213" y="147"/>
                  </a:lnTo>
                  <a:lnTo>
                    <a:pt x="213" y="147"/>
                  </a:lnTo>
                  <a:lnTo>
                    <a:pt x="213" y="147"/>
                  </a:lnTo>
                  <a:lnTo>
                    <a:pt x="211" y="147"/>
                  </a:lnTo>
                  <a:lnTo>
                    <a:pt x="211" y="145"/>
                  </a:lnTo>
                  <a:lnTo>
                    <a:pt x="211" y="147"/>
                  </a:lnTo>
                  <a:lnTo>
                    <a:pt x="211" y="147"/>
                  </a:lnTo>
                  <a:lnTo>
                    <a:pt x="211" y="147"/>
                  </a:lnTo>
                  <a:lnTo>
                    <a:pt x="208" y="147"/>
                  </a:lnTo>
                  <a:lnTo>
                    <a:pt x="208" y="145"/>
                  </a:lnTo>
                  <a:lnTo>
                    <a:pt x="208" y="145"/>
                  </a:lnTo>
                  <a:lnTo>
                    <a:pt x="208" y="145"/>
                  </a:lnTo>
                  <a:lnTo>
                    <a:pt x="208" y="145"/>
                  </a:lnTo>
                  <a:lnTo>
                    <a:pt x="208" y="145"/>
                  </a:lnTo>
                  <a:lnTo>
                    <a:pt x="208" y="145"/>
                  </a:lnTo>
                  <a:lnTo>
                    <a:pt x="206" y="142"/>
                  </a:lnTo>
                  <a:lnTo>
                    <a:pt x="206" y="142"/>
                  </a:lnTo>
                  <a:lnTo>
                    <a:pt x="206" y="142"/>
                  </a:lnTo>
                  <a:lnTo>
                    <a:pt x="204" y="142"/>
                  </a:lnTo>
                  <a:lnTo>
                    <a:pt x="204" y="142"/>
                  </a:lnTo>
                  <a:lnTo>
                    <a:pt x="204" y="142"/>
                  </a:lnTo>
                  <a:lnTo>
                    <a:pt x="204" y="142"/>
                  </a:lnTo>
                  <a:lnTo>
                    <a:pt x="201" y="142"/>
                  </a:lnTo>
                  <a:lnTo>
                    <a:pt x="201" y="142"/>
                  </a:lnTo>
                  <a:lnTo>
                    <a:pt x="201" y="142"/>
                  </a:lnTo>
                  <a:lnTo>
                    <a:pt x="199" y="142"/>
                  </a:lnTo>
                  <a:lnTo>
                    <a:pt x="196" y="140"/>
                  </a:lnTo>
                  <a:lnTo>
                    <a:pt x="196" y="140"/>
                  </a:lnTo>
                  <a:lnTo>
                    <a:pt x="196" y="140"/>
                  </a:lnTo>
                  <a:lnTo>
                    <a:pt x="196" y="138"/>
                  </a:lnTo>
                  <a:lnTo>
                    <a:pt x="196" y="138"/>
                  </a:lnTo>
                  <a:lnTo>
                    <a:pt x="196" y="138"/>
                  </a:lnTo>
                  <a:lnTo>
                    <a:pt x="196" y="138"/>
                  </a:lnTo>
                  <a:lnTo>
                    <a:pt x="196" y="138"/>
                  </a:lnTo>
                  <a:lnTo>
                    <a:pt x="196" y="135"/>
                  </a:lnTo>
                  <a:lnTo>
                    <a:pt x="196" y="135"/>
                  </a:lnTo>
                  <a:lnTo>
                    <a:pt x="196" y="135"/>
                  </a:lnTo>
                  <a:lnTo>
                    <a:pt x="196" y="135"/>
                  </a:lnTo>
                  <a:lnTo>
                    <a:pt x="196" y="135"/>
                  </a:lnTo>
                  <a:lnTo>
                    <a:pt x="196" y="133"/>
                  </a:lnTo>
                  <a:lnTo>
                    <a:pt x="196" y="133"/>
                  </a:lnTo>
                  <a:lnTo>
                    <a:pt x="194" y="135"/>
                  </a:lnTo>
                  <a:lnTo>
                    <a:pt x="194" y="135"/>
                  </a:lnTo>
                  <a:lnTo>
                    <a:pt x="194" y="135"/>
                  </a:lnTo>
                  <a:lnTo>
                    <a:pt x="194" y="133"/>
                  </a:lnTo>
                  <a:lnTo>
                    <a:pt x="194" y="133"/>
                  </a:lnTo>
                  <a:lnTo>
                    <a:pt x="194" y="130"/>
                  </a:lnTo>
                  <a:lnTo>
                    <a:pt x="194" y="130"/>
                  </a:lnTo>
                  <a:lnTo>
                    <a:pt x="194" y="128"/>
                  </a:lnTo>
                  <a:lnTo>
                    <a:pt x="194" y="128"/>
                  </a:lnTo>
                  <a:lnTo>
                    <a:pt x="194" y="126"/>
                  </a:lnTo>
                  <a:lnTo>
                    <a:pt x="192" y="126"/>
                  </a:lnTo>
                  <a:lnTo>
                    <a:pt x="192" y="123"/>
                  </a:lnTo>
                  <a:lnTo>
                    <a:pt x="192" y="123"/>
                  </a:lnTo>
                  <a:lnTo>
                    <a:pt x="192" y="123"/>
                  </a:lnTo>
                  <a:lnTo>
                    <a:pt x="189" y="123"/>
                  </a:lnTo>
                  <a:lnTo>
                    <a:pt x="189" y="123"/>
                  </a:lnTo>
                  <a:lnTo>
                    <a:pt x="189" y="123"/>
                  </a:lnTo>
                  <a:lnTo>
                    <a:pt x="189" y="123"/>
                  </a:lnTo>
                  <a:lnTo>
                    <a:pt x="187" y="123"/>
                  </a:lnTo>
                  <a:lnTo>
                    <a:pt x="185" y="123"/>
                  </a:lnTo>
                  <a:lnTo>
                    <a:pt x="185" y="121"/>
                  </a:lnTo>
                  <a:lnTo>
                    <a:pt x="182" y="121"/>
                  </a:lnTo>
                  <a:lnTo>
                    <a:pt x="180" y="123"/>
                  </a:lnTo>
                  <a:lnTo>
                    <a:pt x="180" y="123"/>
                  </a:lnTo>
                  <a:lnTo>
                    <a:pt x="177" y="123"/>
                  </a:lnTo>
                  <a:lnTo>
                    <a:pt x="177" y="123"/>
                  </a:lnTo>
                  <a:lnTo>
                    <a:pt x="177" y="123"/>
                  </a:lnTo>
                  <a:lnTo>
                    <a:pt x="177" y="123"/>
                  </a:lnTo>
                  <a:lnTo>
                    <a:pt x="175" y="123"/>
                  </a:lnTo>
                  <a:lnTo>
                    <a:pt x="175" y="123"/>
                  </a:lnTo>
                  <a:lnTo>
                    <a:pt x="175" y="123"/>
                  </a:lnTo>
                  <a:lnTo>
                    <a:pt x="170" y="121"/>
                  </a:lnTo>
                  <a:lnTo>
                    <a:pt x="170" y="121"/>
                  </a:lnTo>
                  <a:lnTo>
                    <a:pt x="170" y="121"/>
                  </a:lnTo>
                  <a:lnTo>
                    <a:pt x="170" y="121"/>
                  </a:lnTo>
                  <a:lnTo>
                    <a:pt x="170" y="121"/>
                  </a:lnTo>
                  <a:lnTo>
                    <a:pt x="170" y="121"/>
                  </a:lnTo>
                  <a:lnTo>
                    <a:pt x="170" y="119"/>
                  </a:lnTo>
                  <a:lnTo>
                    <a:pt x="170" y="121"/>
                  </a:lnTo>
                  <a:lnTo>
                    <a:pt x="168" y="121"/>
                  </a:lnTo>
                  <a:lnTo>
                    <a:pt x="168" y="121"/>
                  </a:lnTo>
                  <a:lnTo>
                    <a:pt x="168" y="119"/>
                  </a:lnTo>
                  <a:lnTo>
                    <a:pt x="168" y="119"/>
                  </a:lnTo>
                  <a:lnTo>
                    <a:pt x="168" y="119"/>
                  </a:lnTo>
                  <a:lnTo>
                    <a:pt x="166" y="119"/>
                  </a:lnTo>
                  <a:lnTo>
                    <a:pt x="166" y="119"/>
                  </a:lnTo>
                  <a:lnTo>
                    <a:pt x="166" y="119"/>
                  </a:lnTo>
                  <a:lnTo>
                    <a:pt x="166" y="119"/>
                  </a:lnTo>
                  <a:lnTo>
                    <a:pt x="163" y="121"/>
                  </a:lnTo>
                  <a:lnTo>
                    <a:pt x="163" y="119"/>
                  </a:lnTo>
                  <a:lnTo>
                    <a:pt x="163" y="119"/>
                  </a:lnTo>
                  <a:lnTo>
                    <a:pt x="163" y="119"/>
                  </a:lnTo>
                  <a:lnTo>
                    <a:pt x="163" y="119"/>
                  </a:lnTo>
                  <a:lnTo>
                    <a:pt x="163" y="119"/>
                  </a:lnTo>
                  <a:lnTo>
                    <a:pt x="163" y="116"/>
                  </a:lnTo>
                  <a:lnTo>
                    <a:pt x="163" y="116"/>
                  </a:lnTo>
                  <a:lnTo>
                    <a:pt x="163" y="116"/>
                  </a:lnTo>
                  <a:lnTo>
                    <a:pt x="163" y="116"/>
                  </a:lnTo>
                  <a:lnTo>
                    <a:pt x="166" y="114"/>
                  </a:lnTo>
                  <a:lnTo>
                    <a:pt x="163" y="114"/>
                  </a:lnTo>
                  <a:lnTo>
                    <a:pt x="163" y="114"/>
                  </a:lnTo>
                  <a:lnTo>
                    <a:pt x="161" y="111"/>
                  </a:lnTo>
                  <a:lnTo>
                    <a:pt x="161" y="111"/>
                  </a:lnTo>
                  <a:lnTo>
                    <a:pt x="161" y="111"/>
                  </a:lnTo>
                  <a:lnTo>
                    <a:pt x="161" y="114"/>
                  </a:lnTo>
                  <a:lnTo>
                    <a:pt x="161" y="114"/>
                  </a:lnTo>
                  <a:lnTo>
                    <a:pt x="159" y="116"/>
                  </a:lnTo>
                  <a:lnTo>
                    <a:pt x="159" y="114"/>
                  </a:lnTo>
                  <a:lnTo>
                    <a:pt x="156" y="111"/>
                  </a:lnTo>
                  <a:lnTo>
                    <a:pt x="156" y="111"/>
                  </a:lnTo>
                  <a:lnTo>
                    <a:pt x="156" y="111"/>
                  </a:lnTo>
                  <a:lnTo>
                    <a:pt x="154" y="111"/>
                  </a:lnTo>
                  <a:lnTo>
                    <a:pt x="154" y="111"/>
                  </a:lnTo>
                  <a:lnTo>
                    <a:pt x="154" y="111"/>
                  </a:lnTo>
                  <a:lnTo>
                    <a:pt x="154" y="109"/>
                  </a:lnTo>
                  <a:lnTo>
                    <a:pt x="154" y="109"/>
                  </a:lnTo>
                  <a:lnTo>
                    <a:pt x="156" y="109"/>
                  </a:lnTo>
                  <a:lnTo>
                    <a:pt x="156" y="109"/>
                  </a:lnTo>
                  <a:lnTo>
                    <a:pt x="156" y="109"/>
                  </a:lnTo>
                  <a:lnTo>
                    <a:pt x="156" y="109"/>
                  </a:lnTo>
                  <a:lnTo>
                    <a:pt x="156" y="109"/>
                  </a:lnTo>
                  <a:lnTo>
                    <a:pt x="156" y="109"/>
                  </a:lnTo>
                  <a:lnTo>
                    <a:pt x="156" y="109"/>
                  </a:lnTo>
                  <a:lnTo>
                    <a:pt x="156" y="109"/>
                  </a:lnTo>
                  <a:lnTo>
                    <a:pt x="159" y="107"/>
                  </a:lnTo>
                  <a:lnTo>
                    <a:pt x="161" y="104"/>
                  </a:lnTo>
                  <a:lnTo>
                    <a:pt x="163" y="102"/>
                  </a:lnTo>
                  <a:lnTo>
                    <a:pt x="168" y="97"/>
                  </a:lnTo>
                  <a:lnTo>
                    <a:pt x="168" y="97"/>
                  </a:lnTo>
                  <a:lnTo>
                    <a:pt x="168" y="95"/>
                  </a:lnTo>
                  <a:lnTo>
                    <a:pt x="170" y="93"/>
                  </a:lnTo>
                  <a:lnTo>
                    <a:pt x="170" y="93"/>
                  </a:lnTo>
                  <a:lnTo>
                    <a:pt x="170" y="93"/>
                  </a:lnTo>
                  <a:lnTo>
                    <a:pt x="168" y="93"/>
                  </a:lnTo>
                  <a:lnTo>
                    <a:pt x="168" y="90"/>
                  </a:lnTo>
                  <a:lnTo>
                    <a:pt x="168" y="90"/>
                  </a:lnTo>
                  <a:lnTo>
                    <a:pt x="168" y="90"/>
                  </a:lnTo>
                  <a:lnTo>
                    <a:pt x="168" y="88"/>
                  </a:lnTo>
                  <a:lnTo>
                    <a:pt x="168" y="88"/>
                  </a:lnTo>
                  <a:lnTo>
                    <a:pt x="168" y="88"/>
                  </a:lnTo>
                  <a:lnTo>
                    <a:pt x="170" y="85"/>
                  </a:lnTo>
                  <a:lnTo>
                    <a:pt x="170" y="85"/>
                  </a:lnTo>
                  <a:lnTo>
                    <a:pt x="170" y="85"/>
                  </a:lnTo>
                  <a:lnTo>
                    <a:pt x="170" y="83"/>
                  </a:lnTo>
                  <a:lnTo>
                    <a:pt x="170" y="78"/>
                  </a:lnTo>
                  <a:lnTo>
                    <a:pt x="170" y="78"/>
                  </a:lnTo>
                  <a:lnTo>
                    <a:pt x="170" y="76"/>
                  </a:lnTo>
                  <a:lnTo>
                    <a:pt x="170" y="76"/>
                  </a:lnTo>
                  <a:lnTo>
                    <a:pt x="168" y="76"/>
                  </a:lnTo>
                  <a:lnTo>
                    <a:pt x="168" y="76"/>
                  </a:lnTo>
                  <a:lnTo>
                    <a:pt x="168" y="74"/>
                  </a:lnTo>
                  <a:lnTo>
                    <a:pt x="168" y="74"/>
                  </a:lnTo>
                  <a:lnTo>
                    <a:pt x="168" y="74"/>
                  </a:lnTo>
                  <a:lnTo>
                    <a:pt x="168" y="74"/>
                  </a:lnTo>
                  <a:lnTo>
                    <a:pt x="168" y="74"/>
                  </a:lnTo>
                  <a:lnTo>
                    <a:pt x="168" y="71"/>
                  </a:lnTo>
                  <a:lnTo>
                    <a:pt x="168" y="71"/>
                  </a:lnTo>
                  <a:lnTo>
                    <a:pt x="166" y="69"/>
                  </a:lnTo>
                  <a:lnTo>
                    <a:pt x="166" y="69"/>
                  </a:lnTo>
                  <a:lnTo>
                    <a:pt x="166" y="69"/>
                  </a:lnTo>
                  <a:lnTo>
                    <a:pt x="166" y="67"/>
                  </a:lnTo>
                  <a:lnTo>
                    <a:pt x="166" y="62"/>
                  </a:lnTo>
                  <a:lnTo>
                    <a:pt x="163" y="57"/>
                  </a:lnTo>
                  <a:lnTo>
                    <a:pt x="163" y="57"/>
                  </a:lnTo>
                  <a:lnTo>
                    <a:pt x="161" y="55"/>
                  </a:lnTo>
                  <a:lnTo>
                    <a:pt x="159" y="55"/>
                  </a:lnTo>
                  <a:lnTo>
                    <a:pt x="156" y="52"/>
                  </a:lnTo>
                  <a:lnTo>
                    <a:pt x="156" y="52"/>
                  </a:lnTo>
                  <a:lnTo>
                    <a:pt x="156" y="50"/>
                  </a:lnTo>
                  <a:lnTo>
                    <a:pt x="156" y="48"/>
                  </a:lnTo>
                  <a:lnTo>
                    <a:pt x="149" y="48"/>
                  </a:lnTo>
                  <a:lnTo>
                    <a:pt x="149" y="48"/>
                  </a:lnTo>
                  <a:lnTo>
                    <a:pt x="147" y="50"/>
                  </a:lnTo>
                  <a:lnTo>
                    <a:pt x="147" y="52"/>
                  </a:lnTo>
                  <a:lnTo>
                    <a:pt x="147" y="52"/>
                  </a:lnTo>
                  <a:lnTo>
                    <a:pt x="147" y="52"/>
                  </a:lnTo>
                  <a:lnTo>
                    <a:pt x="147" y="55"/>
                  </a:lnTo>
                  <a:lnTo>
                    <a:pt x="147" y="55"/>
                  </a:lnTo>
                  <a:lnTo>
                    <a:pt x="147" y="55"/>
                  </a:lnTo>
                  <a:lnTo>
                    <a:pt x="147" y="55"/>
                  </a:lnTo>
                  <a:lnTo>
                    <a:pt x="147" y="55"/>
                  </a:lnTo>
                  <a:lnTo>
                    <a:pt x="147" y="55"/>
                  </a:lnTo>
                  <a:lnTo>
                    <a:pt x="147" y="57"/>
                  </a:lnTo>
                  <a:lnTo>
                    <a:pt x="147" y="57"/>
                  </a:lnTo>
                  <a:lnTo>
                    <a:pt x="147" y="59"/>
                  </a:lnTo>
                  <a:lnTo>
                    <a:pt x="147" y="59"/>
                  </a:lnTo>
                  <a:lnTo>
                    <a:pt x="144" y="59"/>
                  </a:lnTo>
                  <a:lnTo>
                    <a:pt x="144" y="59"/>
                  </a:lnTo>
                  <a:lnTo>
                    <a:pt x="144" y="62"/>
                  </a:lnTo>
                  <a:lnTo>
                    <a:pt x="144" y="62"/>
                  </a:lnTo>
                  <a:lnTo>
                    <a:pt x="144" y="62"/>
                  </a:lnTo>
                  <a:lnTo>
                    <a:pt x="142" y="64"/>
                  </a:lnTo>
                  <a:lnTo>
                    <a:pt x="142" y="64"/>
                  </a:lnTo>
                  <a:lnTo>
                    <a:pt x="142" y="64"/>
                  </a:lnTo>
                  <a:lnTo>
                    <a:pt x="140" y="64"/>
                  </a:lnTo>
                  <a:lnTo>
                    <a:pt x="140" y="67"/>
                  </a:lnTo>
                  <a:lnTo>
                    <a:pt x="140" y="67"/>
                  </a:lnTo>
                  <a:lnTo>
                    <a:pt x="140" y="67"/>
                  </a:lnTo>
                  <a:lnTo>
                    <a:pt x="140" y="69"/>
                  </a:lnTo>
                  <a:lnTo>
                    <a:pt x="140" y="69"/>
                  </a:lnTo>
                  <a:lnTo>
                    <a:pt x="140" y="69"/>
                  </a:lnTo>
                  <a:lnTo>
                    <a:pt x="140" y="71"/>
                  </a:lnTo>
                  <a:lnTo>
                    <a:pt x="137" y="71"/>
                  </a:lnTo>
                  <a:lnTo>
                    <a:pt x="137" y="71"/>
                  </a:lnTo>
                  <a:lnTo>
                    <a:pt x="135" y="69"/>
                  </a:lnTo>
                  <a:lnTo>
                    <a:pt x="135" y="69"/>
                  </a:lnTo>
                  <a:lnTo>
                    <a:pt x="135" y="71"/>
                  </a:lnTo>
                  <a:lnTo>
                    <a:pt x="135" y="71"/>
                  </a:lnTo>
                  <a:lnTo>
                    <a:pt x="135" y="71"/>
                  </a:lnTo>
                  <a:lnTo>
                    <a:pt x="135" y="71"/>
                  </a:lnTo>
                  <a:lnTo>
                    <a:pt x="133" y="71"/>
                  </a:lnTo>
                  <a:lnTo>
                    <a:pt x="133" y="71"/>
                  </a:lnTo>
                  <a:lnTo>
                    <a:pt x="133" y="71"/>
                  </a:lnTo>
                  <a:lnTo>
                    <a:pt x="130" y="71"/>
                  </a:lnTo>
                  <a:lnTo>
                    <a:pt x="130" y="71"/>
                  </a:lnTo>
                  <a:lnTo>
                    <a:pt x="130" y="74"/>
                  </a:lnTo>
                  <a:lnTo>
                    <a:pt x="128" y="74"/>
                  </a:lnTo>
                  <a:lnTo>
                    <a:pt x="128" y="74"/>
                  </a:lnTo>
                  <a:lnTo>
                    <a:pt x="128" y="74"/>
                  </a:lnTo>
                  <a:lnTo>
                    <a:pt x="128" y="74"/>
                  </a:lnTo>
                  <a:lnTo>
                    <a:pt x="128" y="74"/>
                  </a:lnTo>
                  <a:lnTo>
                    <a:pt x="125" y="74"/>
                  </a:lnTo>
                  <a:lnTo>
                    <a:pt x="125" y="74"/>
                  </a:lnTo>
                  <a:lnTo>
                    <a:pt x="125" y="71"/>
                  </a:lnTo>
                  <a:lnTo>
                    <a:pt x="125" y="71"/>
                  </a:lnTo>
                  <a:lnTo>
                    <a:pt x="125" y="71"/>
                  </a:lnTo>
                  <a:lnTo>
                    <a:pt x="125" y="71"/>
                  </a:lnTo>
                  <a:lnTo>
                    <a:pt x="125" y="69"/>
                  </a:lnTo>
                  <a:lnTo>
                    <a:pt x="123" y="69"/>
                  </a:lnTo>
                  <a:lnTo>
                    <a:pt x="123" y="69"/>
                  </a:lnTo>
                  <a:lnTo>
                    <a:pt x="121" y="69"/>
                  </a:lnTo>
                  <a:lnTo>
                    <a:pt x="121" y="64"/>
                  </a:lnTo>
                  <a:lnTo>
                    <a:pt x="121" y="64"/>
                  </a:lnTo>
                  <a:lnTo>
                    <a:pt x="118" y="64"/>
                  </a:lnTo>
                  <a:lnTo>
                    <a:pt x="118" y="64"/>
                  </a:lnTo>
                  <a:lnTo>
                    <a:pt x="116" y="64"/>
                  </a:lnTo>
                  <a:lnTo>
                    <a:pt x="116" y="64"/>
                  </a:lnTo>
                  <a:lnTo>
                    <a:pt x="116" y="64"/>
                  </a:lnTo>
                  <a:lnTo>
                    <a:pt x="116" y="62"/>
                  </a:lnTo>
                  <a:lnTo>
                    <a:pt x="116" y="62"/>
                  </a:lnTo>
                  <a:lnTo>
                    <a:pt x="116" y="62"/>
                  </a:lnTo>
                  <a:lnTo>
                    <a:pt x="114" y="62"/>
                  </a:lnTo>
                  <a:lnTo>
                    <a:pt x="114" y="62"/>
                  </a:lnTo>
                  <a:lnTo>
                    <a:pt x="114" y="62"/>
                  </a:lnTo>
                  <a:lnTo>
                    <a:pt x="114" y="62"/>
                  </a:lnTo>
                  <a:lnTo>
                    <a:pt x="111" y="64"/>
                  </a:lnTo>
                  <a:lnTo>
                    <a:pt x="111" y="64"/>
                  </a:lnTo>
                  <a:lnTo>
                    <a:pt x="111" y="64"/>
                  </a:lnTo>
                  <a:lnTo>
                    <a:pt x="111" y="64"/>
                  </a:lnTo>
                  <a:lnTo>
                    <a:pt x="111" y="64"/>
                  </a:lnTo>
                  <a:lnTo>
                    <a:pt x="109" y="62"/>
                  </a:lnTo>
                  <a:lnTo>
                    <a:pt x="109" y="62"/>
                  </a:lnTo>
                  <a:lnTo>
                    <a:pt x="106" y="64"/>
                  </a:lnTo>
                  <a:lnTo>
                    <a:pt x="106" y="64"/>
                  </a:lnTo>
                  <a:lnTo>
                    <a:pt x="106" y="64"/>
                  </a:lnTo>
                  <a:lnTo>
                    <a:pt x="106" y="64"/>
                  </a:lnTo>
                  <a:lnTo>
                    <a:pt x="106" y="64"/>
                  </a:lnTo>
                  <a:lnTo>
                    <a:pt x="106" y="64"/>
                  </a:lnTo>
                  <a:lnTo>
                    <a:pt x="106" y="62"/>
                  </a:lnTo>
                  <a:lnTo>
                    <a:pt x="106" y="62"/>
                  </a:lnTo>
                  <a:lnTo>
                    <a:pt x="109" y="62"/>
                  </a:lnTo>
                  <a:lnTo>
                    <a:pt x="109" y="62"/>
                  </a:lnTo>
                  <a:lnTo>
                    <a:pt x="109" y="59"/>
                  </a:lnTo>
                  <a:lnTo>
                    <a:pt x="111" y="59"/>
                  </a:lnTo>
                  <a:lnTo>
                    <a:pt x="111" y="57"/>
                  </a:lnTo>
                  <a:lnTo>
                    <a:pt x="111" y="57"/>
                  </a:lnTo>
                  <a:lnTo>
                    <a:pt x="111" y="55"/>
                  </a:lnTo>
                  <a:lnTo>
                    <a:pt x="111" y="55"/>
                  </a:lnTo>
                  <a:lnTo>
                    <a:pt x="114" y="52"/>
                  </a:lnTo>
                  <a:lnTo>
                    <a:pt x="114" y="52"/>
                  </a:lnTo>
                  <a:lnTo>
                    <a:pt x="114" y="52"/>
                  </a:lnTo>
                  <a:lnTo>
                    <a:pt x="114" y="52"/>
                  </a:lnTo>
                  <a:lnTo>
                    <a:pt x="114" y="50"/>
                  </a:lnTo>
                  <a:lnTo>
                    <a:pt x="114" y="48"/>
                  </a:lnTo>
                  <a:lnTo>
                    <a:pt x="114" y="45"/>
                  </a:lnTo>
                  <a:lnTo>
                    <a:pt x="114" y="45"/>
                  </a:lnTo>
                  <a:lnTo>
                    <a:pt x="111" y="43"/>
                  </a:lnTo>
                  <a:lnTo>
                    <a:pt x="111" y="43"/>
                  </a:lnTo>
                  <a:lnTo>
                    <a:pt x="111" y="40"/>
                  </a:lnTo>
                  <a:lnTo>
                    <a:pt x="109" y="38"/>
                  </a:lnTo>
                  <a:lnTo>
                    <a:pt x="109" y="36"/>
                  </a:lnTo>
                  <a:lnTo>
                    <a:pt x="109" y="33"/>
                  </a:lnTo>
                  <a:lnTo>
                    <a:pt x="109" y="31"/>
                  </a:lnTo>
                  <a:lnTo>
                    <a:pt x="109" y="31"/>
                  </a:lnTo>
                  <a:lnTo>
                    <a:pt x="109" y="31"/>
                  </a:lnTo>
                  <a:lnTo>
                    <a:pt x="111" y="31"/>
                  </a:lnTo>
                  <a:lnTo>
                    <a:pt x="109" y="29"/>
                  </a:lnTo>
                  <a:lnTo>
                    <a:pt x="109" y="29"/>
                  </a:lnTo>
                  <a:lnTo>
                    <a:pt x="109" y="29"/>
                  </a:lnTo>
                  <a:lnTo>
                    <a:pt x="109" y="29"/>
                  </a:lnTo>
                  <a:lnTo>
                    <a:pt x="109" y="29"/>
                  </a:lnTo>
                  <a:lnTo>
                    <a:pt x="106" y="29"/>
                  </a:lnTo>
                  <a:lnTo>
                    <a:pt x="106" y="29"/>
                  </a:lnTo>
                  <a:lnTo>
                    <a:pt x="109" y="29"/>
                  </a:lnTo>
                  <a:lnTo>
                    <a:pt x="109" y="26"/>
                  </a:lnTo>
                  <a:lnTo>
                    <a:pt x="106" y="24"/>
                  </a:lnTo>
                  <a:lnTo>
                    <a:pt x="106" y="24"/>
                  </a:lnTo>
                  <a:lnTo>
                    <a:pt x="106" y="22"/>
                  </a:lnTo>
                  <a:lnTo>
                    <a:pt x="106" y="22"/>
                  </a:lnTo>
                  <a:lnTo>
                    <a:pt x="104" y="22"/>
                  </a:lnTo>
                  <a:lnTo>
                    <a:pt x="104" y="22"/>
                  </a:lnTo>
                  <a:lnTo>
                    <a:pt x="104" y="19"/>
                  </a:lnTo>
                  <a:lnTo>
                    <a:pt x="104" y="19"/>
                  </a:lnTo>
                  <a:lnTo>
                    <a:pt x="104" y="17"/>
                  </a:lnTo>
                  <a:lnTo>
                    <a:pt x="106" y="17"/>
                  </a:lnTo>
                  <a:lnTo>
                    <a:pt x="106" y="17"/>
                  </a:lnTo>
                  <a:lnTo>
                    <a:pt x="106" y="17"/>
                  </a:lnTo>
                  <a:lnTo>
                    <a:pt x="104" y="17"/>
                  </a:lnTo>
                  <a:lnTo>
                    <a:pt x="104" y="17"/>
                  </a:lnTo>
                  <a:lnTo>
                    <a:pt x="104" y="14"/>
                  </a:lnTo>
                  <a:lnTo>
                    <a:pt x="104" y="14"/>
                  </a:lnTo>
                  <a:lnTo>
                    <a:pt x="104" y="14"/>
                  </a:lnTo>
                  <a:lnTo>
                    <a:pt x="104" y="14"/>
                  </a:lnTo>
                  <a:lnTo>
                    <a:pt x="104" y="14"/>
                  </a:lnTo>
                  <a:lnTo>
                    <a:pt x="104" y="12"/>
                  </a:lnTo>
                  <a:lnTo>
                    <a:pt x="106" y="12"/>
                  </a:lnTo>
                  <a:lnTo>
                    <a:pt x="106" y="12"/>
                  </a:lnTo>
                  <a:lnTo>
                    <a:pt x="106" y="12"/>
                  </a:lnTo>
                  <a:lnTo>
                    <a:pt x="106" y="12"/>
                  </a:lnTo>
                  <a:lnTo>
                    <a:pt x="104" y="12"/>
                  </a:lnTo>
                  <a:lnTo>
                    <a:pt x="102" y="10"/>
                  </a:lnTo>
                  <a:lnTo>
                    <a:pt x="102" y="10"/>
                  </a:lnTo>
                  <a:lnTo>
                    <a:pt x="102" y="10"/>
                  </a:lnTo>
                  <a:lnTo>
                    <a:pt x="99" y="10"/>
                  </a:lnTo>
                  <a:lnTo>
                    <a:pt x="99" y="10"/>
                  </a:lnTo>
                  <a:lnTo>
                    <a:pt x="99" y="10"/>
                  </a:lnTo>
                  <a:lnTo>
                    <a:pt x="99" y="10"/>
                  </a:lnTo>
                  <a:lnTo>
                    <a:pt x="99" y="10"/>
                  </a:lnTo>
                  <a:lnTo>
                    <a:pt x="97" y="10"/>
                  </a:lnTo>
                  <a:lnTo>
                    <a:pt x="97" y="10"/>
                  </a:lnTo>
                  <a:lnTo>
                    <a:pt x="97" y="10"/>
                  </a:lnTo>
                  <a:lnTo>
                    <a:pt x="97" y="10"/>
                  </a:lnTo>
                  <a:lnTo>
                    <a:pt x="97" y="7"/>
                  </a:lnTo>
                  <a:lnTo>
                    <a:pt x="97" y="7"/>
                  </a:lnTo>
                  <a:lnTo>
                    <a:pt x="97" y="7"/>
                  </a:lnTo>
                  <a:lnTo>
                    <a:pt x="97" y="5"/>
                  </a:lnTo>
                  <a:lnTo>
                    <a:pt x="97" y="5"/>
                  </a:lnTo>
                  <a:lnTo>
                    <a:pt x="97" y="5"/>
                  </a:lnTo>
                  <a:lnTo>
                    <a:pt x="95" y="5"/>
                  </a:lnTo>
                  <a:lnTo>
                    <a:pt x="95" y="5"/>
                  </a:lnTo>
                  <a:lnTo>
                    <a:pt x="95" y="7"/>
                  </a:lnTo>
                  <a:lnTo>
                    <a:pt x="95" y="7"/>
                  </a:lnTo>
                  <a:lnTo>
                    <a:pt x="95" y="7"/>
                  </a:lnTo>
                  <a:lnTo>
                    <a:pt x="92" y="7"/>
                  </a:lnTo>
                  <a:lnTo>
                    <a:pt x="92" y="5"/>
                  </a:lnTo>
                  <a:lnTo>
                    <a:pt x="92" y="5"/>
                  </a:lnTo>
                  <a:lnTo>
                    <a:pt x="92" y="3"/>
                  </a:lnTo>
                  <a:lnTo>
                    <a:pt x="92" y="3"/>
                  </a:lnTo>
                  <a:lnTo>
                    <a:pt x="92" y="0"/>
                  </a:lnTo>
                  <a:lnTo>
                    <a:pt x="90" y="0"/>
                  </a:lnTo>
                  <a:lnTo>
                    <a:pt x="90" y="0"/>
                  </a:lnTo>
                  <a:lnTo>
                    <a:pt x="90" y="3"/>
                  </a:lnTo>
                  <a:lnTo>
                    <a:pt x="90" y="3"/>
                  </a:lnTo>
                  <a:lnTo>
                    <a:pt x="90" y="3"/>
                  </a:lnTo>
                  <a:lnTo>
                    <a:pt x="90" y="3"/>
                  </a:lnTo>
                  <a:lnTo>
                    <a:pt x="90" y="3"/>
                  </a:lnTo>
                  <a:lnTo>
                    <a:pt x="90" y="5"/>
                  </a:lnTo>
                  <a:lnTo>
                    <a:pt x="88" y="5"/>
                  </a:lnTo>
                  <a:lnTo>
                    <a:pt x="88" y="5"/>
                  </a:lnTo>
                  <a:lnTo>
                    <a:pt x="88" y="5"/>
                  </a:lnTo>
                  <a:lnTo>
                    <a:pt x="88" y="5"/>
                  </a:lnTo>
                  <a:lnTo>
                    <a:pt x="85" y="5"/>
                  </a:lnTo>
                  <a:lnTo>
                    <a:pt x="85" y="5"/>
                  </a:lnTo>
                  <a:lnTo>
                    <a:pt x="85" y="5"/>
                  </a:lnTo>
                  <a:lnTo>
                    <a:pt x="85" y="5"/>
                  </a:lnTo>
                  <a:lnTo>
                    <a:pt x="83" y="5"/>
                  </a:lnTo>
                  <a:lnTo>
                    <a:pt x="83" y="5"/>
                  </a:lnTo>
                  <a:lnTo>
                    <a:pt x="83" y="5"/>
                  </a:lnTo>
                  <a:lnTo>
                    <a:pt x="80" y="5"/>
                  </a:lnTo>
                  <a:lnTo>
                    <a:pt x="78" y="7"/>
                  </a:lnTo>
                  <a:lnTo>
                    <a:pt x="78" y="7"/>
                  </a:lnTo>
                  <a:lnTo>
                    <a:pt x="76" y="7"/>
                  </a:lnTo>
                  <a:lnTo>
                    <a:pt x="76" y="7"/>
                  </a:lnTo>
                  <a:lnTo>
                    <a:pt x="76" y="7"/>
                  </a:lnTo>
                  <a:lnTo>
                    <a:pt x="76" y="5"/>
                  </a:lnTo>
                  <a:lnTo>
                    <a:pt x="76" y="5"/>
                  </a:lnTo>
                  <a:lnTo>
                    <a:pt x="73" y="3"/>
                  </a:lnTo>
                  <a:lnTo>
                    <a:pt x="71" y="3"/>
                  </a:lnTo>
                  <a:lnTo>
                    <a:pt x="71" y="3"/>
                  </a:lnTo>
                  <a:lnTo>
                    <a:pt x="69" y="3"/>
                  </a:lnTo>
                  <a:lnTo>
                    <a:pt x="69" y="5"/>
                  </a:lnTo>
                  <a:lnTo>
                    <a:pt x="66" y="5"/>
                  </a:lnTo>
                  <a:lnTo>
                    <a:pt x="66" y="5"/>
                  </a:lnTo>
                  <a:lnTo>
                    <a:pt x="66" y="5"/>
                  </a:lnTo>
                  <a:lnTo>
                    <a:pt x="64" y="5"/>
                  </a:lnTo>
                  <a:lnTo>
                    <a:pt x="64" y="5"/>
                  </a:lnTo>
                  <a:lnTo>
                    <a:pt x="64" y="7"/>
                  </a:lnTo>
                  <a:lnTo>
                    <a:pt x="62" y="14"/>
                  </a:lnTo>
                  <a:lnTo>
                    <a:pt x="62" y="17"/>
                  </a:lnTo>
                  <a:lnTo>
                    <a:pt x="62" y="17"/>
                  </a:lnTo>
                  <a:lnTo>
                    <a:pt x="62" y="19"/>
                  </a:lnTo>
                  <a:lnTo>
                    <a:pt x="62" y="19"/>
                  </a:lnTo>
                  <a:lnTo>
                    <a:pt x="62" y="22"/>
                  </a:lnTo>
                  <a:lnTo>
                    <a:pt x="62" y="22"/>
                  </a:lnTo>
                  <a:lnTo>
                    <a:pt x="59" y="24"/>
                  </a:lnTo>
                  <a:lnTo>
                    <a:pt x="59" y="24"/>
                  </a:lnTo>
                  <a:lnTo>
                    <a:pt x="57" y="24"/>
                  </a:lnTo>
                  <a:lnTo>
                    <a:pt x="52" y="24"/>
                  </a:lnTo>
                  <a:lnTo>
                    <a:pt x="52" y="24"/>
                  </a:lnTo>
                  <a:lnTo>
                    <a:pt x="52" y="24"/>
                  </a:lnTo>
                  <a:lnTo>
                    <a:pt x="50" y="26"/>
                  </a:lnTo>
                  <a:lnTo>
                    <a:pt x="50" y="29"/>
                  </a:lnTo>
                  <a:lnTo>
                    <a:pt x="47" y="29"/>
                  </a:lnTo>
                  <a:lnTo>
                    <a:pt x="47" y="29"/>
                  </a:lnTo>
                  <a:lnTo>
                    <a:pt x="47" y="29"/>
                  </a:lnTo>
                  <a:lnTo>
                    <a:pt x="47" y="31"/>
                  </a:lnTo>
                  <a:lnTo>
                    <a:pt x="47" y="31"/>
                  </a:lnTo>
                  <a:lnTo>
                    <a:pt x="47" y="43"/>
                  </a:lnTo>
                  <a:lnTo>
                    <a:pt x="45" y="43"/>
                  </a:lnTo>
                  <a:lnTo>
                    <a:pt x="45" y="43"/>
                  </a:lnTo>
                  <a:lnTo>
                    <a:pt x="43" y="45"/>
                  </a:lnTo>
                  <a:lnTo>
                    <a:pt x="40" y="48"/>
                  </a:lnTo>
                  <a:lnTo>
                    <a:pt x="33" y="55"/>
                  </a:lnTo>
                  <a:lnTo>
                    <a:pt x="33" y="57"/>
                  </a:lnTo>
                  <a:lnTo>
                    <a:pt x="31" y="57"/>
                  </a:lnTo>
                  <a:lnTo>
                    <a:pt x="31" y="57"/>
                  </a:lnTo>
                  <a:lnTo>
                    <a:pt x="28" y="57"/>
                  </a:lnTo>
                  <a:lnTo>
                    <a:pt x="26" y="59"/>
                  </a:lnTo>
                  <a:lnTo>
                    <a:pt x="19" y="64"/>
                  </a:lnTo>
                  <a:lnTo>
                    <a:pt x="19" y="67"/>
                  </a:lnTo>
                  <a:lnTo>
                    <a:pt x="14" y="71"/>
                  </a:lnTo>
                  <a:lnTo>
                    <a:pt x="14" y="71"/>
                  </a:lnTo>
                  <a:lnTo>
                    <a:pt x="9" y="74"/>
                  </a:lnTo>
                  <a:lnTo>
                    <a:pt x="9" y="74"/>
                  </a:lnTo>
                  <a:lnTo>
                    <a:pt x="7" y="76"/>
                  </a:lnTo>
                  <a:lnTo>
                    <a:pt x="7" y="76"/>
                  </a:lnTo>
                  <a:lnTo>
                    <a:pt x="5" y="78"/>
                  </a:lnTo>
                  <a:lnTo>
                    <a:pt x="7" y="78"/>
                  </a:lnTo>
                  <a:lnTo>
                    <a:pt x="7" y="78"/>
                  </a:lnTo>
                  <a:lnTo>
                    <a:pt x="7" y="81"/>
                  </a:lnTo>
                  <a:lnTo>
                    <a:pt x="7" y="81"/>
                  </a:lnTo>
                  <a:lnTo>
                    <a:pt x="7" y="81"/>
                  </a:lnTo>
                  <a:lnTo>
                    <a:pt x="7" y="81"/>
                  </a:lnTo>
                  <a:lnTo>
                    <a:pt x="5" y="81"/>
                  </a:lnTo>
                  <a:lnTo>
                    <a:pt x="5" y="81"/>
                  </a:lnTo>
                  <a:lnTo>
                    <a:pt x="5" y="83"/>
                  </a:lnTo>
                  <a:lnTo>
                    <a:pt x="5" y="83"/>
                  </a:lnTo>
                  <a:lnTo>
                    <a:pt x="5" y="83"/>
                  </a:lnTo>
                  <a:lnTo>
                    <a:pt x="5" y="85"/>
                  </a:lnTo>
                  <a:lnTo>
                    <a:pt x="2" y="85"/>
                  </a:lnTo>
                  <a:lnTo>
                    <a:pt x="2" y="85"/>
                  </a:lnTo>
                  <a:lnTo>
                    <a:pt x="2" y="88"/>
                  </a:lnTo>
                  <a:lnTo>
                    <a:pt x="2" y="88"/>
                  </a:lnTo>
                  <a:lnTo>
                    <a:pt x="0" y="88"/>
                  </a:lnTo>
                  <a:lnTo>
                    <a:pt x="2" y="90"/>
                  </a:lnTo>
                  <a:lnTo>
                    <a:pt x="2" y="93"/>
                  </a:lnTo>
                  <a:lnTo>
                    <a:pt x="2" y="93"/>
                  </a:lnTo>
                  <a:lnTo>
                    <a:pt x="5" y="93"/>
                  </a:lnTo>
                  <a:lnTo>
                    <a:pt x="5" y="93"/>
                  </a:lnTo>
                  <a:lnTo>
                    <a:pt x="5" y="93"/>
                  </a:lnTo>
                  <a:lnTo>
                    <a:pt x="7" y="95"/>
                  </a:lnTo>
                  <a:lnTo>
                    <a:pt x="7" y="95"/>
                  </a:lnTo>
                  <a:lnTo>
                    <a:pt x="7" y="95"/>
                  </a:lnTo>
                  <a:lnTo>
                    <a:pt x="5" y="97"/>
                  </a:lnTo>
                  <a:lnTo>
                    <a:pt x="5" y="100"/>
                  </a:lnTo>
                  <a:lnTo>
                    <a:pt x="7" y="100"/>
                  </a:lnTo>
                  <a:lnTo>
                    <a:pt x="14" y="104"/>
                  </a:lnTo>
                  <a:lnTo>
                    <a:pt x="24" y="107"/>
                  </a:lnTo>
                  <a:lnTo>
                    <a:pt x="31" y="111"/>
                  </a:lnTo>
                  <a:lnTo>
                    <a:pt x="33" y="114"/>
                  </a:lnTo>
                  <a:lnTo>
                    <a:pt x="36" y="114"/>
                  </a:lnTo>
                  <a:lnTo>
                    <a:pt x="36" y="116"/>
                  </a:lnTo>
                  <a:lnTo>
                    <a:pt x="38" y="116"/>
                  </a:lnTo>
                  <a:lnTo>
                    <a:pt x="38" y="116"/>
                  </a:lnTo>
                  <a:lnTo>
                    <a:pt x="38" y="116"/>
                  </a:lnTo>
                  <a:lnTo>
                    <a:pt x="38" y="116"/>
                  </a:lnTo>
                  <a:lnTo>
                    <a:pt x="38" y="119"/>
                  </a:lnTo>
                  <a:lnTo>
                    <a:pt x="38" y="119"/>
                  </a:lnTo>
                  <a:lnTo>
                    <a:pt x="38" y="121"/>
                  </a:lnTo>
                  <a:lnTo>
                    <a:pt x="38" y="121"/>
                  </a:lnTo>
                  <a:lnTo>
                    <a:pt x="38" y="121"/>
                  </a:lnTo>
                  <a:lnTo>
                    <a:pt x="38" y="121"/>
                  </a:lnTo>
                  <a:lnTo>
                    <a:pt x="36" y="121"/>
                  </a:lnTo>
                  <a:lnTo>
                    <a:pt x="36" y="121"/>
                  </a:lnTo>
                  <a:lnTo>
                    <a:pt x="36" y="121"/>
                  </a:lnTo>
                  <a:lnTo>
                    <a:pt x="38" y="123"/>
                  </a:lnTo>
                  <a:lnTo>
                    <a:pt x="45" y="126"/>
                  </a:lnTo>
                  <a:lnTo>
                    <a:pt x="54" y="128"/>
                  </a:lnTo>
                  <a:lnTo>
                    <a:pt x="57" y="130"/>
                  </a:lnTo>
                  <a:lnTo>
                    <a:pt x="59" y="130"/>
                  </a:lnTo>
                  <a:lnTo>
                    <a:pt x="59" y="130"/>
                  </a:lnTo>
                  <a:lnTo>
                    <a:pt x="59" y="130"/>
                  </a:lnTo>
                  <a:lnTo>
                    <a:pt x="57" y="128"/>
                  </a:lnTo>
                  <a:lnTo>
                    <a:pt x="54" y="128"/>
                  </a:lnTo>
                  <a:lnTo>
                    <a:pt x="54" y="128"/>
                  </a:lnTo>
                  <a:lnTo>
                    <a:pt x="54" y="128"/>
                  </a:lnTo>
                  <a:lnTo>
                    <a:pt x="57" y="128"/>
                  </a:lnTo>
                  <a:lnTo>
                    <a:pt x="59" y="128"/>
                  </a:lnTo>
                  <a:lnTo>
                    <a:pt x="59" y="130"/>
                  </a:lnTo>
                  <a:lnTo>
                    <a:pt x="59" y="130"/>
                  </a:lnTo>
                  <a:lnTo>
                    <a:pt x="59" y="130"/>
                  </a:lnTo>
                  <a:lnTo>
                    <a:pt x="62" y="130"/>
                  </a:lnTo>
                  <a:lnTo>
                    <a:pt x="62" y="130"/>
                  </a:lnTo>
                  <a:lnTo>
                    <a:pt x="62" y="130"/>
                  </a:lnTo>
                  <a:lnTo>
                    <a:pt x="62" y="130"/>
                  </a:lnTo>
                  <a:lnTo>
                    <a:pt x="59" y="130"/>
                  </a:lnTo>
                  <a:lnTo>
                    <a:pt x="59" y="133"/>
                  </a:lnTo>
                  <a:lnTo>
                    <a:pt x="59" y="133"/>
                  </a:lnTo>
                  <a:lnTo>
                    <a:pt x="62" y="133"/>
                  </a:lnTo>
                  <a:lnTo>
                    <a:pt x="64" y="133"/>
                  </a:lnTo>
                  <a:lnTo>
                    <a:pt x="64" y="135"/>
                  </a:lnTo>
                  <a:lnTo>
                    <a:pt x="66" y="135"/>
                  </a:lnTo>
                  <a:lnTo>
                    <a:pt x="69" y="138"/>
                  </a:lnTo>
                  <a:lnTo>
                    <a:pt x="73" y="142"/>
                  </a:lnTo>
                  <a:lnTo>
                    <a:pt x="73" y="142"/>
                  </a:lnTo>
                  <a:lnTo>
                    <a:pt x="73" y="142"/>
                  </a:lnTo>
                  <a:lnTo>
                    <a:pt x="76" y="142"/>
                  </a:lnTo>
                  <a:lnTo>
                    <a:pt x="76" y="142"/>
                  </a:lnTo>
                  <a:lnTo>
                    <a:pt x="76" y="145"/>
                  </a:lnTo>
                  <a:lnTo>
                    <a:pt x="76" y="145"/>
                  </a:lnTo>
                  <a:lnTo>
                    <a:pt x="76" y="145"/>
                  </a:lnTo>
                  <a:lnTo>
                    <a:pt x="76" y="145"/>
                  </a:lnTo>
                  <a:lnTo>
                    <a:pt x="78" y="147"/>
                  </a:lnTo>
                  <a:lnTo>
                    <a:pt x="78" y="147"/>
                  </a:lnTo>
                  <a:lnTo>
                    <a:pt x="78" y="147"/>
                  </a:lnTo>
                  <a:lnTo>
                    <a:pt x="80" y="149"/>
                  </a:lnTo>
                  <a:lnTo>
                    <a:pt x="88" y="154"/>
                  </a:lnTo>
                  <a:lnTo>
                    <a:pt x="95" y="161"/>
                  </a:lnTo>
                  <a:lnTo>
                    <a:pt x="102" y="166"/>
                  </a:lnTo>
                  <a:lnTo>
                    <a:pt x="102" y="166"/>
                  </a:lnTo>
                  <a:lnTo>
                    <a:pt x="102" y="168"/>
                  </a:lnTo>
                  <a:lnTo>
                    <a:pt x="102" y="168"/>
                  </a:lnTo>
                  <a:lnTo>
                    <a:pt x="102" y="168"/>
                  </a:lnTo>
                  <a:lnTo>
                    <a:pt x="102" y="168"/>
                  </a:lnTo>
                  <a:lnTo>
                    <a:pt x="102" y="168"/>
                  </a:lnTo>
                  <a:lnTo>
                    <a:pt x="102" y="168"/>
                  </a:lnTo>
                  <a:lnTo>
                    <a:pt x="104" y="168"/>
                  </a:lnTo>
                  <a:lnTo>
                    <a:pt x="104" y="171"/>
                  </a:lnTo>
                  <a:lnTo>
                    <a:pt x="106" y="171"/>
                  </a:lnTo>
                  <a:lnTo>
                    <a:pt x="106" y="171"/>
                  </a:lnTo>
                  <a:lnTo>
                    <a:pt x="106" y="171"/>
                  </a:lnTo>
                  <a:lnTo>
                    <a:pt x="106" y="173"/>
                  </a:lnTo>
                  <a:lnTo>
                    <a:pt x="106" y="175"/>
                  </a:lnTo>
                  <a:lnTo>
                    <a:pt x="114" y="180"/>
                  </a:lnTo>
                  <a:lnTo>
                    <a:pt x="116" y="180"/>
                  </a:lnTo>
                  <a:lnTo>
                    <a:pt x="116" y="180"/>
                  </a:lnTo>
                  <a:lnTo>
                    <a:pt x="116" y="182"/>
                  </a:lnTo>
                  <a:lnTo>
                    <a:pt x="118" y="182"/>
                  </a:lnTo>
                  <a:lnTo>
                    <a:pt x="116" y="182"/>
                  </a:lnTo>
                  <a:lnTo>
                    <a:pt x="118" y="185"/>
                  </a:lnTo>
                  <a:lnTo>
                    <a:pt x="118" y="185"/>
                  </a:lnTo>
                  <a:lnTo>
                    <a:pt x="121" y="185"/>
                  </a:lnTo>
                  <a:lnTo>
                    <a:pt x="121" y="185"/>
                  </a:lnTo>
                  <a:lnTo>
                    <a:pt x="123" y="187"/>
                  </a:lnTo>
                  <a:lnTo>
                    <a:pt x="123" y="187"/>
                  </a:lnTo>
                  <a:lnTo>
                    <a:pt x="128" y="190"/>
                  </a:lnTo>
                  <a:lnTo>
                    <a:pt x="130" y="192"/>
                  </a:lnTo>
                  <a:lnTo>
                    <a:pt x="130" y="192"/>
                  </a:lnTo>
                  <a:lnTo>
                    <a:pt x="130" y="192"/>
                  </a:lnTo>
                  <a:lnTo>
                    <a:pt x="130" y="192"/>
                  </a:lnTo>
                  <a:lnTo>
                    <a:pt x="130" y="192"/>
                  </a:lnTo>
                  <a:lnTo>
                    <a:pt x="130" y="192"/>
                  </a:lnTo>
                  <a:lnTo>
                    <a:pt x="133" y="192"/>
                  </a:lnTo>
                  <a:lnTo>
                    <a:pt x="133" y="194"/>
                  </a:lnTo>
                  <a:lnTo>
                    <a:pt x="135" y="194"/>
                  </a:lnTo>
                  <a:lnTo>
                    <a:pt x="137" y="194"/>
                  </a:lnTo>
                  <a:lnTo>
                    <a:pt x="137" y="194"/>
                  </a:lnTo>
                  <a:lnTo>
                    <a:pt x="137" y="194"/>
                  </a:lnTo>
                  <a:lnTo>
                    <a:pt x="140" y="194"/>
                  </a:lnTo>
                  <a:lnTo>
                    <a:pt x="142" y="197"/>
                  </a:lnTo>
                  <a:lnTo>
                    <a:pt x="144" y="199"/>
                  </a:lnTo>
                  <a:lnTo>
                    <a:pt x="147" y="199"/>
                  </a:lnTo>
                  <a:lnTo>
                    <a:pt x="154" y="204"/>
                  </a:lnTo>
                  <a:lnTo>
                    <a:pt x="156" y="204"/>
                  </a:lnTo>
                  <a:lnTo>
                    <a:pt x="163" y="209"/>
                  </a:lnTo>
                  <a:lnTo>
                    <a:pt x="168" y="211"/>
                  </a:lnTo>
                  <a:lnTo>
                    <a:pt x="170" y="211"/>
                  </a:lnTo>
                  <a:lnTo>
                    <a:pt x="170" y="211"/>
                  </a:lnTo>
                  <a:lnTo>
                    <a:pt x="173" y="213"/>
                  </a:lnTo>
                  <a:lnTo>
                    <a:pt x="175" y="216"/>
                  </a:lnTo>
                  <a:lnTo>
                    <a:pt x="180" y="216"/>
                  </a:lnTo>
                  <a:lnTo>
                    <a:pt x="185" y="216"/>
                  </a:lnTo>
                  <a:lnTo>
                    <a:pt x="187" y="218"/>
                  </a:lnTo>
                  <a:lnTo>
                    <a:pt x="189" y="218"/>
                  </a:lnTo>
                  <a:lnTo>
                    <a:pt x="189" y="218"/>
                  </a:lnTo>
                  <a:lnTo>
                    <a:pt x="189" y="218"/>
                  </a:lnTo>
                  <a:lnTo>
                    <a:pt x="189" y="218"/>
                  </a:lnTo>
                  <a:lnTo>
                    <a:pt x="192" y="218"/>
                  </a:lnTo>
                  <a:lnTo>
                    <a:pt x="192" y="218"/>
                  </a:lnTo>
                  <a:lnTo>
                    <a:pt x="192" y="220"/>
                  </a:lnTo>
                  <a:lnTo>
                    <a:pt x="194" y="220"/>
                  </a:lnTo>
                  <a:lnTo>
                    <a:pt x="194" y="220"/>
                  </a:lnTo>
                  <a:lnTo>
                    <a:pt x="196" y="220"/>
                  </a:lnTo>
                  <a:lnTo>
                    <a:pt x="196" y="223"/>
                  </a:lnTo>
                  <a:lnTo>
                    <a:pt x="196" y="223"/>
                  </a:lnTo>
                  <a:lnTo>
                    <a:pt x="196" y="223"/>
                  </a:lnTo>
                  <a:lnTo>
                    <a:pt x="196" y="223"/>
                  </a:lnTo>
                  <a:lnTo>
                    <a:pt x="199" y="225"/>
                  </a:lnTo>
                  <a:lnTo>
                    <a:pt x="201" y="225"/>
                  </a:lnTo>
                  <a:lnTo>
                    <a:pt x="201" y="225"/>
                  </a:lnTo>
                  <a:lnTo>
                    <a:pt x="201" y="225"/>
                  </a:lnTo>
                  <a:lnTo>
                    <a:pt x="201" y="225"/>
                  </a:lnTo>
                  <a:lnTo>
                    <a:pt x="201" y="225"/>
                  </a:lnTo>
                  <a:lnTo>
                    <a:pt x="206" y="225"/>
                  </a:lnTo>
                  <a:lnTo>
                    <a:pt x="206" y="225"/>
                  </a:lnTo>
                  <a:lnTo>
                    <a:pt x="208" y="225"/>
                  </a:lnTo>
                  <a:lnTo>
                    <a:pt x="208" y="227"/>
                  </a:lnTo>
                  <a:lnTo>
                    <a:pt x="211" y="225"/>
                  </a:lnTo>
                  <a:lnTo>
                    <a:pt x="211" y="225"/>
                  </a:lnTo>
                  <a:lnTo>
                    <a:pt x="208" y="225"/>
                  </a:lnTo>
                  <a:lnTo>
                    <a:pt x="208" y="225"/>
                  </a:lnTo>
                  <a:lnTo>
                    <a:pt x="208" y="223"/>
                  </a:lnTo>
                  <a:lnTo>
                    <a:pt x="208" y="223"/>
                  </a:lnTo>
                  <a:lnTo>
                    <a:pt x="211" y="223"/>
                  </a:lnTo>
                  <a:lnTo>
                    <a:pt x="208" y="223"/>
                  </a:lnTo>
                  <a:lnTo>
                    <a:pt x="208" y="220"/>
                  </a:lnTo>
                  <a:lnTo>
                    <a:pt x="208" y="220"/>
                  </a:lnTo>
                  <a:lnTo>
                    <a:pt x="208" y="218"/>
                  </a:lnTo>
                  <a:lnTo>
                    <a:pt x="208" y="218"/>
                  </a:lnTo>
                  <a:lnTo>
                    <a:pt x="208" y="218"/>
                  </a:lnTo>
                  <a:lnTo>
                    <a:pt x="208" y="206"/>
                  </a:lnTo>
                  <a:lnTo>
                    <a:pt x="208" y="204"/>
                  </a:lnTo>
                  <a:lnTo>
                    <a:pt x="208" y="204"/>
                  </a:lnTo>
                  <a:lnTo>
                    <a:pt x="208" y="204"/>
                  </a:lnTo>
                  <a:lnTo>
                    <a:pt x="208" y="201"/>
                  </a:lnTo>
                  <a:lnTo>
                    <a:pt x="208" y="201"/>
                  </a:lnTo>
                  <a:lnTo>
                    <a:pt x="208" y="201"/>
                  </a:lnTo>
                  <a:lnTo>
                    <a:pt x="208" y="201"/>
                  </a:lnTo>
                  <a:lnTo>
                    <a:pt x="208" y="201"/>
                  </a:lnTo>
                  <a:lnTo>
                    <a:pt x="208" y="199"/>
                  </a:lnTo>
                  <a:lnTo>
                    <a:pt x="208" y="199"/>
                  </a:lnTo>
                  <a:lnTo>
                    <a:pt x="208" y="197"/>
                  </a:lnTo>
                  <a:lnTo>
                    <a:pt x="208" y="197"/>
                  </a:lnTo>
                  <a:lnTo>
                    <a:pt x="208" y="197"/>
                  </a:lnTo>
                  <a:lnTo>
                    <a:pt x="211" y="197"/>
                  </a:lnTo>
                  <a:lnTo>
                    <a:pt x="211" y="197"/>
                  </a:lnTo>
                  <a:lnTo>
                    <a:pt x="211" y="197"/>
                  </a:lnTo>
                  <a:lnTo>
                    <a:pt x="211" y="194"/>
                  </a:lnTo>
                  <a:lnTo>
                    <a:pt x="211" y="194"/>
                  </a:lnTo>
                  <a:lnTo>
                    <a:pt x="211" y="194"/>
                  </a:lnTo>
                  <a:lnTo>
                    <a:pt x="208" y="192"/>
                  </a:lnTo>
                  <a:lnTo>
                    <a:pt x="208" y="192"/>
                  </a:lnTo>
                  <a:lnTo>
                    <a:pt x="208" y="192"/>
                  </a:lnTo>
                  <a:lnTo>
                    <a:pt x="208" y="190"/>
                  </a:lnTo>
                  <a:lnTo>
                    <a:pt x="208" y="187"/>
                  </a:lnTo>
                  <a:lnTo>
                    <a:pt x="211" y="187"/>
                  </a:lnTo>
                  <a:lnTo>
                    <a:pt x="211" y="187"/>
                  </a:lnTo>
                  <a:lnTo>
                    <a:pt x="211" y="187"/>
                  </a:lnTo>
                  <a:lnTo>
                    <a:pt x="213" y="187"/>
                  </a:lnTo>
                  <a:lnTo>
                    <a:pt x="213" y="185"/>
                  </a:lnTo>
                  <a:lnTo>
                    <a:pt x="213" y="182"/>
                  </a:lnTo>
                  <a:lnTo>
                    <a:pt x="213" y="182"/>
                  </a:lnTo>
                  <a:lnTo>
                    <a:pt x="213" y="180"/>
                  </a:lnTo>
                  <a:lnTo>
                    <a:pt x="213" y="178"/>
                  </a:lnTo>
                  <a:lnTo>
                    <a:pt x="215" y="178"/>
                  </a:lnTo>
                  <a:lnTo>
                    <a:pt x="215" y="178"/>
                  </a:lnTo>
                  <a:lnTo>
                    <a:pt x="215" y="175"/>
                  </a:lnTo>
                  <a:lnTo>
                    <a:pt x="215" y="175"/>
                  </a:lnTo>
                  <a:lnTo>
                    <a:pt x="218" y="175"/>
                  </a:lnTo>
                  <a:lnTo>
                    <a:pt x="218" y="175"/>
                  </a:lnTo>
                  <a:lnTo>
                    <a:pt x="215" y="178"/>
                  </a:lnTo>
                  <a:lnTo>
                    <a:pt x="215" y="178"/>
                  </a:lnTo>
                  <a:lnTo>
                    <a:pt x="218" y="178"/>
                  </a:lnTo>
                  <a:lnTo>
                    <a:pt x="218" y="178"/>
                  </a:lnTo>
                  <a:lnTo>
                    <a:pt x="218" y="178"/>
                  </a:lnTo>
                  <a:lnTo>
                    <a:pt x="218" y="178"/>
                  </a:lnTo>
                  <a:lnTo>
                    <a:pt x="218" y="178"/>
                  </a:lnTo>
                  <a:lnTo>
                    <a:pt x="218" y="175"/>
                  </a:lnTo>
                  <a:lnTo>
                    <a:pt x="218" y="175"/>
                  </a:lnTo>
                  <a:lnTo>
                    <a:pt x="218" y="175"/>
                  </a:lnTo>
                  <a:lnTo>
                    <a:pt x="218" y="175"/>
                  </a:lnTo>
                  <a:lnTo>
                    <a:pt x="218" y="173"/>
                  </a:lnTo>
                  <a:lnTo>
                    <a:pt x="218" y="173"/>
                  </a:lnTo>
                  <a:lnTo>
                    <a:pt x="218" y="173"/>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3" name="Freeform 95">
              <a:extLst>
                <a:ext uri="{FF2B5EF4-FFF2-40B4-BE49-F238E27FC236}">
                  <a16:creationId xmlns:a16="http://schemas.microsoft.com/office/drawing/2014/main" id="{10AFA4FF-3DAB-B1D3-8550-C862F09479BD}"/>
                </a:ext>
              </a:extLst>
            </p:cNvPr>
            <p:cNvSpPr>
              <a:spLocks/>
            </p:cNvSpPr>
            <p:nvPr/>
          </p:nvSpPr>
          <p:spPr bwMode="auto">
            <a:xfrm>
              <a:off x="9512299" y="6095566"/>
              <a:ext cx="206375" cy="201613"/>
            </a:xfrm>
            <a:custGeom>
              <a:avLst/>
              <a:gdLst>
                <a:gd name="T0" fmla="*/ 127 w 130"/>
                <a:gd name="T1" fmla="*/ 45 h 127"/>
                <a:gd name="T2" fmla="*/ 123 w 130"/>
                <a:gd name="T3" fmla="*/ 35 h 127"/>
                <a:gd name="T4" fmla="*/ 113 w 130"/>
                <a:gd name="T5" fmla="*/ 26 h 127"/>
                <a:gd name="T6" fmla="*/ 108 w 130"/>
                <a:gd name="T7" fmla="*/ 21 h 127"/>
                <a:gd name="T8" fmla="*/ 99 w 130"/>
                <a:gd name="T9" fmla="*/ 14 h 127"/>
                <a:gd name="T10" fmla="*/ 94 w 130"/>
                <a:gd name="T11" fmla="*/ 12 h 127"/>
                <a:gd name="T12" fmla="*/ 89 w 130"/>
                <a:gd name="T13" fmla="*/ 4 h 127"/>
                <a:gd name="T14" fmla="*/ 82 w 130"/>
                <a:gd name="T15" fmla="*/ 2 h 127"/>
                <a:gd name="T16" fmla="*/ 68 w 130"/>
                <a:gd name="T17" fmla="*/ 9 h 127"/>
                <a:gd name="T18" fmla="*/ 61 w 130"/>
                <a:gd name="T19" fmla="*/ 9 h 127"/>
                <a:gd name="T20" fmla="*/ 54 w 130"/>
                <a:gd name="T21" fmla="*/ 14 h 127"/>
                <a:gd name="T22" fmla="*/ 52 w 130"/>
                <a:gd name="T23" fmla="*/ 19 h 127"/>
                <a:gd name="T24" fmla="*/ 47 w 130"/>
                <a:gd name="T25" fmla="*/ 19 h 127"/>
                <a:gd name="T26" fmla="*/ 37 w 130"/>
                <a:gd name="T27" fmla="*/ 23 h 127"/>
                <a:gd name="T28" fmla="*/ 37 w 130"/>
                <a:gd name="T29" fmla="*/ 26 h 127"/>
                <a:gd name="T30" fmla="*/ 35 w 130"/>
                <a:gd name="T31" fmla="*/ 26 h 127"/>
                <a:gd name="T32" fmla="*/ 33 w 130"/>
                <a:gd name="T33" fmla="*/ 30 h 127"/>
                <a:gd name="T34" fmla="*/ 33 w 130"/>
                <a:gd name="T35" fmla="*/ 30 h 127"/>
                <a:gd name="T36" fmla="*/ 28 w 130"/>
                <a:gd name="T37" fmla="*/ 38 h 127"/>
                <a:gd name="T38" fmla="*/ 26 w 130"/>
                <a:gd name="T39" fmla="*/ 42 h 127"/>
                <a:gd name="T40" fmla="*/ 23 w 130"/>
                <a:gd name="T41" fmla="*/ 47 h 127"/>
                <a:gd name="T42" fmla="*/ 21 w 130"/>
                <a:gd name="T43" fmla="*/ 49 h 127"/>
                <a:gd name="T44" fmla="*/ 18 w 130"/>
                <a:gd name="T45" fmla="*/ 54 h 127"/>
                <a:gd name="T46" fmla="*/ 16 w 130"/>
                <a:gd name="T47" fmla="*/ 56 h 127"/>
                <a:gd name="T48" fmla="*/ 11 w 130"/>
                <a:gd name="T49" fmla="*/ 59 h 127"/>
                <a:gd name="T50" fmla="*/ 4 w 130"/>
                <a:gd name="T51" fmla="*/ 61 h 127"/>
                <a:gd name="T52" fmla="*/ 2 w 130"/>
                <a:gd name="T53" fmla="*/ 64 h 127"/>
                <a:gd name="T54" fmla="*/ 0 w 130"/>
                <a:gd name="T55" fmla="*/ 64 h 127"/>
                <a:gd name="T56" fmla="*/ 2 w 130"/>
                <a:gd name="T57" fmla="*/ 68 h 127"/>
                <a:gd name="T58" fmla="*/ 9 w 130"/>
                <a:gd name="T59" fmla="*/ 87 h 127"/>
                <a:gd name="T60" fmla="*/ 16 w 130"/>
                <a:gd name="T61" fmla="*/ 97 h 127"/>
                <a:gd name="T62" fmla="*/ 18 w 130"/>
                <a:gd name="T63" fmla="*/ 97 h 127"/>
                <a:gd name="T64" fmla="*/ 18 w 130"/>
                <a:gd name="T65" fmla="*/ 106 h 127"/>
                <a:gd name="T66" fmla="*/ 23 w 130"/>
                <a:gd name="T67" fmla="*/ 106 h 127"/>
                <a:gd name="T68" fmla="*/ 28 w 130"/>
                <a:gd name="T69" fmla="*/ 111 h 127"/>
                <a:gd name="T70" fmla="*/ 30 w 130"/>
                <a:gd name="T71" fmla="*/ 118 h 127"/>
                <a:gd name="T72" fmla="*/ 42 w 130"/>
                <a:gd name="T73" fmla="*/ 125 h 127"/>
                <a:gd name="T74" fmla="*/ 47 w 130"/>
                <a:gd name="T75" fmla="*/ 125 h 127"/>
                <a:gd name="T76" fmla="*/ 56 w 130"/>
                <a:gd name="T77" fmla="*/ 127 h 127"/>
                <a:gd name="T78" fmla="*/ 59 w 130"/>
                <a:gd name="T79" fmla="*/ 123 h 127"/>
                <a:gd name="T80" fmla="*/ 59 w 130"/>
                <a:gd name="T81" fmla="*/ 118 h 127"/>
                <a:gd name="T82" fmla="*/ 66 w 130"/>
                <a:gd name="T83" fmla="*/ 109 h 127"/>
                <a:gd name="T84" fmla="*/ 63 w 130"/>
                <a:gd name="T85" fmla="*/ 104 h 127"/>
                <a:gd name="T86" fmla="*/ 68 w 130"/>
                <a:gd name="T87" fmla="*/ 101 h 127"/>
                <a:gd name="T88" fmla="*/ 73 w 130"/>
                <a:gd name="T89" fmla="*/ 97 h 127"/>
                <a:gd name="T90" fmla="*/ 85 w 130"/>
                <a:gd name="T91" fmla="*/ 97 h 127"/>
                <a:gd name="T92" fmla="*/ 106 w 130"/>
                <a:gd name="T93" fmla="*/ 87 h 127"/>
                <a:gd name="T94" fmla="*/ 113 w 130"/>
                <a:gd name="T95" fmla="*/ 83 h 127"/>
                <a:gd name="T96" fmla="*/ 111 w 130"/>
                <a:gd name="T97" fmla="*/ 78 h 127"/>
                <a:gd name="T98" fmla="*/ 113 w 130"/>
                <a:gd name="T99" fmla="*/ 68 h 127"/>
                <a:gd name="T100" fmla="*/ 120 w 130"/>
                <a:gd name="T101" fmla="*/ 61 h 127"/>
                <a:gd name="T102" fmla="*/ 120 w 130"/>
                <a:gd name="T103" fmla="*/ 56 h 127"/>
                <a:gd name="T104" fmla="*/ 127 w 130"/>
                <a:gd name="T105" fmla="*/ 52 h 127"/>
                <a:gd name="T106" fmla="*/ 130 w 130"/>
                <a:gd name="T107" fmla="*/ 4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27">
                  <a:moveTo>
                    <a:pt x="130" y="47"/>
                  </a:moveTo>
                  <a:lnTo>
                    <a:pt x="127" y="47"/>
                  </a:lnTo>
                  <a:lnTo>
                    <a:pt x="127" y="45"/>
                  </a:lnTo>
                  <a:lnTo>
                    <a:pt x="127" y="45"/>
                  </a:lnTo>
                  <a:lnTo>
                    <a:pt x="127" y="45"/>
                  </a:lnTo>
                  <a:lnTo>
                    <a:pt x="127" y="45"/>
                  </a:lnTo>
                  <a:lnTo>
                    <a:pt x="127" y="42"/>
                  </a:lnTo>
                  <a:lnTo>
                    <a:pt x="125" y="40"/>
                  </a:lnTo>
                  <a:lnTo>
                    <a:pt x="125" y="38"/>
                  </a:lnTo>
                  <a:lnTo>
                    <a:pt x="125" y="38"/>
                  </a:lnTo>
                  <a:lnTo>
                    <a:pt x="125" y="38"/>
                  </a:lnTo>
                  <a:lnTo>
                    <a:pt x="123" y="35"/>
                  </a:lnTo>
                  <a:lnTo>
                    <a:pt x="123" y="35"/>
                  </a:lnTo>
                  <a:lnTo>
                    <a:pt x="123" y="33"/>
                  </a:lnTo>
                  <a:lnTo>
                    <a:pt x="120" y="30"/>
                  </a:lnTo>
                  <a:lnTo>
                    <a:pt x="118" y="30"/>
                  </a:lnTo>
                  <a:lnTo>
                    <a:pt x="118" y="30"/>
                  </a:lnTo>
                  <a:lnTo>
                    <a:pt x="113" y="26"/>
                  </a:lnTo>
                  <a:lnTo>
                    <a:pt x="111" y="26"/>
                  </a:lnTo>
                  <a:lnTo>
                    <a:pt x="108" y="26"/>
                  </a:lnTo>
                  <a:lnTo>
                    <a:pt x="108" y="23"/>
                  </a:lnTo>
                  <a:lnTo>
                    <a:pt x="108" y="23"/>
                  </a:lnTo>
                  <a:lnTo>
                    <a:pt x="108" y="23"/>
                  </a:lnTo>
                  <a:lnTo>
                    <a:pt x="108" y="21"/>
                  </a:lnTo>
                  <a:lnTo>
                    <a:pt x="106" y="21"/>
                  </a:lnTo>
                  <a:lnTo>
                    <a:pt x="106" y="21"/>
                  </a:lnTo>
                  <a:lnTo>
                    <a:pt x="104" y="21"/>
                  </a:lnTo>
                  <a:lnTo>
                    <a:pt x="101" y="19"/>
                  </a:lnTo>
                  <a:lnTo>
                    <a:pt x="99" y="14"/>
                  </a:lnTo>
                  <a:lnTo>
                    <a:pt x="99" y="14"/>
                  </a:lnTo>
                  <a:lnTo>
                    <a:pt x="99" y="12"/>
                  </a:lnTo>
                  <a:lnTo>
                    <a:pt x="99" y="12"/>
                  </a:lnTo>
                  <a:lnTo>
                    <a:pt x="97" y="12"/>
                  </a:lnTo>
                  <a:lnTo>
                    <a:pt x="97" y="12"/>
                  </a:lnTo>
                  <a:lnTo>
                    <a:pt x="97" y="12"/>
                  </a:lnTo>
                  <a:lnTo>
                    <a:pt x="94" y="12"/>
                  </a:lnTo>
                  <a:lnTo>
                    <a:pt x="94" y="12"/>
                  </a:lnTo>
                  <a:lnTo>
                    <a:pt x="92" y="9"/>
                  </a:lnTo>
                  <a:lnTo>
                    <a:pt x="92" y="7"/>
                  </a:lnTo>
                  <a:lnTo>
                    <a:pt x="89" y="7"/>
                  </a:lnTo>
                  <a:lnTo>
                    <a:pt x="89" y="7"/>
                  </a:lnTo>
                  <a:lnTo>
                    <a:pt x="89" y="4"/>
                  </a:lnTo>
                  <a:lnTo>
                    <a:pt x="87" y="2"/>
                  </a:lnTo>
                  <a:lnTo>
                    <a:pt x="87" y="2"/>
                  </a:lnTo>
                  <a:lnTo>
                    <a:pt x="87" y="2"/>
                  </a:lnTo>
                  <a:lnTo>
                    <a:pt x="87" y="0"/>
                  </a:lnTo>
                  <a:lnTo>
                    <a:pt x="85" y="0"/>
                  </a:lnTo>
                  <a:lnTo>
                    <a:pt x="82" y="2"/>
                  </a:lnTo>
                  <a:lnTo>
                    <a:pt x="80" y="2"/>
                  </a:lnTo>
                  <a:lnTo>
                    <a:pt x="73" y="2"/>
                  </a:lnTo>
                  <a:lnTo>
                    <a:pt x="73" y="4"/>
                  </a:lnTo>
                  <a:lnTo>
                    <a:pt x="71" y="4"/>
                  </a:lnTo>
                  <a:lnTo>
                    <a:pt x="71" y="7"/>
                  </a:lnTo>
                  <a:lnTo>
                    <a:pt x="68" y="9"/>
                  </a:lnTo>
                  <a:lnTo>
                    <a:pt x="68" y="9"/>
                  </a:lnTo>
                  <a:lnTo>
                    <a:pt x="66" y="9"/>
                  </a:lnTo>
                  <a:lnTo>
                    <a:pt x="66" y="9"/>
                  </a:lnTo>
                  <a:lnTo>
                    <a:pt x="63" y="9"/>
                  </a:lnTo>
                  <a:lnTo>
                    <a:pt x="63" y="9"/>
                  </a:lnTo>
                  <a:lnTo>
                    <a:pt x="61" y="9"/>
                  </a:lnTo>
                  <a:lnTo>
                    <a:pt x="61" y="9"/>
                  </a:lnTo>
                  <a:lnTo>
                    <a:pt x="59" y="9"/>
                  </a:lnTo>
                  <a:lnTo>
                    <a:pt x="59" y="9"/>
                  </a:lnTo>
                  <a:lnTo>
                    <a:pt x="59" y="12"/>
                  </a:lnTo>
                  <a:lnTo>
                    <a:pt x="56" y="12"/>
                  </a:lnTo>
                  <a:lnTo>
                    <a:pt x="54" y="14"/>
                  </a:lnTo>
                  <a:lnTo>
                    <a:pt x="54" y="19"/>
                  </a:lnTo>
                  <a:lnTo>
                    <a:pt x="54" y="19"/>
                  </a:lnTo>
                  <a:lnTo>
                    <a:pt x="54" y="19"/>
                  </a:lnTo>
                  <a:lnTo>
                    <a:pt x="54" y="19"/>
                  </a:lnTo>
                  <a:lnTo>
                    <a:pt x="52" y="19"/>
                  </a:lnTo>
                  <a:lnTo>
                    <a:pt x="52" y="19"/>
                  </a:lnTo>
                  <a:lnTo>
                    <a:pt x="49" y="19"/>
                  </a:lnTo>
                  <a:lnTo>
                    <a:pt x="49" y="19"/>
                  </a:lnTo>
                  <a:lnTo>
                    <a:pt x="49" y="19"/>
                  </a:lnTo>
                  <a:lnTo>
                    <a:pt x="49" y="16"/>
                  </a:lnTo>
                  <a:lnTo>
                    <a:pt x="47" y="19"/>
                  </a:lnTo>
                  <a:lnTo>
                    <a:pt x="47" y="19"/>
                  </a:lnTo>
                  <a:lnTo>
                    <a:pt x="47" y="19"/>
                  </a:lnTo>
                  <a:lnTo>
                    <a:pt x="47" y="21"/>
                  </a:lnTo>
                  <a:lnTo>
                    <a:pt x="44" y="21"/>
                  </a:lnTo>
                  <a:lnTo>
                    <a:pt x="40" y="21"/>
                  </a:lnTo>
                  <a:lnTo>
                    <a:pt x="40" y="21"/>
                  </a:lnTo>
                  <a:lnTo>
                    <a:pt x="37" y="23"/>
                  </a:lnTo>
                  <a:lnTo>
                    <a:pt x="37" y="23"/>
                  </a:lnTo>
                  <a:lnTo>
                    <a:pt x="37" y="23"/>
                  </a:lnTo>
                  <a:lnTo>
                    <a:pt x="37" y="23"/>
                  </a:lnTo>
                  <a:lnTo>
                    <a:pt x="37" y="23"/>
                  </a:lnTo>
                  <a:lnTo>
                    <a:pt x="37" y="26"/>
                  </a:lnTo>
                  <a:lnTo>
                    <a:pt x="37" y="26"/>
                  </a:lnTo>
                  <a:lnTo>
                    <a:pt x="37" y="26"/>
                  </a:lnTo>
                  <a:lnTo>
                    <a:pt x="37" y="26"/>
                  </a:lnTo>
                  <a:lnTo>
                    <a:pt x="37" y="26"/>
                  </a:lnTo>
                  <a:lnTo>
                    <a:pt x="37" y="26"/>
                  </a:lnTo>
                  <a:lnTo>
                    <a:pt x="37" y="26"/>
                  </a:lnTo>
                  <a:lnTo>
                    <a:pt x="35" y="26"/>
                  </a:lnTo>
                  <a:lnTo>
                    <a:pt x="35" y="28"/>
                  </a:lnTo>
                  <a:lnTo>
                    <a:pt x="35" y="28"/>
                  </a:lnTo>
                  <a:lnTo>
                    <a:pt x="33" y="28"/>
                  </a:lnTo>
                  <a:lnTo>
                    <a:pt x="33" y="28"/>
                  </a:lnTo>
                  <a:lnTo>
                    <a:pt x="33" y="28"/>
                  </a:lnTo>
                  <a:lnTo>
                    <a:pt x="33" y="30"/>
                  </a:lnTo>
                  <a:lnTo>
                    <a:pt x="35" y="30"/>
                  </a:lnTo>
                  <a:lnTo>
                    <a:pt x="35" y="30"/>
                  </a:lnTo>
                  <a:lnTo>
                    <a:pt x="33" y="30"/>
                  </a:lnTo>
                  <a:lnTo>
                    <a:pt x="33" y="30"/>
                  </a:lnTo>
                  <a:lnTo>
                    <a:pt x="33" y="30"/>
                  </a:lnTo>
                  <a:lnTo>
                    <a:pt x="33" y="30"/>
                  </a:lnTo>
                  <a:lnTo>
                    <a:pt x="33" y="33"/>
                  </a:lnTo>
                  <a:lnTo>
                    <a:pt x="33" y="33"/>
                  </a:lnTo>
                  <a:lnTo>
                    <a:pt x="30" y="35"/>
                  </a:lnTo>
                  <a:lnTo>
                    <a:pt x="28" y="38"/>
                  </a:lnTo>
                  <a:lnTo>
                    <a:pt x="28" y="38"/>
                  </a:lnTo>
                  <a:lnTo>
                    <a:pt x="28" y="38"/>
                  </a:lnTo>
                  <a:lnTo>
                    <a:pt x="28" y="40"/>
                  </a:lnTo>
                  <a:lnTo>
                    <a:pt x="26" y="40"/>
                  </a:lnTo>
                  <a:lnTo>
                    <a:pt x="26" y="40"/>
                  </a:lnTo>
                  <a:lnTo>
                    <a:pt x="28" y="42"/>
                  </a:lnTo>
                  <a:lnTo>
                    <a:pt x="28" y="42"/>
                  </a:lnTo>
                  <a:lnTo>
                    <a:pt x="26" y="42"/>
                  </a:lnTo>
                  <a:lnTo>
                    <a:pt x="26" y="42"/>
                  </a:lnTo>
                  <a:lnTo>
                    <a:pt x="23" y="45"/>
                  </a:lnTo>
                  <a:lnTo>
                    <a:pt x="23" y="45"/>
                  </a:lnTo>
                  <a:lnTo>
                    <a:pt x="23" y="45"/>
                  </a:lnTo>
                  <a:lnTo>
                    <a:pt x="23" y="47"/>
                  </a:lnTo>
                  <a:lnTo>
                    <a:pt x="23" y="47"/>
                  </a:lnTo>
                  <a:lnTo>
                    <a:pt x="21" y="47"/>
                  </a:lnTo>
                  <a:lnTo>
                    <a:pt x="21" y="47"/>
                  </a:lnTo>
                  <a:lnTo>
                    <a:pt x="21" y="47"/>
                  </a:lnTo>
                  <a:lnTo>
                    <a:pt x="21" y="47"/>
                  </a:lnTo>
                  <a:lnTo>
                    <a:pt x="21" y="49"/>
                  </a:lnTo>
                  <a:lnTo>
                    <a:pt x="21" y="49"/>
                  </a:lnTo>
                  <a:lnTo>
                    <a:pt x="21" y="49"/>
                  </a:lnTo>
                  <a:lnTo>
                    <a:pt x="21" y="49"/>
                  </a:lnTo>
                  <a:lnTo>
                    <a:pt x="21" y="49"/>
                  </a:lnTo>
                  <a:lnTo>
                    <a:pt x="21" y="52"/>
                  </a:lnTo>
                  <a:lnTo>
                    <a:pt x="21" y="52"/>
                  </a:lnTo>
                  <a:lnTo>
                    <a:pt x="18" y="54"/>
                  </a:lnTo>
                  <a:lnTo>
                    <a:pt x="18" y="54"/>
                  </a:lnTo>
                  <a:lnTo>
                    <a:pt x="18" y="56"/>
                  </a:lnTo>
                  <a:lnTo>
                    <a:pt x="16" y="56"/>
                  </a:lnTo>
                  <a:lnTo>
                    <a:pt x="16" y="56"/>
                  </a:lnTo>
                  <a:lnTo>
                    <a:pt x="16" y="56"/>
                  </a:lnTo>
                  <a:lnTo>
                    <a:pt x="16" y="56"/>
                  </a:lnTo>
                  <a:lnTo>
                    <a:pt x="16" y="56"/>
                  </a:lnTo>
                  <a:lnTo>
                    <a:pt x="14" y="59"/>
                  </a:lnTo>
                  <a:lnTo>
                    <a:pt x="14" y="59"/>
                  </a:lnTo>
                  <a:lnTo>
                    <a:pt x="14" y="59"/>
                  </a:lnTo>
                  <a:lnTo>
                    <a:pt x="14" y="59"/>
                  </a:lnTo>
                  <a:lnTo>
                    <a:pt x="11" y="59"/>
                  </a:lnTo>
                  <a:lnTo>
                    <a:pt x="9" y="61"/>
                  </a:lnTo>
                  <a:lnTo>
                    <a:pt x="9" y="61"/>
                  </a:lnTo>
                  <a:lnTo>
                    <a:pt x="9" y="61"/>
                  </a:lnTo>
                  <a:lnTo>
                    <a:pt x="7" y="61"/>
                  </a:lnTo>
                  <a:lnTo>
                    <a:pt x="7" y="61"/>
                  </a:lnTo>
                  <a:lnTo>
                    <a:pt x="4" y="61"/>
                  </a:lnTo>
                  <a:lnTo>
                    <a:pt x="4" y="64"/>
                  </a:lnTo>
                  <a:lnTo>
                    <a:pt x="4" y="64"/>
                  </a:lnTo>
                  <a:lnTo>
                    <a:pt x="2" y="64"/>
                  </a:lnTo>
                  <a:lnTo>
                    <a:pt x="2" y="64"/>
                  </a:lnTo>
                  <a:lnTo>
                    <a:pt x="2" y="64"/>
                  </a:lnTo>
                  <a:lnTo>
                    <a:pt x="2" y="64"/>
                  </a:lnTo>
                  <a:lnTo>
                    <a:pt x="2" y="64"/>
                  </a:lnTo>
                  <a:lnTo>
                    <a:pt x="2" y="64"/>
                  </a:lnTo>
                  <a:lnTo>
                    <a:pt x="2" y="64"/>
                  </a:lnTo>
                  <a:lnTo>
                    <a:pt x="0" y="64"/>
                  </a:lnTo>
                  <a:lnTo>
                    <a:pt x="0" y="64"/>
                  </a:lnTo>
                  <a:lnTo>
                    <a:pt x="0" y="64"/>
                  </a:lnTo>
                  <a:lnTo>
                    <a:pt x="0" y="66"/>
                  </a:lnTo>
                  <a:lnTo>
                    <a:pt x="0" y="66"/>
                  </a:lnTo>
                  <a:lnTo>
                    <a:pt x="0" y="68"/>
                  </a:lnTo>
                  <a:lnTo>
                    <a:pt x="0" y="68"/>
                  </a:lnTo>
                  <a:lnTo>
                    <a:pt x="0" y="68"/>
                  </a:lnTo>
                  <a:lnTo>
                    <a:pt x="2" y="68"/>
                  </a:lnTo>
                  <a:lnTo>
                    <a:pt x="2" y="71"/>
                  </a:lnTo>
                  <a:lnTo>
                    <a:pt x="4" y="73"/>
                  </a:lnTo>
                  <a:lnTo>
                    <a:pt x="4" y="73"/>
                  </a:lnTo>
                  <a:lnTo>
                    <a:pt x="4" y="73"/>
                  </a:lnTo>
                  <a:lnTo>
                    <a:pt x="7" y="83"/>
                  </a:lnTo>
                  <a:lnTo>
                    <a:pt x="9" y="87"/>
                  </a:lnTo>
                  <a:lnTo>
                    <a:pt x="11" y="87"/>
                  </a:lnTo>
                  <a:lnTo>
                    <a:pt x="14" y="90"/>
                  </a:lnTo>
                  <a:lnTo>
                    <a:pt x="14" y="90"/>
                  </a:lnTo>
                  <a:lnTo>
                    <a:pt x="14" y="94"/>
                  </a:lnTo>
                  <a:lnTo>
                    <a:pt x="14" y="94"/>
                  </a:lnTo>
                  <a:lnTo>
                    <a:pt x="16" y="97"/>
                  </a:lnTo>
                  <a:lnTo>
                    <a:pt x="16" y="97"/>
                  </a:lnTo>
                  <a:lnTo>
                    <a:pt x="16" y="97"/>
                  </a:lnTo>
                  <a:lnTo>
                    <a:pt x="18" y="97"/>
                  </a:lnTo>
                  <a:lnTo>
                    <a:pt x="18" y="97"/>
                  </a:lnTo>
                  <a:lnTo>
                    <a:pt x="18" y="97"/>
                  </a:lnTo>
                  <a:lnTo>
                    <a:pt x="18" y="97"/>
                  </a:lnTo>
                  <a:lnTo>
                    <a:pt x="18" y="97"/>
                  </a:lnTo>
                  <a:lnTo>
                    <a:pt x="16" y="101"/>
                  </a:lnTo>
                  <a:lnTo>
                    <a:pt x="16" y="101"/>
                  </a:lnTo>
                  <a:lnTo>
                    <a:pt x="18" y="106"/>
                  </a:lnTo>
                  <a:lnTo>
                    <a:pt x="18" y="106"/>
                  </a:lnTo>
                  <a:lnTo>
                    <a:pt x="18" y="106"/>
                  </a:lnTo>
                  <a:lnTo>
                    <a:pt x="18" y="106"/>
                  </a:lnTo>
                  <a:lnTo>
                    <a:pt x="21" y="106"/>
                  </a:lnTo>
                  <a:lnTo>
                    <a:pt x="21" y="106"/>
                  </a:lnTo>
                  <a:lnTo>
                    <a:pt x="21" y="106"/>
                  </a:lnTo>
                  <a:lnTo>
                    <a:pt x="21" y="106"/>
                  </a:lnTo>
                  <a:lnTo>
                    <a:pt x="23" y="106"/>
                  </a:lnTo>
                  <a:lnTo>
                    <a:pt x="23" y="106"/>
                  </a:lnTo>
                  <a:lnTo>
                    <a:pt x="23" y="109"/>
                  </a:lnTo>
                  <a:lnTo>
                    <a:pt x="23" y="109"/>
                  </a:lnTo>
                  <a:lnTo>
                    <a:pt x="26" y="111"/>
                  </a:lnTo>
                  <a:lnTo>
                    <a:pt x="28" y="111"/>
                  </a:lnTo>
                  <a:lnTo>
                    <a:pt x="28" y="111"/>
                  </a:lnTo>
                  <a:lnTo>
                    <a:pt x="28" y="113"/>
                  </a:lnTo>
                  <a:lnTo>
                    <a:pt x="28" y="113"/>
                  </a:lnTo>
                  <a:lnTo>
                    <a:pt x="30" y="116"/>
                  </a:lnTo>
                  <a:lnTo>
                    <a:pt x="30" y="116"/>
                  </a:lnTo>
                  <a:lnTo>
                    <a:pt x="30" y="116"/>
                  </a:lnTo>
                  <a:lnTo>
                    <a:pt x="30" y="118"/>
                  </a:lnTo>
                  <a:lnTo>
                    <a:pt x="30" y="118"/>
                  </a:lnTo>
                  <a:lnTo>
                    <a:pt x="35" y="120"/>
                  </a:lnTo>
                  <a:lnTo>
                    <a:pt x="37" y="123"/>
                  </a:lnTo>
                  <a:lnTo>
                    <a:pt x="37" y="125"/>
                  </a:lnTo>
                  <a:lnTo>
                    <a:pt x="40" y="125"/>
                  </a:lnTo>
                  <a:lnTo>
                    <a:pt x="42" y="125"/>
                  </a:lnTo>
                  <a:lnTo>
                    <a:pt x="42" y="125"/>
                  </a:lnTo>
                  <a:lnTo>
                    <a:pt x="44" y="125"/>
                  </a:lnTo>
                  <a:lnTo>
                    <a:pt x="44" y="125"/>
                  </a:lnTo>
                  <a:lnTo>
                    <a:pt x="44" y="125"/>
                  </a:lnTo>
                  <a:lnTo>
                    <a:pt x="44" y="125"/>
                  </a:lnTo>
                  <a:lnTo>
                    <a:pt x="47" y="125"/>
                  </a:lnTo>
                  <a:lnTo>
                    <a:pt x="47" y="125"/>
                  </a:lnTo>
                  <a:lnTo>
                    <a:pt x="47" y="127"/>
                  </a:lnTo>
                  <a:lnTo>
                    <a:pt x="49" y="127"/>
                  </a:lnTo>
                  <a:lnTo>
                    <a:pt x="54" y="127"/>
                  </a:lnTo>
                  <a:lnTo>
                    <a:pt x="56" y="127"/>
                  </a:lnTo>
                  <a:lnTo>
                    <a:pt x="56" y="127"/>
                  </a:lnTo>
                  <a:lnTo>
                    <a:pt x="56" y="125"/>
                  </a:lnTo>
                  <a:lnTo>
                    <a:pt x="56" y="125"/>
                  </a:lnTo>
                  <a:lnTo>
                    <a:pt x="56" y="123"/>
                  </a:lnTo>
                  <a:lnTo>
                    <a:pt x="56" y="123"/>
                  </a:lnTo>
                  <a:lnTo>
                    <a:pt x="56" y="123"/>
                  </a:lnTo>
                  <a:lnTo>
                    <a:pt x="59" y="123"/>
                  </a:lnTo>
                  <a:lnTo>
                    <a:pt x="59" y="123"/>
                  </a:lnTo>
                  <a:lnTo>
                    <a:pt x="59" y="123"/>
                  </a:lnTo>
                  <a:lnTo>
                    <a:pt x="59" y="120"/>
                  </a:lnTo>
                  <a:lnTo>
                    <a:pt x="59" y="118"/>
                  </a:lnTo>
                  <a:lnTo>
                    <a:pt x="59" y="118"/>
                  </a:lnTo>
                  <a:lnTo>
                    <a:pt x="59" y="118"/>
                  </a:lnTo>
                  <a:lnTo>
                    <a:pt x="59" y="116"/>
                  </a:lnTo>
                  <a:lnTo>
                    <a:pt x="59" y="116"/>
                  </a:lnTo>
                  <a:lnTo>
                    <a:pt x="59" y="116"/>
                  </a:lnTo>
                  <a:lnTo>
                    <a:pt x="63" y="111"/>
                  </a:lnTo>
                  <a:lnTo>
                    <a:pt x="63" y="111"/>
                  </a:lnTo>
                  <a:lnTo>
                    <a:pt x="66" y="109"/>
                  </a:lnTo>
                  <a:lnTo>
                    <a:pt x="66" y="109"/>
                  </a:lnTo>
                  <a:lnTo>
                    <a:pt x="63" y="106"/>
                  </a:lnTo>
                  <a:lnTo>
                    <a:pt x="63" y="106"/>
                  </a:lnTo>
                  <a:lnTo>
                    <a:pt x="63" y="106"/>
                  </a:lnTo>
                  <a:lnTo>
                    <a:pt x="63" y="104"/>
                  </a:lnTo>
                  <a:lnTo>
                    <a:pt x="63" y="104"/>
                  </a:lnTo>
                  <a:lnTo>
                    <a:pt x="66" y="104"/>
                  </a:lnTo>
                  <a:lnTo>
                    <a:pt x="66" y="104"/>
                  </a:lnTo>
                  <a:lnTo>
                    <a:pt x="68" y="101"/>
                  </a:lnTo>
                  <a:lnTo>
                    <a:pt x="68" y="101"/>
                  </a:lnTo>
                  <a:lnTo>
                    <a:pt x="68" y="101"/>
                  </a:lnTo>
                  <a:lnTo>
                    <a:pt x="68" y="101"/>
                  </a:lnTo>
                  <a:lnTo>
                    <a:pt x="71" y="101"/>
                  </a:lnTo>
                  <a:lnTo>
                    <a:pt x="71" y="99"/>
                  </a:lnTo>
                  <a:lnTo>
                    <a:pt x="71" y="99"/>
                  </a:lnTo>
                  <a:lnTo>
                    <a:pt x="71" y="97"/>
                  </a:lnTo>
                  <a:lnTo>
                    <a:pt x="73" y="97"/>
                  </a:lnTo>
                  <a:lnTo>
                    <a:pt x="73" y="97"/>
                  </a:lnTo>
                  <a:lnTo>
                    <a:pt x="78" y="97"/>
                  </a:lnTo>
                  <a:lnTo>
                    <a:pt x="78" y="97"/>
                  </a:lnTo>
                  <a:lnTo>
                    <a:pt x="80" y="94"/>
                  </a:lnTo>
                  <a:lnTo>
                    <a:pt x="80" y="94"/>
                  </a:lnTo>
                  <a:lnTo>
                    <a:pt x="82" y="94"/>
                  </a:lnTo>
                  <a:lnTo>
                    <a:pt x="85" y="97"/>
                  </a:lnTo>
                  <a:lnTo>
                    <a:pt x="87" y="97"/>
                  </a:lnTo>
                  <a:lnTo>
                    <a:pt x="92" y="94"/>
                  </a:lnTo>
                  <a:lnTo>
                    <a:pt x="94" y="92"/>
                  </a:lnTo>
                  <a:lnTo>
                    <a:pt x="99" y="92"/>
                  </a:lnTo>
                  <a:lnTo>
                    <a:pt x="104" y="87"/>
                  </a:lnTo>
                  <a:lnTo>
                    <a:pt x="106" y="87"/>
                  </a:lnTo>
                  <a:lnTo>
                    <a:pt x="111" y="83"/>
                  </a:lnTo>
                  <a:lnTo>
                    <a:pt x="111" y="83"/>
                  </a:lnTo>
                  <a:lnTo>
                    <a:pt x="113" y="83"/>
                  </a:lnTo>
                  <a:lnTo>
                    <a:pt x="113" y="83"/>
                  </a:lnTo>
                  <a:lnTo>
                    <a:pt x="113" y="83"/>
                  </a:lnTo>
                  <a:lnTo>
                    <a:pt x="113" y="83"/>
                  </a:lnTo>
                  <a:lnTo>
                    <a:pt x="113" y="80"/>
                  </a:lnTo>
                  <a:lnTo>
                    <a:pt x="113" y="80"/>
                  </a:lnTo>
                  <a:lnTo>
                    <a:pt x="113" y="78"/>
                  </a:lnTo>
                  <a:lnTo>
                    <a:pt x="113" y="78"/>
                  </a:lnTo>
                  <a:lnTo>
                    <a:pt x="113" y="78"/>
                  </a:lnTo>
                  <a:lnTo>
                    <a:pt x="111" y="78"/>
                  </a:lnTo>
                  <a:lnTo>
                    <a:pt x="111" y="75"/>
                  </a:lnTo>
                  <a:lnTo>
                    <a:pt x="111" y="73"/>
                  </a:lnTo>
                  <a:lnTo>
                    <a:pt x="111" y="73"/>
                  </a:lnTo>
                  <a:lnTo>
                    <a:pt x="111" y="73"/>
                  </a:lnTo>
                  <a:lnTo>
                    <a:pt x="113" y="71"/>
                  </a:lnTo>
                  <a:lnTo>
                    <a:pt x="113" y="68"/>
                  </a:lnTo>
                  <a:lnTo>
                    <a:pt x="113" y="66"/>
                  </a:lnTo>
                  <a:lnTo>
                    <a:pt x="115" y="66"/>
                  </a:lnTo>
                  <a:lnTo>
                    <a:pt x="120" y="64"/>
                  </a:lnTo>
                  <a:lnTo>
                    <a:pt x="120" y="64"/>
                  </a:lnTo>
                  <a:lnTo>
                    <a:pt x="120" y="64"/>
                  </a:lnTo>
                  <a:lnTo>
                    <a:pt x="120" y="61"/>
                  </a:lnTo>
                  <a:lnTo>
                    <a:pt x="123" y="61"/>
                  </a:lnTo>
                  <a:lnTo>
                    <a:pt x="120" y="61"/>
                  </a:lnTo>
                  <a:lnTo>
                    <a:pt x="120" y="59"/>
                  </a:lnTo>
                  <a:lnTo>
                    <a:pt x="120" y="59"/>
                  </a:lnTo>
                  <a:lnTo>
                    <a:pt x="120" y="56"/>
                  </a:lnTo>
                  <a:lnTo>
                    <a:pt x="120" y="56"/>
                  </a:lnTo>
                  <a:lnTo>
                    <a:pt x="123" y="54"/>
                  </a:lnTo>
                  <a:lnTo>
                    <a:pt x="123" y="54"/>
                  </a:lnTo>
                  <a:lnTo>
                    <a:pt x="125" y="54"/>
                  </a:lnTo>
                  <a:lnTo>
                    <a:pt x="127" y="54"/>
                  </a:lnTo>
                  <a:lnTo>
                    <a:pt x="127" y="52"/>
                  </a:lnTo>
                  <a:lnTo>
                    <a:pt x="127" y="52"/>
                  </a:lnTo>
                  <a:lnTo>
                    <a:pt x="127" y="52"/>
                  </a:lnTo>
                  <a:lnTo>
                    <a:pt x="127" y="49"/>
                  </a:lnTo>
                  <a:lnTo>
                    <a:pt x="127" y="49"/>
                  </a:lnTo>
                  <a:lnTo>
                    <a:pt x="130" y="47"/>
                  </a:lnTo>
                  <a:lnTo>
                    <a:pt x="130" y="47"/>
                  </a:lnTo>
                  <a:lnTo>
                    <a:pt x="130" y="4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4" name="Freeform 96">
              <a:extLst>
                <a:ext uri="{FF2B5EF4-FFF2-40B4-BE49-F238E27FC236}">
                  <a16:creationId xmlns:a16="http://schemas.microsoft.com/office/drawing/2014/main" id="{C83479DB-3C15-8B2C-C58A-80ABCDD3A700}"/>
                </a:ext>
              </a:extLst>
            </p:cNvPr>
            <p:cNvSpPr>
              <a:spLocks noEditPoints="1"/>
            </p:cNvSpPr>
            <p:nvPr/>
          </p:nvSpPr>
          <p:spPr bwMode="auto">
            <a:xfrm>
              <a:off x="10093324" y="3153929"/>
              <a:ext cx="681038" cy="819150"/>
            </a:xfrm>
            <a:custGeom>
              <a:avLst/>
              <a:gdLst>
                <a:gd name="T0" fmla="*/ 381 w 429"/>
                <a:gd name="T1" fmla="*/ 383 h 516"/>
                <a:gd name="T2" fmla="*/ 386 w 429"/>
                <a:gd name="T3" fmla="*/ 381 h 516"/>
                <a:gd name="T4" fmla="*/ 391 w 429"/>
                <a:gd name="T5" fmla="*/ 378 h 516"/>
                <a:gd name="T6" fmla="*/ 405 w 429"/>
                <a:gd name="T7" fmla="*/ 56 h 516"/>
                <a:gd name="T8" fmla="*/ 369 w 429"/>
                <a:gd name="T9" fmla="*/ 42 h 516"/>
                <a:gd name="T10" fmla="*/ 336 w 429"/>
                <a:gd name="T11" fmla="*/ 54 h 516"/>
                <a:gd name="T12" fmla="*/ 306 w 429"/>
                <a:gd name="T13" fmla="*/ 80 h 516"/>
                <a:gd name="T14" fmla="*/ 289 w 429"/>
                <a:gd name="T15" fmla="*/ 82 h 516"/>
                <a:gd name="T16" fmla="*/ 261 w 429"/>
                <a:gd name="T17" fmla="*/ 78 h 516"/>
                <a:gd name="T18" fmla="*/ 251 w 429"/>
                <a:gd name="T19" fmla="*/ 75 h 516"/>
                <a:gd name="T20" fmla="*/ 227 w 429"/>
                <a:gd name="T21" fmla="*/ 75 h 516"/>
                <a:gd name="T22" fmla="*/ 192 w 429"/>
                <a:gd name="T23" fmla="*/ 52 h 516"/>
                <a:gd name="T24" fmla="*/ 171 w 429"/>
                <a:gd name="T25" fmla="*/ 37 h 516"/>
                <a:gd name="T26" fmla="*/ 128 w 429"/>
                <a:gd name="T27" fmla="*/ 30 h 516"/>
                <a:gd name="T28" fmla="*/ 109 w 429"/>
                <a:gd name="T29" fmla="*/ 23 h 516"/>
                <a:gd name="T30" fmla="*/ 90 w 429"/>
                <a:gd name="T31" fmla="*/ 7 h 516"/>
                <a:gd name="T32" fmla="*/ 43 w 429"/>
                <a:gd name="T33" fmla="*/ 14 h 516"/>
                <a:gd name="T34" fmla="*/ 10 w 429"/>
                <a:gd name="T35" fmla="*/ 49 h 516"/>
                <a:gd name="T36" fmla="*/ 12 w 429"/>
                <a:gd name="T37" fmla="*/ 59 h 516"/>
                <a:gd name="T38" fmla="*/ 14 w 429"/>
                <a:gd name="T39" fmla="*/ 66 h 516"/>
                <a:gd name="T40" fmla="*/ 24 w 429"/>
                <a:gd name="T41" fmla="*/ 68 h 516"/>
                <a:gd name="T42" fmla="*/ 26 w 429"/>
                <a:gd name="T43" fmla="*/ 82 h 516"/>
                <a:gd name="T44" fmla="*/ 31 w 429"/>
                <a:gd name="T45" fmla="*/ 101 h 516"/>
                <a:gd name="T46" fmla="*/ 43 w 429"/>
                <a:gd name="T47" fmla="*/ 116 h 516"/>
                <a:gd name="T48" fmla="*/ 50 w 429"/>
                <a:gd name="T49" fmla="*/ 130 h 516"/>
                <a:gd name="T50" fmla="*/ 52 w 429"/>
                <a:gd name="T51" fmla="*/ 139 h 516"/>
                <a:gd name="T52" fmla="*/ 62 w 429"/>
                <a:gd name="T53" fmla="*/ 165 h 516"/>
                <a:gd name="T54" fmla="*/ 48 w 429"/>
                <a:gd name="T55" fmla="*/ 194 h 516"/>
                <a:gd name="T56" fmla="*/ 36 w 429"/>
                <a:gd name="T57" fmla="*/ 210 h 516"/>
                <a:gd name="T58" fmla="*/ 26 w 429"/>
                <a:gd name="T59" fmla="*/ 224 h 516"/>
                <a:gd name="T60" fmla="*/ 12 w 429"/>
                <a:gd name="T61" fmla="*/ 243 h 516"/>
                <a:gd name="T62" fmla="*/ 5 w 429"/>
                <a:gd name="T63" fmla="*/ 276 h 516"/>
                <a:gd name="T64" fmla="*/ 36 w 429"/>
                <a:gd name="T65" fmla="*/ 338 h 516"/>
                <a:gd name="T66" fmla="*/ 175 w 429"/>
                <a:gd name="T67" fmla="*/ 414 h 516"/>
                <a:gd name="T68" fmla="*/ 201 w 429"/>
                <a:gd name="T69" fmla="*/ 447 h 516"/>
                <a:gd name="T70" fmla="*/ 204 w 429"/>
                <a:gd name="T71" fmla="*/ 454 h 516"/>
                <a:gd name="T72" fmla="*/ 239 w 429"/>
                <a:gd name="T73" fmla="*/ 482 h 516"/>
                <a:gd name="T74" fmla="*/ 284 w 429"/>
                <a:gd name="T75" fmla="*/ 516 h 516"/>
                <a:gd name="T76" fmla="*/ 296 w 429"/>
                <a:gd name="T77" fmla="*/ 511 h 516"/>
                <a:gd name="T78" fmla="*/ 301 w 429"/>
                <a:gd name="T79" fmla="*/ 504 h 516"/>
                <a:gd name="T80" fmla="*/ 306 w 429"/>
                <a:gd name="T81" fmla="*/ 482 h 516"/>
                <a:gd name="T82" fmla="*/ 306 w 429"/>
                <a:gd name="T83" fmla="*/ 480 h 516"/>
                <a:gd name="T84" fmla="*/ 313 w 429"/>
                <a:gd name="T85" fmla="*/ 480 h 516"/>
                <a:gd name="T86" fmla="*/ 313 w 429"/>
                <a:gd name="T87" fmla="*/ 478 h 516"/>
                <a:gd name="T88" fmla="*/ 315 w 429"/>
                <a:gd name="T89" fmla="*/ 459 h 516"/>
                <a:gd name="T90" fmla="*/ 324 w 429"/>
                <a:gd name="T91" fmla="*/ 452 h 516"/>
                <a:gd name="T92" fmla="*/ 327 w 429"/>
                <a:gd name="T93" fmla="*/ 447 h 516"/>
                <a:gd name="T94" fmla="*/ 336 w 429"/>
                <a:gd name="T95" fmla="*/ 433 h 516"/>
                <a:gd name="T96" fmla="*/ 339 w 429"/>
                <a:gd name="T97" fmla="*/ 418 h 516"/>
                <a:gd name="T98" fmla="*/ 353 w 429"/>
                <a:gd name="T99" fmla="*/ 402 h 516"/>
                <a:gd name="T100" fmla="*/ 369 w 429"/>
                <a:gd name="T101" fmla="*/ 390 h 516"/>
                <a:gd name="T102" fmla="*/ 376 w 429"/>
                <a:gd name="T103" fmla="*/ 385 h 516"/>
                <a:gd name="T104" fmla="*/ 379 w 429"/>
                <a:gd name="T105" fmla="*/ 385 h 516"/>
                <a:gd name="T106" fmla="*/ 376 w 429"/>
                <a:gd name="T107" fmla="*/ 376 h 516"/>
                <a:gd name="T108" fmla="*/ 379 w 429"/>
                <a:gd name="T109" fmla="*/ 376 h 516"/>
                <a:gd name="T110" fmla="*/ 384 w 429"/>
                <a:gd name="T111" fmla="*/ 376 h 516"/>
                <a:gd name="T112" fmla="*/ 395 w 429"/>
                <a:gd name="T113" fmla="*/ 371 h 516"/>
                <a:gd name="T114" fmla="*/ 410 w 429"/>
                <a:gd name="T115" fmla="*/ 350 h 516"/>
                <a:gd name="T116" fmla="*/ 381 w 429"/>
                <a:gd name="T117" fmla="*/ 310 h 516"/>
                <a:gd name="T118" fmla="*/ 381 w 429"/>
                <a:gd name="T119" fmla="*/ 116 h 516"/>
                <a:gd name="T120" fmla="*/ 426 w 429"/>
                <a:gd name="T121" fmla="*/ 5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9" h="516">
                  <a:moveTo>
                    <a:pt x="388" y="376"/>
                  </a:moveTo>
                  <a:lnTo>
                    <a:pt x="386" y="376"/>
                  </a:lnTo>
                  <a:lnTo>
                    <a:pt x="384" y="376"/>
                  </a:lnTo>
                  <a:lnTo>
                    <a:pt x="384" y="376"/>
                  </a:lnTo>
                  <a:lnTo>
                    <a:pt x="384" y="378"/>
                  </a:lnTo>
                  <a:lnTo>
                    <a:pt x="384" y="378"/>
                  </a:lnTo>
                  <a:lnTo>
                    <a:pt x="381" y="378"/>
                  </a:lnTo>
                  <a:lnTo>
                    <a:pt x="381" y="378"/>
                  </a:lnTo>
                  <a:lnTo>
                    <a:pt x="379" y="381"/>
                  </a:lnTo>
                  <a:lnTo>
                    <a:pt x="379" y="381"/>
                  </a:lnTo>
                  <a:lnTo>
                    <a:pt x="379" y="383"/>
                  </a:lnTo>
                  <a:lnTo>
                    <a:pt x="381" y="383"/>
                  </a:lnTo>
                  <a:lnTo>
                    <a:pt x="381" y="383"/>
                  </a:lnTo>
                  <a:lnTo>
                    <a:pt x="381" y="383"/>
                  </a:lnTo>
                  <a:lnTo>
                    <a:pt x="381" y="385"/>
                  </a:lnTo>
                  <a:lnTo>
                    <a:pt x="381" y="385"/>
                  </a:lnTo>
                  <a:lnTo>
                    <a:pt x="381" y="383"/>
                  </a:lnTo>
                  <a:lnTo>
                    <a:pt x="381" y="383"/>
                  </a:lnTo>
                  <a:lnTo>
                    <a:pt x="381" y="383"/>
                  </a:lnTo>
                  <a:lnTo>
                    <a:pt x="381" y="383"/>
                  </a:lnTo>
                  <a:lnTo>
                    <a:pt x="381" y="383"/>
                  </a:lnTo>
                  <a:lnTo>
                    <a:pt x="381" y="381"/>
                  </a:lnTo>
                  <a:lnTo>
                    <a:pt x="381" y="381"/>
                  </a:lnTo>
                  <a:lnTo>
                    <a:pt x="381" y="381"/>
                  </a:lnTo>
                  <a:lnTo>
                    <a:pt x="384" y="381"/>
                  </a:lnTo>
                  <a:lnTo>
                    <a:pt x="386" y="381"/>
                  </a:lnTo>
                  <a:lnTo>
                    <a:pt x="386" y="381"/>
                  </a:lnTo>
                  <a:lnTo>
                    <a:pt x="386" y="381"/>
                  </a:lnTo>
                  <a:lnTo>
                    <a:pt x="386" y="381"/>
                  </a:lnTo>
                  <a:lnTo>
                    <a:pt x="386" y="381"/>
                  </a:lnTo>
                  <a:lnTo>
                    <a:pt x="386" y="381"/>
                  </a:lnTo>
                  <a:lnTo>
                    <a:pt x="386" y="381"/>
                  </a:lnTo>
                  <a:lnTo>
                    <a:pt x="386" y="381"/>
                  </a:lnTo>
                  <a:lnTo>
                    <a:pt x="386" y="381"/>
                  </a:lnTo>
                  <a:lnTo>
                    <a:pt x="388" y="381"/>
                  </a:lnTo>
                  <a:lnTo>
                    <a:pt x="388" y="381"/>
                  </a:lnTo>
                  <a:lnTo>
                    <a:pt x="388" y="381"/>
                  </a:lnTo>
                  <a:lnTo>
                    <a:pt x="388" y="378"/>
                  </a:lnTo>
                  <a:lnTo>
                    <a:pt x="388" y="378"/>
                  </a:lnTo>
                  <a:lnTo>
                    <a:pt x="388" y="381"/>
                  </a:lnTo>
                  <a:lnTo>
                    <a:pt x="391" y="381"/>
                  </a:lnTo>
                  <a:lnTo>
                    <a:pt x="391" y="378"/>
                  </a:lnTo>
                  <a:lnTo>
                    <a:pt x="388" y="376"/>
                  </a:lnTo>
                  <a:lnTo>
                    <a:pt x="388" y="376"/>
                  </a:lnTo>
                  <a:close/>
                  <a:moveTo>
                    <a:pt x="426" y="56"/>
                  </a:moveTo>
                  <a:lnTo>
                    <a:pt x="424" y="56"/>
                  </a:lnTo>
                  <a:lnTo>
                    <a:pt x="421" y="56"/>
                  </a:lnTo>
                  <a:lnTo>
                    <a:pt x="419" y="54"/>
                  </a:lnTo>
                  <a:lnTo>
                    <a:pt x="417" y="56"/>
                  </a:lnTo>
                  <a:lnTo>
                    <a:pt x="417" y="56"/>
                  </a:lnTo>
                  <a:lnTo>
                    <a:pt x="414" y="56"/>
                  </a:lnTo>
                  <a:lnTo>
                    <a:pt x="414" y="56"/>
                  </a:lnTo>
                  <a:lnTo>
                    <a:pt x="412" y="56"/>
                  </a:lnTo>
                  <a:lnTo>
                    <a:pt x="407" y="56"/>
                  </a:lnTo>
                  <a:lnTo>
                    <a:pt x="407" y="56"/>
                  </a:lnTo>
                  <a:lnTo>
                    <a:pt x="405" y="56"/>
                  </a:lnTo>
                  <a:lnTo>
                    <a:pt x="398" y="59"/>
                  </a:lnTo>
                  <a:lnTo>
                    <a:pt x="393" y="59"/>
                  </a:lnTo>
                  <a:lnTo>
                    <a:pt x="391" y="59"/>
                  </a:lnTo>
                  <a:lnTo>
                    <a:pt x="388" y="56"/>
                  </a:lnTo>
                  <a:lnTo>
                    <a:pt x="386" y="54"/>
                  </a:lnTo>
                  <a:lnTo>
                    <a:pt x="381" y="49"/>
                  </a:lnTo>
                  <a:lnTo>
                    <a:pt x="381" y="49"/>
                  </a:lnTo>
                  <a:lnTo>
                    <a:pt x="379" y="49"/>
                  </a:lnTo>
                  <a:lnTo>
                    <a:pt x="376" y="47"/>
                  </a:lnTo>
                  <a:lnTo>
                    <a:pt x="376" y="47"/>
                  </a:lnTo>
                  <a:lnTo>
                    <a:pt x="374" y="47"/>
                  </a:lnTo>
                  <a:lnTo>
                    <a:pt x="374" y="45"/>
                  </a:lnTo>
                  <a:lnTo>
                    <a:pt x="374" y="42"/>
                  </a:lnTo>
                  <a:lnTo>
                    <a:pt x="369" y="42"/>
                  </a:lnTo>
                  <a:lnTo>
                    <a:pt x="369" y="40"/>
                  </a:lnTo>
                  <a:lnTo>
                    <a:pt x="365" y="42"/>
                  </a:lnTo>
                  <a:lnTo>
                    <a:pt x="360" y="45"/>
                  </a:lnTo>
                  <a:lnTo>
                    <a:pt x="355" y="45"/>
                  </a:lnTo>
                  <a:lnTo>
                    <a:pt x="348" y="49"/>
                  </a:lnTo>
                  <a:lnTo>
                    <a:pt x="348" y="49"/>
                  </a:lnTo>
                  <a:lnTo>
                    <a:pt x="348" y="49"/>
                  </a:lnTo>
                  <a:lnTo>
                    <a:pt x="348" y="49"/>
                  </a:lnTo>
                  <a:lnTo>
                    <a:pt x="343" y="52"/>
                  </a:lnTo>
                  <a:lnTo>
                    <a:pt x="339" y="54"/>
                  </a:lnTo>
                  <a:lnTo>
                    <a:pt x="339" y="54"/>
                  </a:lnTo>
                  <a:lnTo>
                    <a:pt x="336" y="54"/>
                  </a:lnTo>
                  <a:lnTo>
                    <a:pt x="336" y="54"/>
                  </a:lnTo>
                  <a:lnTo>
                    <a:pt x="336" y="54"/>
                  </a:lnTo>
                  <a:lnTo>
                    <a:pt x="336" y="54"/>
                  </a:lnTo>
                  <a:lnTo>
                    <a:pt x="336" y="54"/>
                  </a:lnTo>
                  <a:lnTo>
                    <a:pt x="336" y="54"/>
                  </a:lnTo>
                  <a:lnTo>
                    <a:pt x="334" y="54"/>
                  </a:lnTo>
                  <a:lnTo>
                    <a:pt x="329" y="56"/>
                  </a:lnTo>
                  <a:lnTo>
                    <a:pt x="324" y="59"/>
                  </a:lnTo>
                  <a:lnTo>
                    <a:pt x="320" y="61"/>
                  </a:lnTo>
                  <a:lnTo>
                    <a:pt x="320" y="63"/>
                  </a:lnTo>
                  <a:lnTo>
                    <a:pt x="317" y="66"/>
                  </a:lnTo>
                  <a:lnTo>
                    <a:pt x="315" y="71"/>
                  </a:lnTo>
                  <a:lnTo>
                    <a:pt x="315" y="71"/>
                  </a:lnTo>
                  <a:lnTo>
                    <a:pt x="315" y="73"/>
                  </a:lnTo>
                  <a:lnTo>
                    <a:pt x="310" y="78"/>
                  </a:lnTo>
                  <a:lnTo>
                    <a:pt x="306" y="80"/>
                  </a:lnTo>
                  <a:lnTo>
                    <a:pt x="306" y="82"/>
                  </a:lnTo>
                  <a:lnTo>
                    <a:pt x="303" y="85"/>
                  </a:lnTo>
                  <a:lnTo>
                    <a:pt x="303" y="87"/>
                  </a:lnTo>
                  <a:lnTo>
                    <a:pt x="301" y="87"/>
                  </a:lnTo>
                  <a:lnTo>
                    <a:pt x="301" y="87"/>
                  </a:lnTo>
                  <a:lnTo>
                    <a:pt x="301" y="85"/>
                  </a:lnTo>
                  <a:lnTo>
                    <a:pt x="301" y="85"/>
                  </a:lnTo>
                  <a:lnTo>
                    <a:pt x="298" y="85"/>
                  </a:lnTo>
                  <a:lnTo>
                    <a:pt x="298" y="82"/>
                  </a:lnTo>
                  <a:lnTo>
                    <a:pt x="291" y="82"/>
                  </a:lnTo>
                  <a:lnTo>
                    <a:pt x="291" y="82"/>
                  </a:lnTo>
                  <a:lnTo>
                    <a:pt x="291" y="82"/>
                  </a:lnTo>
                  <a:lnTo>
                    <a:pt x="291" y="82"/>
                  </a:lnTo>
                  <a:lnTo>
                    <a:pt x="289" y="82"/>
                  </a:lnTo>
                  <a:lnTo>
                    <a:pt x="289" y="82"/>
                  </a:lnTo>
                  <a:lnTo>
                    <a:pt x="287" y="82"/>
                  </a:lnTo>
                  <a:lnTo>
                    <a:pt x="284" y="82"/>
                  </a:lnTo>
                  <a:lnTo>
                    <a:pt x="279" y="80"/>
                  </a:lnTo>
                  <a:lnTo>
                    <a:pt x="279" y="80"/>
                  </a:lnTo>
                  <a:lnTo>
                    <a:pt x="277" y="80"/>
                  </a:lnTo>
                  <a:lnTo>
                    <a:pt x="275" y="80"/>
                  </a:lnTo>
                  <a:lnTo>
                    <a:pt x="275" y="80"/>
                  </a:lnTo>
                  <a:lnTo>
                    <a:pt x="272" y="80"/>
                  </a:lnTo>
                  <a:lnTo>
                    <a:pt x="272" y="80"/>
                  </a:lnTo>
                  <a:lnTo>
                    <a:pt x="270" y="80"/>
                  </a:lnTo>
                  <a:lnTo>
                    <a:pt x="268" y="80"/>
                  </a:lnTo>
                  <a:lnTo>
                    <a:pt x="265" y="80"/>
                  </a:lnTo>
                  <a:lnTo>
                    <a:pt x="261" y="78"/>
                  </a:lnTo>
                  <a:lnTo>
                    <a:pt x="258" y="78"/>
                  </a:lnTo>
                  <a:lnTo>
                    <a:pt x="258" y="78"/>
                  </a:lnTo>
                  <a:lnTo>
                    <a:pt x="256" y="75"/>
                  </a:lnTo>
                  <a:lnTo>
                    <a:pt x="256" y="75"/>
                  </a:lnTo>
                  <a:lnTo>
                    <a:pt x="256" y="75"/>
                  </a:lnTo>
                  <a:lnTo>
                    <a:pt x="256" y="75"/>
                  </a:lnTo>
                  <a:lnTo>
                    <a:pt x="253" y="75"/>
                  </a:lnTo>
                  <a:lnTo>
                    <a:pt x="253" y="75"/>
                  </a:lnTo>
                  <a:lnTo>
                    <a:pt x="253" y="75"/>
                  </a:lnTo>
                  <a:lnTo>
                    <a:pt x="253" y="75"/>
                  </a:lnTo>
                  <a:lnTo>
                    <a:pt x="251" y="75"/>
                  </a:lnTo>
                  <a:lnTo>
                    <a:pt x="251" y="75"/>
                  </a:lnTo>
                  <a:lnTo>
                    <a:pt x="251" y="75"/>
                  </a:lnTo>
                  <a:lnTo>
                    <a:pt x="251" y="75"/>
                  </a:lnTo>
                  <a:lnTo>
                    <a:pt x="249" y="75"/>
                  </a:lnTo>
                  <a:lnTo>
                    <a:pt x="249" y="75"/>
                  </a:lnTo>
                  <a:lnTo>
                    <a:pt x="249" y="75"/>
                  </a:lnTo>
                  <a:lnTo>
                    <a:pt x="249" y="73"/>
                  </a:lnTo>
                  <a:lnTo>
                    <a:pt x="249" y="73"/>
                  </a:lnTo>
                  <a:lnTo>
                    <a:pt x="246" y="73"/>
                  </a:lnTo>
                  <a:lnTo>
                    <a:pt x="246" y="73"/>
                  </a:lnTo>
                  <a:lnTo>
                    <a:pt x="246" y="75"/>
                  </a:lnTo>
                  <a:lnTo>
                    <a:pt x="246" y="75"/>
                  </a:lnTo>
                  <a:lnTo>
                    <a:pt x="244" y="75"/>
                  </a:lnTo>
                  <a:lnTo>
                    <a:pt x="242" y="75"/>
                  </a:lnTo>
                  <a:lnTo>
                    <a:pt x="237" y="75"/>
                  </a:lnTo>
                  <a:lnTo>
                    <a:pt x="230" y="75"/>
                  </a:lnTo>
                  <a:lnTo>
                    <a:pt x="227" y="75"/>
                  </a:lnTo>
                  <a:lnTo>
                    <a:pt x="227" y="75"/>
                  </a:lnTo>
                  <a:lnTo>
                    <a:pt x="227" y="75"/>
                  </a:lnTo>
                  <a:lnTo>
                    <a:pt x="225" y="75"/>
                  </a:lnTo>
                  <a:lnTo>
                    <a:pt x="223" y="73"/>
                  </a:lnTo>
                  <a:lnTo>
                    <a:pt x="223" y="73"/>
                  </a:lnTo>
                  <a:lnTo>
                    <a:pt x="223" y="73"/>
                  </a:lnTo>
                  <a:lnTo>
                    <a:pt x="220" y="71"/>
                  </a:lnTo>
                  <a:lnTo>
                    <a:pt x="220" y="68"/>
                  </a:lnTo>
                  <a:lnTo>
                    <a:pt x="218" y="68"/>
                  </a:lnTo>
                  <a:lnTo>
                    <a:pt x="213" y="66"/>
                  </a:lnTo>
                  <a:lnTo>
                    <a:pt x="209" y="61"/>
                  </a:lnTo>
                  <a:lnTo>
                    <a:pt x="201" y="59"/>
                  </a:lnTo>
                  <a:lnTo>
                    <a:pt x="197" y="54"/>
                  </a:lnTo>
                  <a:lnTo>
                    <a:pt x="192" y="52"/>
                  </a:lnTo>
                  <a:lnTo>
                    <a:pt x="187" y="49"/>
                  </a:lnTo>
                  <a:lnTo>
                    <a:pt x="182" y="45"/>
                  </a:lnTo>
                  <a:lnTo>
                    <a:pt x="175" y="42"/>
                  </a:lnTo>
                  <a:lnTo>
                    <a:pt x="173" y="40"/>
                  </a:lnTo>
                  <a:lnTo>
                    <a:pt x="173" y="40"/>
                  </a:lnTo>
                  <a:lnTo>
                    <a:pt x="173" y="40"/>
                  </a:lnTo>
                  <a:lnTo>
                    <a:pt x="173" y="40"/>
                  </a:lnTo>
                  <a:lnTo>
                    <a:pt x="173" y="40"/>
                  </a:lnTo>
                  <a:lnTo>
                    <a:pt x="173" y="37"/>
                  </a:lnTo>
                  <a:lnTo>
                    <a:pt x="171" y="37"/>
                  </a:lnTo>
                  <a:lnTo>
                    <a:pt x="171" y="37"/>
                  </a:lnTo>
                  <a:lnTo>
                    <a:pt x="171" y="37"/>
                  </a:lnTo>
                  <a:lnTo>
                    <a:pt x="171" y="37"/>
                  </a:lnTo>
                  <a:lnTo>
                    <a:pt x="171" y="37"/>
                  </a:lnTo>
                  <a:lnTo>
                    <a:pt x="168" y="35"/>
                  </a:lnTo>
                  <a:lnTo>
                    <a:pt x="168" y="35"/>
                  </a:lnTo>
                  <a:lnTo>
                    <a:pt x="166" y="35"/>
                  </a:lnTo>
                  <a:lnTo>
                    <a:pt x="161" y="33"/>
                  </a:lnTo>
                  <a:lnTo>
                    <a:pt x="159" y="33"/>
                  </a:lnTo>
                  <a:lnTo>
                    <a:pt x="149" y="33"/>
                  </a:lnTo>
                  <a:lnTo>
                    <a:pt x="149" y="33"/>
                  </a:lnTo>
                  <a:lnTo>
                    <a:pt x="149" y="33"/>
                  </a:lnTo>
                  <a:lnTo>
                    <a:pt x="147" y="30"/>
                  </a:lnTo>
                  <a:lnTo>
                    <a:pt x="147" y="30"/>
                  </a:lnTo>
                  <a:lnTo>
                    <a:pt x="138" y="30"/>
                  </a:lnTo>
                  <a:lnTo>
                    <a:pt x="128" y="33"/>
                  </a:lnTo>
                  <a:lnTo>
                    <a:pt x="128" y="30"/>
                  </a:lnTo>
                  <a:lnTo>
                    <a:pt x="128" y="30"/>
                  </a:lnTo>
                  <a:lnTo>
                    <a:pt x="126" y="30"/>
                  </a:lnTo>
                  <a:lnTo>
                    <a:pt x="126" y="30"/>
                  </a:lnTo>
                  <a:lnTo>
                    <a:pt x="123" y="30"/>
                  </a:lnTo>
                  <a:lnTo>
                    <a:pt x="116" y="30"/>
                  </a:lnTo>
                  <a:lnTo>
                    <a:pt x="116" y="30"/>
                  </a:lnTo>
                  <a:lnTo>
                    <a:pt x="114" y="30"/>
                  </a:lnTo>
                  <a:lnTo>
                    <a:pt x="114" y="30"/>
                  </a:lnTo>
                  <a:lnTo>
                    <a:pt x="111" y="28"/>
                  </a:lnTo>
                  <a:lnTo>
                    <a:pt x="111" y="28"/>
                  </a:lnTo>
                  <a:lnTo>
                    <a:pt x="111" y="28"/>
                  </a:lnTo>
                  <a:lnTo>
                    <a:pt x="111" y="26"/>
                  </a:lnTo>
                  <a:lnTo>
                    <a:pt x="111" y="26"/>
                  </a:lnTo>
                  <a:lnTo>
                    <a:pt x="111" y="23"/>
                  </a:lnTo>
                  <a:lnTo>
                    <a:pt x="109" y="23"/>
                  </a:lnTo>
                  <a:lnTo>
                    <a:pt x="109" y="21"/>
                  </a:lnTo>
                  <a:lnTo>
                    <a:pt x="107" y="21"/>
                  </a:lnTo>
                  <a:lnTo>
                    <a:pt x="102" y="21"/>
                  </a:lnTo>
                  <a:lnTo>
                    <a:pt x="102" y="19"/>
                  </a:lnTo>
                  <a:lnTo>
                    <a:pt x="100" y="19"/>
                  </a:lnTo>
                  <a:lnTo>
                    <a:pt x="97" y="19"/>
                  </a:lnTo>
                  <a:lnTo>
                    <a:pt x="97" y="21"/>
                  </a:lnTo>
                  <a:lnTo>
                    <a:pt x="97" y="21"/>
                  </a:lnTo>
                  <a:lnTo>
                    <a:pt x="97" y="23"/>
                  </a:lnTo>
                  <a:lnTo>
                    <a:pt x="93" y="21"/>
                  </a:lnTo>
                  <a:lnTo>
                    <a:pt x="93" y="21"/>
                  </a:lnTo>
                  <a:lnTo>
                    <a:pt x="90" y="16"/>
                  </a:lnTo>
                  <a:lnTo>
                    <a:pt x="88" y="14"/>
                  </a:lnTo>
                  <a:lnTo>
                    <a:pt x="90" y="7"/>
                  </a:lnTo>
                  <a:lnTo>
                    <a:pt x="88" y="4"/>
                  </a:lnTo>
                  <a:lnTo>
                    <a:pt x="81" y="4"/>
                  </a:lnTo>
                  <a:lnTo>
                    <a:pt x="83" y="2"/>
                  </a:lnTo>
                  <a:lnTo>
                    <a:pt x="83" y="0"/>
                  </a:lnTo>
                  <a:lnTo>
                    <a:pt x="78" y="2"/>
                  </a:lnTo>
                  <a:lnTo>
                    <a:pt x="74" y="4"/>
                  </a:lnTo>
                  <a:lnTo>
                    <a:pt x="74" y="2"/>
                  </a:lnTo>
                  <a:lnTo>
                    <a:pt x="69" y="4"/>
                  </a:lnTo>
                  <a:lnTo>
                    <a:pt x="67" y="7"/>
                  </a:lnTo>
                  <a:lnTo>
                    <a:pt x="59" y="7"/>
                  </a:lnTo>
                  <a:lnTo>
                    <a:pt x="57" y="9"/>
                  </a:lnTo>
                  <a:lnTo>
                    <a:pt x="52" y="11"/>
                  </a:lnTo>
                  <a:lnTo>
                    <a:pt x="48" y="11"/>
                  </a:lnTo>
                  <a:lnTo>
                    <a:pt x="43" y="14"/>
                  </a:lnTo>
                  <a:lnTo>
                    <a:pt x="38" y="16"/>
                  </a:lnTo>
                  <a:lnTo>
                    <a:pt x="36" y="19"/>
                  </a:lnTo>
                  <a:lnTo>
                    <a:pt x="31" y="19"/>
                  </a:lnTo>
                  <a:lnTo>
                    <a:pt x="26" y="21"/>
                  </a:lnTo>
                  <a:lnTo>
                    <a:pt x="22" y="28"/>
                  </a:lnTo>
                  <a:lnTo>
                    <a:pt x="17" y="33"/>
                  </a:lnTo>
                  <a:lnTo>
                    <a:pt x="12" y="37"/>
                  </a:lnTo>
                  <a:lnTo>
                    <a:pt x="5" y="42"/>
                  </a:lnTo>
                  <a:lnTo>
                    <a:pt x="7" y="45"/>
                  </a:lnTo>
                  <a:lnTo>
                    <a:pt x="7" y="45"/>
                  </a:lnTo>
                  <a:lnTo>
                    <a:pt x="10" y="47"/>
                  </a:lnTo>
                  <a:lnTo>
                    <a:pt x="10" y="47"/>
                  </a:lnTo>
                  <a:lnTo>
                    <a:pt x="10" y="49"/>
                  </a:lnTo>
                  <a:lnTo>
                    <a:pt x="10" y="49"/>
                  </a:lnTo>
                  <a:lnTo>
                    <a:pt x="10" y="49"/>
                  </a:lnTo>
                  <a:lnTo>
                    <a:pt x="10" y="49"/>
                  </a:lnTo>
                  <a:lnTo>
                    <a:pt x="10" y="52"/>
                  </a:lnTo>
                  <a:lnTo>
                    <a:pt x="10" y="52"/>
                  </a:lnTo>
                  <a:lnTo>
                    <a:pt x="10" y="52"/>
                  </a:lnTo>
                  <a:lnTo>
                    <a:pt x="10" y="54"/>
                  </a:lnTo>
                  <a:lnTo>
                    <a:pt x="10" y="54"/>
                  </a:lnTo>
                  <a:lnTo>
                    <a:pt x="10" y="54"/>
                  </a:lnTo>
                  <a:lnTo>
                    <a:pt x="10" y="56"/>
                  </a:lnTo>
                  <a:lnTo>
                    <a:pt x="12" y="56"/>
                  </a:lnTo>
                  <a:lnTo>
                    <a:pt x="12" y="56"/>
                  </a:lnTo>
                  <a:lnTo>
                    <a:pt x="12" y="56"/>
                  </a:lnTo>
                  <a:lnTo>
                    <a:pt x="12" y="59"/>
                  </a:lnTo>
                  <a:lnTo>
                    <a:pt x="12" y="59"/>
                  </a:lnTo>
                  <a:lnTo>
                    <a:pt x="12" y="61"/>
                  </a:lnTo>
                  <a:lnTo>
                    <a:pt x="12" y="61"/>
                  </a:lnTo>
                  <a:lnTo>
                    <a:pt x="12" y="61"/>
                  </a:lnTo>
                  <a:lnTo>
                    <a:pt x="14" y="61"/>
                  </a:lnTo>
                  <a:lnTo>
                    <a:pt x="17" y="61"/>
                  </a:lnTo>
                  <a:lnTo>
                    <a:pt x="17" y="61"/>
                  </a:lnTo>
                  <a:lnTo>
                    <a:pt x="17" y="61"/>
                  </a:lnTo>
                  <a:lnTo>
                    <a:pt x="17" y="61"/>
                  </a:lnTo>
                  <a:lnTo>
                    <a:pt x="17" y="63"/>
                  </a:lnTo>
                  <a:lnTo>
                    <a:pt x="14" y="63"/>
                  </a:lnTo>
                  <a:lnTo>
                    <a:pt x="14" y="63"/>
                  </a:lnTo>
                  <a:lnTo>
                    <a:pt x="17" y="66"/>
                  </a:lnTo>
                  <a:lnTo>
                    <a:pt x="17" y="66"/>
                  </a:lnTo>
                  <a:lnTo>
                    <a:pt x="14" y="66"/>
                  </a:lnTo>
                  <a:lnTo>
                    <a:pt x="14" y="66"/>
                  </a:lnTo>
                  <a:lnTo>
                    <a:pt x="17" y="66"/>
                  </a:lnTo>
                  <a:lnTo>
                    <a:pt x="17" y="66"/>
                  </a:lnTo>
                  <a:lnTo>
                    <a:pt x="17" y="66"/>
                  </a:lnTo>
                  <a:lnTo>
                    <a:pt x="19" y="66"/>
                  </a:lnTo>
                  <a:lnTo>
                    <a:pt x="19" y="66"/>
                  </a:lnTo>
                  <a:lnTo>
                    <a:pt x="19" y="66"/>
                  </a:lnTo>
                  <a:lnTo>
                    <a:pt x="19" y="66"/>
                  </a:lnTo>
                  <a:lnTo>
                    <a:pt x="22" y="68"/>
                  </a:lnTo>
                  <a:lnTo>
                    <a:pt x="22" y="71"/>
                  </a:lnTo>
                  <a:lnTo>
                    <a:pt x="22" y="71"/>
                  </a:lnTo>
                  <a:lnTo>
                    <a:pt x="22" y="71"/>
                  </a:lnTo>
                  <a:lnTo>
                    <a:pt x="24" y="71"/>
                  </a:lnTo>
                  <a:lnTo>
                    <a:pt x="24" y="68"/>
                  </a:lnTo>
                  <a:lnTo>
                    <a:pt x="24" y="68"/>
                  </a:lnTo>
                  <a:lnTo>
                    <a:pt x="26" y="68"/>
                  </a:lnTo>
                  <a:lnTo>
                    <a:pt x="29" y="71"/>
                  </a:lnTo>
                  <a:lnTo>
                    <a:pt x="29" y="71"/>
                  </a:lnTo>
                  <a:lnTo>
                    <a:pt x="29" y="73"/>
                  </a:lnTo>
                  <a:lnTo>
                    <a:pt x="31" y="73"/>
                  </a:lnTo>
                  <a:lnTo>
                    <a:pt x="31" y="73"/>
                  </a:lnTo>
                  <a:lnTo>
                    <a:pt x="31" y="78"/>
                  </a:lnTo>
                  <a:lnTo>
                    <a:pt x="31" y="80"/>
                  </a:lnTo>
                  <a:lnTo>
                    <a:pt x="29" y="82"/>
                  </a:lnTo>
                  <a:lnTo>
                    <a:pt x="29" y="82"/>
                  </a:lnTo>
                  <a:lnTo>
                    <a:pt x="29" y="82"/>
                  </a:lnTo>
                  <a:lnTo>
                    <a:pt x="29" y="82"/>
                  </a:lnTo>
                  <a:lnTo>
                    <a:pt x="26" y="82"/>
                  </a:lnTo>
                  <a:lnTo>
                    <a:pt x="26" y="82"/>
                  </a:lnTo>
                  <a:lnTo>
                    <a:pt x="29" y="85"/>
                  </a:lnTo>
                  <a:lnTo>
                    <a:pt x="29" y="85"/>
                  </a:lnTo>
                  <a:lnTo>
                    <a:pt x="29" y="85"/>
                  </a:lnTo>
                  <a:lnTo>
                    <a:pt x="29" y="87"/>
                  </a:lnTo>
                  <a:lnTo>
                    <a:pt x="26" y="87"/>
                  </a:lnTo>
                  <a:lnTo>
                    <a:pt x="29" y="87"/>
                  </a:lnTo>
                  <a:lnTo>
                    <a:pt x="29" y="90"/>
                  </a:lnTo>
                  <a:lnTo>
                    <a:pt x="29" y="90"/>
                  </a:lnTo>
                  <a:lnTo>
                    <a:pt x="29" y="90"/>
                  </a:lnTo>
                  <a:lnTo>
                    <a:pt x="29" y="92"/>
                  </a:lnTo>
                  <a:lnTo>
                    <a:pt x="31" y="99"/>
                  </a:lnTo>
                  <a:lnTo>
                    <a:pt x="31" y="99"/>
                  </a:lnTo>
                  <a:lnTo>
                    <a:pt x="31" y="101"/>
                  </a:lnTo>
                  <a:lnTo>
                    <a:pt x="33" y="101"/>
                  </a:lnTo>
                  <a:lnTo>
                    <a:pt x="36" y="101"/>
                  </a:lnTo>
                  <a:lnTo>
                    <a:pt x="36" y="104"/>
                  </a:lnTo>
                  <a:lnTo>
                    <a:pt x="36" y="104"/>
                  </a:lnTo>
                  <a:lnTo>
                    <a:pt x="38" y="111"/>
                  </a:lnTo>
                  <a:lnTo>
                    <a:pt x="38" y="111"/>
                  </a:lnTo>
                  <a:lnTo>
                    <a:pt x="41" y="113"/>
                  </a:lnTo>
                  <a:lnTo>
                    <a:pt x="41" y="116"/>
                  </a:lnTo>
                  <a:lnTo>
                    <a:pt x="41" y="116"/>
                  </a:lnTo>
                  <a:lnTo>
                    <a:pt x="43" y="116"/>
                  </a:lnTo>
                  <a:lnTo>
                    <a:pt x="43" y="116"/>
                  </a:lnTo>
                  <a:lnTo>
                    <a:pt x="43" y="116"/>
                  </a:lnTo>
                  <a:lnTo>
                    <a:pt x="43" y="116"/>
                  </a:lnTo>
                  <a:lnTo>
                    <a:pt x="43" y="116"/>
                  </a:lnTo>
                  <a:lnTo>
                    <a:pt x="43" y="116"/>
                  </a:lnTo>
                  <a:lnTo>
                    <a:pt x="43" y="113"/>
                  </a:lnTo>
                  <a:lnTo>
                    <a:pt x="43" y="116"/>
                  </a:lnTo>
                  <a:lnTo>
                    <a:pt x="43" y="116"/>
                  </a:lnTo>
                  <a:lnTo>
                    <a:pt x="43" y="116"/>
                  </a:lnTo>
                  <a:lnTo>
                    <a:pt x="45" y="116"/>
                  </a:lnTo>
                  <a:lnTo>
                    <a:pt x="45" y="116"/>
                  </a:lnTo>
                  <a:lnTo>
                    <a:pt x="45" y="116"/>
                  </a:lnTo>
                  <a:lnTo>
                    <a:pt x="45" y="116"/>
                  </a:lnTo>
                  <a:lnTo>
                    <a:pt x="45" y="116"/>
                  </a:lnTo>
                  <a:lnTo>
                    <a:pt x="48" y="118"/>
                  </a:lnTo>
                  <a:lnTo>
                    <a:pt x="48" y="120"/>
                  </a:lnTo>
                  <a:lnTo>
                    <a:pt x="48" y="125"/>
                  </a:lnTo>
                  <a:lnTo>
                    <a:pt x="50" y="130"/>
                  </a:lnTo>
                  <a:lnTo>
                    <a:pt x="52" y="130"/>
                  </a:lnTo>
                  <a:lnTo>
                    <a:pt x="52" y="130"/>
                  </a:lnTo>
                  <a:lnTo>
                    <a:pt x="52" y="130"/>
                  </a:lnTo>
                  <a:lnTo>
                    <a:pt x="52" y="130"/>
                  </a:lnTo>
                  <a:lnTo>
                    <a:pt x="52" y="130"/>
                  </a:lnTo>
                  <a:lnTo>
                    <a:pt x="55" y="130"/>
                  </a:lnTo>
                  <a:lnTo>
                    <a:pt x="55" y="132"/>
                  </a:lnTo>
                  <a:lnTo>
                    <a:pt x="55" y="134"/>
                  </a:lnTo>
                  <a:lnTo>
                    <a:pt x="55" y="134"/>
                  </a:lnTo>
                  <a:lnTo>
                    <a:pt x="57" y="137"/>
                  </a:lnTo>
                  <a:lnTo>
                    <a:pt x="57" y="137"/>
                  </a:lnTo>
                  <a:lnTo>
                    <a:pt x="55" y="137"/>
                  </a:lnTo>
                  <a:lnTo>
                    <a:pt x="55" y="139"/>
                  </a:lnTo>
                  <a:lnTo>
                    <a:pt x="52" y="139"/>
                  </a:lnTo>
                  <a:lnTo>
                    <a:pt x="52" y="142"/>
                  </a:lnTo>
                  <a:lnTo>
                    <a:pt x="52" y="142"/>
                  </a:lnTo>
                  <a:lnTo>
                    <a:pt x="55" y="149"/>
                  </a:lnTo>
                  <a:lnTo>
                    <a:pt x="57" y="151"/>
                  </a:lnTo>
                  <a:lnTo>
                    <a:pt x="59" y="156"/>
                  </a:lnTo>
                  <a:lnTo>
                    <a:pt x="59" y="156"/>
                  </a:lnTo>
                  <a:lnTo>
                    <a:pt x="57" y="158"/>
                  </a:lnTo>
                  <a:lnTo>
                    <a:pt x="57" y="161"/>
                  </a:lnTo>
                  <a:lnTo>
                    <a:pt x="57" y="161"/>
                  </a:lnTo>
                  <a:lnTo>
                    <a:pt x="59" y="163"/>
                  </a:lnTo>
                  <a:lnTo>
                    <a:pt x="59" y="163"/>
                  </a:lnTo>
                  <a:lnTo>
                    <a:pt x="59" y="163"/>
                  </a:lnTo>
                  <a:lnTo>
                    <a:pt x="59" y="165"/>
                  </a:lnTo>
                  <a:lnTo>
                    <a:pt x="62" y="165"/>
                  </a:lnTo>
                  <a:lnTo>
                    <a:pt x="59" y="165"/>
                  </a:lnTo>
                  <a:lnTo>
                    <a:pt x="59" y="168"/>
                  </a:lnTo>
                  <a:lnTo>
                    <a:pt x="59" y="168"/>
                  </a:lnTo>
                  <a:lnTo>
                    <a:pt x="59" y="179"/>
                  </a:lnTo>
                  <a:lnTo>
                    <a:pt x="59" y="179"/>
                  </a:lnTo>
                  <a:lnTo>
                    <a:pt x="57" y="184"/>
                  </a:lnTo>
                  <a:lnTo>
                    <a:pt x="57" y="184"/>
                  </a:lnTo>
                  <a:lnTo>
                    <a:pt x="57" y="184"/>
                  </a:lnTo>
                  <a:lnTo>
                    <a:pt x="55" y="184"/>
                  </a:lnTo>
                  <a:lnTo>
                    <a:pt x="55" y="184"/>
                  </a:lnTo>
                  <a:lnTo>
                    <a:pt x="55" y="184"/>
                  </a:lnTo>
                  <a:lnTo>
                    <a:pt x="52" y="187"/>
                  </a:lnTo>
                  <a:lnTo>
                    <a:pt x="52" y="191"/>
                  </a:lnTo>
                  <a:lnTo>
                    <a:pt x="48" y="194"/>
                  </a:lnTo>
                  <a:lnTo>
                    <a:pt x="48" y="194"/>
                  </a:lnTo>
                  <a:lnTo>
                    <a:pt x="48" y="196"/>
                  </a:lnTo>
                  <a:lnTo>
                    <a:pt x="50" y="198"/>
                  </a:lnTo>
                  <a:lnTo>
                    <a:pt x="50" y="201"/>
                  </a:lnTo>
                  <a:lnTo>
                    <a:pt x="50" y="203"/>
                  </a:lnTo>
                  <a:lnTo>
                    <a:pt x="48" y="203"/>
                  </a:lnTo>
                  <a:lnTo>
                    <a:pt x="43" y="203"/>
                  </a:lnTo>
                  <a:lnTo>
                    <a:pt x="43" y="203"/>
                  </a:lnTo>
                  <a:lnTo>
                    <a:pt x="41" y="205"/>
                  </a:lnTo>
                  <a:lnTo>
                    <a:pt x="38" y="205"/>
                  </a:lnTo>
                  <a:lnTo>
                    <a:pt x="38" y="208"/>
                  </a:lnTo>
                  <a:lnTo>
                    <a:pt x="38" y="208"/>
                  </a:lnTo>
                  <a:lnTo>
                    <a:pt x="38" y="208"/>
                  </a:lnTo>
                  <a:lnTo>
                    <a:pt x="36" y="210"/>
                  </a:lnTo>
                  <a:lnTo>
                    <a:pt x="36" y="210"/>
                  </a:lnTo>
                  <a:lnTo>
                    <a:pt x="36" y="210"/>
                  </a:lnTo>
                  <a:lnTo>
                    <a:pt x="36" y="210"/>
                  </a:lnTo>
                  <a:lnTo>
                    <a:pt x="33" y="208"/>
                  </a:lnTo>
                  <a:lnTo>
                    <a:pt x="33" y="210"/>
                  </a:lnTo>
                  <a:lnTo>
                    <a:pt x="33" y="210"/>
                  </a:lnTo>
                  <a:lnTo>
                    <a:pt x="31" y="213"/>
                  </a:lnTo>
                  <a:lnTo>
                    <a:pt x="31" y="213"/>
                  </a:lnTo>
                  <a:lnTo>
                    <a:pt x="31" y="215"/>
                  </a:lnTo>
                  <a:lnTo>
                    <a:pt x="31" y="217"/>
                  </a:lnTo>
                  <a:lnTo>
                    <a:pt x="31" y="220"/>
                  </a:lnTo>
                  <a:lnTo>
                    <a:pt x="29" y="222"/>
                  </a:lnTo>
                  <a:lnTo>
                    <a:pt x="29" y="224"/>
                  </a:lnTo>
                  <a:lnTo>
                    <a:pt x="26" y="224"/>
                  </a:lnTo>
                  <a:lnTo>
                    <a:pt x="24" y="227"/>
                  </a:lnTo>
                  <a:lnTo>
                    <a:pt x="24" y="227"/>
                  </a:lnTo>
                  <a:lnTo>
                    <a:pt x="24" y="227"/>
                  </a:lnTo>
                  <a:lnTo>
                    <a:pt x="22" y="229"/>
                  </a:lnTo>
                  <a:lnTo>
                    <a:pt x="22" y="232"/>
                  </a:lnTo>
                  <a:lnTo>
                    <a:pt x="22" y="232"/>
                  </a:lnTo>
                  <a:lnTo>
                    <a:pt x="19" y="234"/>
                  </a:lnTo>
                  <a:lnTo>
                    <a:pt x="17" y="234"/>
                  </a:lnTo>
                  <a:lnTo>
                    <a:pt x="14" y="236"/>
                  </a:lnTo>
                  <a:lnTo>
                    <a:pt x="14" y="236"/>
                  </a:lnTo>
                  <a:lnTo>
                    <a:pt x="14" y="236"/>
                  </a:lnTo>
                  <a:lnTo>
                    <a:pt x="12" y="243"/>
                  </a:lnTo>
                  <a:lnTo>
                    <a:pt x="12" y="243"/>
                  </a:lnTo>
                  <a:lnTo>
                    <a:pt x="12" y="243"/>
                  </a:lnTo>
                  <a:lnTo>
                    <a:pt x="12" y="246"/>
                  </a:lnTo>
                  <a:lnTo>
                    <a:pt x="12" y="246"/>
                  </a:lnTo>
                  <a:lnTo>
                    <a:pt x="12" y="246"/>
                  </a:lnTo>
                  <a:lnTo>
                    <a:pt x="12" y="248"/>
                  </a:lnTo>
                  <a:lnTo>
                    <a:pt x="12" y="248"/>
                  </a:lnTo>
                  <a:lnTo>
                    <a:pt x="12" y="250"/>
                  </a:lnTo>
                  <a:lnTo>
                    <a:pt x="10" y="250"/>
                  </a:lnTo>
                  <a:lnTo>
                    <a:pt x="5" y="258"/>
                  </a:lnTo>
                  <a:lnTo>
                    <a:pt x="5" y="258"/>
                  </a:lnTo>
                  <a:lnTo>
                    <a:pt x="0" y="262"/>
                  </a:lnTo>
                  <a:lnTo>
                    <a:pt x="0" y="262"/>
                  </a:lnTo>
                  <a:lnTo>
                    <a:pt x="3" y="267"/>
                  </a:lnTo>
                  <a:lnTo>
                    <a:pt x="5" y="274"/>
                  </a:lnTo>
                  <a:lnTo>
                    <a:pt x="5" y="276"/>
                  </a:lnTo>
                  <a:lnTo>
                    <a:pt x="3" y="284"/>
                  </a:lnTo>
                  <a:lnTo>
                    <a:pt x="3" y="295"/>
                  </a:lnTo>
                  <a:lnTo>
                    <a:pt x="0" y="303"/>
                  </a:lnTo>
                  <a:lnTo>
                    <a:pt x="3" y="310"/>
                  </a:lnTo>
                  <a:lnTo>
                    <a:pt x="3" y="321"/>
                  </a:lnTo>
                  <a:lnTo>
                    <a:pt x="5" y="321"/>
                  </a:lnTo>
                  <a:lnTo>
                    <a:pt x="5" y="321"/>
                  </a:lnTo>
                  <a:lnTo>
                    <a:pt x="7" y="321"/>
                  </a:lnTo>
                  <a:lnTo>
                    <a:pt x="7" y="321"/>
                  </a:lnTo>
                  <a:lnTo>
                    <a:pt x="7" y="321"/>
                  </a:lnTo>
                  <a:lnTo>
                    <a:pt x="10" y="324"/>
                  </a:lnTo>
                  <a:lnTo>
                    <a:pt x="14" y="324"/>
                  </a:lnTo>
                  <a:lnTo>
                    <a:pt x="26" y="331"/>
                  </a:lnTo>
                  <a:lnTo>
                    <a:pt x="36" y="338"/>
                  </a:lnTo>
                  <a:lnTo>
                    <a:pt x="45" y="343"/>
                  </a:lnTo>
                  <a:lnTo>
                    <a:pt x="48" y="345"/>
                  </a:lnTo>
                  <a:lnTo>
                    <a:pt x="59" y="350"/>
                  </a:lnTo>
                  <a:lnTo>
                    <a:pt x="71" y="357"/>
                  </a:lnTo>
                  <a:lnTo>
                    <a:pt x="74" y="359"/>
                  </a:lnTo>
                  <a:lnTo>
                    <a:pt x="83" y="364"/>
                  </a:lnTo>
                  <a:lnTo>
                    <a:pt x="95" y="369"/>
                  </a:lnTo>
                  <a:lnTo>
                    <a:pt x="107" y="376"/>
                  </a:lnTo>
                  <a:lnTo>
                    <a:pt x="116" y="383"/>
                  </a:lnTo>
                  <a:lnTo>
                    <a:pt x="128" y="388"/>
                  </a:lnTo>
                  <a:lnTo>
                    <a:pt x="140" y="395"/>
                  </a:lnTo>
                  <a:lnTo>
                    <a:pt x="152" y="402"/>
                  </a:lnTo>
                  <a:lnTo>
                    <a:pt x="164" y="407"/>
                  </a:lnTo>
                  <a:lnTo>
                    <a:pt x="175" y="414"/>
                  </a:lnTo>
                  <a:lnTo>
                    <a:pt x="185" y="421"/>
                  </a:lnTo>
                  <a:lnTo>
                    <a:pt x="190" y="423"/>
                  </a:lnTo>
                  <a:lnTo>
                    <a:pt x="197" y="428"/>
                  </a:lnTo>
                  <a:lnTo>
                    <a:pt x="201" y="430"/>
                  </a:lnTo>
                  <a:lnTo>
                    <a:pt x="204" y="430"/>
                  </a:lnTo>
                  <a:lnTo>
                    <a:pt x="204" y="437"/>
                  </a:lnTo>
                  <a:lnTo>
                    <a:pt x="204" y="437"/>
                  </a:lnTo>
                  <a:lnTo>
                    <a:pt x="204" y="445"/>
                  </a:lnTo>
                  <a:lnTo>
                    <a:pt x="204" y="445"/>
                  </a:lnTo>
                  <a:lnTo>
                    <a:pt x="204" y="445"/>
                  </a:lnTo>
                  <a:lnTo>
                    <a:pt x="204" y="445"/>
                  </a:lnTo>
                  <a:lnTo>
                    <a:pt x="204" y="447"/>
                  </a:lnTo>
                  <a:lnTo>
                    <a:pt x="201" y="447"/>
                  </a:lnTo>
                  <a:lnTo>
                    <a:pt x="201" y="447"/>
                  </a:lnTo>
                  <a:lnTo>
                    <a:pt x="199" y="447"/>
                  </a:lnTo>
                  <a:lnTo>
                    <a:pt x="199" y="449"/>
                  </a:lnTo>
                  <a:lnTo>
                    <a:pt x="199" y="449"/>
                  </a:lnTo>
                  <a:lnTo>
                    <a:pt x="199" y="449"/>
                  </a:lnTo>
                  <a:lnTo>
                    <a:pt x="199" y="449"/>
                  </a:lnTo>
                  <a:lnTo>
                    <a:pt x="199" y="452"/>
                  </a:lnTo>
                  <a:lnTo>
                    <a:pt x="199" y="452"/>
                  </a:lnTo>
                  <a:lnTo>
                    <a:pt x="199" y="452"/>
                  </a:lnTo>
                  <a:lnTo>
                    <a:pt x="199" y="452"/>
                  </a:lnTo>
                  <a:lnTo>
                    <a:pt x="199" y="452"/>
                  </a:lnTo>
                  <a:lnTo>
                    <a:pt x="199" y="454"/>
                  </a:lnTo>
                  <a:lnTo>
                    <a:pt x="199" y="454"/>
                  </a:lnTo>
                  <a:lnTo>
                    <a:pt x="201" y="454"/>
                  </a:lnTo>
                  <a:lnTo>
                    <a:pt x="204" y="454"/>
                  </a:lnTo>
                  <a:lnTo>
                    <a:pt x="204" y="454"/>
                  </a:lnTo>
                  <a:lnTo>
                    <a:pt x="206" y="454"/>
                  </a:lnTo>
                  <a:lnTo>
                    <a:pt x="206" y="456"/>
                  </a:lnTo>
                  <a:lnTo>
                    <a:pt x="206" y="456"/>
                  </a:lnTo>
                  <a:lnTo>
                    <a:pt x="206" y="459"/>
                  </a:lnTo>
                  <a:lnTo>
                    <a:pt x="209" y="461"/>
                  </a:lnTo>
                  <a:lnTo>
                    <a:pt x="209" y="461"/>
                  </a:lnTo>
                  <a:lnTo>
                    <a:pt x="211" y="463"/>
                  </a:lnTo>
                  <a:lnTo>
                    <a:pt x="216" y="468"/>
                  </a:lnTo>
                  <a:lnTo>
                    <a:pt x="220" y="471"/>
                  </a:lnTo>
                  <a:lnTo>
                    <a:pt x="225" y="473"/>
                  </a:lnTo>
                  <a:lnTo>
                    <a:pt x="230" y="478"/>
                  </a:lnTo>
                  <a:lnTo>
                    <a:pt x="235" y="480"/>
                  </a:lnTo>
                  <a:lnTo>
                    <a:pt x="239" y="482"/>
                  </a:lnTo>
                  <a:lnTo>
                    <a:pt x="244" y="487"/>
                  </a:lnTo>
                  <a:lnTo>
                    <a:pt x="244" y="487"/>
                  </a:lnTo>
                  <a:lnTo>
                    <a:pt x="249" y="489"/>
                  </a:lnTo>
                  <a:lnTo>
                    <a:pt x="253" y="494"/>
                  </a:lnTo>
                  <a:lnTo>
                    <a:pt x="258" y="497"/>
                  </a:lnTo>
                  <a:lnTo>
                    <a:pt x="261" y="499"/>
                  </a:lnTo>
                  <a:lnTo>
                    <a:pt x="265" y="504"/>
                  </a:lnTo>
                  <a:lnTo>
                    <a:pt x="270" y="506"/>
                  </a:lnTo>
                  <a:lnTo>
                    <a:pt x="275" y="511"/>
                  </a:lnTo>
                  <a:lnTo>
                    <a:pt x="279" y="513"/>
                  </a:lnTo>
                  <a:lnTo>
                    <a:pt x="284" y="516"/>
                  </a:lnTo>
                  <a:lnTo>
                    <a:pt x="284" y="516"/>
                  </a:lnTo>
                  <a:lnTo>
                    <a:pt x="284" y="516"/>
                  </a:lnTo>
                  <a:lnTo>
                    <a:pt x="284" y="516"/>
                  </a:lnTo>
                  <a:lnTo>
                    <a:pt x="284" y="516"/>
                  </a:lnTo>
                  <a:lnTo>
                    <a:pt x="287" y="516"/>
                  </a:lnTo>
                  <a:lnTo>
                    <a:pt x="287" y="513"/>
                  </a:lnTo>
                  <a:lnTo>
                    <a:pt x="289" y="513"/>
                  </a:lnTo>
                  <a:lnTo>
                    <a:pt x="289" y="513"/>
                  </a:lnTo>
                  <a:lnTo>
                    <a:pt x="291" y="513"/>
                  </a:lnTo>
                  <a:lnTo>
                    <a:pt x="291" y="511"/>
                  </a:lnTo>
                  <a:lnTo>
                    <a:pt x="291" y="513"/>
                  </a:lnTo>
                  <a:lnTo>
                    <a:pt x="294" y="513"/>
                  </a:lnTo>
                  <a:lnTo>
                    <a:pt x="296" y="513"/>
                  </a:lnTo>
                  <a:lnTo>
                    <a:pt x="296" y="513"/>
                  </a:lnTo>
                  <a:lnTo>
                    <a:pt x="296" y="511"/>
                  </a:lnTo>
                  <a:lnTo>
                    <a:pt x="296" y="511"/>
                  </a:lnTo>
                  <a:lnTo>
                    <a:pt x="296" y="511"/>
                  </a:lnTo>
                  <a:lnTo>
                    <a:pt x="296" y="511"/>
                  </a:lnTo>
                  <a:lnTo>
                    <a:pt x="296" y="511"/>
                  </a:lnTo>
                  <a:lnTo>
                    <a:pt x="296" y="511"/>
                  </a:lnTo>
                  <a:lnTo>
                    <a:pt x="296" y="511"/>
                  </a:lnTo>
                  <a:lnTo>
                    <a:pt x="296" y="508"/>
                  </a:lnTo>
                  <a:lnTo>
                    <a:pt x="298" y="508"/>
                  </a:lnTo>
                  <a:lnTo>
                    <a:pt x="298" y="508"/>
                  </a:lnTo>
                  <a:lnTo>
                    <a:pt x="298" y="508"/>
                  </a:lnTo>
                  <a:lnTo>
                    <a:pt x="298" y="511"/>
                  </a:lnTo>
                  <a:lnTo>
                    <a:pt x="298" y="511"/>
                  </a:lnTo>
                  <a:lnTo>
                    <a:pt x="301" y="506"/>
                  </a:lnTo>
                  <a:lnTo>
                    <a:pt x="301" y="506"/>
                  </a:lnTo>
                  <a:lnTo>
                    <a:pt x="301" y="504"/>
                  </a:lnTo>
                  <a:lnTo>
                    <a:pt x="301" y="504"/>
                  </a:lnTo>
                  <a:lnTo>
                    <a:pt x="301" y="504"/>
                  </a:lnTo>
                  <a:lnTo>
                    <a:pt x="301" y="504"/>
                  </a:lnTo>
                  <a:lnTo>
                    <a:pt x="301" y="504"/>
                  </a:lnTo>
                  <a:lnTo>
                    <a:pt x="303" y="501"/>
                  </a:lnTo>
                  <a:lnTo>
                    <a:pt x="303" y="501"/>
                  </a:lnTo>
                  <a:lnTo>
                    <a:pt x="303" y="504"/>
                  </a:lnTo>
                  <a:lnTo>
                    <a:pt x="303" y="501"/>
                  </a:lnTo>
                  <a:lnTo>
                    <a:pt x="306" y="494"/>
                  </a:lnTo>
                  <a:lnTo>
                    <a:pt x="308" y="492"/>
                  </a:lnTo>
                  <a:lnTo>
                    <a:pt x="310" y="487"/>
                  </a:lnTo>
                  <a:lnTo>
                    <a:pt x="310" y="485"/>
                  </a:lnTo>
                  <a:lnTo>
                    <a:pt x="308" y="485"/>
                  </a:lnTo>
                  <a:lnTo>
                    <a:pt x="308" y="482"/>
                  </a:lnTo>
                  <a:lnTo>
                    <a:pt x="306" y="482"/>
                  </a:lnTo>
                  <a:lnTo>
                    <a:pt x="306" y="485"/>
                  </a:lnTo>
                  <a:lnTo>
                    <a:pt x="306" y="485"/>
                  </a:lnTo>
                  <a:lnTo>
                    <a:pt x="303" y="482"/>
                  </a:lnTo>
                  <a:lnTo>
                    <a:pt x="303" y="482"/>
                  </a:lnTo>
                  <a:lnTo>
                    <a:pt x="306" y="482"/>
                  </a:lnTo>
                  <a:lnTo>
                    <a:pt x="306" y="482"/>
                  </a:lnTo>
                  <a:lnTo>
                    <a:pt x="306" y="482"/>
                  </a:lnTo>
                  <a:lnTo>
                    <a:pt x="306" y="482"/>
                  </a:lnTo>
                  <a:lnTo>
                    <a:pt x="308" y="482"/>
                  </a:lnTo>
                  <a:lnTo>
                    <a:pt x="308" y="480"/>
                  </a:lnTo>
                  <a:lnTo>
                    <a:pt x="308" y="480"/>
                  </a:lnTo>
                  <a:lnTo>
                    <a:pt x="308" y="480"/>
                  </a:lnTo>
                  <a:lnTo>
                    <a:pt x="306" y="480"/>
                  </a:lnTo>
                  <a:lnTo>
                    <a:pt x="306" y="480"/>
                  </a:lnTo>
                  <a:lnTo>
                    <a:pt x="306" y="478"/>
                  </a:lnTo>
                  <a:lnTo>
                    <a:pt x="308" y="478"/>
                  </a:lnTo>
                  <a:lnTo>
                    <a:pt x="308" y="480"/>
                  </a:lnTo>
                  <a:lnTo>
                    <a:pt x="310" y="478"/>
                  </a:lnTo>
                  <a:lnTo>
                    <a:pt x="310" y="480"/>
                  </a:lnTo>
                  <a:lnTo>
                    <a:pt x="310" y="480"/>
                  </a:lnTo>
                  <a:lnTo>
                    <a:pt x="310" y="480"/>
                  </a:lnTo>
                  <a:lnTo>
                    <a:pt x="310" y="482"/>
                  </a:lnTo>
                  <a:lnTo>
                    <a:pt x="310" y="482"/>
                  </a:lnTo>
                  <a:lnTo>
                    <a:pt x="310" y="482"/>
                  </a:lnTo>
                  <a:lnTo>
                    <a:pt x="313" y="482"/>
                  </a:lnTo>
                  <a:lnTo>
                    <a:pt x="313" y="482"/>
                  </a:lnTo>
                  <a:lnTo>
                    <a:pt x="313" y="482"/>
                  </a:lnTo>
                  <a:lnTo>
                    <a:pt x="313" y="480"/>
                  </a:lnTo>
                  <a:lnTo>
                    <a:pt x="313" y="480"/>
                  </a:lnTo>
                  <a:lnTo>
                    <a:pt x="315" y="480"/>
                  </a:lnTo>
                  <a:lnTo>
                    <a:pt x="315" y="478"/>
                  </a:lnTo>
                  <a:lnTo>
                    <a:pt x="313" y="478"/>
                  </a:lnTo>
                  <a:lnTo>
                    <a:pt x="313" y="478"/>
                  </a:lnTo>
                  <a:lnTo>
                    <a:pt x="313" y="478"/>
                  </a:lnTo>
                  <a:lnTo>
                    <a:pt x="313" y="478"/>
                  </a:lnTo>
                  <a:lnTo>
                    <a:pt x="310" y="478"/>
                  </a:lnTo>
                  <a:lnTo>
                    <a:pt x="310" y="475"/>
                  </a:lnTo>
                  <a:lnTo>
                    <a:pt x="310" y="475"/>
                  </a:lnTo>
                  <a:lnTo>
                    <a:pt x="310" y="475"/>
                  </a:lnTo>
                  <a:lnTo>
                    <a:pt x="313" y="475"/>
                  </a:lnTo>
                  <a:lnTo>
                    <a:pt x="313" y="478"/>
                  </a:lnTo>
                  <a:lnTo>
                    <a:pt x="313" y="478"/>
                  </a:lnTo>
                  <a:lnTo>
                    <a:pt x="315" y="478"/>
                  </a:lnTo>
                  <a:lnTo>
                    <a:pt x="317" y="475"/>
                  </a:lnTo>
                  <a:lnTo>
                    <a:pt x="320" y="463"/>
                  </a:lnTo>
                  <a:lnTo>
                    <a:pt x="320" y="461"/>
                  </a:lnTo>
                  <a:lnTo>
                    <a:pt x="320" y="461"/>
                  </a:lnTo>
                  <a:lnTo>
                    <a:pt x="320" y="461"/>
                  </a:lnTo>
                  <a:lnTo>
                    <a:pt x="320" y="461"/>
                  </a:lnTo>
                  <a:lnTo>
                    <a:pt x="317" y="461"/>
                  </a:lnTo>
                  <a:lnTo>
                    <a:pt x="317" y="461"/>
                  </a:lnTo>
                  <a:lnTo>
                    <a:pt x="317" y="461"/>
                  </a:lnTo>
                  <a:lnTo>
                    <a:pt x="317" y="459"/>
                  </a:lnTo>
                  <a:lnTo>
                    <a:pt x="317" y="459"/>
                  </a:lnTo>
                  <a:lnTo>
                    <a:pt x="315" y="459"/>
                  </a:lnTo>
                  <a:lnTo>
                    <a:pt x="315" y="459"/>
                  </a:lnTo>
                  <a:lnTo>
                    <a:pt x="315" y="456"/>
                  </a:lnTo>
                  <a:lnTo>
                    <a:pt x="317" y="456"/>
                  </a:lnTo>
                  <a:lnTo>
                    <a:pt x="317" y="459"/>
                  </a:lnTo>
                  <a:lnTo>
                    <a:pt x="317" y="459"/>
                  </a:lnTo>
                  <a:lnTo>
                    <a:pt x="317" y="459"/>
                  </a:lnTo>
                  <a:lnTo>
                    <a:pt x="317" y="459"/>
                  </a:lnTo>
                  <a:lnTo>
                    <a:pt x="320" y="459"/>
                  </a:lnTo>
                  <a:lnTo>
                    <a:pt x="320" y="459"/>
                  </a:lnTo>
                  <a:lnTo>
                    <a:pt x="320" y="459"/>
                  </a:lnTo>
                  <a:lnTo>
                    <a:pt x="320" y="459"/>
                  </a:lnTo>
                  <a:lnTo>
                    <a:pt x="322" y="459"/>
                  </a:lnTo>
                  <a:lnTo>
                    <a:pt x="322" y="459"/>
                  </a:lnTo>
                  <a:lnTo>
                    <a:pt x="322" y="454"/>
                  </a:lnTo>
                  <a:lnTo>
                    <a:pt x="324" y="452"/>
                  </a:lnTo>
                  <a:lnTo>
                    <a:pt x="324" y="449"/>
                  </a:lnTo>
                  <a:lnTo>
                    <a:pt x="327" y="449"/>
                  </a:lnTo>
                  <a:lnTo>
                    <a:pt x="327" y="447"/>
                  </a:lnTo>
                  <a:lnTo>
                    <a:pt x="324" y="447"/>
                  </a:lnTo>
                  <a:lnTo>
                    <a:pt x="324" y="447"/>
                  </a:lnTo>
                  <a:lnTo>
                    <a:pt x="327" y="447"/>
                  </a:lnTo>
                  <a:lnTo>
                    <a:pt x="327" y="445"/>
                  </a:lnTo>
                  <a:lnTo>
                    <a:pt x="327" y="445"/>
                  </a:lnTo>
                  <a:lnTo>
                    <a:pt x="327" y="445"/>
                  </a:lnTo>
                  <a:lnTo>
                    <a:pt x="327" y="445"/>
                  </a:lnTo>
                  <a:lnTo>
                    <a:pt x="327" y="442"/>
                  </a:lnTo>
                  <a:lnTo>
                    <a:pt x="327" y="445"/>
                  </a:lnTo>
                  <a:lnTo>
                    <a:pt x="327" y="447"/>
                  </a:lnTo>
                  <a:lnTo>
                    <a:pt x="327" y="447"/>
                  </a:lnTo>
                  <a:lnTo>
                    <a:pt x="327" y="447"/>
                  </a:lnTo>
                  <a:lnTo>
                    <a:pt x="327" y="447"/>
                  </a:lnTo>
                  <a:lnTo>
                    <a:pt x="329" y="445"/>
                  </a:lnTo>
                  <a:lnTo>
                    <a:pt x="329" y="445"/>
                  </a:lnTo>
                  <a:lnTo>
                    <a:pt x="332" y="442"/>
                  </a:lnTo>
                  <a:lnTo>
                    <a:pt x="334" y="442"/>
                  </a:lnTo>
                  <a:lnTo>
                    <a:pt x="334" y="442"/>
                  </a:lnTo>
                  <a:lnTo>
                    <a:pt x="334" y="442"/>
                  </a:lnTo>
                  <a:lnTo>
                    <a:pt x="334" y="440"/>
                  </a:lnTo>
                  <a:lnTo>
                    <a:pt x="334" y="440"/>
                  </a:lnTo>
                  <a:lnTo>
                    <a:pt x="334" y="437"/>
                  </a:lnTo>
                  <a:lnTo>
                    <a:pt x="334" y="437"/>
                  </a:lnTo>
                  <a:lnTo>
                    <a:pt x="336" y="435"/>
                  </a:lnTo>
                  <a:lnTo>
                    <a:pt x="336" y="433"/>
                  </a:lnTo>
                  <a:lnTo>
                    <a:pt x="336" y="430"/>
                  </a:lnTo>
                  <a:lnTo>
                    <a:pt x="336" y="430"/>
                  </a:lnTo>
                  <a:lnTo>
                    <a:pt x="339" y="428"/>
                  </a:lnTo>
                  <a:lnTo>
                    <a:pt x="339" y="426"/>
                  </a:lnTo>
                  <a:lnTo>
                    <a:pt x="341" y="426"/>
                  </a:lnTo>
                  <a:lnTo>
                    <a:pt x="341" y="426"/>
                  </a:lnTo>
                  <a:lnTo>
                    <a:pt x="339" y="426"/>
                  </a:lnTo>
                  <a:lnTo>
                    <a:pt x="339" y="426"/>
                  </a:lnTo>
                  <a:lnTo>
                    <a:pt x="336" y="426"/>
                  </a:lnTo>
                  <a:lnTo>
                    <a:pt x="339" y="423"/>
                  </a:lnTo>
                  <a:lnTo>
                    <a:pt x="336" y="423"/>
                  </a:lnTo>
                  <a:lnTo>
                    <a:pt x="336" y="421"/>
                  </a:lnTo>
                  <a:lnTo>
                    <a:pt x="339" y="418"/>
                  </a:lnTo>
                  <a:lnTo>
                    <a:pt x="339" y="418"/>
                  </a:lnTo>
                  <a:lnTo>
                    <a:pt x="339" y="416"/>
                  </a:lnTo>
                  <a:lnTo>
                    <a:pt x="339" y="416"/>
                  </a:lnTo>
                  <a:lnTo>
                    <a:pt x="336" y="416"/>
                  </a:lnTo>
                  <a:lnTo>
                    <a:pt x="336" y="416"/>
                  </a:lnTo>
                  <a:lnTo>
                    <a:pt x="336" y="414"/>
                  </a:lnTo>
                  <a:lnTo>
                    <a:pt x="339" y="411"/>
                  </a:lnTo>
                  <a:lnTo>
                    <a:pt x="339" y="409"/>
                  </a:lnTo>
                  <a:lnTo>
                    <a:pt x="341" y="409"/>
                  </a:lnTo>
                  <a:lnTo>
                    <a:pt x="341" y="409"/>
                  </a:lnTo>
                  <a:lnTo>
                    <a:pt x="343" y="407"/>
                  </a:lnTo>
                  <a:lnTo>
                    <a:pt x="346" y="407"/>
                  </a:lnTo>
                  <a:lnTo>
                    <a:pt x="346" y="404"/>
                  </a:lnTo>
                  <a:lnTo>
                    <a:pt x="348" y="404"/>
                  </a:lnTo>
                  <a:lnTo>
                    <a:pt x="353" y="402"/>
                  </a:lnTo>
                  <a:lnTo>
                    <a:pt x="355" y="402"/>
                  </a:lnTo>
                  <a:lnTo>
                    <a:pt x="358" y="402"/>
                  </a:lnTo>
                  <a:lnTo>
                    <a:pt x="360" y="402"/>
                  </a:lnTo>
                  <a:lnTo>
                    <a:pt x="360" y="404"/>
                  </a:lnTo>
                  <a:lnTo>
                    <a:pt x="362" y="402"/>
                  </a:lnTo>
                  <a:lnTo>
                    <a:pt x="365" y="400"/>
                  </a:lnTo>
                  <a:lnTo>
                    <a:pt x="369" y="397"/>
                  </a:lnTo>
                  <a:lnTo>
                    <a:pt x="369" y="397"/>
                  </a:lnTo>
                  <a:lnTo>
                    <a:pt x="372" y="395"/>
                  </a:lnTo>
                  <a:lnTo>
                    <a:pt x="372" y="395"/>
                  </a:lnTo>
                  <a:lnTo>
                    <a:pt x="372" y="392"/>
                  </a:lnTo>
                  <a:lnTo>
                    <a:pt x="369" y="392"/>
                  </a:lnTo>
                  <a:lnTo>
                    <a:pt x="369" y="390"/>
                  </a:lnTo>
                  <a:lnTo>
                    <a:pt x="369" y="390"/>
                  </a:lnTo>
                  <a:lnTo>
                    <a:pt x="369" y="390"/>
                  </a:lnTo>
                  <a:lnTo>
                    <a:pt x="369" y="390"/>
                  </a:lnTo>
                  <a:lnTo>
                    <a:pt x="369" y="390"/>
                  </a:lnTo>
                  <a:lnTo>
                    <a:pt x="369" y="390"/>
                  </a:lnTo>
                  <a:lnTo>
                    <a:pt x="369" y="390"/>
                  </a:lnTo>
                  <a:lnTo>
                    <a:pt x="369" y="388"/>
                  </a:lnTo>
                  <a:lnTo>
                    <a:pt x="369" y="390"/>
                  </a:lnTo>
                  <a:lnTo>
                    <a:pt x="372" y="388"/>
                  </a:lnTo>
                  <a:lnTo>
                    <a:pt x="372" y="388"/>
                  </a:lnTo>
                  <a:lnTo>
                    <a:pt x="374" y="385"/>
                  </a:lnTo>
                  <a:lnTo>
                    <a:pt x="374" y="385"/>
                  </a:lnTo>
                  <a:lnTo>
                    <a:pt x="374" y="385"/>
                  </a:lnTo>
                  <a:lnTo>
                    <a:pt x="374" y="385"/>
                  </a:lnTo>
                  <a:lnTo>
                    <a:pt x="376" y="385"/>
                  </a:lnTo>
                  <a:lnTo>
                    <a:pt x="376" y="385"/>
                  </a:lnTo>
                  <a:lnTo>
                    <a:pt x="376" y="385"/>
                  </a:lnTo>
                  <a:lnTo>
                    <a:pt x="376" y="388"/>
                  </a:lnTo>
                  <a:lnTo>
                    <a:pt x="376" y="388"/>
                  </a:lnTo>
                  <a:lnTo>
                    <a:pt x="379" y="388"/>
                  </a:lnTo>
                  <a:lnTo>
                    <a:pt x="379" y="390"/>
                  </a:lnTo>
                  <a:lnTo>
                    <a:pt x="376" y="390"/>
                  </a:lnTo>
                  <a:lnTo>
                    <a:pt x="376" y="390"/>
                  </a:lnTo>
                  <a:lnTo>
                    <a:pt x="379" y="390"/>
                  </a:lnTo>
                  <a:lnTo>
                    <a:pt x="379" y="388"/>
                  </a:lnTo>
                  <a:lnTo>
                    <a:pt x="381" y="388"/>
                  </a:lnTo>
                  <a:lnTo>
                    <a:pt x="381" y="388"/>
                  </a:lnTo>
                  <a:lnTo>
                    <a:pt x="379" y="385"/>
                  </a:lnTo>
                  <a:lnTo>
                    <a:pt x="379" y="385"/>
                  </a:lnTo>
                  <a:lnTo>
                    <a:pt x="379" y="385"/>
                  </a:lnTo>
                  <a:lnTo>
                    <a:pt x="379" y="385"/>
                  </a:lnTo>
                  <a:lnTo>
                    <a:pt x="376" y="385"/>
                  </a:lnTo>
                  <a:lnTo>
                    <a:pt x="376" y="383"/>
                  </a:lnTo>
                  <a:lnTo>
                    <a:pt x="376" y="383"/>
                  </a:lnTo>
                  <a:lnTo>
                    <a:pt x="376" y="378"/>
                  </a:lnTo>
                  <a:lnTo>
                    <a:pt x="376" y="378"/>
                  </a:lnTo>
                  <a:lnTo>
                    <a:pt x="376" y="378"/>
                  </a:lnTo>
                  <a:lnTo>
                    <a:pt x="374" y="378"/>
                  </a:lnTo>
                  <a:lnTo>
                    <a:pt x="374" y="376"/>
                  </a:lnTo>
                  <a:lnTo>
                    <a:pt x="374" y="376"/>
                  </a:lnTo>
                  <a:lnTo>
                    <a:pt x="376" y="376"/>
                  </a:lnTo>
                  <a:lnTo>
                    <a:pt x="376" y="376"/>
                  </a:lnTo>
                  <a:lnTo>
                    <a:pt x="376" y="376"/>
                  </a:lnTo>
                  <a:lnTo>
                    <a:pt x="374" y="374"/>
                  </a:lnTo>
                  <a:lnTo>
                    <a:pt x="374" y="374"/>
                  </a:lnTo>
                  <a:lnTo>
                    <a:pt x="374" y="376"/>
                  </a:lnTo>
                  <a:lnTo>
                    <a:pt x="374" y="374"/>
                  </a:lnTo>
                  <a:lnTo>
                    <a:pt x="374" y="374"/>
                  </a:lnTo>
                  <a:lnTo>
                    <a:pt x="374" y="374"/>
                  </a:lnTo>
                  <a:lnTo>
                    <a:pt x="374" y="371"/>
                  </a:lnTo>
                  <a:lnTo>
                    <a:pt x="374" y="371"/>
                  </a:lnTo>
                  <a:lnTo>
                    <a:pt x="374" y="374"/>
                  </a:lnTo>
                  <a:lnTo>
                    <a:pt x="376" y="374"/>
                  </a:lnTo>
                  <a:lnTo>
                    <a:pt x="376" y="374"/>
                  </a:lnTo>
                  <a:lnTo>
                    <a:pt x="376" y="376"/>
                  </a:lnTo>
                  <a:lnTo>
                    <a:pt x="379" y="378"/>
                  </a:lnTo>
                  <a:lnTo>
                    <a:pt x="379" y="376"/>
                  </a:lnTo>
                  <a:lnTo>
                    <a:pt x="379" y="369"/>
                  </a:lnTo>
                  <a:lnTo>
                    <a:pt x="381" y="369"/>
                  </a:lnTo>
                  <a:lnTo>
                    <a:pt x="381" y="369"/>
                  </a:lnTo>
                  <a:lnTo>
                    <a:pt x="381" y="371"/>
                  </a:lnTo>
                  <a:lnTo>
                    <a:pt x="381" y="371"/>
                  </a:lnTo>
                  <a:lnTo>
                    <a:pt x="381" y="371"/>
                  </a:lnTo>
                  <a:lnTo>
                    <a:pt x="381" y="374"/>
                  </a:lnTo>
                  <a:lnTo>
                    <a:pt x="381" y="374"/>
                  </a:lnTo>
                  <a:lnTo>
                    <a:pt x="381" y="376"/>
                  </a:lnTo>
                  <a:lnTo>
                    <a:pt x="381" y="376"/>
                  </a:lnTo>
                  <a:lnTo>
                    <a:pt x="381" y="376"/>
                  </a:lnTo>
                  <a:lnTo>
                    <a:pt x="381" y="376"/>
                  </a:lnTo>
                  <a:lnTo>
                    <a:pt x="384" y="376"/>
                  </a:lnTo>
                  <a:lnTo>
                    <a:pt x="384" y="376"/>
                  </a:lnTo>
                  <a:lnTo>
                    <a:pt x="384" y="376"/>
                  </a:lnTo>
                  <a:lnTo>
                    <a:pt x="386" y="374"/>
                  </a:lnTo>
                  <a:lnTo>
                    <a:pt x="386" y="374"/>
                  </a:lnTo>
                  <a:lnTo>
                    <a:pt x="386" y="374"/>
                  </a:lnTo>
                  <a:lnTo>
                    <a:pt x="388" y="374"/>
                  </a:lnTo>
                  <a:lnTo>
                    <a:pt x="391" y="374"/>
                  </a:lnTo>
                  <a:lnTo>
                    <a:pt x="391" y="374"/>
                  </a:lnTo>
                  <a:lnTo>
                    <a:pt x="391" y="371"/>
                  </a:lnTo>
                  <a:lnTo>
                    <a:pt x="391" y="371"/>
                  </a:lnTo>
                  <a:lnTo>
                    <a:pt x="393" y="369"/>
                  </a:lnTo>
                  <a:lnTo>
                    <a:pt x="393" y="371"/>
                  </a:lnTo>
                  <a:lnTo>
                    <a:pt x="393" y="371"/>
                  </a:lnTo>
                  <a:lnTo>
                    <a:pt x="395" y="371"/>
                  </a:lnTo>
                  <a:lnTo>
                    <a:pt x="395" y="371"/>
                  </a:lnTo>
                  <a:lnTo>
                    <a:pt x="395" y="371"/>
                  </a:lnTo>
                  <a:lnTo>
                    <a:pt x="398" y="371"/>
                  </a:lnTo>
                  <a:lnTo>
                    <a:pt x="400" y="369"/>
                  </a:lnTo>
                  <a:lnTo>
                    <a:pt x="403" y="366"/>
                  </a:lnTo>
                  <a:lnTo>
                    <a:pt x="403" y="366"/>
                  </a:lnTo>
                  <a:lnTo>
                    <a:pt x="405" y="364"/>
                  </a:lnTo>
                  <a:lnTo>
                    <a:pt x="405" y="362"/>
                  </a:lnTo>
                  <a:lnTo>
                    <a:pt x="410" y="357"/>
                  </a:lnTo>
                  <a:lnTo>
                    <a:pt x="410" y="357"/>
                  </a:lnTo>
                  <a:lnTo>
                    <a:pt x="410" y="357"/>
                  </a:lnTo>
                  <a:lnTo>
                    <a:pt x="410" y="357"/>
                  </a:lnTo>
                  <a:lnTo>
                    <a:pt x="410" y="352"/>
                  </a:lnTo>
                  <a:lnTo>
                    <a:pt x="410" y="352"/>
                  </a:lnTo>
                  <a:lnTo>
                    <a:pt x="410" y="350"/>
                  </a:lnTo>
                  <a:lnTo>
                    <a:pt x="407" y="347"/>
                  </a:lnTo>
                  <a:lnTo>
                    <a:pt x="405" y="345"/>
                  </a:lnTo>
                  <a:lnTo>
                    <a:pt x="403" y="340"/>
                  </a:lnTo>
                  <a:lnTo>
                    <a:pt x="400" y="338"/>
                  </a:lnTo>
                  <a:lnTo>
                    <a:pt x="395" y="336"/>
                  </a:lnTo>
                  <a:lnTo>
                    <a:pt x="393" y="331"/>
                  </a:lnTo>
                  <a:lnTo>
                    <a:pt x="391" y="329"/>
                  </a:lnTo>
                  <a:lnTo>
                    <a:pt x="388" y="324"/>
                  </a:lnTo>
                  <a:lnTo>
                    <a:pt x="386" y="321"/>
                  </a:lnTo>
                  <a:lnTo>
                    <a:pt x="384" y="319"/>
                  </a:lnTo>
                  <a:lnTo>
                    <a:pt x="384" y="317"/>
                  </a:lnTo>
                  <a:lnTo>
                    <a:pt x="381" y="314"/>
                  </a:lnTo>
                  <a:lnTo>
                    <a:pt x="381" y="314"/>
                  </a:lnTo>
                  <a:lnTo>
                    <a:pt x="381" y="310"/>
                  </a:lnTo>
                  <a:lnTo>
                    <a:pt x="379" y="305"/>
                  </a:lnTo>
                  <a:lnTo>
                    <a:pt x="379" y="303"/>
                  </a:lnTo>
                  <a:lnTo>
                    <a:pt x="379" y="295"/>
                  </a:lnTo>
                  <a:lnTo>
                    <a:pt x="379" y="291"/>
                  </a:lnTo>
                  <a:lnTo>
                    <a:pt x="379" y="286"/>
                  </a:lnTo>
                  <a:lnTo>
                    <a:pt x="379" y="279"/>
                  </a:lnTo>
                  <a:lnTo>
                    <a:pt x="379" y="276"/>
                  </a:lnTo>
                  <a:lnTo>
                    <a:pt x="379" y="272"/>
                  </a:lnTo>
                  <a:lnTo>
                    <a:pt x="379" y="267"/>
                  </a:lnTo>
                  <a:lnTo>
                    <a:pt x="379" y="134"/>
                  </a:lnTo>
                  <a:lnTo>
                    <a:pt x="379" y="127"/>
                  </a:lnTo>
                  <a:lnTo>
                    <a:pt x="379" y="120"/>
                  </a:lnTo>
                  <a:lnTo>
                    <a:pt x="379" y="118"/>
                  </a:lnTo>
                  <a:lnTo>
                    <a:pt x="381" y="116"/>
                  </a:lnTo>
                  <a:lnTo>
                    <a:pt x="381" y="116"/>
                  </a:lnTo>
                  <a:lnTo>
                    <a:pt x="386" y="111"/>
                  </a:lnTo>
                  <a:lnTo>
                    <a:pt x="391" y="106"/>
                  </a:lnTo>
                  <a:lnTo>
                    <a:pt x="395" y="101"/>
                  </a:lnTo>
                  <a:lnTo>
                    <a:pt x="400" y="97"/>
                  </a:lnTo>
                  <a:lnTo>
                    <a:pt x="403" y="94"/>
                  </a:lnTo>
                  <a:lnTo>
                    <a:pt x="405" y="90"/>
                  </a:lnTo>
                  <a:lnTo>
                    <a:pt x="407" y="85"/>
                  </a:lnTo>
                  <a:lnTo>
                    <a:pt x="410" y="82"/>
                  </a:lnTo>
                  <a:lnTo>
                    <a:pt x="414" y="75"/>
                  </a:lnTo>
                  <a:lnTo>
                    <a:pt x="419" y="68"/>
                  </a:lnTo>
                  <a:lnTo>
                    <a:pt x="424" y="63"/>
                  </a:lnTo>
                  <a:lnTo>
                    <a:pt x="429" y="56"/>
                  </a:lnTo>
                  <a:lnTo>
                    <a:pt x="426" y="56"/>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5" name="Freeform 97">
              <a:extLst>
                <a:ext uri="{FF2B5EF4-FFF2-40B4-BE49-F238E27FC236}">
                  <a16:creationId xmlns:a16="http://schemas.microsoft.com/office/drawing/2014/main" id="{F99C962D-AAFB-0F0B-50F1-DA41EDD31D5A}"/>
                </a:ext>
              </a:extLst>
            </p:cNvPr>
            <p:cNvSpPr>
              <a:spLocks noEditPoints="1"/>
            </p:cNvSpPr>
            <p:nvPr/>
          </p:nvSpPr>
          <p:spPr bwMode="auto">
            <a:xfrm>
              <a:off x="6488112" y="2668154"/>
              <a:ext cx="517525" cy="544513"/>
            </a:xfrm>
            <a:custGeom>
              <a:avLst/>
              <a:gdLst>
                <a:gd name="T0" fmla="*/ 312 w 326"/>
                <a:gd name="T1" fmla="*/ 90 h 343"/>
                <a:gd name="T2" fmla="*/ 315 w 326"/>
                <a:gd name="T3" fmla="*/ 69 h 343"/>
                <a:gd name="T4" fmla="*/ 284 w 326"/>
                <a:gd name="T5" fmla="*/ 48 h 343"/>
                <a:gd name="T6" fmla="*/ 258 w 326"/>
                <a:gd name="T7" fmla="*/ 43 h 343"/>
                <a:gd name="T8" fmla="*/ 234 w 326"/>
                <a:gd name="T9" fmla="*/ 52 h 343"/>
                <a:gd name="T10" fmla="*/ 217 w 326"/>
                <a:gd name="T11" fmla="*/ 57 h 343"/>
                <a:gd name="T12" fmla="*/ 210 w 326"/>
                <a:gd name="T13" fmla="*/ 57 h 343"/>
                <a:gd name="T14" fmla="*/ 203 w 326"/>
                <a:gd name="T15" fmla="*/ 52 h 343"/>
                <a:gd name="T16" fmla="*/ 194 w 326"/>
                <a:gd name="T17" fmla="*/ 38 h 343"/>
                <a:gd name="T18" fmla="*/ 187 w 326"/>
                <a:gd name="T19" fmla="*/ 29 h 343"/>
                <a:gd name="T20" fmla="*/ 173 w 326"/>
                <a:gd name="T21" fmla="*/ 24 h 343"/>
                <a:gd name="T22" fmla="*/ 147 w 326"/>
                <a:gd name="T23" fmla="*/ 19 h 343"/>
                <a:gd name="T24" fmla="*/ 128 w 326"/>
                <a:gd name="T25" fmla="*/ 22 h 343"/>
                <a:gd name="T26" fmla="*/ 128 w 326"/>
                <a:gd name="T27" fmla="*/ 10 h 343"/>
                <a:gd name="T28" fmla="*/ 116 w 326"/>
                <a:gd name="T29" fmla="*/ 7 h 343"/>
                <a:gd name="T30" fmla="*/ 102 w 326"/>
                <a:gd name="T31" fmla="*/ 14 h 343"/>
                <a:gd name="T32" fmla="*/ 87 w 326"/>
                <a:gd name="T33" fmla="*/ 26 h 343"/>
                <a:gd name="T34" fmla="*/ 61 w 326"/>
                <a:gd name="T35" fmla="*/ 19 h 343"/>
                <a:gd name="T36" fmla="*/ 47 w 326"/>
                <a:gd name="T37" fmla="*/ 19 h 343"/>
                <a:gd name="T38" fmla="*/ 33 w 326"/>
                <a:gd name="T39" fmla="*/ 31 h 343"/>
                <a:gd name="T40" fmla="*/ 23 w 326"/>
                <a:gd name="T41" fmla="*/ 48 h 343"/>
                <a:gd name="T42" fmla="*/ 40 w 326"/>
                <a:gd name="T43" fmla="*/ 85 h 343"/>
                <a:gd name="T44" fmla="*/ 42 w 326"/>
                <a:gd name="T45" fmla="*/ 107 h 343"/>
                <a:gd name="T46" fmla="*/ 40 w 326"/>
                <a:gd name="T47" fmla="*/ 121 h 343"/>
                <a:gd name="T48" fmla="*/ 21 w 326"/>
                <a:gd name="T49" fmla="*/ 121 h 343"/>
                <a:gd name="T50" fmla="*/ 33 w 326"/>
                <a:gd name="T51" fmla="*/ 145 h 343"/>
                <a:gd name="T52" fmla="*/ 23 w 326"/>
                <a:gd name="T53" fmla="*/ 164 h 343"/>
                <a:gd name="T54" fmla="*/ 12 w 326"/>
                <a:gd name="T55" fmla="*/ 185 h 343"/>
                <a:gd name="T56" fmla="*/ 16 w 326"/>
                <a:gd name="T57" fmla="*/ 209 h 343"/>
                <a:gd name="T58" fmla="*/ 7 w 326"/>
                <a:gd name="T59" fmla="*/ 230 h 343"/>
                <a:gd name="T60" fmla="*/ 14 w 326"/>
                <a:gd name="T61" fmla="*/ 237 h 343"/>
                <a:gd name="T62" fmla="*/ 38 w 326"/>
                <a:gd name="T63" fmla="*/ 239 h 343"/>
                <a:gd name="T64" fmla="*/ 42 w 326"/>
                <a:gd name="T65" fmla="*/ 256 h 343"/>
                <a:gd name="T66" fmla="*/ 59 w 326"/>
                <a:gd name="T67" fmla="*/ 263 h 343"/>
                <a:gd name="T68" fmla="*/ 64 w 326"/>
                <a:gd name="T69" fmla="*/ 284 h 343"/>
                <a:gd name="T70" fmla="*/ 61 w 326"/>
                <a:gd name="T71" fmla="*/ 291 h 343"/>
                <a:gd name="T72" fmla="*/ 54 w 326"/>
                <a:gd name="T73" fmla="*/ 315 h 343"/>
                <a:gd name="T74" fmla="*/ 61 w 326"/>
                <a:gd name="T75" fmla="*/ 343 h 343"/>
                <a:gd name="T76" fmla="*/ 116 w 326"/>
                <a:gd name="T77" fmla="*/ 317 h 343"/>
                <a:gd name="T78" fmla="*/ 189 w 326"/>
                <a:gd name="T79" fmla="*/ 298 h 343"/>
                <a:gd name="T80" fmla="*/ 175 w 326"/>
                <a:gd name="T81" fmla="*/ 301 h 343"/>
                <a:gd name="T82" fmla="*/ 175 w 326"/>
                <a:gd name="T83" fmla="*/ 296 h 343"/>
                <a:gd name="T84" fmla="*/ 189 w 326"/>
                <a:gd name="T85" fmla="*/ 296 h 343"/>
                <a:gd name="T86" fmla="*/ 244 w 326"/>
                <a:gd name="T87" fmla="*/ 294 h 343"/>
                <a:gd name="T88" fmla="*/ 217 w 326"/>
                <a:gd name="T89" fmla="*/ 296 h 343"/>
                <a:gd name="T90" fmla="*/ 203 w 326"/>
                <a:gd name="T91" fmla="*/ 296 h 343"/>
                <a:gd name="T92" fmla="*/ 210 w 326"/>
                <a:gd name="T93" fmla="*/ 296 h 343"/>
                <a:gd name="T94" fmla="*/ 222 w 326"/>
                <a:gd name="T95" fmla="*/ 291 h 343"/>
                <a:gd name="T96" fmla="*/ 236 w 326"/>
                <a:gd name="T97" fmla="*/ 291 h 343"/>
                <a:gd name="T98" fmla="*/ 248 w 326"/>
                <a:gd name="T99" fmla="*/ 291 h 343"/>
                <a:gd name="T100" fmla="*/ 258 w 326"/>
                <a:gd name="T101" fmla="*/ 294 h 343"/>
                <a:gd name="T102" fmla="*/ 258 w 326"/>
                <a:gd name="T103" fmla="*/ 294 h 343"/>
                <a:gd name="T104" fmla="*/ 258 w 326"/>
                <a:gd name="T105" fmla="*/ 296 h 343"/>
                <a:gd name="T106" fmla="*/ 284 w 326"/>
                <a:gd name="T107" fmla="*/ 296 h 343"/>
                <a:gd name="T108" fmla="*/ 286 w 326"/>
                <a:gd name="T109" fmla="*/ 289 h 343"/>
                <a:gd name="T110" fmla="*/ 291 w 326"/>
                <a:gd name="T111" fmla="*/ 298 h 343"/>
                <a:gd name="T112" fmla="*/ 312 w 326"/>
                <a:gd name="T113" fmla="*/ 294 h 343"/>
                <a:gd name="T114" fmla="*/ 296 w 326"/>
                <a:gd name="T115" fmla="*/ 256 h 343"/>
                <a:gd name="T116" fmla="*/ 298 w 326"/>
                <a:gd name="T117" fmla="*/ 194 h 343"/>
                <a:gd name="T118" fmla="*/ 312 w 326"/>
                <a:gd name="T119" fmla="*/ 152 h 343"/>
                <a:gd name="T120" fmla="*/ 291 w 326"/>
                <a:gd name="T121" fmla="*/ 30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 h="343">
                  <a:moveTo>
                    <a:pt x="324" y="121"/>
                  </a:moveTo>
                  <a:lnTo>
                    <a:pt x="322" y="107"/>
                  </a:lnTo>
                  <a:lnTo>
                    <a:pt x="322" y="104"/>
                  </a:lnTo>
                  <a:lnTo>
                    <a:pt x="319" y="104"/>
                  </a:lnTo>
                  <a:lnTo>
                    <a:pt x="319" y="104"/>
                  </a:lnTo>
                  <a:lnTo>
                    <a:pt x="319" y="104"/>
                  </a:lnTo>
                  <a:lnTo>
                    <a:pt x="319" y="104"/>
                  </a:lnTo>
                  <a:lnTo>
                    <a:pt x="322" y="104"/>
                  </a:lnTo>
                  <a:lnTo>
                    <a:pt x="322" y="104"/>
                  </a:lnTo>
                  <a:lnTo>
                    <a:pt x="322" y="102"/>
                  </a:lnTo>
                  <a:lnTo>
                    <a:pt x="319" y="100"/>
                  </a:lnTo>
                  <a:lnTo>
                    <a:pt x="319" y="97"/>
                  </a:lnTo>
                  <a:lnTo>
                    <a:pt x="319" y="97"/>
                  </a:lnTo>
                  <a:lnTo>
                    <a:pt x="319" y="97"/>
                  </a:lnTo>
                  <a:lnTo>
                    <a:pt x="319" y="97"/>
                  </a:lnTo>
                  <a:lnTo>
                    <a:pt x="319" y="97"/>
                  </a:lnTo>
                  <a:lnTo>
                    <a:pt x="319" y="95"/>
                  </a:lnTo>
                  <a:lnTo>
                    <a:pt x="317" y="93"/>
                  </a:lnTo>
                  <a:lnTo>
                    <a:pt x="317" y="93"/>
                  </a:lnTo>
                  <a:lnTo>
                    <a:pt x="317" y="93"/>
                  </a:lnTo>
                  <a:lnTo>
                    <a:pt x="315" y="93"/>
                  </a:lnTo>
                  <a:lnTo>
                    <a:pt x="315" y="93"/>
                  </a:lnTo>
                  <a:lnTo>
                    <a:pt x="312" y="90"/>
                  </a:lnTo>
                  <a:lnTo>
                    <a:pt x="312" y="90"/>
                  </a:lnTo>
                  <a:lnTo>
                    <a:pt x="312" y="90"/>
                  </a:lnTo>
                  <a:lnTo>
                    <a:pt x="312" y="90"/>
                  </a:lnTo>
                  <a:lnTo>
                    <a:pt x="312" y="90"/>
                  </a:lnTo>
                  <a:lnTo>
                    <a:pt x="312" y="88"/>
                  </a:lnTo>
                  <a:lnTo>
                    <a:pt x="312" y="85"/>
                  </a:lnTo>
                  <a:lnTo>
                    <a:pt x="312" y="85"/>
                  </a:lnTo>
                  <a:lnTo>
                    <a:pt x="315" y="85"/>
                  </a:lnTo>
                  <a:lnTo>
                    <a:pt x="315" y="83"/>
                  </a:lnTo>
                  <a:lnTo>
                    <a:pt x="315" y="81"/>
                  </a:lnTo>
                  <a:lnTo>
                    <a:pt x="317" y="81"/>
                  </a:lnTo>
                  <a:lnTo>
                    <a:pt x="317" y="81"/>
                  </a:lnTo>
                  <a:lnTo>
                    <a:pt x="317" y="78"/>
                  </a:lnTo>
                  <a:lnTo>
                    <a:pt x="317" y="78"/>
                  </a:lnTo>
                  <a:lnTo>
                    <a:pt x="317" y="78"/>
                  </a:lnTo>
                  <a:lnTo>
                    <a:pt x="315" y="78"/>
                  </a:lnTo>
                  <a:lnTo>
                    <a:pt x="315" y="76"/>
                  </a:lnTo>
                  <a:lnTo>
                    <a:pt x="315" y="76"/>
                  </a:lnTo>
                  <a:lnTo>
                    <a:pt x="315" y="76"/>
                  </a:lnTo>
                  <a:lnTo>
                    <a:pt x="317" y="74"/>
                  </a:lnTo>
                  <a:lnTo>
                    <a:pt x="317" y="74"/>
                  </a:lnTo>
                  <a:lnTo>
                    <a:pt x="317" y="74"/>
                  </a:lnTo>
                  <a:lnTo>
                    <a:pt x="317" y="71"/>
                  </a:lnTo>
                  <a:lnTo>
                    <a:pt x="317" y="71"/>
                  </a:lnTo>
                  <a:lnTo>
                    <a:pt x="317" y="71"/>
                  </a:lnTo>
                  <a:lnTo>
                    <a:pt x="317" y="69"/>
                  </a:lnTo>
                  <a:lnTo>
                    <a:pt x="317" y="69"/>
                  </a:lnTo>
                  <a:lnTo>
                    <a:pt x="317" y="67"/>
                  </a:lnTo>
                  <a:lnTo>
                    <a:pt x="315" y="69"/>
                  </a:lnTo>
                  <a:lnTo>
                    <a:pt x="312" y="71"/>
                  </a:lnTo>
                  <a:lnTo>
                    <a:pt x="312" y="71"/>
                  </a:lnTo>
                  <a:lnTo>
                    <a:pt x="310" y="71"/>
                  </a:lnTo>
                  <a:lnTo>
                    <a:pt x="310" y="71"/>
                  </a:lnTo>
                  <a:lnTo>
                    <a:pt x="305" y="64"/>
                  </a:lnTo>
                  <a:lnTo>
                    <a:pt x="303" y="59"/>
                  </a:lnTo>
                  <a:lnTo>
                    <a:pt x="300" y="57"/>
                  </a:lnTo>
                  <a:lnTo>
                    <a:pt x="300" y="55"/>
                  </a:lnTo>
                  <a:lnTo>
                    <a:pt x="300" y="55"/>
                  </a:lnTo>
                  <a:lnTo>
                    <a:pt x="298" y="55"/>
                  </a:lnTo>
                  <a:lnTo>
                    <a:pt x="296" y="55"/>
                  </a:lnTo>
                  <a:lnTo>
                    <a:pt x="296" y="55"/>
                  </a:lnTo>
                  <a:lnTo>
                    <a:pt x="296" y="55"/>
                  </a:lnTo>
                  <a:lnTo>
                    <a:pt x="293" y="52"/>
                  </a:lnTo>
                  <a:lnTo>
                    <a:pt x="293" y="50"/>
                  </a:lnTo>
                  <a:lnTo>
                    <a:pt x="293" y="48"/>
                  </a:lnTo>
                  <a:lnTo>
                    <a:pt x="291" y="48"/>
                  </a:lnTo>
                  <a:lnTo>
                    <a:pt x="291" y="48"/>
                  </a:lnTo>
                  <a:lnTo>
                    <a:pt x="288" y="48"/>
                  </a:lnTo>
                  <a:lnTo>
                    <a:pt x="288" y="48"/>
                  </a:lnTo>
                  <a:lnTo>
                    <a:pt x="288" y="45"/>
                  </a:lnTo>
                  <a:lnTo>
                    <a:pt x="288" y="45"/>
                  </a:lnTo>
                  <a:lnTo>
                    <a:pt x="288" y="43"/>
                  </a:lnTo>
                  <a:lnTo>
                    <a:pt x="286" y="45"/>
                  </a:lnTo>
                  <a:lnTo>
                    <a:pt x="286" y="48"/>
                  </a:lnTo>
                  <a:lnTo>
                    <a:pt x="284" y="48"/>
                  </a:lnTo>
                  <a:lnTo>
                    <a:pt x="284" y="48"/>
                  </a:lnTo>
                  <a:lnTo>
                    <a:pt x="284" y="48"/>
                  </a:lnTo>
                  <a:lnTo>
                    <a:pt x="284" y="45"/>
                  </a:lnTo>
                  <a:lnTo>
                    <a:pt x="284" y="45"/>
                  </a:lnTo>
                  <a:lnTo>
                    <a:pt x="281" y="45"/>
                  </a:lnTo>
                  <a:lnTo>
                    <a:pt x="281" y="45"/>
                  </a:lnTo>
                  <a:lnTo>
                    <a:pt x="281" y="45"/>
                  </a:lnTo>
                  <a:lnTo>
                    <a:pt x="281" y="45"/>
                  </a:lnTo>
                  <a:lnTo>
                    <a:pt x="281" y="45"/>
                  </a:lnTo>
                  <a:lnTo>
                    <a:pt x="279" y="45"/>
                  </a:lnTo>
                  <a:lnTo>
                    <a:pt x="279" y="45"/>
                  </a:lnTo>
                  <a:lnTo>
                    <a:pt x="270" y="43"/>
                  </a:lnTo>
                  <a:lnTo>
                    <a:pt x="267" y="43"/>
                  </a:lnTo>
                  <a:lnTo>
                    <a:pt x="267" y="43"/>
                  </a:lnTo>
                  <a:lnTo>
                    <a:pt x="265" y="43"/>
                  </a:lnTo>
                  <a:lnTo>
                    <a:pt x="265" y="43"/>
                  </a:lnTo>
                  <a:lnTo>
                    <a:pt x="265" y="43"/>
                  </a:lnTo>
                  <a:lnTo>
                    <a:pt x="265" y="43"/>
                  </a:lnTo>
                  <a:lnTo>
                    <a:pt x="265" y="43"/>
                  </a:lnTo>
                  <a:lnTo>
                    <a:pt x="262" y="43"/>
                  </a:lnTo>
                  <a:lnTo>
                    <a:pt x="262" y="43"/>
                  </a:lnTo>
                  <a:lnTo>
                    <a:pt x="262" y="43"/>
                  </a:lnTo>
                  <a:lnTo>
                    <a:pt x="262" y="43"/>
                  </a:lnTo>
                  <a:lnTo>
                    <a:pt x="262" y="43"/>
                  </a:lnTo>
                  <a:lnTo>
                    <a:pt x="260" y="43"/>
                  </a:lnTo>
                  <a:lnTo>
                    <a:pt x="258" y="43"/>
                  </a:lnTo>
                  <a:lnTo>
                    <a:pt x="258" y="43"/>
                  </a:lnTo>
                  <a:lnTo>
                    <a:pt x="258" y="45"/>
                  </a:lnTo>
                  <a:lnTo>
                    <a:pt x="255" y="45"/>
                  </a:lnTo>
                  <a:lnTo>
                    <a:pt x="255" y="45"/>
                  </a:lnTo>
                  <a:lnTo>
                    <a:pt x="253" y="45"/>
                  </a:lnTo>
                  <a:lnTo>
                    <a:pt x="253" y="45"/>
                  </a:lnTo>
                  <a:lnTo>
                    <a:pt x="251" y="45"/>
                  </a:lnTo>
                  <a:lnTo>
                    <a:pt x="248" y="48"/>
                  </a:lnTo>
                  <a:lnTo>
                    <a:pt x="248" y="48"/>
                  </a:lnTo>
                  <a:lnTo>
                    <a:pt x="246" y="48"/>
                  </a:lnTo>
                  <a:lnTo>
                    <a:pt x="246" y="48"/>
                  </a:lnTo>
                  <a:lnTo>
                    <a:pt x="246" y="50"/>
                  </a:lnTo>
                  <a:lnTo>
                    <a:pt x="244" y="50"/>
                  </a:lnTo>
                  <a:lnTo>
                    <a:pt x="244" y="50"/>
                  </a:lnTo>
                  <a:lnTo>
                    <a:pt x="244" y="50"/>
                  </a:lnTo>
                  <a:lnTo>
                    <a:pt x="244" y="50"/>
                  </a:lnTo>
                  <a:lnTo>
                    <a:pt x="244" y="50"/>
                  </a:lnTo>
                  <a:lnTo>
                    <a:pt x="244" y="50"/>
                  </a:lnTo>
                  <a:lnTo>
                    <a:pt x="244" y="50"/>
                  </a:lnTo>
                  <a:lnTo>
                    <a:pt x="244" y="50"/>
                  </a:lnTo>
                  <a:lnTo>
                    <a:pt x="241" y="50"/>
                  </a:lnTo>
                  <a:lnTo>
                    <a:pt x="239" y="50"/>
                  </a:lnTo>
                  <a:lnTo>
                    <a:pt x="239" y="50"/>
                  </a:lnTo>
                  <a:lnTo>
                    <a:pt x="236" y="50"/>
                  </a:lnTo>
                  <a:lnTo>
                    <a:pt x="236" y="52"/>
                  </a:lnTo>
                  <a:lnTo>
                    <a:pt x="234" y="52"/>
                  </a:lnTo>
                  <a:lnTo>
                    <a:pt x="232" y="52"/>
                  </a:lnTo>
                  <a:lnTo>
                    <a:pt x="232" y="52"/>
                  </a:lnTo>
                  <a:lnTo>
                    <a:pt x="232" y="55"/>
                  </a:lnTo>
                  <a:lnTo>
                    <a:pt x="232" y="55"/>
                  </a:lnTo>
                  <a:lnTo>
                    <a:pt x="232" y="55"/>
                  </a:lnTo>
                  <a:lnTo>
                    <a:pt x="229" y="55"/>
                  </a:lnTo>
                  <a:lnTo>
                    <a:pt x="229" y="57"/>
                  </a:lnTo>
                  <a:lnTo>
                    <a:pt x="229" y="57"/>
                  </a:lnTo>
                  <a:lnTo>
                    <a:pt x="229" y="57"/>
                  </a:lnTo>
                  <a:lnTo>
                    <a:pt x="229" y="59"/>
                  </a:lnTo>
                  <a:lnTo>
                    <a:pt x="229" y="59"/>
                  </a:lnTo>
                  <a:lnTo>
                    <a:pt x="229" y="59"/>
                  </a:lnTo>
                  <a:lnTo>
                    <a:pt x="229" y="59"/>
                  </a:lnTo>
                  <a:lnTo>
                    <a:pt x="227" y="59"/>
                  </a:lnTo>
                  <a:lnTo>
                    <a:pt x="227" y="59"/>
                  </a:lnTo>
                  <a:lnTo>
                    <a:pt x="227" y="59"/>
                  </a:lnTo>
                  <a:lnTo>
                    <a:pt x="227" y="62"/>
                  </a:lnTo>
                  <a:lnTo>
                    <a:pt x="227" y="62"/>
                  </a:lnTo>
                  <a:lnTo>
                    <a:pt x="225" y="62"/>
                  </a:lnTo>
                  <a:lnTo>
                    <a:pt x="225" y="62"/>
                  </a:lnTo>
                  <a:lnTo>
                    <a:pt x="225" y="59"/>
                  </a:lnTo>
                  <a:lnTo>
                    <a:pt x="225" y="59"/>
                  </a:lnTo>
                  <a:lnTo>
                    <a:pt x="222" y="57"/>
                  </a:lnTo>
                  <a:lnTo>
                    <a:pt x="220" y="57"/>
                  </a:lnTo>
                  <a:lnTo>
                    <a:pt x="220" y="57"/>
                  </a:lnTo>
                  <a:lnTo>
                    <a:pt x="217" y="57"/>
                  </a:lnTo>
                  <a:lnTo>
                    <a:pt x="217" y="57"/>
                  </a:lnTo>
                  <a:lnTo>
                    <a:pt x="220" y="55"/>
                  </a:lnTo>
                  <a:lnTo>
                    <a:pt x="220" y="55"/>
                  </a:lnTo>
                  <a:lnTo>
                    <a:pt x="220" y="52"/>
                  </a:lnTo>
                  <a:lnTo>
                    <a:pt x="220" y="52"/>
                  </a:lnTo>
                  <a:lnTo>
                    <a:pt x="217" y="52"/>
                  </a:lnTo>
                  <a:lnTo>
                    <a:pt x="217" y="52"/>
                  </a:lnTo>
                  <a:lnTo>
                    <a:pt x="217" y="52"/>
                  </a:lnTo>
                  <a:lnTo>
                    <a:pt x="217" y="52"/>
                  </a:lnTo>
                  <a:lnTo>
                    <a:pt x="217" y="55"/>
                  </a:lnTo>
                  <a:lnTo>
                    <a:pt x="217" y="55"/>
                  </a:lnTo>
                  <a:lnTo>
                    <a:pt x="217" y="55"/>
                  </a:lnTo>
                  <a:lnTo>
                    <a:pt x="217" y="55"/>
                  </a:lnTo>
                  <a:lnTo>
                    <a:pt x="215" y="57"/>
                  </a:lnTo>
                  <a:lnTo>
                    <a:pt x="215" y="55"/>
                  </a:lnTo>
                  <a:lnTo>
                    <a:pt x="215" y="55"/>
                  </a:lnTo>
                  <a:lnTo>
                    <a:pt x="213" y="55"/>
                  </a:lnTo>
                  <a:lnTo>
                    <a:pt x="213" y="55"/>
                  </a:lnTo>
                  <a:lnTo>
                    <a:pt x="213" y="55"/>
                  </a:lnTo>
                  <a:lnTo>
                    <a:pt x="213" y="55"/>
                  </a:lnTo>
                  <a:lnTo>
                    <a:pt x="210" y="55"/>
                  </a:lnTo>
                  <a:lnTo>
                    <a:pt x="210" y="55"/>
                  </a:lnTo>
                  <a:lnTo>
                    <a:pt x="210" y="55"/>
                  </a:lnTo>
                  <a:lnTo>
                    <a:pt x="210" y="57"/>
                  </a:lnTo>
                  <a:lnTo>
                    <a:pt x="210" y="57"/>
                  </a:lnTo>
                  <a:lnTo>
                    <a:pt x="210" y="57"/>
                  </a:lnTo>
                  <a:lnTo>
                    <a:pt x="210" y="57"/>
                  </a:lnTo>
                  <a:lnTo>
                    <a:pt x="210" y="57"/>
                  </a:lnTo>
                  <a:lnTo>
                    <a:pt x="210" y="57"/>
                  </a:lnTo>
                  <a:lnTo>
                    <a:pt x="208" y="55"/>
                  </a:lnTo>
                  <a:lnTo>
                    <a:pt x="208" y="55"/>
                  </a:lnTo>
                  <a:lnTo>
                    <a:pt x="208" y="55"/>
                  </a:lnTo>
                  <a:lnTo>
                    <a:pt x="208" y="55"/>
                  </a:lnTo>
                  <a:lnTo>
                    <a:pt x="208" y="55"/>
                  </a:lnTo>
                  <a:lnTo>
                    <a:pt x="208" y="55"/>
                  </a:lnTo>
                  <a:lnTo>
                    <a:pt x="208" y="52"/>
                  </a:lnTo>
                  <a:lnTo>
                    <a:pt x="206" y="52"/>
                  </a:lnTo>
                  <a:lnTo>
                    <a:pt x="206" y="52"/>
                  </a:lnTo>
                  <a:lnTo>
                    <a:pt x="206" y="52"/>
                  </a:lnTo>
                  <a:lnTo>
                    <a:pt x="206" y="52"/>
                  </a:lnTo>
                  <a:lnTo>
                    <a:pt x="206" y="52"/>
                  </a:lnTo>
                  <a:lnTo>
                    <a:pt x="206" y="52"/>
                  </a:lnTo>
                  <a:lnTo>
                    <a:pt x="206" y="52"/>
                  </a:lnTo>
                  <a:lnTo>
                    <a:pt x="206" y="55"/>
                  </a:lnTo>
                  <a:lnTo>
                    <a:pt x="203" y="52"/>
                  </a:lnTo>
                  <a:lnTo>
                    <a:pt x="203" y="52"/>
                  </a:lnTo>
                  <a:lnTo>
                    <a:pt x="203" y="52"/>
                  </a:lnTo>
                  <a:lnTo>
                    <a:pt x="203" y="52"/>
                  </a:lnTo>
                  <a:lnTo>
                    <a:pt x="203" y="52"/>
                  </a:lnTo>
                  <a:lnTo>
                    <a:pt x="203" y="52"/>
                  </a:lnTo>
                  <a:lnTo>
                    <a:pt x="203" y="52"/>
                  </a:lnTo>
                  <a:lnTo>
                    <a:pt x="203" y="52"/>
                  </a:lnTo>
                  <a:lnTo>
                    <a:pt x="206" y="50"/>
                  </a:lnTo>
                  <a:lnTo>
                    <a:pt x="203" y="50"/>
                  </a:lnTo>
                  <a:lnTo>
                    <a:pt x="203" y="48"/>
                  </a:lnTo>
                  <a:lnTo>
                    <a:pt x="203" y="48"/>
                  </a:lnTo>
                  <a:lnTo>
                    <a:pt x="203" y="48"/>
                  </a:lnTo>
                  <a:lnTo>
                    <a:pt x="201" y="48"/>
                  </a:lnTo>
                  <a:lnTo>
                    <a:pt x="201" y="48"/>
                  </a:lnTo>
                  <a:lnTo>
                    <a:pt x="201" y="45"/>
                  </a:lnTo>
                  <a:lnTo>
                    <a:pt x="199" y="45"/>
                  </a:lnTo>
                  <a:lnTo>
                    <a:pt x="199" y="45"/>
                  </a:lnTo>
                  <a:lnTo>
                    <a:pt x="199" y="45"/>
                  </a:lnTo>
                  <a:lnTo>
                    <a:pt x="199" y="45"/>
                  </a:lnTo>
                  <a:lnTo>
                    <a:pt x="199" y="45"/>
                  </a:lnTo>
                  <a:lnTo>
                    <a:pt x="196" y="45"/>
                  </a:lnTo>
                  <a:lnTo>
                    <a:pt x="196" y="45"/>
                  </a:lnTo>
                  <a:lnTo>
                    <a:pt x="196" y="45"/>
                  </a:lnTo>
                  <a:lnTo>
                    <a:pt x="196" y="45"/>
                  </a:lnTo>
                  <a:lnTo>
                    <a:pt x="194" y="45"/>
                  </a:lnTo>
                  <a:lnTo>
                    <a:pt x="194" y="45"/>
                  </a:lnTo>
                  <a:lnTo>
                    <a:pt x="196" y="43"/>
                  </a:lnTo>
                  <a:lnTo>
                    <a:pt x="194" y="41"/>
                  </a:lnTo>
                  <a:lnTo>
                    <a:pt x="194" y="41"/>
                  </a:lnTo>
                  <a:lnTo>
                    <a:pt x="194" y="41"/>
                  </a:lnTo>
                  <a:lnTo>
                    <a:pt x="194" y="38"/>
                  </a:lnTo>
                  <a:lnTo>
                    <a:pt x="194" y="38"/>
                  </a:lnTo>
                  <a:lnTo>
                    <a:pt x="194" y="38"/>
                  </a:lnTo>
                  <a:lnTo>
                    <a:pt x="194" y="38"/>
                  </a:lnTo>
                  <a:lnTo>
                    <a:pt x="194" y="36"/>
                  </a:lnTo>
                  <a:lnTo>
                    <a:pt x="194" y="36"/>
                  </a:lnTo>
                  <a:lnTo>
                    <a:pt x="191" y="36"/>
                  </a:lnTo>
                  <a:lnTo>
                    <a:pt x="191" y="36"/>
                  </a:lnTo>
                  <a:lnTo>
                    <a:pt x="191" y="33"/>
                  </a:lnTo>
                  <a:lnTo>
                    <a:pt x="191" y="36"/>
                  </a:lnTo>
                  <a:lnTo>
                    <a:pt x="191" y="36"/>
                  </a:lnTo>
                  <a:lnTo>
                    <a:pt x="189" y="36"/>
                  </a:lnTo>
                  <a:lnTo>
                    <a:pt x="189" y="33"/>
                  </a:lnTo>
                  <a:lnTo>
                    <a:pt x="189" y="33"/>
                  </a:lnTo>
                  <a:lnTo>
                    <a:pt x="189" y="33"/>
                  </a:lnTo>
                  <a:lnTo>
                    <a:pt x="189" y="33"/>
                  </a:lnTo>
                  <a:lnTo>
                    <a:pt x="189" y="33"/>
                  </a:lnTo>
                  <a:lnTo>
                    <a:pt x="189" y="33"/>
                  </a:lnTo>
                  <a:lnTo>
                    <a:pt x="189" y="33"/>
                  </a:lnTo>
                  <a:lnTo>
                    <a:pt x="191" y="33"/>
                  </a:lnTo>
                  <a:lnTo>
                    <a:pt x="191" y="31"/>
                  </a:lnTo>
                  <a:lnTo>
                    <a:pt x="189" y="31"/>
                  </a:lnTo>
                  <a:lnTo>
                    <a:pt x="189" y="31"/>
                  </a:lnTo>
                  <a:lnTo>
                    <a:pt x="189" y="29"/>
                  </a:lnTo>
                  <a:lnTo>
                    <a:pt x="187" y="29"/>
                  </a:lnTo>
                  <a:lnTo>
                    <a:pt x="187" y="29"/>
                  </a:lnTo>
                  <a:lnTo>
                    <a:pt x="189" y="29"/>
                  </a:lnTo>
                  <a:lnTo>
                    <a:pt x="189" y="26"/>
                  </a:lnTo>
                  <a:lnTo>
                    <a:pt x="187" y="29"/>
                  </a:lnTo>
                  <a:lnTo>
                    <a:pt x="187" y="29"/>
                  </a:lnTo>
                  <a:lnTo>
                    <a:pt x="187" y="29"/>
                  </a:lnTo>
                  <a:lnTo>
                    <a:pt x="187" y="29"/>
                  </a:lnTo>
                  <a:lnTo>
                    <a:pt x="187" y="29"/>
                  </a:lnTo>
                  <a:lnTo>
                    <a:pt x="187" y="29"/>
                  </a:lnTo>
                  <a:lnTo>
                    <a:pt x="187" y="29"/>
                  </a:lnTo>
                  <a:lnTo>
                    <a:pt x="187" y="26"/>
                  </a:lnTo>
                  <a:lnTo>
                    <a:pt x="187" y="24"/>
                  </a:lnTo>
                  <a:lnTo>
                    <a:pt x="187" y="24"/>
                  </a:lnTo>
                  <a:lnTo>
                    <a:pt x="187" y="24"/>
                  </a:lnTo>
                  <a:lnTo>
                    <a:pt x="184" y="24"/>
                  </a:lnTo>
                  <a:lnTo>
                    <a:pt x="184" y="24"/>
                  </a:lnTo>
                  <a:lnTo>
                    <a:pt x="184" y="24"/>
                  </a:lnTo>
                  <a:lnTo>
                    <a:pt x="184" y="24"/>
                  </a:lnTo>
                  <a:lnTo>
                    <a:pt x="182" y="22"/>
                  </a:lnTo>
                  <a:lnTo>
                    <a:pt x="180" y="22"/>
                  </a:lnTo>
                  <a:lnTo>
                    <a:pt x="177" y="22"/>
                  </a:lnTo>
                  <a:lnTo>
                    <a:pt x="177" y="22"/>
                  </a:lnTo>
                  <a:lnTo>
                    <a:pt x="177" y="22"/>
                  </a:lnTo>
                  <a:lnTo>
                    <a:pt x="175" y="22"/>
                  </a:lnTo>
                  <a:lnTo>
                    <a:pt x="175" y="24"/>
                  </a:lnTo>
                  <a:lnTo>
                    <a:pt x="175" y="24"/>
                  </a:lnTo>
                  <a:lnTo>
                    <a:pt x="175" y="24"/>
                  </a:lnTo>
                  <a:lnTo>
                    <a:pt x="175" y="24"/>
                  </a:lnTo>
                  <a:lnTo>
                    <a:pt x="175" y="24"/>
                  </a:lnTo>
                  <a:lnTo>
                    <a:pt x="173" y="24"/>
                  </a:lnTo>
                  <a:lnTo>
                    <a:pt x="173" y="24"/>
                  </a:lnTo>
                  <a:lnTo>
                    <a:pt x="173" y="24"/>
                  </a:lnTo>
                  <a:lnTo>
                    <a:pt x="173" y="24"/>
                  </a:lnTo>
                  <a:lnTo>
                    <a:pt x="173" y="24"/>
                  </a:lnTo>
                  <a:lnTo>
                    <a:pt x="170" y="24"/>
                  </a:lnTo>
                  <a:lnTo>
                    <a:pt x="170" y="24"/>
                  </a:lnTo>
                  <a:lnTo>
                    <a:pt x="170" y="22"/>
                  </a:lnTo>
                  <a:lnTo>
                    <a:pt x="170" y="22"/>
                  </a:lnTo>
                  <a:lnTo>
                    <a:pt x="170" y="22"/>
                  </a:lnTo>
                  <a:lnTo>
                    <a:pt x="170" y="22"/>
                  </a:lnTo>
                  <a:lnTo>
                    <a:pt x="168" y="22"/>
                  </a:lnTo>
                  <a:lnTo>
                    <a:pt x="168" y="22"/>
                  </a:lnTo>
                  <a:lnTo>
                    <a:pt x="168" y="22"/>
                  </a:lnTo>
                  <a:lnTo>
                    <a:pt x="168" y="22"/>
                  </a:lnTo>
                  <a:lnTo>
                    <a:pt x="168" y="19"/>
                  </a:lnTo>
                  <a:lnTo>
                    <a:pt x="165" y="19"/>
                  </a:lnTo>
                  <a:lnTo>
                    <a:pt x="165" y="17"/>
                  </a:lnTo>
                  <a:lnTo>
                    <a:pt x="165" y="17"/>
                  </a:lnTo>
                  <a:lnTo>
                    <a:pt x="163" y="17"/>
                  </a:lnTo>
                  <a:lnTo>
                    <a:pt x="163" y="14"/>
                  </a:lnTo>
                  <a:lnTo>
                    <a:pt x="161" y="14"/>
                  </a:lnTo>
                  <a:lnTo>
                    <a:pt x="161" y="14"/>
                  </a:lnTo>
                  <a:lnTo>
                    <a:pt x="158" y="14"/>
                  </a:lnTo>
                  <a:lnTo>
                    <a:pt x="156" y="14"/>
                  </a:lnTo>
                  <a:lnTo>
                    <a:pt x="149" y="17"/>
                  </a:lnTo>
                  <a:lnTo>
                    <a:pt x="147" y="19"/>
                  </a:lnTo>
                  <a:lnTo>
                    <a:pt x="144" y="19"/>
                  </a:lnTo>
                  <a:lnTo>
                    <a:pt x="144" y="22"/>
                  </a:lnTo>
                  <a:lnTo>
                    <a:pt x="144" y="22"/>
                  </a:lnTo>
                  <a:lnTo>
                    <a:pt x="144" y="24"/>
                  </a:lnTo>
                  <a:lnTo>
                    <a:pt x="144" y="24"/>
                  </a:lnTo>
                  <a:lnTo>
                    <a:pt x="142" y="24"/>
                  </a:lnTo>
                  <a:lnTo>
                    <a:pt x="139" y="24"/>
                  </a:lnTo>
                  <a:lnTo>
                    <a:pt x="139" y="26"/>
                  </a:lnTo>
                  <a:lnTo>
                    <a:pt x="139" y="26"/>
                  </a:lnTo>
                  <a:lnTo>
                    <a:pt x="139" y="29"/>
                  </a:lnTo>
                  <a:lnTo>
                    <a:pt x="139" y="29"/>
                  </a:lnTo>
                  <a:lnTo>
                    <a:pt x="132" y="29"/>
                  </a:lnTo>
                  <a:lnTo>
                    <a:pt x="130" y="29"/>
                  </a:lnTo>
                  <a:lnTo>
                    <a:pt x="128" y="26"/>
                  </a:lnTo>
                  <a:lnTo>
                    <a:pt x="128" y="26"/>
                  </a:lnTo>
                  <a:lnTo>
                    <a:pt x="128" y="26"/>
                  </a:lnTo>
                  <a:lnTo>
                    <a:pt x="125" y="26"/>
                  </a:lnTo>
                  <a:lnTo>
                    <a:pt x="125" y="24"/>
                  </a:lnTo>
                  <a:lnTo>
                    <a:pt x="125" y="24"/>
                  </a:lnTo>
                  <a:lnTo>
                    <a:pt x="128" y="22"/>
                  </a:lnTo>
                  <a:lnTo>
                    <a:pt x="128" y="22"/>
                  </a:lnTo>
                  <a:lnTo>
                    <a:pt x="128" y="22"/>
                  </a:lnTo>
                  <a:lnTo>
                    <a:pt x="128" y="24"/>
                  </a:lnTo>
                  <a:lnTo>
                    <a:pt x="128" y="22"/>
                  </a:lnTo>
                  <a:lnTo>
                    <a:pt x="128" y="22"/>
                  </a:lnTo>
                  <a:lnTo>
                    <a:pt x="128" y="22"/>
                  </a:lnTo>
                  <a:lnTo>
                    <a:pt x="128" y="22"/>
                  </a:lnTo>
                  <a:lnTo>
                    <a:pt x="128" y="22"/>
                  </a:lnTo>
                  <a:lnTo>
                    <a:pt x="130" y="19"/>
                  </a:lnTo>
                  <a:lnTo>
                    <a:pt x="128" y="19"/>
                  </a:lnTo>
                  <a:lnTo>
                    <a:pt x="128" y="19"/>
                  </a:lnTo>
                  <a:lnTo>
                    <a:pt x="130" y="17"/>
                  </a:lnTo>
                  <a:lnTo>
                    <a:pt x="128" y="17"/>
                  </a:lnTo>
                  <a:lnTo>
                    <a:pt x="128" y="14"/>
                  </a:lnTo>
                  <a:lnTo>
                    <a:pt x="128" y="14"/>
                  </a:lnTo>
                  <a:lnTo>
                    <a:pt x="130" y="14"/>
                  </a:lnTo>
                  <a:lnTo>
                    <a:pt x="130" y="14"/>
                  </a:lnTo>
                  <a:lnTo>
                    <a:pt x="130" y="12"/>
                  </a:lnTo>
                  <a:lnTo>
                    <a:pt x="128" y="12"/>
                  </a:lnTo>
                  <a:lnTo>
                    <a:pt x="128" y="12"/>
                  </a:lnTo>
                  <a:lnTo>
                    <a:pt x="128" y="12"/>
                  </a:lnTo>
                  <a:lnTo>
                    <a:pt x="128" y="12"/>
                  </a:lnTo>
                  <a:lnTo>
                    <a:pt x="128" y="12"/>
                  </a:lnTo>
                  <a:lnTo>
                    <a:pt x="128" y="12"/>
                  </a:lnTo>
                  <a:lnTo>
                    <a:pt x="125" y="12"/>
                  </a:lnTo>
                  <a:lnTo>
                    <a:pt x="125" y="12"/>
                  </a:lnTo>
                  <a:lnTo>
                    <a:pt x="125" y="12"/>
                  </a:lnTo>
                  <a:lnTo>
                    <a:pt x="125" y="12"/>
                  </a:lnTo>
                  <a:lnTo>
                    <a:pt x="125" y="10"/>
                  </a:lnTo>
                  <a:lnTo>
                    <a:pt x="125" y="10"/>
                  </a:lnTo>
                  <a:lnTo>
                    <a:pt x="125" y="10"/>
                  </a:lnTo>
                  <a:lnTo>
                    <a:pt x="128" y="10"/>
                  </a:lnTo>
                  <a:lnTo>
                    <a:pt x="128" y="10"/>
                  </a:lnTo>
                  <a:lnTo>
                    <a:pt x="128" y="7"/>
                  </a:lnTo>
                  <a:lnTo>
                    <a:pt x="125" y="7"/>
                  </a:lnTo>
                  <a:lnTo>
                    <a:pt x="128" y="7"/>
                  </a:lnTo>
                  <a:lnTo>
                    <a:pt x="128" y="7"/>
                  </a:lnTo>
                  <a:lnTo>
                    <a:pt x="128" y="5"/>
                  </a:lnTo>
                  <a:lnTo>
                    <a:pt x="128" y="5"/>
                  </a:lnTo>
                  <a:lnTo>
                    <a:pt x="128" y="5"/>
                  </a:lnTo>
                  <a:lnTo>
                    <a:pt x="128" y="5"/>
                  </a:lnTo>
                  <a:lnTo>
                    <a:pt x="128" y="5"/>
                  </a:lnTo>
                  <a:lnTo>
                    <a:pt x="125" y="5"/>
                  </a:lnTo>
                  <a:lnTo>
                    <a:pt x="125" y="3"/>
                  </a:lnTo>
                  <a:lnTo>
                    <a:pt x="125" y="0"/>
                  </a:lnTo>
                  <a:lnTo>
                    <a:pt x="125" y="0"/>
                  </a:lnTo>
                  <a:lnTo>
                    <a:pt x="125" y="0"/>
                  </a:lnTo>
                  <a:lnTo>
                    <a:pt x="125" y="0"/>
                  </a:lnTo>
                  <a:lnTo>
                    <a:pt x="123" y="0"/>
                  </a:lnTo>
                  <a:lnTo>
                    <a:pt x="123" y="3"/>
                  </a:lnTo>
                  <a:lnTo>
                    <a:pt x="120" y="3"/>
                  </a:lnTo>
                  <a:lnTo>
                    <a:pt x="120" y="3"/>
                  </a:lnTo>
                  <a:lnTo>
                    <a:pt x="118" y="3"/>
                  </a:lnTo>
                  <a:lnTo>
                    <a:pt x="118" y="3"/>
                  </a:lnTo>
                  <a:lnTo>
                    <a:pt x="116" y="3"/>
                  </a:lnTo>
                  <a:lnTo>
                    <a:pt x="116" y="3"/>
                  </a:lnTo>
                  <a:lnTo>
                    <a:pt x="116" y="5"/>
                  </a:lnTo>
                  <a:lnTo>
                    <a:pt x="116" y="7"/>
                  </a:lnTo>
                  <a:lnTo>
                    <a:pt x="116" y="7"/>
                  </a:lnTo>
                  <a:lnTo>
                    <a:pt x="118" y="7"/>
                  </a:lnTo>
                  <a:lnTo>
                    <a:pt x="118" y="7"/>
                  </a:lnTo>
                  <a:lnTo>
                    <a:pt x="118" y="10"/>
                  </a:lnTo>
                  <a:lnTo>
                    <a:pt x="116" y="10"/>
                  </a:lnTo>
                  <a:lnTo>
                    <a:pt x="116" y="10"/>
                  </a:lnTo>
                  <a:lnTo>
                    <a:pt x="113" y="10"/>
                  </a:lnTo>
                  <a:lnTo>
                    <a:pt x="111" y="10"/>
                  </a:lnTo>
                  <a:lnTo>
                    <a:pt x="111" y="10"/>
                  </a:lnTo>
                  <a:lnTo>
                    <a:pt x="109" y="7"/>
                  </a:lnTo>
                  <a:lnTo>
                    <a:pt x="106" y="7"/>
                  </a:lnTo>
                  <a:lnTo>
                    <a:pt x="106" y="5"/>
                  </a:lnTo>
                  <a:lnTo>
                    <a:pt x="106" y="5"/>
                  </a:lnTo>
                  <a:lnTo>
                    <a:pt x="104" y="3"/>
                  </a:lnTo>
                  <a:lnTo>
                    <a:pt x="104" y="5"/>
                  </a:lnTo>
                  <a:lnTo>
                    <a:pt x="104" y="5"/>
                  </a:lnTo>
                  <a:lnTo>
                    <a:pt x="102" y="5"/>
                  </a:lnTo>
                  <a:lnTo>
                    <a:pt x="102" y="5"/>
                  </a:lnTo>
                  <a:lnTo>
                    <a:pt x="102" y="7"/>
                  </a:lnTo>
                  <a:lnTo>
                    <a:pt x="102" y="7"/>
                  </a:lnTo>
                  <a:lnTo>
                    <a:pt x="102" y="7"/>
                  </a:lnTo>
                  <a:lnTo>
                    <a:pt x="102" y="7"/>
                  </a:lnTo>
                  <a:lnTo>
                    <a:pt x="102" y="10"/>
                  </a:lnTo>
                  <a:lnTo>
                    <a:pt x="102" y="12"/>
                  </a:lnTo>
                  <a:lnTo>
                    <a:pt x="102" y="12"/>
                  </a:lnTo>
                  <a:lnTo>
                    <a:pt x="102" y="14"/>
                  </a:lnTo>
                  <a:lnTo>
                    <a:pt x="102" y="14"/>
                  </a:lnTo>
                  <a:lnTo>
                    <a:pt x="104" y="14"/>
                  </a:lnTo>
                  <a:lnTo>
                    <a:pt x="104" y="14"/>
                  </a:lnTo>
                  <a:lnTo>
                    <a:pt x="104" y="17"/>
                  </a:lnTo>
                  <a:lnTo>
                    <a:pt x="104" y="17"/>
                  </a:lnTo>
                  <a:lnTo>
                    <a:pt x="104" y="17"/>
                  </a:lnTo>
                  <a:lnTo>
                    <a:pt x="104" y="17"/>
                  </a:lnTo>
                  <a:lnTo>
                    <a:pt x="104" y="17"/>
                  </a:lnTo>
                  <a:lnTo>
                    <a:pt x="104" y="17"/>
                  </a:lnTo>
                  <a:lnTo>
                    <a:pt x="104" y="19"/>
                  </a:lnTo>
                  <a:lnTo>
                    <a:pt x="104" y="19"/>
                  </a:lnTo>
                  <a:lnTo>
                    <a:pt x="104" y="22"/>
                  </a:lnTo>
                  <a:lnTo>
                    <a:pt x="102" y="22"/>
                  </a:lnTo>
                  <a:lnTo>
                    <a:pt x="102" y="22"/>
                  </a:lnTo>
                  <a:lnTo>
                    <a:pt x="99" y="19"/>
                  </a:lnTo>
                  <a:lnTo>
                    <a:pt x="97" y="19"/>
                  </a:lnTo>
                  <a:lnTo>
                    <a:pt x="97" y="19"/>
                  </a:lnTo>
                  <a:lnTo>
                    <a:pt x="92" y="22"/>
                  </a:lnTo>
                  <a:lnTo>
                    <a:pt x="92" y="22"/>
                  </a:lnTo>
                  <a:lnTo>
                    <a:pt x="90" y="22"/>
                  </a:lnTo>
                  <a:lnTo>
                    <a:pt x="87" y="22"/>
                  </a:lnTo>
                  <a:lnTo>
                    <a:pt x="87" y="22"/>
                  </a:lnTo>
                  <a:lnTo>
                    <a:pt x="85" y="26"/>
                  </a:lnTo>
                  <a:lnTo>
                    <a:pt x="85" y="26"/>
                  </a:lnTo>
                  <a:lnTo>
                    <a:pt x="87" y="26"/>
                  </a:lnTo>
                  <a:lnTo>
                    <a:pt x="87" y="26"/>
                  </a:lnTo>
                  <a:lnTo>
                    <a:pt x="87" y="29"/>
                  </a:lnTo>
                  <a:lnTo>
                    <a:pt x="87" y="29"/>
                  </a:lnTo>
                  <a:lnTo>
                    <a:pt x="87" y="31"/>
                  </a:lnTo>
                  <a:lnTo>
                    <a:pt x="85" y="31"/>
                  </a:lnTo>
                  <a:lnTo>
                    <a:pt x="85" y="31"/>
                  </a:lnTo>
                  <a:lnTo>
                    <a:pt x="83" y="31"/>
                  </a:lnTo>
                  <a:lnTo>
                    <a:pt x="83" y="31"/>
                  </a:lnTo>
                  <a:lnTo>
                    <a:pt x="83" y="29"/>
                  </a:lnTo>
                  <a:lnTo>
                    <a:pt x="80" y="29"/>
                  </a:lnTo>
                  <a:lnTo>
                    <a:pt x="80" y="29"/>
                  </a:lnTo>
                  <a:lnTo>
                    <a:pt x="76" y="26"/>
                  </a:lnTo>
                  <a:lnTo>
                    <a:pt x="71" y="26"/>
                  </a:lnTo>
                  <a:lnTo>
                    <a:pt x="66" y="26"/>
                  </a:lnTo>
                  <a:lnTo>
                    <a:pt x="66" y="26"/>
                  </a:lnTo>
                  <a:lnTo>
                    <a:pt x="66" y="26"/>
                  </a:lnTo>
                  <a:lnTo>
                    <a:pt x="66" y="24"/>
                  </a:lnTo>
                  <a:lnTo>
                    <a:pt x="66" y="22"/>
                  </a:lnTo>
                  <a:lnTo>
                    <a:pt x="66" y="22"/>
                  </a:lnTo>
                  <a:lnTo>
                    <a:pt x="64" y="22"/>
                  </a:lnTo>
                  <a:lnTo>
                    <a:pt x="64" y="22"/>
                  </a:lnTo>
                  <a:lnTo>
                    <a:pt x="64" y="22"/>
                  </a:lnTo>
                  <a:lnTo>
                    <a:pt x="61" y="22"/>
                  </a:lnTo>
                  <a:lnTo>
                    <a:pt x="61" y="22"/>
                  </a:lnTo>
                  <a:lnTo>
                    <a:pt x="61" y="22"/>
                  </a:lnTo>
                  <a:lnTo>
                    <a:pt x="61" y="19"/>
                  </a:lnTo>
                  <a:lnTo>
                    <a:pt x="61" y="19"/>
                  </a:lnTo>
                  <a:lnTo>
                    <a:pt x="61" y="17"/>
                  </a:lnTo>
                  <a:lnTo>
                    <a:pt x="61" y="17"/>
                  </a:lnTo>
                  <a:lnTo>
                    <a:pt x="61" y="17"/>
                  </a:lnTo>
                  <a:lnTo>
                    <a:pt x="61" y="17"/>
                  </a:lnTo>
                  <a:lnTo>
                    <a:pt x="61" y="14"/>
                  </a:lnTo>
                  <a:lnTo>
                    <a:pt x="59" y="14"/>
                  </a:lnTo>
                  <a:lnTo>
                    <a:pt x="59" y="14"/>
                  </a:lnTo>
                  <a:lnTo>
                    <a:pt x="59" y="14"/>
                  </a:lnTo>
                  <a:lnTo>
                    <a:pt x="59" y="14"/>
                  </a:lnTo>
                  <a:lnTo>
                    <a:pt x="57" y="17"/>
                  </a:lnTo>
                  <a:lnTo>
                    <a:pt x="57" y="17"/>
                  </a:lnTo>
                  <a:lnTo>
                    <a:pt x="57" y="17"/>
                  </a:lnTo>
                  <a:lnTo>
                    <a:pt x="54" y="17"/>
                  </a:lnTo>
                  <a:lnTo>
                    <a:pt x="54" y="17"/>
                  </a:lnTo>
                  <a:lnTo>
                    <a:pt x="54" y="17"/>
                  </a:lnTo>
                  <a:lnTo>
                    <a:pt x="52" y="17"/>
                  </a:lnTo>
                  <a:lnTo>
                    <a:pt x="50" y="17"/>
                  </a:lnTo>
                  <a:lnTo>
                    <a:pt x="50" y="17"/>
                  </a:lnTo>
                  <a:lnTo>
                    <a:pt x="50" y="17"/>
                  </a:lnTo>
                  <a:lnTo>
                    <a:pt x="50" y="17"/>
                  </a:lnTo>
                  <a:lnTo>
                    <a:pt x="50" y="17"/>
                  </a:lnTo>
                  <a:lnTo>
                    <a:pt x="47" y="17"/>
                  </a:lnTo>
                  <a:lnTo>
                    <a:pt x="47" y="17"/>
                  </a:lnTo>
                  <a:lnTo>
                    <a:pt x="47" y="19"/>
                  </a:lnTo>
                  <a:lnTo>
                    <a:pt x="47" y="19"/>
                  </a:lnTo>
                  <a:lnTo>
                    <a:pt x="47" y="19"/>
                  </a:lnTo>
                  <a:lnTo>
                    <a:pt x="47" y="19"/>
                  </a:lnTo>
                  <a:lnTo>
                    <a:pt x="47" y="19"/>
                  </a:lnTo>
                  <a:lnTo>
                    <a:pt x="47" y="22"/>
                  </a:lnTo>
                  <a:lnTo>
                    <a:pt x="45" y="22"/>
                  </a:lnTo>
                  <a:lnTo>
                    <a:pt x="45" y="22"/>
                  </a:lnTo>
                  <a:lnTo>
                    <a:pt x="45" y="22"/>
                  </a:lnTo>
                  <a:lnTo>
                    <a:pt x="45" y="24"/>
                  </a:lnTo>
                  <a:lnTo>
                    <a:pt x="45" y="24"/>
                  </a:lnTo>
                  <a:lnTo>
                    <a:pt x="45" y="24"/>
                  </a:lnTo>
                  <a:lnTo>
                    <a:pt x="42" y="24"/>
                  </a:lnTo>
                  <a:lnTo>
                    <a:pt x="42" y="26"/>
                  </a:lnTo>
                  <a:lnTo>
                    <a:pt x="42" y="26"/>
                  </a:lnTo>
                  <a:lnTo>
                    <a:pt x="42" y="26"/>
                  </a:lnTo>
                  <a:lnTo>
                    <a:pt x="42" y="29"/>
                  </a:lnTo>
                  <a:lnTo>
                    <a:pt x="40" y="29"/>
                  </a:lnTo>
                  <a:lnTo>
                    <a:pt x="40" y="29"/>
                  </a:lnTo>
                  <a:lnTo>
                    <a:pt x="40" y="29"/>
                  </a:lnTo>
                  <a:lnTo>
                    <a:pt x="38" y="29"/>
                  </a:lnTo>
                  <a:lnTo>
                    <a:pt x="38" y="29"/>
                  </a:lnTo>
                  <a:lnTo>
                    <a:pt x="38" y="31"/>
                  </a:lnTo>
                  <a:lnTo>
                    <a:pt x="35" y="31"/>
                  </a:lnTo>
                  <a:lnTo>
                    <a:pt x="35" y="31"/>
                  </a:lnTo>
                  <a:lnTo>
                    <a:pt x="33" y="31"/>
                  </a:lnTo>
                  <a:lnTo>
                    <a:pt x="33" y="31"/>
                  </a:lnTo>
                  <a:lnTo>
                    <a:pt x="33" y="31"/>
                  </a:lnTo>
                  <a:lnTo>
                    <a:pt x="33" y="31"/>
                  </a:lnTo>
                  <a:lnTo>
                    <a:pt x="31" y="33"/>
                  </a:lnTo>
                  <a:lnTo>
                    <a:pt x="31" y="33"/>
                  </a:lnTo>
                  <a:lnTo>
                    <a:pt x="31" y="36"/>
                  </a:lnTo>
                  <a:lnTo>
                    <a:pt x="28" y="36"/>
                  </a:lnTo>
                  <a:lnTo>
                    <a:pt x="26" y="36"/>
                  </a:lnTo>
                  <a:lnTo>
                    <a:pt x="26" y="38"/>
                  </a:lnTo>
                  <a:lnTo>
                    <a:pt x="23" y="38"/>
                  </a:lnTo>
                  <a:lnTo>
                    <a:pt x="23" y="41"/>
                  </a:lnTo>
                  <a:lnTo>
                    <a:pt x="23" y="41"/>
                  </a:lnTo>
                  <a:lnTo>
                    <a:pt x="26" y="41"/>
                  </a:lnTo>
                  <a:lnTo>
                    <a:pt x="26" y="41"/>
                  </a:lnTo>
                  <a:lnTo>
                    <a:pt x="23" y="43"/>
                  </a:lnTo>
                  <a:lnTo>
                    <a:pt x="23" y="43"/>
                  </a:lnTo>
                  <a:lnTo>
                    <a:pt x="23" y="43"/>
                  </a:lnTo>
                  <a:lnTo>
                    <a:pt x="23" y="43"/>
                  </a:lnTo>
                  <a:lnTo>
                    <a:pt x="23" y="45"/>
                  </a:lnTo>
                  <a:lnTo>
                    <a:pt x="23" y="45"/>
                  </a:lnTo>
                  <a:lnTo>
                    <a:pt x="23" y="45"/>
                  </a:lnTo>
                  <a:lnTo>
                    <a:pt x="23" y="45"/>
                  </a:lnTo>
                  <a:lnTo>
                    <a:pt x="23" y="45"/>
                  </a:lnTo>
                  <a:lnTo>
                    <a:pt x="23" y="45"/>
                  </a:lnTo>
                  <a:lnTo>
                    <a:pt x="23" y="45"/>
                  </a:lnTo>
                  <a:lnTo>
                    <a:pt x="23" y="45"/>
                  </a:lnTo>
                  <a:lnTo>
                    <a:pt x="23" y="45"/>
                  </a:lnTo>
                  <a:lnTo>
                    <a:pt x="23" y="45"/>
                  </a:lnTo>
                  <a:lnTo>
                    <a:pt x="23" y="48"/>
                  </a:lnTo>
                  <a:lnTo>
                    <a:pt x="23" y="48"/>
                  </a:lnTo>
                  <a:lnTo>
                    <a:pt x="26" y="48"/>
                  </a:lnTo>
                  <a:lnTo>
                    <a:pt x="26" y="48"/>
                  </a:lnTo>
                  <a:lnTo>
                    <a:pt x="23" y="62"/>
                  </a:lnTo>
                  <a:lnTo>
                    <a:pt x="23" y="62"/>
                  </a:lnTo>
                  <a:lnTo>
                    <a:pt x="23" y="64"/>
                  </a:lnTo>
                  <a:lnTo>
                    <a:pt x="23" y="64"/>
                  </a:lnTo>
                  <a:lnTo>
                    <a:pt x="23" y="67"/>
                  </a:lnTo>
                  <a:lnTo>
                    <a:pt x="23" y="67"/>
                  </a:lnTo>
                  <a:lnTo>
                    <a:pt x="28" y="71"/>
                  </a:lnTo>
                  <a:lnTo>
                    <a:pt x="28" y="71"/>
                  </a:lnTo>
                  <a:lnTo>
                    <a:pt x="28" y="71"/>
                  </a:lnTo>
                  <a:lnTo>
                    <a:pt x="31" y="74"/>
                  </a:lnTo>
                  <a:lnTo>
                    <a:pt x="31" y="74"/>
                  </a:lnTo>
                  <a:lnTo>
                    <a:pt x="33" y="74"/>
                  </a:lnTo>
                  <a:lnTo>
                    <a:pt x="33" y="71"/>
                  </a:lnTo>
                  <a:lnTo>
                    <a:pt x="35" y="71"/>
                  </a:lnTo>
                  <a:lnTo>
                    <a:pt x="38" y="71"/>
                  </a:lnTo>
                  <a:lnTo>
                    <a:pt x="40" y="71"/>
                  </a:lnTo>
                  <a:lnTo>
                    <a:pt x="40" y="71"/>
                  </a:lnTo>
                  <a:lnTo>
                    <a:pt x="38" y="76"/>
                  </a:lnTo>
                  <a:lnTo>
                    <a:pt x="38" y="76"/>
                  </a:lnTo>
                  <a:lnTo>
                    <a:pt x="35" y="81"/>
                  </a:lnTo>
                  <a:lnTo>
                    <a:pt x="35" y="83"/>
                  </a:lnTo>
                  <a:lnTo>
                    <a:pt x="38" y="85"/>
                  </a:lnTo>
                  <a:lnTo>
                    <a:pt x="40" y="85"/>
                  </a:lnTo>
                  <a:lnTo>
                    <a:pt x="40" y="83"/>
                  </a:lnTo>
                  <a:lnTo>
                    <a:pt x="40" y="83"/>
                  </a:lnTo>
                  <a:lnTo>
                    <a:pt x="40" y="85"/>
                  </a:lnTo>
                  <a:lnTo>
                    <a:pt x="42" y="85"/>
                  </a:lnTo>
                  <a:lnTo>
                    <a:pt x="42" y="88"/>
                  </a:lnTo>
                  <a:lnTo>
                    <a:pt x="45" y="88"/>
                  </a:lnTo>
                  <a:lnTo>
                    <a:pt x="45" y="90"/>
                  </a:lnTo>
                  <a:lnTo>
                    <a:pt x="45" y="90"/>
                  </a:lnTo>
                  <a:lnTo>
                    <a:pt x="45" y="90"/>
                  </a:lnTo>
                  <a:lnTo>
                    <a:pt x="42" y="90"/>
                  </a:lnTo>
                  <a:lnTo>
                    <a:pt x="42" y="90"/>
                  </a:lnTo>
                  <a:lnTo>
                    <a:pt x="42" y="90"/>
                  </a:lnTo>
                  <a:lnTo>
                    <a:pt x="38" y="93"/>
                  </a:lnTo>
                  <a:lnTo>
                    <a:pt x="35" y="93"/>
                  </a:lnTo>
                  <a:lnTo>
                    <a:pt x="35" y="93"/>
                  </a:lnTo>
                  <a:lnTo>
                    <a:pt x="35" y="93"/>
                  </a:lnTo>
                  <a:lnTo>
                    <a:pt x="35" y="93"/>
                  </a:lnTo>
                  <a:lnTo>
                    <a:pt x="35" y="95"/>
                  </a:lnTo>
                  <a:lnTo>
                    <a:pt x="35" y="95"/>
                  </a:lnTo>
                  <a:lnTo>
                    <a:pt x="35" y="100"/>
                  </a:lnTo>
                  <a:lnTo>
                    <a:pt x="33" y="104"/>
                  </a:lnTo>
                  <a:lnTo>
                    <a:pt x="35" y="104"/>
                  </a:lnTo>
                  <a:lnTo>
                    <a:pt x="38" y="107"/>
                  </a:lnTo>
                  <a:lnTo>
                    <a:pt x="38" y="107"/>
                  </a:lnTo>
                  <a:lnTo>
                    <a:pt x="40" y="107"/>
                  </a:lnTo>
                  <a:lnTo>
                    <a:pt x="42" y="107"/>
                  </a:lnTo>
                  <a:lnTo>
                    <a:pt x="42" y="107"/>
                  </a:lnTo>
                  <a:lnTo>
                    <a:pt x="42" y="107"/>
                  </a:lnTo>
                  <a:lnTo>
                    <a:pt x="42" y="107"/>
                  </a:lnTo>
                  <a:lnTo>
                    <a:pt x="42" y="107"/>
                  </a:lnTo>
                  <a:lnTo>
                    <a:pt x="42" y="107"/>
                  </a:lnTo>
                  <a:lnTo>
                    <a:pt x="45" y="109"/>
                  </a:lnTo>
                  <a:lnTo>
                    <a:pt x="45" y="109"/>
                  </a:lnTo>
                  <a:lnTo>
                    <a:pt x="47" y="112"/>
                  </a:lnTo>
                  <a:lnTo>
                    <a:pt x="47" y="112"/>
                  </a:lnTo>
                  <a:lnTo>
                    <a:pt x="47" y="114"/>
                  </a:lnTo>
                  <a:lnTo>
                    <a:pt x="50" y="114"/>
                  </a:lnTo>
                  <a:lnTo>
                    <a:pt x="50" y="114"/>
                  </a:lnTo>
                  <a:lnTo>
                    <a:pt x="50" y="116"/>
                  </a:lnTo>
                  <a:lnTo>
                    <a:pt x="50" y="119"/>
                  </a:lnTo>
                  <a:lnTo>
                    <a:pt x="50" y="121"/>
                  </a:lnTo>
                  <a:lnTo>
                    <a:pt x="50" y="121"/>
                  </a:lnTo>
                  <a:lnTo>
                    <a:pt x="50" y="123"/>
                  </a:lnTo>
                  <a:lnTo>
                    <a:pt x="50" y="123"/>
                  </a:lnTo>
                  <a:lnTo>
                    <a:pt x="50" y="126"/>
                  </a:lnTo>
                  <a:lnTo>
                    <a:pt x="50" y="128"/>
                  </a:lnTo>
                  <a:lnTo>
                    <a:pt x="47" y="128"/>
                  </a:lnTo>
                  <a:lnTo>
                    <a:pt x="45" y="128"/>
                  </a:lnTo>
                  <a:lnTo>
                    <a:pt x="45" y="126"/>
                  </a:lnTo>
                  <a:lnTo>
                    <a:pt x="42" y="123"/>
                  </a:lnTo>
                  <a:lnTo>
                    <a:pt x="42" y="121"/>
                  </a:lnTo>
                  <a:lnTo>
                    <a:pt x="40" y="121"/>
                  </a:lnTo>
                  <a:lnTo>
                    <a:pt x="40" y="123"/>
                  </a:lnTo>
                  <a:lnTo>
                    <a:pt x="40" y="123"/>
                  </a:lnTo>
                  <a:lnTo>
                    <a:pt x="40" y="123"/>
                  </a:lnTo>
                  <a:lnTo>
                    <a:pt x="40" y="123"/>
                  </a:lnTo>
                  <a:lnTo>
                    <a:pt x="38" y="123"/>
                  </a:lnTo>
                  <a:lnTo>
                    <a:pt x="38" y="123"/>
                  </a:lnTo>
                  <a:lnTo>
                    <a:pt x="38" y="123"/>
                  </a:lnTo>
                  <a:lnTo>
                    <a:pt x="35" y="123"/>
                  </a:lnTo>
                  <a:lnTo>
                    <a:pt x="35" y="123"/>
                  </a:lnTo>
                  <a:lnTo>
                    <a:pt x="35" y="121"/>
                  </a:lnTo>
                  <a:lnTo>
                    <a:pt x="35" y="121"/>
                  </a:lnTo>
                  <a:lnTo>
                    <a:pt x="35" y="121"/>
                  </a:lnTo>
                  <a:lnTo>
                    <a:pt x="33" y="121"/>
                  </a:lnTo>
                  <a:lnTo>
                    <a:pt x="33" y="121"/>
                  </a:lnTo>
                  <a:lnTo>
                    <a:pt x="31" y="121"/>
                  </a:lnTo>
                  <a:lnTo>
                    <a:pt x="31" y="121"/>
                  </a:lnTo>
                  <a:lnTo>
                    <a:pt x="31" y="121"/>
                  </a:lnTo>
                  <a:lnTo>
                    <a:pt x="31" y="121"/>
                  </a:lnTo>
                  <a:lnTo>
                    <a:pt x="28" y="121"/>
                  </a:lnTo>
                  <a:lnTo>
                    <a:pt x="28" y="121"/>
                  </a:lnTo>
                  <a:lnTo>
                    <a:pt x="28" y="121"/>
                  </a:lnTo>
                  <a:lnTo>
                    <a:pt x="26" y="121"/>
                  </a:lnTo>
                  <a:lnTo>
                    <a:pt x="26" y="121"/>
                  </a:lnTo>
                  <a:lnTo>
                    <a:pt x="23" y="121"/>
                  </a:lnTo>
                  <a:lnTo>
                    <a:pt x="21" y="121"/>
                  </a:lnTo>
                  <a:lnTo>
                    <a:pt x="21" y="121"/>
                  </a:lnTo>
                  <a:lnTo>
                    <a:pt x="19" y="123"/>
                  </a:lnTo>
                  <a:lnTo>
                    <a:pt x="19" y="123"/>
                  </a:lnTo>
                  <a:lnTo>
                    <a:pt x="19" y="123"/>
                  </a:lnTo>
                  <a:lnTo>
                    <a:pt x="19" y="123"/>
                  </a:lnTo>
                  <a:lnTo>
                    <a:pt x="19" y="126"/>
                  </a:lnTo>
                  <a:lnTo>
                    <a:pt x="19" y="126"/>
                  </a:lnTo>
                  <a:lnTo>
                    <a:pt x="19" y="126"/>
                  </a:lnTo>
                  <a:lnTo>
                    <a:pt x="19" y="130"/>
                  </a:lnTo>
                  <a:lnTo>
                    <a:pt x="19" y="130"/>
                  </a:lnTo>
                  <a:lnTo>
                    <a:pt x="19" y="133"/>
                  </a:lnTo>
                  <a:lnTo>
                    <a:pt x="19" y="133"/>
                  </a:lnTo>
                  <a:lnTo>
                    <a:pt x="19" y="133"/>
                  </a:lnTo>
                  <a:lnTo>
                    <a:pt x="19" y="133"/>
                  </a:lnTo>
                  <a:lnTo>
                    <a:pt x="23" y="138"/>
                  </a:lnTo>
                  <a:lnTo>
                    <a:pt x="28" y="138"/>
                  </a:lnTo>
                  <a:lnTo>
                    <a:pt x="28" y="138"/>
                  </a:lnTo>
                  <a:lnTo>
                    <a:pt x="31" y="138"/>
                  </a:lnTo>
                  <a:lnTo>
                    <a:pt x="33" y="138"/>
                  </a:lnTo>
                  <a:lnTo>
                    <a:pt x="33" y="138"/>
                  </a:lnTo>
                  <a:lnTo>
                    <a:pt x="31" y="138"/>
                  </a:lnTo>
                  <a:lnTo>
                    <a:pt x="31" y="140"/>
                  </a:lnTo>
                  <a:lnTo>
                    <a:pt x="31" y="140"/>
                  </a:lnTo>
                  <a:lnTo>
                    <a:pt x="31" y="142"/>
                  </a:lnTo>
                  <a:lnTo>
                    <a:pt x="31" y="142"/>
                  </a:lnTo>
                  <a:lnTo>
                    <a:pt x="33" y="142"/>
                  </a:lnTo>
                  <a:lnTo>
                    <a:pt x="33" y="145"/>
                  </a:lnTo>
                  <a:lnTo>
                    <a:pt x="33" y="145"/>
                  </a:lnTo>
                  <a:lnTo>
                    <a:pt x="33" y="145"/>
                  </a:lnTo>
                  <a:lnTo>
                    <a:pt x="35" y="147"/>
                  </a:lnTo>
                  <a:lnTo>
                    <a:pt x="33" y="147"/>
                  </a:lnTo>
                  <a:lnTo>
                    <a:pt x="33" y="145"/>
                  </a:lnTo>
                  <a:lnTo>
                    <a:pt x="33" y="145"/>
                  </a:lnTo>
                  <a:lnTo>
                    <a:pt x="31" y="145"/>
                  </a:lnTo>
                  <a:lnTo>
                    <a:pt x="28" y="145"/>
                  </a:lnTo>
                  <a:lnTo>
                    <a:pt x="28" y="145"/>
                  </a:lnTo>
                  <a:lnTo>
                    <a:pt x="28" y="147"/>
                  </a:lnTo>
                  <a:lnTo>
                    <a:pt x="28" y="147"/>
                  </a:lnTo>
                  <a:lnTo>
                    <a:pt x="28" y="149"/>
                  </a:lnTo>
                  <a:lnTo>
                    <a:pt x="26" y="154"/>
                  </a:lnTo>
                  <a:lnTo>
                    <a:pt x="26" y="156"/>
                  </a:lnTo>
                  <a:lnTo>
                    <a:pt x="26" y="156"/>
                  </a:lnTo>
                  <a:lnTo>
                    <a:pt x="26" y="156"/>
                  </a:lnTo>
                  <a:lnTo>
                    <a:pt x="26" y="159"/>
                  </a:lnTo>
                  <a:lnTo>
                    <a:pt x="26" y="159"/>
                  </a:lnTo>
                  <a:lnTo>
                    <a:pt x="26" y="159"/>
                  </a:lnTo>
                  <a:lnTo>
                    <a:pt x="26" y="159"/>
                  </a:lnTo>
                  <a:lnTo>
                    <a:pt x="26" y="159"/>
                  </a:lnTo>
                  <a:lnTo>
                    <a:pt x="26" y="159"/>
                  </a:lnTo>
                  <a:lnTo>
                    <a:pt x="26" y="161"/>
                  </a:lnTo>
                  <a:lnTo>
                    <a:pt x="26" y="164"/>
                  </a:lnTo>
                  <a:lnTo>
                    <a:pt x="23" y="164"/>
                  </a:lnTo>
                  <a:lnTo>
                    <a:pt x="23" y="164"/>
                  </a:lnTo>
                  <a:lnTo>
                    <a:pt x="23" y="166"/>
                  </a:lnTo>
                  <a:lnTo>
                    <a:pt x="23" y="166"/>
                  </a:lnTo>
                  <a:lnTo>
                    <a:pt x="23" y="166"/>
                  </a:lnTo>
                  <a:lnTo>
                    <a:pt x="23" y="166"/>
                  </a:lnTo>
                  <a:lnTo>
                    <a:pt x="23" y="166"/>
                  </a:lnTo>
                  <a:lnTo>
                    <a:pt x="21" y="168"/>
                  </a:lnTo>
                  <a:lnTo>
                    <a:pt x="21" y="168"/>
                  </a:lnTo>
                  <a:lnTo>
                    <a:pt x="21" y="168"/>
                  </a:lnTo>
                  <a:lnTo>
                    <a:pt x="21" y="168"/>
                  </a:lnTo>
                  <a:lnTo>
                    <a:pt x="21" y="171"/>
                  </a:lnTo>
                  <a:lnTo>
                    <a:pt x="19" y="171"/>
                  </a:lnTo>
                  <a:lnTo>
                    <a:pt x="19" y="171"/>
                  </a:lnTo>
                  <a:lnTo>
                    <a:pt x="16" y="168"/>
                  </a:lnTo>
                  <a:lnTo>
                    <a:pt x="14" y="168"/>
                  </a:lnTo>
                  <a:lnTo>
                    <a:pt x="12" y="168"/>
                  </a:lnTo>
                  <a:lnTo>
                    <a:pt x="12" y="168"/>
                  </a:lnTo>
                  <a:lnTo>
                    <a:pt x="9" y="168"/>
                  </a:lnTo>
                  <a:lnTo>
                    <a:pt x="9" y="168"/>
                  </a:lnTo>
                  <a:lnTo>
                    <a:pt x="7" y="171"/>
                  </a:lnTo>
                  <a:lnTo>
                    <a:pt x="9" y="173"/>
                  </a:lnTo>
                  <a:lnTo>
                    <a:pt x="9" y="173"/>
                  </a:lnTo>
                  <a:lnTo>
                    <a:pt x="12" y="178"/>
                  </a:lnTo>
                  <a:lnTo>
                    <a:pt x="12" y="183"/>
                  </a:lnTo>
                  <a:lnTo>
                    <a:pt x="12" y="185"/>
                  </a:lnTo>
                  <a:lnTo>
                    <a:pt x="12" y="185"/>
                  </a:lnTo>
                  <a:lnTo>
                    <a:pt x="12" y="185"/>
                  </a:lnTo>
                  <a:lnTo>
                    <a:pt x="14" y="187"/>
                  </a:lnTo>
                  <a:lnTo>
                    <a:pt x="14" y="187"/>
                  </a:lnTo>
                  <a:lnTo>
                    <a:pt x="14" y="190"/>
                  </a:lnTo>
                  <a:lnTo>
                    <a:pt x="14" y="190"/>
                  </a:lnTo>
                  <a:lnTo>
                    <a:pt x="14" y="190"/>
                  </a:lnTo>
                  <a:lnTo>
                    <a:pt x="14" y="190"/>
                  </a:lnTo>
                  <a:lnTo>
                    <a:pt x="14" y="190"/>
                  </a:lnTo>
                  <a:lnTo>
                    <a:pt x="14" y="192"/>
                  </a:lnTo>
                  <a:lnTo>
                    <a:pt x="14" y="192"/>
                  </a:lnTo>
                  <a:lnTo>
                    <a:pt x="16" y="192"/>
                  </a:lnTo>
                  <a:lnTo>
                    <a:pt x="16" y="192"/>
                  </a:lnTo>
                  <a:lnTo>
                    <a:pt x="16" y="194"/>
                  </a:lnTo>
                  <a:lnTo>
                    <a:pt x="16" y="194"/>
                  </a:lnTo>
                  <a:lnTo>
                    <a:pt x="16" y="199"/>
                  </a:lnTo>
                  <a:lnTo>
                    <a:pt x="16" y="201"/>
                  </a:lnTo>
                  <a:lnTo>
                    <a:pt x="16" y="201"/>
                  </a:lnTo>
                  <a:lnTo>
                    <a:pt x="16" y="201"/>
                  </a:lnTo>
                  <a:lnTo>
                    <a:pt x="14" y="204"/>
                  </a:lnTo>
                  <a:lnTo>
                    <a:pt x="14" y="204"/>
                  </a:lnTo>
                  <a:lnTo>
                    <a:pt x="14" y="204"/>
                  </a:lnTo>
                  <a:lnTo>
                    <a:pt x="14" y="206"/>
                  </a:lnTo>
                  <a:lnTo>
                    <a:pt x="14" y="206"/>
                  </a:lnTo>
                  <a:lnTo>
                    <a:pt x="14" y="206"/>
                  </a:lnTo>
                  <a:lnTo>
                    <a:pt x="14" y="209"/>
                  </a:lnTo>
                  <a:lnTo>
                    <a:pt x="16" y="209"/>
                  </a:lnTo>
                  <a:lnTo>
                    <a:pt x="16" y="209"/>
                  </a:lnTo>
                  <a:lnTo>
                    <a:pt x="16" y="209"/>
                  </a:lnTo>
                  <a:lnTo>
                    <a:pt x="14" y="211"/>
                  </a:lnTo>
                  <a:lnTo>
                    <a:pt x="14" y="213"/>
                  </a:lnTo>
                  <a:lnTo>
                    <a:pt x="14" y="213"/>
                  </a:lnTo>
                  <a:lnTo>
                    <a:pt x="9" y="218"/>
                  </a:lnTo>
                  <a:lnTo>
                    <a:pt x="7" y="220"/>
                  </a:lnTo>
                  <a:lnTo>
                    <a:pt x="5" y="223"/>
                  </a:lnTo>
                  <a:lnTo>
                    <a:pt x="2" y="225"/>
                  </a:lnTo>
                  <a:lnTo>
                    <a:pt x="2" y="225"/>
                  </a:lnTo>
                  <a:lnTo>
                    <a:pt x="2" y="225"/>
                  </a:lnTo>
                  <a:lnTo>
                    <a:pt x="2" y="225"/>
                  </a:lnTo>
                  <a:lnTo>
                    <a:pt x="2" y="225"/>
                  </a:lnTo>
                  <a:lnTo>
                    <a:pt x="2" y="225"/>
                  </a:lnTo>
                  <a:lnTo>
                    <a:pt x="2" y="225"/>
                  </a:lnTo>
                  <a:lnTo>
                    <a:pt x="2" y="225"/>
                  </a:lnTo>
                  <a:lnTo>
                    <a:pt x="0" y="225"/>
                  </a:lnTo>
                  <a:lnTo>
                    <a:pt x="0" y="225"/>
                  </a:lnTo>
                  <a:lnTo>
                    <a:pt x="0" y="227"/>
                  </a:lnTo>
                  <a:lnTo>
                    <a:pt x="0" y="227"/>
                  </a:lnTo>
                  <a:lnTo>
                    <a:pt x="0" y="227"/>
                  </a:lnTo>
                  <a:lnTo>
                    <a:pt x="2" y="227"/>
                  </a:lnTo>
                  <a:lnTo>
                    <a:pt x="2" y="227"/>
                  </a:lnTo>
                  <a:lnTo>
                    <a:pt x="2" y="227"/>
                  </a:lnTo>
                  <a:lnTo>
                    <a:pt x="5" y="230"/>
                  </a:lnTo>
                  <a:lnTo>
                    <a:pt x="5" y="232"/>
                  </a:lnTo>
                  <a:lnTo>
                    <a:pt x="7" y="230"/>
                  </a:lnTo>
                  <a:lnTo>
                    <a:pt x="7" y="230"/>
                  </a:lnTo>
                  <a:lnTo>
                    <a:pt x="7" y="227"/>
                  </a:lnTo>
                  <a:lnTo>
                    <a:pt x="7" y="227"/>
                  </a:lnTo>
                  <a:lnTo>
                    <a:pt x="7" y="227"/>
                  </a:lnTo>
                  <a:lnTo>
                    <a:pt x="9" y="230"/>
                  </a:lnTo>
                  <a:lnTo>
                    <a:pt x="9" y="230"/>
                  </a:lnTo>
                  <a:lnTo>
                    <a:pt x="12" y="230"/>
                  </a:lnTo>
                  <a:lnTo>
                    <a:pt x="9" y="232"/>
                  </a:lnTo>
                  <a:lnTo>
                    <a:pt x="9" y="232"/>
                  </a:lnTo>
                  <a:lnTo>
                    <a:pt x="9" y="232"/>
                  </a:lnTo>
                  <a:lnTo>
                    <a:pt x="9" y="232"/>
                  </a:lnTo>
                  <a:lnTo>
                    <a:pt x="9" y="235"/>
                  </a:lnTo>
                  <a:lnTo>
                    <a:pt x="9" y="235"/>
                  </a:lnTo>
                  <a:lnTo>
                    <a:pt x="9" y="235"/>
                  </a:lnTo>
                  <a:lnTo>
                    <a:pt x="9" y="235"/>
                  </a:lnTo>
                  <a:lnTo>
                    <a:pt x="9" y="235"/>
                  </a:lnTo>
                  <a:lnTo>
                    <a:pt x="9" y="237"/>
                  </a:lnTo>
                  <a:lnTo>
                    <a:pt x="12" y="235"/>
                  </a:lnTo>
                  <a:lnTo>
                    <a:pt x="12" y="235"/>
                  </a:lnTo>
                  <a:lnTo>
                    <a:pt x="12" y="235"/>
                  </a:lnTo>
                  <a:lnTo>
                    <a:pt x="12" y="235"/>
                  </a:lnTo>
                  <a:lnTo>
                    <a:pt x="14" y="235"/>
                  </a:lnTo>
                  <a:lnTo>
                    <a:pt x="14" y="235"/>
                  </a:lnTo>
                  <a:lnTo>
                    <a:pt x="14" y="235"/>
                  </a:lnTo>
                  <a:lnTo>
                    <a:pt x="14" y="237"/>
                  </a:lnTo>
                  <a:lnTo>
                    <a:pt x="14" y="237"/>
                  </a:lnTo>
                  <a:lnTo>
                    <a:pt x="16" y="237"/>
                  </a:lnTo>
                  <a:lnTo>
                    <a:pt x="16" y="235"/>
                  </a:lnTo>
                  <a:lnTo>
                    <a:pt x="16" y="237"/>
                  </a:lnTo>
                  <a:lnTo>
                    <a:pt x="16" y="237"/>
                  </a:lnTo>
                  <a:lnTo>
                    <a:pt x="16" y="237"/>
                  </a:lnTo>
                  <a:lnTo>
                    <a:pt x="16" y="237"/>
                  </a:lnTo>
                  <a:lnTo>
                    <a:pt x="16" y="237"/>
                  </a:lnTo>
                  <a:lnTo>
                    <a:pt x="16" y="237"/>
                  </a:lnTo>
                  <a:lnTo>
                    <a:pt x="21" y="239"/>
                  </a:lnTo>
                  <a:lnTo>
                    <a:pt x="21" y="239"/>
                  </a:lnTo>
                  <a:lnTo>
                    <a:pt x="21" y="239"/>
                  </a:lnTo>
                  <a:lnTo>
                    <a:pt x="23" y="239"/>
                  </a:lnTo>
                  <a:lnTo>
                    <a:pt x="23" y="239"/>
                  </a:lnTo>
                  <a:lnTo>
                    <a:pt x="23" y="239"/>
                  </a:lnTo>
                  <a:lnTo>
                    <a:pt x="23" y="239"/>
                  </a:lnTo>
                  <a:lnTo>
                    <a:pt x="26" y="239"/>
                  </a:lnTo>
                  <a:lnTo>
                    <a:pt x="26" y="239"/>
                  </a:lnTo>
                  <a:lnTo>
                    <a:pt x="28" y="237"/>
                  </a:lnTo>
                  <a:lnTo>
                    <a:pt x="31" y="237"/>
                  </a:lnTo>
                  <a:lnTo>
                    <a:pt x="31" y="239"/>
                  </a:lnTo>
                  <a:lnTo>
                    <a:pt x="33" y="239"/>
                  </a:lnTo>
                  <a:lnTo>
                    <a:pt x="35" y="239"/>
                  </a:lnTo>
                  <a:lnTo>
                    <a:pt x="35" y="239"/>
                  </a:lnTo>
                  <a:lnTo>
                    <a:pt x="35" y="239"/>
                  </a:lnTo>
                  <a:lnTo>
                    <a:pt x="35" y="239"/>
                  </a:lnTo>
                  <a:lnTo>
                    <a:pt x="38" y="239"/>
                  </a:lnTo>
                  <a:lnTo>
                    <a:pt x="38" y="239"/>
                  </a:lnTo>
                  <a:lnTo>
                    <a:pt x="38" y="239"/>
                  </a:lnTo>
                  <a:lnTo>
                    <a:pt x="38" y="242"/>
                  </a:lnTo>
                  <a:lnTo>
                    <a:pt x="40" y="242"/>
                  </a:lnTo>
                  <a:lnTo>
                    <a:pt x="40" y="244"/>
                  </a:lnTo>
                  <a:lnTo>
                    <a:pt x="40" y="244"/>
                  </a:lnTo>
                  <a:lnTo>
                    <a:pt x="40" y="246"/>
                  </a:lnTo>
                  <a:lnTo>
                    <a:pt x="40" y="246"/>
                  </a:lnTo>
                  <a:lnTo>
                    <a:pt x="40" y="249"/>
                  </a:lnTo>
                  <a:lnTo>
                    <a:pt x="40" y="249"/>
                  </a:lnTo>
                  <a:lnTo>
                    <a:pt x="40" y="251"/>
                  </a:lnTo>
                  <a:lnTo>
                    <a:pt x="40" y="251"/>
                  </a:lnTo>
                  <a:lnTo>
                    <a:pt x="40" y="251"/>
                  </a:lnTo>
                  <a:lnTo>
                    <a:pt x="42" y="249"/>
                  </a:lnTo>
                  <a:lnTo>
                    <a:pt x="42" y="249"/>
                  </a:lnTo>
                  <a:lnTo>
                    <a:pt x="42" y="251"/>
                  </a:lnTo>
                  <a:lnTo>
                    <a:pt x="42" y="251"/>
                  </a:lnTo>
                  <a:lnTo>
                    <a:pt x="42" y="251"/>
                  </a:lnTo>
                  <a:lnTo>
                    <a:pt x="42" y="251"/>
                  </a:lnTo>
                  <a:lnTo>
                    <a:pt x="42" y="251"/>
                  </a:lnTo>
                  <a:lnTo>
                    <a:pt x="42" y="254"/>
                  </a:lnTo>
                  <a:lnTo>
                    <a:pt x="42" y="254"/>
                  </a:lnTo>
                  <a:lnTo>
                    <a:pt x="42" y="254"/>
                  </a:lnTo>
                  <a:lnTo>
                    <a:pt x="42" y="254"/>
                  </a:lnTo>
                  <a:lnTo>
                    <a:pt x="42" y="254"/>
                  </a:lnTo>
                  <a:lnTo>
                    <a:pt x="42" y="256"/>
                  </a:lnTo>
                  <a:lnTo>
                    <a:pt x="42" y="256"/>
                  </a:lnTo>
                  <a:lnTo>
                    <a:pt x="42" y="256"/>
                  </a:lnTo>
                  <a:lnTo>
                    <a:pt x="45" y="258"/>
                  </a:lnTo>
                  <a:lnTo>
                    <a:pt x="47" y="258"/>
                  </a:lnTo>
                  <a:lnTo>
                    <a:pt x="47" y="258"/>
                  </a:lnTo>
                  <a:lnTo>
                    <a:pt x="47" y="258"/>
                  </a:lnTo>
                  <a:lnTo>
                    <a:pt x="50" y="258"/>
                  </a:lnTo>
                  <a:lnTo>
                    <a:pt x="50" y="258"/>
                  </a:lnTo>
                  <a:lnTo>
                    <a:pt x="50" y="258"/>
                  </a:lnTo>
                  <a:lnTo>
                    <a:pt x="50" y="258"/>
                  </a:lnTo>
                  <a:lnTo>
                    <a:pt x="52" y="258"/>
                  </a:lnTo>
                  <a:lnTo>
                    <a:pt x="52" y="258"/>
                  </a:lnTo>
                  <a:lnTo>
                    <a:pt x="52" y="258"/>
                  </a:lnTo>
                  <a:lnTo>
                    <a:pt x="54" y="261"/>
                  </a:lnTo>
                  <a:lnTo>
                    <a:pt x="54" y="261"/>
                  </a:lnTo>
                  <a:lnTo>
                    <a:pt x="54" y="261"/>
                  </a:lnTo>
                  <a:lnTo>
                    <a:pt x="54" y="261"/>
                  </a:lnTo>
                  <a:lnTo>
                    <a:pt x="54" y="261"/>
                  </a:lnTo>
                  <a:lnTo>
                    <a:pt x="54" y="261"/>
                  </a:lnTo>
                  <a:lnTo>
                    <a:pt x="54" y="263"/>
                  </a:lnTo>
                  <a:lnTo>
                    <a:pt x="57" y="263"/>
                  </a:lnTo>
                  <a:lnTo>
                    <a:pt x="57" y="263"/>
                  </a:lnTo>
                  <a:lnTo>
                    <a:pt x="57" y="263"/>
                  </a:lnTo>
                  <a:lnTo>
                    <a:pt x="57" y="261"/>
                  </a:lnTo>
                  <a:lnTo>
                    <a:pt x="57" y="263"/>
                  </a:lnTo>
                  <a:lnTo>
                    <a:pt x="59" y="263"/>
                  </a:lnTo>
                  <a:lnTo>
                    <a:pt x="59" y="263"/>
                  </a:lnTo>
                  <a:lnTo>
                    <a:pt x="59" y="263"/>
                  </a:lnTo>
                  <a:lnTo>
                    <a:pt x="59" y="265"/>
                  </a:lnTo>
                  <a:lnTo>
                    <a:pt x="59" y="263"/>
                  </a:lnTo>
                  <a:lnTo>
                    <a:pt x="59" y="263"/>
                  </a:lnTo>
                  <a:lnTo>
                    <a:pt x="59" y="261"/>
                  </a:lnTo>
                  <a:lnTo>
                    <a:pt x="61" y="263"/>
                  </a:lnTo>
                  <a:lnTo>
                    <a:pt x="61" y="265"/>
                  </a:lnTo>
                  <a:lnTo>
                    <a:pt x="61" y="265"/>
                  </a:lnTo>
                  <a:lnTo>
                    <a:pt x="61" y="268"/>
                  </a:lnTo>
                  <a:lnTo>
                    <a:pt x="64" y="272"/>
                  </a:lnTo>
                  <a:lnTo>
                    <a:pt x="64" y="275"/>
                  </a:lnTo>
                  <a:lnTo>
                    <a:pt x="64" y="277"/>
                  </a:lnTo>
                  <a:lnTo>
                    <a:pt x="66" y="277"/>
                  </a:lnTo>
                  <a:lnTo>
                    <a:pt x="64" y="277"/>
                  </a:lnTo>
                  <a:lnTo>
                    <a:pt x="64" y="277"/>
                  </a:lnTo>
                  <a:lnTo>
                    <a:pt x="64" y="280"/>
                  </a:lnTo>
                  <a:lnTo>
                    <a:pt x="64" y="280"/>
                  </a:lnTo>
                  <a:lnTo>
                    <a:pt x="64" y="280"/>
                  </a:lnTo>
                  <a:lnTo>
                    <a:pt x="64" y="280"/>
                  </a:lnTo>
                  <a:lnTo>
                    <a:pt x="64" y="280"/>
                  </a:lnTo>
                  <a:lnTo>
                    <a:pt x="64" y="280"/>
                  </a:lnTo>
                  <a:lnTo>
                    <a:pt x="64" y="280"/>
                  </a:lnTo>
                  <a:lnTo>
                    <a:pt x="64" y="282"/>
                  </a:lnTo>
                  <a:lnTo>
                    <a:pt x="64" y="282"/>
                  </a:lnTo>
                  <a:lnTo>
                    <a:pt x="64" y="284"/>
                  </a:lnTo>
                  <a:lnTo>
                    <a:pt x="61" y="284"/>
                  </a:lnTo>
                  <a:lnTo>
                    <a:pt x="61" y="284"/>
                  </a:lnTo>
                  <a:lnTo>
                    <a:pt x="61" y="284"/>
                  </a:lnTo>
                  <a:lnTo>
                    <a:pt x="61" y="287"/>
                  </a:lnTo>
                  <a:lnTo>
                    <a:pt x="61" y="287"/>
                  </a:lnTo>
                  <a:lnTo>
                    <a:pt x="64" y="287"/>
                  </a:lnTo>
                  <a:lnTo>
                    <a:pt x="64" y="289"/>
                  </a:lnTo>
                  <a:lnTo>
                    <a:pt x="64" y="289"/>
                  </a:lnTo>
                  <a:lnTo>
                    <a:pt x="64" y="289"/>
                  </a:lnTo>
                  <a:lnTo>
                    <a:pt x="64" y="289"/>
                  </a:lnTo>
                  <a:lnTo>
                    <a:pt x="64" y="289"/>
                  </a:lnTo>
                  <a:lnTo>
                    <a:pt x="64" y="291"/>
                  </a:lnTo>
                  <a:lnTo>
                    <a:pt x="64" y="291"/>
                  </a:lnTo>
                  <a:lnTo>
                    <a:pt x="64" y="291"/>
                  </a:lnTo>
                  <a:lnTo>
                    <a:pt x="64" y="291"/>
                  </a:lnTo>
                  <a:lnTo>
                    <a:pt x="64" y="294"/>
                  </a:lnTo>
                  <a:lnTo>
                    <a:pt x="64" y="294"/>
                  </a:lnTo>
                  <a:lnTo>
                    <a:pt x="64" y="294"/>
                  </a:lnTo>
                  <a:lnTo>
                    <a:pt x="64" y="294"/>
                  </a:lnTo>
                  <a:lnTo>
                    <a:pt x="64" y="294"/>
                  </a:lnTo>
                  <a:lnTo>
                    <a:pt x="61" y="294"/>
                  </a:lnTo>
                  <a:lnTo>
                    <a:pt x="61" y="294"/>
                  </a:lnTo>
                  <a:lnTo>
                    <a:pt x="64" y="291"/>
                  </a:lnTo>
                  <a:lnTo>
                    <a:pt x="64" y="291"/>
                  </a:lnTo>
                  <a:lnTo>
                    <a:pt x="61" y="291"/>
                  </a:lnTo>
                  <a:lnTo>
                    <a:pt x="61" y="291"/>
                  </a:lnTo>
                  <a:lnTo>
                    <a:pt x="61" y="294"/>
                  </a:lnTo>
                  <a:lnTo>
                    <a:pt x="61" y="294"/>
                  </a:lnTo>
                  <a:lnTo>
                    <a:pt x="59" y="294"/>
                  </a:lnTo>
                  <a:lnTo>
                    <a:pt x="59" y="296"/>
                  </a:lnTo>
                  <a:lnTo>
                    <a:pt x="59" y="298"/>
                  </a:lnTo>
                  <a:lnTo>
                    <a:pt x="59" y="298"/>
                  </a:lnTo>
                  <a:lnTo>
                    <a:pt x="59" y="301"/>
                  </a:lnTo>
                  <a:lnTo>
                    <a:pt x="59" y="303"/>
                  </a:lnTo>
                  <a:lnTo>
                    <a:pt x="57" y="303"/>
                  </a:lnTo>
                  <a:lnTo>
                    <a:pt x="57" y="303"/>
                  </a:lnTo>
                  <a:lnTo>
                    <a:pt x="57" y="303"/>
                  </a:lnTo>
                  <a:lnTo>
                    <a:pt x="54" y="303"/>
                  </a:lnTo>
                  <a:lnTo>
                    <a:pt x="54" y="306"/>
                  </a:lnTo>
                  <a:lnTo>
                    <a:pt x="54" y="308"/>
                  </a:lnTo>
                  <a:lnTo>
                    <a:pt x="54" y="308"/>
                  </a:lnTo>
                  <a:lnTo>
                    <a:pt x="54" y="308"/>
                  </a:lnTo>
                  <a:lnTo>
                    <a:pt x="57" y="310"/>
                  </a:lnTo>
                  <a:lnTo>
                    <a:pt x="57" y="310"/>
                  </a:lnTo>
                  <a:lnTo>
                    <a:pt x="57" y="310"/>
                  </a:lnTo>
                  <a:lnTo>
                    <a:pt x="57" y="313"/>
                  </a:lnTo>
                  <a:lnTo>
                    <a:pt x="57" y="313"/>
                  </a:lnTo>
                  <a:lnTo>
                    <a:pt x="57" y="313"/>
                  </a:lnTo>
                  <a:lnTo>
                    <a:pt x="54" y="313"/>
                  </a:lnTo>
                  <a:lnTo>
                    <a:pt x="54" y="313"/>
                  </a:lnTo>
                  <a:lnTo>
                    <a:pt x="54" y="313"/>
                  </a:lnTo>
                  <a:lnTo>
                    <a:pt x="54" y="315"/>
                  </a:lnTo>
                  <a:lnTo>
                    <a:pt x="54" y="315"/>
                  </a:lnTo>
                  <a:lnTo>
                    <a:pt x="54" y="317"/>
                  </a:lnTo>
                  <a:lnTo>
                    <a:pt x="54" y="317"/>
                  </a:lnTo>
                  <a:lnTo>
                    <a:pt x="54" y="317"/>
                  </a:lnTo>
                  <a:lnTo>
                    <a:pt x="54" y="317"/>
                  </a:lnTo>
                  <a:lnTo>
                    <a:pt x="54" y="317"/>
                  </a:lnTo>
                  <a:lnTo>
                    <a:pt x="54" y="320"/>
                  </a:lnTo>
                  <a:lnTo>
                    <a:pt x="54" y="320"/>
                  </a:lnTo>
                  <a:lnTo>
                    <a:pt x="54" y="320"/>
                  </a:lnTo>
                  <a:lnTo>
                    <a:pt x="54" y="322"/>
                  </a:lnTo>
                  <a:lnTo>
                    <a:pt x="54" y="334"/>
                  </a:lnTo>
                  <a:lnTo>
                    <a:pt x="54" y="334"/>
                  </a:lnTo>
                  <a:lnTo>
                    <a:pt x="54" y="334"/>
                  </a:lnTo>
                  <a:lnTo>
                    <a:pt x="54" y="336"/>
                  </a:lnTo>
                  <a:lnTo>
                    <a:pt x="54" y="336"/>
                  </a:lnTo>
                  <a:lnTo>
                    <a:pt x="54" y="339"/>
                  </a:lnTo>
                  <a:lnTo>
                    <a:pt x="57" y="339"/>
                  </a:lnTo>
                  <a:lnTo>
                    <a:pt x="54" y="339"/>
                  </a:lnTo>
                  <a:lnTo>
                    <a:pt x="54" y="339"/>
                  </a:lnTo>
                  <a:lnTo>
                    <a:pt x="54" y="341"/>
                  </a:lnTo>
                  <a:lnTo>
                    <a:pt x="54" y="341"/>
                  </a:lnTo>
                  <a:lnTo>
                    <a:pt x="57" y="341"/>
                  </a:lnTo>
                  <a:lnTo>
                    <a:pt x="57" y="341"/>
                  </a:lnTo>
                  <a:lnTo>
                    <a:pt x="57" y="341"/>
                  </a:lnTo>
                  <a:lnTo>
                    <a:pt x="59" y="343"/>
                  </a:lnTo>
                  <a:lnTo>
                    <a:pt x="61" y="343"/>
                  </a:lnTo>
                  <a:lnTo>
                    <a:pt x="61" y="341"/>
                  </a:lnTo>
                  <a:lnTo>
                    <a:pt x="66" y="339"/>
                  </a:lnTo>
                  <a:lnTo>
                    <a:pt x="68" y="336"/>
                  </a:lnTo>
                  <a:lnTo>
                    <a:pt x="71" y="336"/>
                  </a:lnTo>
                  <a:lnTo>
                    <a:pt x="71" y="336"/>
                  </a:lnTo>
                  <a:lnTo>
                    <a:pt x="71" y="336"/>
                  </a:lnTo>
                  <a:lnTo>
                    <a:pt x="73" y="336"/>
                  </a:lnTo>
                  <a:lnTo>
                    <a:pt x="73" y="334"/>
                  </a:lnTo>
                  <a:lnTo>
                    <a:pt x="73" y="334"/>
                  </a:lnTo>
                  <a:lnTo>
                    <a:pt x="76" y="334"/>
                  </a:lnTo>
                  <a:lnTo>
                    <a:pt x="80" y="332"/>
                  </a:lnTo>
                  <a:lnTo>
                    <a:pt x="83" y="332"/>
                  </a:lnTo>
                  <a:lnTo>
                    <a:pt x="85" y="329"/>
                  </a:lnTo>
                  <a:lnTo>
                    <a:pt x="90" y="327"/>
                  </a:lnTo>
                  <a:lnTo>
                    <a:pt x="90" y="327"/>
                  </a:lnTo>
                  <a:lnTo>
                    <a:pt x="90" y="325"/>
                  </a:lnTo>
                  <a:lnTo>
                    <a:pt x="92" y="325"/>
                  </a:lnTo>
                  <a:lnTo>
                    <a:pt x="94" y="325"/>
                  </a:lnTo>
                  <a:lnTo>
                    <a:pt x="99" y="325"/>
                  </a:lnTo>
                  <a:lnTo>
                    <a:pt x="106" y="322"/>
                  </a:lnTo>
                  <a:lnTo>
                    <a:pt x="106" y="322"/>
                  </a:lnTo>
                  <a:lnTo>
                    <a:pt x="109" y="320"/>
                  </a:lnTo>
                  <a:lnTo>
                    <a:pt x="109" y="320"/>
                  </a:lnTo>
                  <a:lnTo>
                    <a:pt x="111" y="320"/>
                  </a:lnTo>
                  <a:lnTo>
                    <a:pt x="116" y="317"/>
                  </a:lnTo>
                  <a:lnTo>
                    <a:pt x="116" y="317"/>
                  </a:lnTo>
                  <a:lnTo>
                    <a:pt x="116" y="317"/>
                  </a:lnTo>
                  <a:lnTo>
                    <a:pt x="118" y="317"/>
                  </a:lnTo>
                  <a:lnTo>
                    <a:pt x="132" y="313"/>
                  </a:lnTo>
                  <a:lnTo>
                    <a:pt x="137" y="310"/>
                  </a:lnTo>
                  <a:lnTo>
                    <a:pt x="139" y="308"/>
                  </a:lnTo>
                  <a:lnTo>
                    <a:pt x="139" y="308"/>
                  </a:lnTo>
                  <a:lnTo>
                    <a:pt x="139" y="308"/>
                  </a:lnTo>
                  <a:lnTo>
                    <a:pt x="142" y="308"/>
                  </a:lnTo>
                  <a:lnTo>
                    <a:pt x="147" y="306"/>
                  </a:lnTo>
                  <a:lnTo>
                    <a:pt x="147" y="306"/>
                  </a:lnTo>
                  <a:lnTo>
                    <a:pt x="158" y="303"/>
                  </a:lnTo>
                  <a:lnTo>
                    <a:pt x="163" y="303"/>
                  </a:lnTo>
                  <a:lnTo>
                    <a:pt x="163" y="303"/>
                  </a:lnTo>
                  <a:lnTo>
                    <a:pt x="161" y="303"/>
                  </a:lnTo>
                  <a:lnTo>
                    <a:pt x="163" y="301"/>
                  </a:lnTo>
                  <a:lnTo>
                    <a:pt x="165" y="303"/>
                  </a:lnTo>
                  <a:lnTo>
                    <a:pt x="165" y="303"/>
                  </a:lnTo>
                  <a:lnTo>
                    <a:pt x="177" y="301"/>
                  </a:lnTo>
                  <a:lnTo>
                    <a:pt x="180" y="301"/>
                  </a:lnTo>
                  <a:lnTo>
                    <a:pt x="191" y="301"/>
                  </a:lnTo>
                  <a:lnTo>
                    <a:pt x="191" y="301"/>
                  </a:lnTo>
                  <a:lnTo>
                    <a:pt x="191" y="298"/>
                  </a:lnTo>
                  <a:lnTo>
                    <a:pt x="191" y="298"/>
                  </a:lnTo>
                  <a:lnTo>
                    <a:pt x="191" y="298"/>
                  </a:lnTo>
                  <a:lnTo>
                    <a:pt x="189" y="298"/>
                  </a:lnTo>
                  <a:lnTo>
                    <a:pt x="189" y="298"/>
                  </a:lnTo>
                  <a:lnTo>
                    <a:pt x="187" y="298"/>
                  </a:lnTo>
                  <a:lnTo>
                    <a:pt x="187" y="298"/>
                  </a:lnTo>
                  <a:lnTo>
                    <a:pt x="182" y="296"/>
                  </a:lnTo>
                  <a:lnTo>
                    <a:pt x="182" y="296"/>
                  </a:lnTo>
                  <a:lnTo>
                    <a:pt x="180" y="296"/>
                  </a:lnTo>
                  <a:lnTo>
                    <a:pt x="180" y="296"/>
                  </a:lnTo>
                  <a:lnTo>
                    <a:pt x="182" y="296"/>
                  </a:lnTo>
                  <a:lnTo>
                    <a:pt x="182" y="298"/>
                  </a:lnTo>
                  <a:lnTo>
                    <a:pt x="182" y="298"/>
                  </a:lnTo>
                  <a:lnTo>
                    <a:pt x="182" y="298"/>
                  </a:lnTo>
                  <a:lnTo>
                    <a:pt x="182" y="298"/>
                  </a:lnTo>
                  <a:lnTo>
                    <a:pt x="182" y="298"/>
                  </a:lnTo>
                  <a:lnTo>
                    <a:pt x="182" y="298"/>
                  </a:lnTo>
                  <a:lnTo>
                    <a:pt x="180" y="298"/>
                  </a:lnTo>
                  <a:lnTo>
                    <a:pt x="180" y="298"/>
                  </a:lnTo>
                  <a:lnTo>
                    <a:pt x="180" y="298"/>
                  </a:lnTo>
                  <a:lnTo>
                    <a:pt x="177" y="298"/>
                  </a:lnTo>
                  <a:lnTo>
                    <a:pt x="177" y="298"/>
                  </a:lnTo>
                  <a:lnTo>
                    <a:pt x="177" y="298"/>
                  </a:lnTo>
                  <a:lnTo>
                    <a:pt x="177" y="298"/>
                  </a:lnTo>
                  <a:lnTo>
                    <a:pt x="177" y="298"/>
                  </a:lnTo>
                  <a:lnTo>
                    <a:pt x="175" y="298"/>
                  </a:lnTo>
                  <a:lnTo>
                    <a:pt x="175" y="298"/>
                  </a:lnTo>
                  <a:lnTo>
                    <a:pt x="175" y="298"/>
                  </a:lnTo>
                  <a:lnTo>
                    <a:pt x="175" y="298"/>
                  </a:lnTo>
                  <a:lnTo>
                    <a:pt x="175" y="301"/>
                  </a:lnTo>
                  <a:lnTo>
                    <a:pt x="175" y="301"/>
                  </a:lnTo>
                  <a:lnTo>
                    <a:pt x="177" y="301"/>
                  </a:lnTo>
                  <a:lnTo>
                    <a:pt x="177" y="301"/>
                  </a:lnTo>
                  <a:lnTo>
                    <a:pt x="177" y="301"/>
                  </a:lnTo>
                  <a:lnTo>
                    <a:pt x="175" y="301"/>
                  </a:lnTo>
                  <a:lnTo>
                    <a:pt x="173" y="301"/>
                  </a:lnTo>
                  <a:lnTo>
                    <a:pt x="170" y="301"/>
                  </a:lnTo>
                  <a:lnTo>
                    <a:pt x="170" y="298"/>
                  </a:lnTo>
                  <a:lnTo>
                    <a:pt x="170" y="298"/>
                  </a:lnTo>
                  <a:lnTo>
                    <a:pt x="170" y="298"/>
                  </a:lnTo>
                  <a:lnTo>
                    <a:pt x="170" y="298"/>
                  </a:lnTo>
                  <a:lnTo>
                    <a:pt x="173" y="298"/>
                  </a:lnTo>
                  <a:lnTo>
                    <a:pt x="173" y="301"/>
                  </a:lnTo>
                  <a:lnTo>
                    <a:pt x="175" y="301"/>
                  </a:lnTo>
                  <a:lnTo>
                    <a:pt x="175" y="298"/>
                  </a:lnTo>
                  <a:lnTo>
                    <a:pt x="175" y="298"/>
                  </a:lnTo>
                  <a:lnTo>
                    <a:pt x="175" y="298"/>
                  </a:lnTo>
                  <a:lnTo>
                    <a:pt x="177" y="298"/>
                  </a:lnTo>
                  <a:lnTo>
                    <a:pt x="177" y="298"/>
                  </a:lnTo>
                  <a:lnTo>
                    <a:pt x="177" y="296"/>
                  </a:lnTo>
                  <a:lnTo>
                    <a:pt x="175" y="296"/>
                  </a:lnTo>
                  <a:lnTo>
                    <a:pt x="175" y="296"/>
                  </a:lnTo>
                  <a:lnTo>
                    <a:pt x="175" y="298"/>
                  </a:lnTo>
                  <a:lnTo>
                    <a:pt x="175" y="298"/>
                  </a:lnTo>
                  <a:lnTo>
                    <a:pt x="175" y="296"/>
                  </a:lnTo>
                  <a:lnTo>
                    <a:pt x="175" y="296"/>
                  </a:lnTo>
                  <a:lnTo>
                    <a:pt x="175" y="296"/>
                  </a:lnTo>
                  <a:lnTo>
                    <a:pt x="175" y="296"/>
                  </a:lnTo>
                  <a:lnTo>
                    <a:pt x="175" y="296"/>
                  </a:lnTo>
                  <a:lnTo>
                    <a:pt x="175" y="296"/>
                  </a:lnTo>
                  <a:lnTo>
                    <a:pt x="175" y="296"/>
                  </a:lnTo>
                  <a:lnTo>
                    <a:pt x="175" y="296"/>
                  </a:lnTo>
                  <a:lnTo>
                    <a:pt x="175" y="296"/>
                  </a:lnTo>
                  <a:lnTo>
                    <a:pt x="175" y="296"/>
                  </a:lnTo>
                  <a:lnTo>
                    <a:pt x="175" y="296"/>
                  </a:lnTo>
                  <a:lnTo>
                    <a:pt x="177" y="296"/>
                  </a:lnTo>
                  <a:lnTo>
                    <a:pt x="177" y="296"/>
                  </a:lnTo>
                  <a:lnTo>
                    <a:pt x="177" y="296"/>
                  </a:lnTo>
                  <a:lnTo>
                    <a:pt x="180" y="296"/>
                  </a:lnTo>
                  <a:lnTo>
                    <a:pt x="180" y="296"/>
                  </a:lnTo>
                  <a:lnTo>
                    <a:pt x="180" y="296"/>
                  </a:lnTo>
                  <a:lnTo>
                    <a:pt x="180" y="296"/>
                  </a:lnTo>
                  <a:lnTo>
                    <a:pt x="180" y="296"/>
                  </a:lnTo>
                  <a:lnTo>
                    <a:pt x="180" y="296"/>
                  </a:lnTo>
                  <a:lnTo>
                    <a:pt x="180" y="296"/>
                  </a:lnTo>
                  <a:lnTo>
                    <a:pt x="182" y="296"/>
                  </a:lnTo>
                  <a:lnTo>
                    <a:pt x="184" y="296"/>
                  </a:lnTo>
                  <a:lnTo>
                    <a:pt x="187" y="296"/>
                  </a:lnTo>
                  <a:lnTo>
                    <a:pt x="187" y="298"/>
                  </a:lnTo>
                  <a:lnTo>
                    <a:pt x="187" y="296"/>
                  </a:lnTo>
                  <a:lnTo>
                    <a:pt x="189" y="296"/>
                  </a:lnTo>
                  <a:lnTo>
                    <a:pt x="189" y="296"/>
                  </a:lnTo>
                  <a:lnTo>
                    <a:pt x="191" y="296"/>
                  </a:lnTo>
                  <a:lnTo>
                    <a:pt x="194" y="296"/>
                  </a:lnTo>
                  <a:lnTo>
                    <a:pt x="191" y="296"/>
                  </a:lnTo>
                  <a:lnTo>
                    <a:pt x="191" y="298"/>
                  </a:lnTo>
                  <a:lnTo>
                    <a:pt x="191" y="298"/>
                  </a:lnTo>
                  <a:lnTo>
                    <a:pt x="194" y="298"/>
                  </a:lnTo>
                  <a:lnTo>
                    <a:pt x="194" y="298"/>
                  </a:lnTo>
                  <a:lnTo>
                    <a:pt x="194" y="301"/>
                  </a:lnTo>
                  <a:lnTo>
                    <a:pt x="194" y="301"/>
                  </a:lnTo>
                  <a:lnTo>
                    <a:pt x="194" y="301"/>
                  </a:lnTo>
                  <a:lnTo>
                    <a:pt x="194" y="301"/>
                  </a:lnTo>
                  <a:lnTo>
                    <a:pt x="194" y="301"/>
                  </a:lnTo>
                  <a:lnTo>
                    <a:pt x="194" y="301"/>
                  </a:lnTo>
                  <a:lnTo>
                    <a:pt x="196" y="301"/>
                  </a:lnTo>
                  <a:lnTo>
                    <a:pt x="199" y="301"/>
                  </a:lnTo>
                  <a:lnTo>
                    <a:pt x="199" y="301"/>
                  </a:lnTo>
                  <a:lnTo>
                    <a:pt x="199" y="301"/>
                  </a:lnTo>
                  <a:lnTo>
                    <a:pt x="203" y="301"/>
                  </a:lnTo>
                  <a:lnTo>
                    <a:pt x="213" y="298"/>
                  </a:lnTo>
                  <a:lnTo>
                    <a:pt x="229" y="296"/>
                  </a:lnTo>
                  <a:lnTo>
                    <a:pt x="246" y="296"/>
                  </a:lnTo>
                  <a:lnTo>
                    <a:pt x="241" y="294"/>
                  </a:lnTo>
                  <a:lnTo>
                    <a:pt x="244" y="294"/>
                  </a:lnTo>
                  <a:lnTo>
                    <a:pt x="244" y="294"/>
                  </a:lnTo>
                  <a:lnTo>
                    <a:pt x="244" y="294"/>
                  </a:lnTo>
                  <a:lnTo>
                    <a:pt x="244" y="294"/>
                  </a:lnTo>
                  <a:lnTo>
                    <a:pt x="244" y="291"/>
                  </a:lnTo>
                  <a:lnTo>
                    <a:pt x="236" y="291"/>
                  </a:lnTo>
                  <a:lnTo>
                    <a:pt x="236" y="294"/>
                  </a:lnTo>
                  <a:lnTo>
                    <a:pt x="234" y="294"/>
                  </a:lnTo>
                  <a:lnTo>
                    <a:pt x="232" y="294"/>
                  </a:lnTo>
                  <a:lnTo>
                    <a:pt x="232" y="294"/>
                  </a:lnTo>
                  <a:lnTo>
                    <a:pt x="229" y="294"/>
                  </a:lnTo>
                  <a:lnTo>
                    <a:pt x="229" y="294"/>
                  </a:lnTo>
                  <a:lnTo>
                    <a:pt x="227" y="294"/>
                  </a:lnTo>
                  <a:lnTo>
                    <a:pt x="227" y="294"/>
                  </a:lnTo>
                  <a:lnTo>
                    <a:pt x="227" y="294"/>
                  </a:lnTo>
                  <a:lnTo>
                    <a:pt x="225" y="294"/>
                  </a:lnTo>
                  <a:lnTo>
                    <a:pt x="225" y="294"/>
                  </a:lnTo>
                  <a:lnTo>
                    <a:pt x="225" y="296"/>
                  </a:lnTo>
                  <a:lnTo>
                    <a:pt x="225" y="296"/>
                  </a:lnTo>
                  <a:lnTo>
                    <a:pt x="225" y="294"/>
                  </a:lnTo>
                  <a:lnTo>
                    <a:pt x="222" y="296"/>
                  </a:lnTo>
                  <a:lnTo>
                    <a:pt x="220" y="296"/>
                  </a:lnTo>
                  <a:lnTo>
                    <a:pt x="217" y="296"/>
                  </a:lnTo>
                  <a:lnTo>
                    <a:pt x="217" y="296"/>
                  </a:lnTo>
                  <a:lnTo>
                    <a:pt x="217" y="296"/>
                  </a:lnTo>
                  <a:lnTo>
                    <a:pt x="215" y="296"/>
                  </a:lnTo>
                  <a:lnTo>
                    <a:pt x="215" y="296"/>
                  </a:lnTo>
                  <a:lnTo>
                    <a:pt x="215" y="296"/>
                  </a:lnTo>
                  <a:lnTo>
                    <a:pt x="215" y="296"/>
                  </a:lnTo>
                  <a:lnTo>
                    <a:pt x="217" y="296"/>
                  </a:lnTo>
                  <a:lnTo>
                    <a:pt x="217" y="296"/>
                  </a:lnTo>
                  <a:lnTo>
                    <a:pt x="215" y="296"/>
                  </a:lnTo>
                  <a:lnTo>
                    <a:pt x="215" y="296"/>
                  </a:lnTo>
                  <a:lnTo>
                    <a:pt x="215" y="296"/>
                  </a:lnTo>
                  <a:lnTo>
                    <a:pt x="215" y="296"/>
                  </a:lnTo>
                  <a:lnTo>
                    <a:pt x="215" y="296"/>
                  </a:lnTo>
                  <a:lnTo>
                    <a:pt x="215" y="296"/>
                  </a:lnTo>
                  <a:lnTo>
                    <a:pt x="213" y="296"/>
                  </a:lnTo>
                  <a:lnTo>
                    <a:pt x="213" y="296"/>
                  </a:lnTo>
                  <a:lnTo>
                    <a:pt x="210" y="296"/>
                  </a:lnTo>
                  <a:lnTo>
                    <a:pt x="210" y="296"/>
                  </a:lnTo>
                  <a:lnTo>
                    <a:pt x="210" y="296"/>
                  </a:lnTo>
                  <a:lnTo>
                    <a:pt x="208" y="296"/>
                  </a:lnTo>
                  <a:lnTo>
                    <a:pt x="208" y="296"/>
                  </a:lnTo>
                  <a:lnTo>
                    <a:pt x="208" y="296"/>
                  </a:lnTo>
                  <a:lnTo>
                    <a:pt x="208" y="296"/>
                  </a:lnTo>
                  <a:lnTo>
                    <a:pt x="206" y="296"/>
                  </a:lnTo>
                  <a:lnTo>
                    <a:pt x="206" y="298"/>
                  </a:lnTo>
                  <a:lnTo>
                    <a:pt x="206" y="298"/>
                  </a:lnTo>
                  <a:lnTo>
                    <a:pt x="206" y="298"/>
                  </a:lnTo>
                  <a:lnTo>
                    <a:pt x="206" y="298"/>
                  </a:lnTo>
                  <a:lnTo>
                    <a:pt x="203" y="298"/>
                  </a:lnTo>
                  <a:lnTo>
                    <a:pt x="203" y="298"/>
                  </a:lnTo>
                  <a:lnTo>
                    <a:pt x="203" y="298"/>
                  </a:lnTo>
                  <a:lnTo>
                    <a:pt x="203" y="298"/>
                  </a:lnTo>
                  <a:lnTo>
                    <a:pt x="203" y="296"/>
                  </a:lnTo>
                  <a:lnTo>
                    <a:pt x="203" y="296"/>
                  </a:lnTo>
                  <a:lnTo>
                    <a:pt x="206" y="296"/>
                  </a:lnTo>
                  <a:lnTo>
                    <a:pt x="208" y="294"/>
                  </a:lnTo>
                  <a:lnTo>
                    <a:pt x="206" y="294"/>
                  </a:lnTo>
                  <a:lnTo>
                    <a:pt x="208" y="294"/>
                  </a:lnTo>
                  <a:lnTo>
                    <a:pt x="208" y="294"/>
                  </a:lnTo>
                  <a:lnTo>
                    <a:pt x="210" y="291"/>
                  </a:lnTo>
                  <a:lnTo>
                    <a:pt x="210" y="291"/>
                  </a:lnTo>
                  <a:lnTo>
                    <a:pt x="210" y="291"/>
                  </a:lnTo>
                  <a:lnTo>
                    <a:pt x="210" y="291"/>
                  </a:lnTo>
                  <a:lnTo>
                    <a:pt x="210" y="291"/>
                  </a:lnTo>
                  <a:lnTo>
                    <a:pt x="210" y="291"/>
                  </a:lnTo>
                  <a:lnTo>
                    <a:pt x="210" y="291"/>
                  </a:lnTo>
                  <a:lnTo>
                    <a:pt x="210" y="294"/>
                  </a:lnTo>
                  <a:lnTo>
                    <a:pt x="210" y="294"/>
                  </a:lnTo>
                  <a:lnTo>
                    <a:pt x="210" y="294"/>
                  </a:lnTo>
                  <a:lnTo>
                    <a:pt x="210" y="294"/>
                  </a:lnTo>
                  <a:lnTo>
                    <a:pt x="210" y="294"/>
                  </a:lnTo>
                  <a:lnTo>
                    <a:pt x="210" y="294"/>
                  </a:lnTo>
                  <a:lnTo>
                    <a:pt x="208" y="294"/>
                  </a:lnTo>
                  <a:lnTo>
                    <a:pt x="208" y="294"/>
                  </a:lnTo>
                  <a:lnTo>
                    <a:pt x="208" y="294"/>
                  </a:lnTo>
                  <a:lnTo>
                    <a:pt x="208" y="294"/>
                  </a:lnTo>
                  <a:lnTo>
                    <a:pt x="208" y="294"/>
                  </a:lnTo>
                  <a:lnTo>
                    <a:pt x="208" y="296"/>
                  </a:lnTo>
                  <a:lnTo>
                    <a:pt x="210" y="296"/>
                  </a:lnTo>
                  <a:lnTo>
                    <a:pt x="210" y="296"/>
                  </a:lnTo>
                  <a:lnTo>
                    <a:pt x="210" y="294"/>
                  </a:lnTo>
                  <a:lnTo>
                    <a:pt x="210" y="294"/>
                  </a:lnTo>
                  <a:lnTo>
                    <a:pt x="213" y="294"/>
                  </a:lnTo>
                  <a:lnTo>
                    <a:pt x="213" y="294"/>
                  </a:lnTo>
                  <a:lnTo>
                    <a:pt x="215" y="294"/>
                  </a:lnTo>
                  <a:lnTo>
                    <a:pt x="215" y="294"/>
                  </a:lnTo>
                  <a:lnTo>
                    <a:pt x="215" y="294"/>
                  </a:lnTo>
                  <a:lnTo>
                    <a:pt x="215" y="294"/>
                  </a:lnTo>
                  <a:lnTo>
                    <a:pt x="215" y="294"/>
                  </a:lnTo>
                  <a:lnTo>
                    <a:pt x="215" y="291"/>
                  </a:lnTo>
                  <a:lnTo>
                    <a:pt x="215" y="291"/>
                  </a:lnTo>
                  <a:lnTo>
                    <a:pt x="215" y="291"/>
                  </a:lnTo>
                  <a:lnTo>
                    <a:pt x="217" y="291"/>
                  </a:lnTo>
                  <a:lnTo>
                    <a:pt x="217" y="294"/>
                  </a:lnTo>
                  <a:lnTo>
                    <a:pt x="217" y="294"/>
                  </a:lnTo>
                  <a:lnTo>
                    <a:pt x="220" y="294"/>
                  </a:lnTo>
                  <a:lnTo>
                    <a:pt x="222" y="294"/>
                  </a:lnTo>
                  <a:lnTo>
                    <a:pt x="222" y="294"/>
                  </a:lnTo>
                  <a:lnTo>
                    <a:pt x="222" y="294"/>
                  </a:lnTo>
                  <a:lnTo>
                    <a:pt x="220" y="294"/>
                  </a:lnTo>
                  <a:lnTo>
                    <a:pt x="220" y="294"/>
                  </a:lnTo>
                  <a:lnTo>
                    <a:pt x="220" y="291"/>
                  </a:lnTo>
                  <a:lnTo>
                    <a:pt x="222" y="291"/>
                  </a:lnTo>
                  <a:lnTo>
                    <a:pt x="222" y="291"/>
                  </a:lnTo>
                  <a:lnTo>
                    <a:pt x="222" y="291"/>
                  </a:lnTo>
                  <a:lnTo>
                    <a:pt x="222" y="291"/>
                  </a:lnTo>
                  <a:lnTo>
                    <a:pt x="222" y="291"/>
                  </a:lnTo>
                  <a:lnTo>
                    <a:pt x="222" y="291"/>
                  </a:lnTo>
                  <a:lnTo>
                    <a:pt x="222" y="291"/>
                  </a:lnTo>
                  <a:lnTo>
                    <a:pt x="225" y="291"/>
                  </a:lnTo>
                  <a:lnTo>
                    <a:pt x="225" y="291"/>
                  </a:lnTo>
                  <a:lnTo>
                    <a:pt x="225" y="291"/>
                  </a:lnTo>
                  <a:lnTo>
                    <a:pt x="225" y="291"/>
                  </a:lnTo>
                  <a:lnTo>
                    <a:pt x="227" y="291"/>
                  </a:lnTo>
                  <a:lnTo>
                    <a:pt x="227" y="294"/>
                  </a:lnTo>
                  <a:lnTo>
                    <a:pt x="227" y="294"/>
                  </a:lnTo>
                  <a:lnTo>
                    <a:pt x="227" y="291"/>
                  </a:lnTo>
                  <a:lnTo>
                    <a:pt x="229" y="291"/>
                  </a:lnTo>
                  <a:lnTo>
                    <a:pt x="229" y="291"/>
                  </a:lnTo>
                  <a:lnTo>
                    <a:pt x="229" y="291"/>
                  </a:lnTo>
                  <a:lnTo>
                    <a:pt x="229" y="291"/>
                  </a:lnTo>
                  <a:lnTo>
                    <a:pt x="229" y="291"/>
                  </a:lnTo>
                  <a:lnTo>
                    <a:pt x="232" y="291"/>
                  </a:lnTo>
                  <a:lnTo>
                    <a:pt x="232" y="291"/>
                  </a:lnTo>
                  <a:lnTo>
                    <a:pt x="232" y="291"/>
                  </a:lnTo>
                  <a:lnTo>
                    <a:pt x="232" y="291"/>
                  </a:lnTo>
                  <a:lnTo>
                    <a:pt x="232" y="291"/>
                  </a:lnTo>
                  <a:lnTo>
                    <a:pt x="232" y="291"/>
                  </a:lnTo>
                  <a:lnTo>
                    <a:pt x="234" y="291"/>
                  </a:lnTo>
                  <a:lnTo>
                    <a:pt x="234" y="291"/>
                  </a:lnTo>
                  <a:lnTo>
                    <a:pt x="236" y="291"/>
                  </a:lnTo>
                  <a:lnTo>
                    <a:pt x="236" y="291"/>
                  </a:lnTo>
                  <a:lnTo>
                    <a:pt x="236" y="291"/>
                  </a:lnTo>
                  <a:lnTo>
                    <a:pt x="236" y="291"/>
                  </a:lnTo>
                  <a:lnTo>
                    <a:pt x="236" y="291"/>
                  </a:lnTo>
                  <a:lnTo>
                    <a:pt x="236" y="291"/>
                  </a:lnTo>
                  <a:lnTo>
                    <a:pt x="239" y="291"/>
                  </a:lnTo>
                  <a:lnTo>
                    <a:pt x="239" y="291"/>
                  </a:lnTo>
                  <a:lnTo>
                    <a:pt x="239" y="291"/>
                  </a:lnTo>
                  <a:lnTo>
                    <a:pt x="241" y="291"/>
                  </a:lnTo>
                  <a:lnTo>
                    <a:pt x="241" y="291"/>
                  </a:lnTo>
                  <a:lnTo>
                    <a:pt x="241" y="291"/>
                  </a:lnTo>
                  <a:lnTo>
                    <a:pt x="244" y="291"/>
                  </a:lnTo>
                  <a:lnTo>
                    <a:pt x="244" y="291"/>
                  </a:lnTo>
                  <a:lnTo>
                    <a:pt x="246" y="291"/>
                  </a:lnTo>
                  <a:lnTo>
                    <a:pt x="246" y="294"/>
                  </a:lnTo>
                  <a:lnTo>
                    <a:pt x="246" y="294"/>
                  </a:lnTo>
                  <a:lnTo>
                    <a:pt x="248" y="294"/>
                  </a:lnTo>
                  <a:lnTo>
                    <a:pt x="248" y="291"/>
                  </a:lnTo>
                  <a:lnTo>
                    <a:pt x="248" y="291"/>
                  </a:lnTo>
                  <a:lnTo>
                    <a:pt x="248" y="291"/>
                  </a:lnTo>
                  <a:lnTo>
                    <a:pt x="248" y="291"/>
                  </a:lnTo>
                  <a:lnTo>
                    <a:pt x="246" y="291"/>
                  </a:lnTo>
                  <a:lnTo>
                    <a:pt x="246" y="291"/>
                  </a:lnTo>
                  <a:lnTo>
                    <a:pt x="246" y="291"/>
                  </a:lnTo>
                  <a:lnTo>
                    <a:pt x="246" y="291"/>
                  </a:lnTo>
                  <a:lnTo>
                    <a:pt x="248" y="291"/>
                  </a:lnTo>
                  <a:lnTo>
                    <a:pt x="248" y="291"/>
                  </a:lnTo>
                  <a:lnTo>
                    <a:pt x="248" y="291"/>
                  </a:lnTo>
                  <a:lnTo>
                    <a:pt x="248" y="291"/>
                  </a:lnTo>
                  <a:lnTo>
                    <a:pt x="251" y="291"/>
                  </a:lnTo>
                  <a:lnTo>
                    <a:pt x="251" y="291"/>
                  </a:lnTo>
                  <a:lnTo>
                    <a:pt x="251" y="291"/>
                  </a:lnTo>
                  <a:lnTo>
                    <a:pt x="251" y="289"/>
                  </a:lnTo>
                  <a:lnTo>
                    <a:pt x="251" y="289"/>
                  </a:lnTo>
                  <a:lnTo>
                    <a:pt x="251" y="289"/>
                  </a:lnTo>
                  <a:lnTo>
                    <a:pt x="251" y="289"/>
                  </a:lnTo>
                  <a:lnTo>
                    <a:pt x="251" y="289"/>
                  </a:lnTo>
                  <a:lnTo>
                    <a:pt x="251" y="291"/>
                  </a:lnTo>
                  <a:lnTo>
                    <a:pt x="253" y="291"/>
                  </a:lnTo>
                  <a:lnTo>
                    <a:pt x="253" y="291"/>
                  </a:lnTo>
                  <a:lnTo>
                    <a:pt x="253" y="291"/>
                  </a:lnTo>
                  <a:lnTo>
                    <a:pt x="253" y="289"/>
                  </a:lnTo>
                  <a:lnTo>
                    <a:pt x="253" y="291"/>
                  </a:lnTo>
                  <a:lnTo>
                    <a:pt x="253" y="291"/>
                  </a:lnTo>
                  <a:lnTo>
                    <a:pt x="253" y="291"/>
                  </a:lnTo>
                  <a:lnTo>
                    <a:pt x="255" y="291"/>
                  </a:lnTo>
                  <a:lnTo>
                    <a:pt x="255" y="291"/>
                  </a:lnTo>
                  <a:lnTo>
                    <a:pt x="255" y="291"/>
                  </a:lnTo>
                  <a:lnTo>
                    <a:pt x="255" y="291"/>
                  </a:lnTo>
                  <a:lnTo>
                    <a:pt x="258" y="294"/>
                  </a:lnTo>
                  <a:lnTo>
                    <a:pt x="258" y="294"/>
                  </a:lnTo>
                  <a:lnTo>
                    <a:pt x="258" y="294"/>
                  </a:lnTo>
                  <a:lnTo>
                    <a:pt x="260" y="294"/>
                  </a:lnTo>
                  <a:lnTo>
                    <a:pt x="260" y="294"/>
                  </a:lnTo>
                  <a:lnTo>
                    <a:pt x="260" y="291"/>
                  </a:lnTo>
                  <a:lnTo>
                    <a:pt x="260" y="291"/>
                  </a:lnTo>
                  <a:lnTo>
                    <a:pt x="258" y="291"/>
                  </a:lnTo>
                  <a:lnTo>
                    <a:pt x="258" y="289"/>
                  </a:lnTo>
                  <a:lnTo>
                    <a:pt x="255" y="289"/>
                  </a:lnTo>
                  <a:lnTo>
                    <a:pt x="255" y="289"/>
                  </a:lnTo>
                  <a:lnTo>
                    <a:pt x="255" y="287"/>
                  </a:lnTo>
                  <a:lnTo>
                    <a:pt x="255" y="287"/>
                  </a:lnTo>
                  <a:lnTo>
                    <a:pt x="258" y="287"/>
                  </a:lnTo>
                  <a:lnTo>
                    <a:pt x="258" y="287"/>
                  </a:lnTo>
                  <a:lnTo>
                    <a:pt x="258" y="287"/>
                  </a:lnTo>
                  <a:lnTo>
                    <a:pt x="258" y="287"/>
                  </a:lnTo>
                  <a:lnTo>
                    <a:pt x="260" y="289"/>
                  </a:lnTo>
                  <a:lnTo>
                    <a:pt x="260" y="289"/>
                  </a:lnTo>
                  <a:lnTo>
                    <a:pt x="260" y="289"/>
                  </a:lnTo>
                  <a:lnTo>
                    <a:pt x="260" y="291"/>
                  </a:lnTo>
                  <a:lnTo>
                    <a:pt x="260" y="291"/>
                  </a:lnTo>
                  <a:lnTo>
                    <a:pt x="260" y="291"/>
                  </a:lnTo>
                  <a:lnTo>
                    <a:pt x="260" y="291"/>
                  </a:lnTo>
                  <a:lnTo>
                    <a:pt x="260" y="294"/>
                  </a:lnTo>
                  <a:lnTo>
                    <a:pt x="260" y="294"/>
                  </a:lnTo>
                  <a:lnTo>
                    <a:pt x="258" y="294"/>
                  </a:lnTo>
                  <a:lnTo>
                    <a:pt x="258" y="294"/>
                  </a:lnTo>
                  <a:lnTo>
                    <a:pt x="258" y="294"/>
                  </a:lnTo>
                  <a:lnTo>
                    <a:pt x="258" y="294"/>
                  </a:lnTo>
                  <a:lnTo>
                    <a:pt x="258" y="294"/>
                  </a:lnTo>
                  <a:lnTo>
                    <a:pt x="255" y="294"/>
                  </a:lnTo>
                  <a:lnTo>
                    <a:pt x="255" y="294"/>
                  </a:lnTo>
                  <a:lnTo>
                    <a:pt x="255" y="294"/>
                  </a:lnTo>
                  <a:lnTo>
                    <a:pt x="253" y="294"/>
                  </a:lnTo>
                  <a:lnTo>
                    <a:pt x="253" y="291"/>
                  </a:lnTo>
                  <a:lnTo>
                    <a:pt x="251" y="291"/>
                  </a:lnTo>
                  <a:lnTo>
                    <a:pt x="251" y="291"/>
                  </a:lnTo>
                  <a:lnTo>
                    <a:pt x="251" y="294"/>
                  </a:lnTo>
                  <a:lnTo>
                    <a:pt x="251" y="294"/>
                  </a:lnTo>
                  <a:lnTo>
                    <a:pt x="251" y="294"/>
                  </a:lnTo>
                  <a:lnTo>
                    <a:pt x="251" y="294"/>
                  </a:lnTo>
                  <a:lnTo>
                    <a:pt x="251" y="294"/>
                  </a:lnTo>
                  <a:lnTo>
                    <a:pt x="251" y="294"/>
                  </a:lnTo>
                  <a:lnTo>
                    <a:pt x="251" y="291"/>
                  </a:lnTo>
                  <a:lnTo>
                    <a:pt x="248" y="294"/>
                  </a:lnTo>
                  <a:lnTo>
                    <a:pt x="248" y="294"/>
                  </a:lnTo>
                  <a:lnTo>
                    <a:pt x="246" y="294"/>
                  </a:lnTo>
                  <a:lnTo>
                    <a:pt x="246" y="294"/>
                  </a:lnTo>
                  <a:lnTo>
                    <a:pt x="246" y="294"/>
                  </a:lnTo>
                  <a:lnTo>
                    <a:pt x="248" y="296"/>
                  </a:lnTo>
                  <a:lnTo>
                    <a:pt x="253" y="296"/>
                  </a:lnTo>
                  <a:lnTo>
                    <a:pt x="255" y="296"/>
                  </a:lnTo>
                  <a:lnTo>
                    <a:pt x="255" y="296"/>
                  </a:lnTo>
                  <a:lnTo>
                    <a:pt x="258" y="296"/>
                  </a:lnTo>
                  <a:lnTo>
                    <a:pt x="258" y="296"/>
                  </a:lnTo>
                  <a:lnTo>
                    <a:pt x="260" y="298"/>
                  </a:lnTo>
                  <a:lnTo>
                    <a:pt x="260" y="298"/>
                  </a:lnTo>
                  <a:lnTo>
                    <a:pt x="260" y="296"/>
                  </a:lnTo>
                  <a:lnTo>
                    <a:pt x="260" y="296"/>
                  </a:lnTo>
                  <a:lnTo>
                    <a:pt x="260" y="296"/>
                  </a:lnTo>
                  <a:lnTo>
                    <a:pt x="260" y="294"/>
                  </a:lnTo>
                  <a:lnTo>
                    <a:pt x="260" y="296"/>
                  </a:lnTo>
                  <a:lnTo>
                    <a:pt x="260" y="296"/>
                  </a:lnTo>
                  <a:lnTo>
                    <a:pt x="260" y="296"/>
                  </a:lnTo>
                  <a:lnTo>
                    <a:pt x="260" y="296"/>
                  </a:lnTo>
                  <a:lnTo>
                    <a:pt x="260" y="296"/>
                  </a:lnTo>
                  <a:lnTo>
                    <a:pt x="260" y="298"/>
                  </a:lnTo>
                  <a:lnTo>
                    <a:pt x="262" y="298"/>
                  </a:lnTo>
                  <a:lnTo>
                    <a:pt x="262" y="298"/>
                  </a:lnTo>
                  <a:lnTo>
                    <a:pt x="265" y="298"/>
                  </a:lnTo>
                  <a:lnTo>
                    <a:pt x="279" y="301"/>
                  </a:lnTo>
                  <a:lnTo>
                    <a:pt x="284" y="301"/>
                  </a:lnTo>
                  <a:lnTo>
                    <a:pt x="284" y="298"/>
                  </a:lnTo>
                  <a:lnTo>
                    <a:pt x="284" y="298"/>
                  </a:lnTo>
                  <a:lnTo>
                    <a:pt x="284" y="298"/>
                  </a:lnTo>
                  <a:lnTo>
                    <a:pt x="284" y="298"/>
                  </a:lnTo>
                  <a:lnTo>
                    <a:pt x="284" y="298"/>
                  </a:lnTo>
                  <a:lnTo>
                    <a:pt x="281" y="298"/>
                  </a:lnTo>
                  <a:lnTo>
                    <a:pt x="281" y="296"/>
                  </a:lnTo>
                  <a:lnTo>
                    <a:pt x="284" y="296"/>
                  </a:lnTo>
                  <a:lnTo>
                    <a:pt x="284" y="298"/>
                  </a:lnTo>
                  <a:lnTo>
                    <a:pt x="284" y="296"/>
                  </a:lnTo>
                  <a:lnTo>
                    <a:pt x="284" y="296"/>
                  </a:lnTo>
                  <a:lnTo>
                    <a:pt x="284" y="296"/>
                  </a:lnTo>
                  <a:lnTo>
                    <a:pt x="284" y="296"/>
                  </a:lnTo>
                  <a:lnTo>
                    <a:pt x="286" y="296"/>
                  </a:lnTo>
                  <a:lnTo>
                    <a:pt x="286" y="296"/>
                  </a:lnTo>
                  <a:lnTo>
                    <a:pt x="286" y="296"/>
                  </a:lnTo>
                  <a:lnTo>
                    <a:pt x="286" y="294"/>
                  </a:lnTo>
                  <a:lnTo>
                    <a:pt x="286" y="294"/>
                  </a:lnTo>
                  <a:lnTo>
                    <a:pt x="286" y="294"/>
                  </a:lnTo>
                  <a:lnTo>
                    <a:pt x="284" y="294"/>
                  </a:lnTo>
                  <a:lnTo>
                    <a:pt x="284" y="294"/>
                  </a:lnTo>
                  <a:lnTo>
                    <a:pt x="284" y="294"/>
                  </a:lnTo>
                  <a:lnTo>
                    <a:pt x="284" y="294"/>
                  </a:lnTo>
                  <a:lnTo>
                    <a:pt x="284" y="294"/>
                  </a:lnTo>
                  <a:lnTo>
                    <a:pt x="284" y="294"/>
                  </a:lnTo>
                  <a:lnTo>
                    <a:pt x="284" y="294"/>
                  </a:lnTo>
                  <a:lnTo>
                    <a:pt x="284" y="294"/>
                  </a:lnTo>
                  <a:lnTo>
                    <a:pt x="284" y="291"/>
                  </a:lnTo>
                  <a:lnTo>
                    <a:pt x="286" y="291"/>
                  </a:lnTo>
                  <a:lnTo>
                    <a:pt x="286" y="291"/>
                  </a:lnTo>
                  <a:lnTo>
                    <a:pt x="286" y="291"/>
                  </a:lnTo>
                  <a:lnTo>
                    <a:pt x="286" y="289"/>
                  </a:lnTo>
                  <a:lnTo>
                    <a:pt x="286" y="289"/>
                  </a:lnTo>
                  <a:lnTo>
                    <a:pt x="286" y="289"/>
                  </a:lnTo>
                  <a:lnTo>
                    <a:pt x="288" y="289"/>
                  </a:lnTo>
                  <a:lnTo>
                    <a:pt x="288" y="289"/>
                  </a:lnTo>
                  <a:lnTo>
                    <a:pt x="288" y="289"/>
                  </a:lnTo>
                  <a:lnTo>
                    <a:pt x="288" y="289"/>
                  </a:lnTo>
                  <a:lnTo>
                    <a:pt x="291" y="289"/>
                  </a:lnTo>
                  <a:lnTo>
                    <a:pt x="291" y="289"/>
                  </a:lnTo>
                  <a:lnTo>
                    <a:pt x="291" y="289"/>
                  </a:lnTo>
                  <a:lnTo>
                    <a:pt x="291" y="287"/>
                  </a:lnTo>
                  <a:lnTo>
                    <a:pt x="291" y="287"/>
                  </a:lnTo>
                  <a:lnTo>
                    <a:pt x="293" y="289"/>
                  </a:lnTo>
                  <a:lnTo>
                    <a:pt x="293" y="289"/>
                  </a:lnTo>
                  <a:lnTo>
                    <a:pt x="293" y="289"/>
                  </a:lnTo>
                  <a:lnTo>
                    <a:pt x="293" y="289"/>
                  </a:lnTo>
                  <a:lnTo>
                    <a:pt x="293" y="291"/>
                  </a:lnTo>
                  <a:lnTo>
                    <a:pt x="291" y="291"/>
                  </a:lnTo>
                  <a:lnTo>
                    <a:pt x="291" y="291"/>
                  </a:lnTo>
                  <a:lnTo>
                    <a:pt x="291" y="291"/>
                  </a:lnTo>
                  <a:lnTo>
                    <a:pt x="291" y="294"/>
                  </a:lnTo>
                  <a:lnTo>
                    <a:pt x="291" y="294"/>
                  </a:lnTo>
                  <a:lnTo>
                    <a:pt x="291" y="294"/>
                  </a:lnTo>
                  <a:lnTo>
                    <a:pt x="288" y="296"/>
                  </a:lnTo>
                  <a:lnTo>
                    <a:pt x="288" y="296"/>
                  </a:lnTo>
                  <a:lnTo>
                    <a:pt x="288" y="296"/>
                  </a:lnTo>
                  <a:lnTo>
                    <a:pt x="291" y="296"/>
                  </a:lnTo>
                  <a:lnTo>
                    <a:pt x="291" y="298"/>
                  </a:lnTo>
                  <a:lnTo>
                    <a:pt x="291" y="298"/>
                  </a:lnTo>
                  <a:lnTo>
                    <a:pt x="293" y="301"/>
                  </a:lnTo>
                  <a:lnTo>
                    <a:pt x="293" y="298"/>
                  </a:lnTo>
                  <a:lnTo>
                    <a:pt x="296" y="298"/>
                  </a:lnTo>
                  <a:lnTo>
                    <a:pt x="296" y="298"/>
                  </a:lnTo>
                  <a:lnTo>
                    <a:pt x="298" y="301"/>
                  </a:lnTo>
                  <a:lnTo>
                    <a:pt x="300" y="301"/>
                  </a:lnTo>
                  <a:lnTo>
                    <a:pt x="300" y="301"/>
                  </a:lnTo>
                  <a:lnTo>
                    <a:pt x="303" y="301"/>
                  </a:lnTo>
                  <a:lnTo>
                    <a:pt x="303" y="301"/>
                  </a:lnTo>
                  <a:lnTo>
                    <a:pt x="303" y="298"/>
                  </a:lnTo>
                  <a:lnTo>
                    <a:pt x="303" y="298"/>
                  </a:lnTo>
                  <a:lnTo>
                    <a:pt x="303" y="298"/>
                  </a:lnTo>
                  <a:lnTo>
                    <a:pt x="305" y="298"/>
                  </a:lnTo>
                  <a:lnTo>
                    <a:pt x="307" y="298"/>
                  </a:lnTo>
                  <a:lnTo>
                    <a:pt x="307" y="298"/>
                  </a:lnTo>
                  <a:lnTo>
                    <a:pt x="310" y="298"/>
                  </a:lnTo>
                  <a:lnTo>
                    <a:pt x="312" y="298"/>
                  </a:lnTo>
                  <a:lnTo>
                    <a:pt x="312" y="298"/>
                  </a:lnTo>
                  <a:lnTo>
                    <a:pt x="312" y="298"/>
                  </a:lnTo>
                  <a:lnTo>
                    <a:pt x="312" y="298"/>
                  </a:lnTo>
                  <a:lnTo>
                    <a:pt x="312" y="296"/>
                  </a:lnTo>
                  <a:lnTo>
                    <a:pt x="312" y="296"/>
                  </a:lnTo>
                  <a:lnTo>
                    <a:pt x="312" y="296"/>
                  </a:lnTo>
                  <a:lnTo>
                    <a:pt x="312" y="296"/>
                  </a:lnTo>
                  <a:lnTo>
                    <a:pt x="312" y="294"/>
                  </a:lnTo>
                  <a:lnTo>
                    <a:pt x="312" y="294"/>
                  </a:lnTo>
                  <a:lnTo>
                    <a:pt x="310" y="294"/>
                  </a:lnTo>
                  <a:lnTo>
                    <a:pt x="310" y="291"/>
                  </a:lnTo>
                  <a:lnTo>
                    <a:pt x="310" y="289"/>
                  </a:lnTo>
                  <a:lnTo>
                    <a:pt x="312" y="289"/>
                  </a:lnTo>
                  <a:lnTo>
                    <a:pt x="312" y="289"/>
                  </a:lnTo>
                  <a:lnTo>
                    <a:pt x="315" y="289"/>
                  </a:lnTo>
                  <a:lnTo>
                    <a:pt x="315" y="287"/>
                  </a:lnTo>
                  <a:lnTo>
                    <a:pt x="315" y="287"/>
                  </a:lnTo>
                  <a:lnTo>
                    <a:pt x="312" y="284"/>
                  </a:lnTo>
                  <a:lnTo>
                    <a:pt x="312" y="280"/>
                  </a:lnTo>
                  <a:lnTo>
                    <a:pt x="312" y="277"/>
                  </a:lnTo>
                  <a:lnTo>
                    <a:pt x="312" y="275"/>
                  </a:lnTo>
                  <a:lnTo>
                    <a:pt x="310" y="275"/>
                  </a:lnTo>
                  <a:lnTo>
                    <a:pt x="310" y="275"/>
                  </a:lnTo>
                  <a:lnTo>
                    <a:pt x="305" y="272"/>
                  </a:lnTo>
                  <a:lnTo>
                    <a:pt x="305" y="275"/>
                  </a:lnTo>
                  <a:lnTo>
                    <a:pt x="303" y="275"/>
                  </a:lnTo>
                  <a:lnTo>
                    <a:pt x="303" y="275"/>
                  </a:lnTo>
                  <a:lnTo>
                    <a:pt x="300" y="275"/>
                  </a:lnTo>
                  <a:lnTo>
                    <a:pt x="300" y="272"/>
                  </a:lnTo>
                  <a:lnTo>
                    <a:pt x="300" y="270"/>
                  </a:lnTo>
                  <a:lnTo>
                    <a:pt x="298" y="270"/>
                  </a:lnTo>
                  <a:lnTo>
                    <a:pt x="298" y="263"/>
                  </a:lnTo>
                  <a:lnTo>
                    <a:pt x="298" y="263"/>
                  </a:lnTo>
                  <a:lnTo>
                    <a:pt x="298" y="261"/>
                  </a:lnTo>
                  <a:lnTo>
                    <a:pt x="296" y="256"/>
                  </a:lnTo>
                  <a:lnTo>
                    <a:pt x="296" y="254"/>
                  </a:lnTo>
                  <a:lnTo>
                    <a:pt x="293" y="246"/>
                  </a:lnTo>
                  <a:lnTo>
                    <a:pt x="293" y="242"/>
                  </a:lnTo>
                  <a:lnTo>
                    <a:pt x="291" y="242"/>
                  </a:lnTo>
                  <a:lnTo>
                    <a:pt x="291" y="242"/>
                  </a:lnTo>
                  <a:lnTo>
                    <a:pt x="291" y="239"/>
                  </a:lnTo>
                  <a:lnTo>
                    <a:pt x="286" y="220"/>
                  </a:lnTo>
                  <a:lnTo>
                    <a:pt x="286" y="220"/>
                  </a:lnTo>
                  <a:lnTo>
                    <a:pt x="286" y="220"/>
                  </a:lnTo>
                  <a:lnTo>
                    <a:pt x="286" y="218"/>
                  </a:lnTo>
                  <a:lnTo>
                    <a:pt x="286" y="218"/>
                  </a:lnTo>
                  <a:lnTo>
                    <a:pt x="288" y="216"/>
                  </a:lnTo>
                  <a:lnTo>
                    <a:pt x="288" y="216"/>
                  </a:lnTo>
                  <a:lnTo>
                    <a:pt x="288" y="213"/>
                  </a:lnTo>
                  <a:lnTo>
                    <a:pt x="286" y="213"/>
                  </a:lnTo>
                  <a:lnTo>
                    <a:pt x="286" y="213"/>
                  </a:lnTo>
                  <a:lnTo>
                    <a:pt x="286" y="211"/>
                  </a:lnTo>
                  <a:lnTo>
                    <a:pt x="288" y="209"/>
                  </a:lnTo>
                  <a:lnTo>
                    <a:pt x="293" y="199"/>
                  </a:lnTo>
                  <a:lnTo>
                    <a:pt x="293" y="197"/>
                  </a:lnTo>
                  <a:lnTo>
                    <a:pt x="293" y="197"/>
                  </a:lnTo>
                  <a:lnTo>
                    <a:pt x="296" y="197"/>
                  </a:lnTo>
                  <a:lnTo>
                    <a:pt x="298" y="197"/>
                  </a:lnTo>
                  <a:lnTo>
                    <a:pt x="298" y="197"/>
                  </a:lnTo>
                  <a:lnTo>
                    <a:pt x="298" y="194"/>
                  </a:lnTo>
                  <a:lnTo>
                    <a:pt x="298" y="194"/>
                  </a:lnTo>
                  <a:lnTo>
                    <a:pt x="300" y="190"/>
                  </a:lnTo>
                  <a:lnTo>
                    <a:pt x="300" y="190"/>
                  </a:lnTo>
                  <a:lnTo>
                    <a:pt x="300" y="187"/>
                  </a:lnTo>
                  <a:lnTo>
                    <a:pt x="300" y="187"/>
                  </a:lnTo>
                  <a:lnTo>
                    <a:pt x="300" y="187"/>
                  </a:lnTo>
                  <a:lnTo>
                    <a:pt x="300" y="187"/>
                  </a:lnTo>
                  <a:lnTo>
                    <a:pt x="300" y="187"/>
                  </a:lnTo>
                  <a:lnTo>
                    <a:pt x="303" y="171"/>
                  </a:lnTo>
                  <a:lnTo>
                    <a:pt x="303" y="168"/>
                  </a:lnTo>
                  <a:lnTo>
                    <a:pt x="307" y="159"/>
                  </a:lnTo>
                  <a:lnTo>
                    <a:pt x="307" y="159"/>
                  </a:lnTo>
                  <a:lnTo>
                    <a:pt x="307" y="159"/>
                  </a:lnTo>
                  <a:lnTo>
                    <a:pt x="307" y="159"/>
                  </a:lnTo>
                  <a:lnTo>
                    <a:pt x="307" y="159"/>
                  </a:lnTo>
                  <a:lnTo>
                    <a:pt x="307" y="156"/>
                  </a:lnTo>
                  <a:lnTo>
                    <a:pt x="307" y="156"/>
                  </a:lnTo>
                  <a:lnTo>
                    <a:pt x="307" y="156"/>
                  </a:lnTo>
                  <a:lnTo>
                    <a:pt x="310" y="156"/>
                  </a:lnTo>
                  <a:lnTo>
                    <a:pt x="310" y="154"/>
                  </a:lnTo>
                  <a:lnTo>
                    <a:pt x="310" y="154"/>
                  </a:lnTo>
                  <a:lnTo>
                    <a:pt x="310" y="149"/>
                  </a:lnTo>
                  <a:lnTo>
                    <a:pt x="310" y="149"/>
                  </a:lnTo>
                  <a:lnTo>
                    <a:pt x="312" y="149"/>
                  </a:lnTo>
                  <a:lnTo>
                    <a:pt x="312" y="149"/>
                  </a:lnTo>
                  <a:lnTo>
                    <a:pt x="312" y="152"/>
                  </a:lnTo>
                  <a:lnTo>
                    <a:pt x="312" y="152"/>
                  </a:lnTo>
                  <a:lnTo>
                    <a:pt x="312" y="149"/>
                  </a:lnTo>
                  <a:lnTo>
                    <a:pt x="315" y="147"/>
                  </a:lnTo>
                  <a:lnTo>
                    <a:pt x="317" y="147"/>
                  </a:lnTo>
                  <a:lnTo>
                    <a:pt x="319" y="145"/>
                  </a:lnTo>
                  <a:lnTo>
                    <a:pt x="319" y="145"/>
                  </a:lnTo>
                  <a:lnTo>
                    <a:pt x="322" y="145"/>
                  </a:lnTo>
                  <a:lnTo>
                    <a:pt x="322" y="142"/>
                  </a:lnTo>
                  <a:lnTo>
                    <a:pt x="322" y="142"/>
                  </a:lnTo>
                  <a:lnTo>
                    <a:pt x="319" y="140"/>
                  </a:lnTo>
                  <a:lnTo>
                    <a:pt x="319" y="140"/>
                  </a:lnTo>
                  <a:lnTo>
                    <a:pt x="319" y="140"/>
                  </a:lnTo>
                  <a:lnTo>
                    <a:pt x="319" y="138"/>
                  </a:lnTo>
                  <a:lnTo>
                    <a:pt x="322" y="138"/>
                  </a:lnTo>
                  <a:lnTo>
                    <a:pt x="322" y="138"/>
                  </a:lnTo>
                  <a:lnTo>
                    <a:pt x="322" y="138"/>
                  </a:lnTo>
                  <a:lnTo>
                    <a:pt x="322" y="138"/>
                  </a:lnTo>
                  <a:lnTo>
                    <a:pt x="324" y="138"/>
                  </a:lnTo>
                  <a:lnTo>
                    <a:pt x="326" y="138"/>
                  </a:lnTo>
                  <a:lnTo>
                    <a:pt x="326" y="135"/>
                  </a:lnTo>
                  <a:lnTo>
                    <a:pt x="324" y="121"/>
                  </a:lnTo>
                  <a:close/>
                  <a:moveTo>
                    <a:pt x="293" y="301"/>
                  </a:moveTo>
                  <a:lnTo>
                    <a:pt x="293" y="301"/>
                  </a:lnTo>
                  <a:lnTo>
                    <a:pt x="291" y="301"/>
                  </a:lnTo>
                  <a:lnTo>
                    <a:pt x="291" y="301"/>
                  </a:lnTo>
                  <a:lnTo>
                    <a:pt x="291" y="301"/>
                  </a:lnTo>
                  <a:lnTo>
                    <a:pt x="291" y="301"/>
                  </a:lnTo>
                  <a:lnTo>
                    <a:pt x="288" y="301"/>
                  </a:lnTo>
                  <a:lnTo>
                    <a:pt x="288" y="301"/>
                  </a:lnTo>
                  <a:lnTo>
                    <a:pt x="288" y="301"/>
                  </a:lnTo>
                  <a:lnTo>
                    <a:pt x="288" y="301"/>
                  </a:lnTo>
                  <a:lnTo>
                    <a:pt x="288" y="298"/>
                  </a:lnTo>
                  <a:lnTo>
                    <a:pt x="288" y="298"/>
                  </a:lnTo>
                  <a:lnTo>
                    <a:pt x="286" y="298"/>
                  </a:lnTo>
                  <a:lnTo>
                    <a:pt x="286" y="298"/>
                  </a:lnTo>
                  <a:lnTo>
                    <a:pt x="286" y="301"/>
                  </a:lnTo>
                  <a:lnTo>
                    <a:pt x="284" y="301"/>
                  </a:lnTo>
                  <a:lnTo>
                    <a:pt x="286" y="301"/>
                  </a:lnTo>
                  <a:lnTo>
                    <a:pt x="291" y="303"/>
                  </a:lnTo>
                  <a:lnTo>
                    <a:pt x="293" y="303"/>
                  </a:lnTo>
                  <a:lnTo>
                    <a:pt x="293" y="303"/>
                  </a:lnTo>
                  <a:lnTo>
                    <a:pt x="293" y="303"/>
                  </a:lnTo>
                  <a:lnTo>
                    <a:pt x="293" y="301"/>
                  </a:lnTo>
                  <a:lnTo>
                    <a:pt x="293" y="301"/>
                  </a:lnTo>
                  <a:lnTo>
                    <a:pt x="293" y="301"/>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6" name="Freeform 98">
              <a:extLst>
                <a:ext uri="{FF2B5EF4-FFF2-40B4-BE49-F238E27FC236}">
                  <a16:creationId xmlns:a16="http://schemas.microsoft.com/office/drawing/2014/main" id="{8B984BDB-A373-EDB8-9AB3-CC376CA4ABD2}"/>
                </a:ext>
              </a:extLst>
            </p:cNvPr>
            <p:cNvSpPr>
              <a:spLocks noEditPoints="1"/>
            </p:cNvSpPr>
            <p:nvPr/>
          </p:nvSpPr>
          <p:spPr bwMode="auto">
            <a:xfrm>
              <a:off x="5795962" y="2499879"/>
              <a:ext cx="263525" cy="149225"/>
            </a:xfrm>
            <a:custGeom>
              <a:avLst/>
              <a:gdLst>
                <a:gd name="T0" fmla="*/ 41 w 166"/>
                <a:gd name="T1" fmla="*/ 68 h 94"/>
                <a:gd name="T2" fmla="*/ 31 w 166"/>
                <a:gd name="T3" fmla="*/ 78 h 94"/>
                <a:gd name="T4" fmla="*/ 26 w 166"/>
                <a:gd name="T5" fmla="*/ 78 h 94"/>
                <a:gd name="T6" fmla="*/ 31 w 166"/>
                <a:gd name="T7" fmla="*/ 85 h 94"/>
                <a:gd name="T8" fmla="*/ 31 w 166"/>
                <a:gd name="T9" fmla="*/ 90 h 94"/>
                <a:gd name="T10" fmla="*/ 26 w 166"/>
                <a:gd name="T11" fmla="*/ 64 h 94"/>
                <a:gd name="T12" fmla="*/ 19 w 166"/>
                <a:gd name="T13" fmla="*/ 64 h 94"/>
                <a:gd name="T14" fmla="*/ 34 w 166"/>
                <a:gd name="T15" fmla="*/ 45 h 94"/>
                <a:gd name="T16" fmla="*/ 41 w 166"/>
                <a:gd name="T17" fmla="*/ 42 h 94"/>
                <a:gd name="T18" fmla="*/ 31 w 166"/>
                <a:gd name="T19" fmla="*/ 64 h 94"/>
                <a:gd name="T20" fmla="*/ 53 w 166"/>
                <a:gd name="T21" fmla="*/ 78 h 94"/>
                <a:gd name="T22" fmla="*/ 55 w 166"/>
                <a:gd name="T23" fmla="*/ 83 h 94"/>
                <a:gd name="T24" fmla="*/ 69 w 166"/>
                <a:gd name="T25" fmla="*/ 61 h 94"/>
                <a:gd name="T26" fmla="*/ 60 w 166"/>
                <a:gd name="T27" fmla="*/ 64 h 94"/>
                <a:gd name="T28" fmla="*/ 41 w 166"/>
                <a:gd name="T29" fmla="*/ 80 h 94"/>
                <a:gd name="T30" fmla="*/ 161 w 166"/>
                <a:gd name="T31" fmla="*/ 5 h 94"/>
                <a:gd name="T32" fmla="*/ 36 w 166"/>
                <a:gd name="T33" fmla="*/ 12 h 94"/>
                <a:gd name="T34" fmla="*/ 3 w 166"/>
                <a:gd name="T35" fmla="*/ 19 h 94"/>
                <a:gd name="T36" fmla="*/ 15 w 166"/>
                <a:gd name="T37" fmla="*/ 28 h 94"/>
                <a:gd name="T38" fmla="*/ 24 w 166"/>
                <a:gd name="T39" fmla="*/ 23 h 94"/>
                <a:gd name="T40" fmla="*/ 26 w 166"/>
                <a:gd name="T41" fmla="*/ 23 h 94"/>
                <a:gd name="T42" fmla="*/ 24 w 166"/>
                <a:gd name="T43" fmla="*/ 38 h 94"/>
                <a:gd name="T44" fmla="*/ 43 w 166"/>
                <a:gd name="T45" fmla="*/ 40 h 94"/>
                <a:gd name="T46" fmla="*/ 53 w 166"/>
                <a:gd name="T47" fmla="*/ 35 h 94"/>
                <a:gd name="T48" fmla="*/ 50 w 166"/>
                <a:gd name="T49" fmla="*/ 38 h 94"/>
                <a:gd name="T50" fmla="*/ 43 w 166"/>
                <a:gd name="T51" fmla="*/ 52 h 94"/>
                <a:gd name="T52" fmla="*/ 53 w 166"/>
                <a:gd name="T53" fmla="*/ 45 h 94"/>
                <a:gd name="T54" fmla="*/ 69 w 166"/>
                <a:gd name="T55" fmla="*/ 40 h 94"/>
                <a:gd name="T56" fmla="*/ 90 w 166"/>
                <a:gd name="T57" fmla="*/ 38 h 94"/>
                <a:gd name="T58" fmla="*/ 90 w 166"/>
                <a:gd name="T59" fmla="*/ 47 h 94"/>
                <a:gd name="T60" fmla="*/ 90 w 166"/>
                <a:gd name="T61" fmla="*/ 42 h 94"/>
                <a:gd name="T62" fmla="*/ 71 w 166"/>
                <a:gd name="T63" fmla="*/ 42 h 94"/>
                <a:gd name="T64" fmla="*/ 67 w 166"/>
                <a:gd name="T65" fmla="*/ 54 h 94"/>
                <a:gd name="T66" fmla="*/ 71 w 166"/>
                <a:gd name="T67" fmla="*/ 61 h 94"/>
                <a:gd name="T68" fmla="*/ 76 w 166"/>
                <a:gd name="T69" fmla="*/ 57 h 94"/>
                <a:gd name="T70" fmla="*/ 76 w 166"/>
                <a:gd name="T71" fmla="*/ 54 h 94"/>
                <a:gd name="T72" fmla="*/ 83 w 166"/>
                <a:gd name="T73" fmla="*/ 49 h 94"/>
                <a:gd name="T74" fmla="*/ 86 w 166"/>
                <a:gd name="T75" fmla="*/ 54 h 94"/>
                <a:gd name="T76" fmla="*/ 88 w 166"/>
                <a:gd name="T77" fmla="*/ 57 h 94"/>
                <a:gd name="T78" fmla="*/ 93 w 166"/>
                <a:gd name="T79" fmla="*/ 59 h 94"/>
                <a:gd name="T80" fmla="*/ 88 w 166"/>
                <a:gd name="T81" fmla="*/ 59 h 94"/>
                <a:gd name="T82" fmla="*/ 83 w 166"/>
                <a:gd name="T83" fmla="*/ 61 h 94"/>
                <a:gd name="T84" fmla="*/ 79 w 166"/>
                <a:gd name="T85" fmla="*/ 59 h 94"/>
                <a:gd name="T86" fmla="*/ 74 w 166"/>
                <a:gd name="T87" fmla="*/ 64 h 94"/>
                <a:gd name="T88" fmla="*/ 69 w 166"/>
                <a:gd name="T89" fmla="*/ 66 h 94"/>
                <a:gd name="T90" fmla="*/ 74 w 166"/>
                <a:gd name="T91" fmla="*/ 68 h 94"/>
                <a:gd name="T92" fmla="*/ 76 w 166"/>
                <a:gd name="T93" fmla="*/ 71 h 94"/>
                <a:gd name="T94" fmla="*/ 74 w 166"/>
                <a:gd name="T95" fmla="*/ 83 h 94"/>
                <a:gd name="T96" fmla="*/ 83 w 166"/>
                <a:gd name="T97" fmla="*/ 87 h 94"/>
                <a:gd name="T98" fmla="*/ 88 w 166"/>
                <a:gd name="T99" fmla="*/ 85 h 94"/>
                <a:gd name="T100" fmla="*/ 93 w 166"/>
                <a:gd name="T101" fmla="*/ 85 h 94"/>
                <a:gd name="T102" fmla="*/ 90 w 166"/>
                <a:gd name="T103" fmla="*/ 92 h 94"/>
                <a:gd name="T104" fmla="*/ 123 w 166"/>
                <a:gd name="T105" fmla="*/ 61 h 94"/>
                <a:gd name="T106" fmla="*/ 150 w 166"/>
                <a:gd name="T107" fmla="*/ 54 h 94"/>
                <a:gd name="T108" fmla="*/ 161 w 166"/>
                <a:gd name="T109" fmla="*/ 52 h 94"/>
                <a:gd name="T110" fmla="*/ 150 w 166"/>
                <a:gd name="T111" fmla="*/ 28 h 94"/>
                <a:gd name="T112" fmla="*/ 164 w 166"/>
                <a:gd name="T113" fmla="*/ 16 h 94"/>
                <a:gd name="T114" fmla="*/ 55 w 166"/>
                <a:gd name="T115" fmla="*/ 66 h 94"/>
                <a:gd name="T116" fmla="*/ 50 w 166"/>
                <a:gd name="T117" fmla="*/ 80 h 94"/>
                <a:gd name="T118" fmla="*/ 43 w 166"/>
                <a:gd name="T119" fmla="*/ 85 h 94"/>
                <a:gd name="T120" fmla="*/ 48 w 166"/>
                <a:gd name="T121" fmla="*/ 8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 h="94">
                  <a:moveTo>
                    <a:pt x="45" y="59"/>
                  </a:moveTo>
                  <a:lnTo>
                    <a:pt x="45" y="59"/>
                  </a:lnTo>
                  <a:lnTo>
                    <a:pt x="43" y="59"/>
                  </a:lnTo>
                  <a:lnTo>
                    <a:pt x="43" y="59"/>
                  </a:lnTo>
                  <a:lnTo>
                    <a:pt x="43" y="59"/>
                  </a:lnTo>
                  <a:lnTo>
                    <a:pt x="43" y="59"/>
                  </a:lnTo>
                  <a:lnTo>
                    <a:pt x="41" y="59"/>
                  </a:lnTo>
                  <a:lnTo>
                    <a:pt x="41" y="61"/>
                  </a:lnTo>
                  <a:lnTo>
                    <a:pt x="41" y="61"/>
                  </a:lnTo>
                  <a:lnTo>
                    <a:pt x="41" y="61"/>
                  </a:lnTo>
                  <a:lnTo>
                    <a:pt x="38" y="64"/>
                  </a:lnTo>
                  <a:lnTo>
                    <a:pt x="38" y="64"/>
                  </a:lnTo>
                  <a:lnTo>
                    <a:pt x="38" y="64"/>
                  </a:lnTo>
                  <a:lnTo>
                    <a:pt x="38" y="66"/>
                  </a:lnTo>
                  <a:lnTo>
                    <a:pt x="36" y="66"/>
                  </a:lnTo>
                  <a:lnTo>
                    <a:pt x="36" y="66"/>
                  </a:lnTo>
                  <a:lnTo>
                    <a:pt x="38" y="68"/>
                  </a:lnTo>
                  <a:lnTo>
                    <a:pt x="38" y="68"/>
                  </a:lnTo>
                  <a:lnTo>
                    <a:pt x="38" y="68"/>
                  </a:lnTo>
                  <a:lnTo>
                    <a:pt x="41" y="68"/>
                  </a:lnTo>
                  <a:lnTo>
                    <a:pt x="41" y="68"/>
                  </a:lnTo>
                  <a:lnTo>
                    <a:pt x="41" y="66"/>
                  </a:lnTo>
                  <a:lnTo>
                    <a:pt x="41" y="68"/>
                  </a:lnTo>
                  <a:lnTo>
                    <a:pt x="41" y="68"/>
                  </a:lnTo>
                  <a:lnTo>
                    <a:pt x="41" y="68"/>
                  </a:lnTo>
                  <a:lnTo>
                    <a:pt x="41" y="68"/>
                  </a:lnTo>
                  <a:lnTo>
                    <a:pt x="41" y="68"/>
                  </a:lnTo>
                  <a:lnTo>
                    <a:pt x="41" y="66"/>
                  </a:lnTo>
                  <a:lnTo>
                    <a:pt x="41" y="66"/>
                  </a:lnTo>
                  <a:lnTo>
                    <a:pt x="43" y="68"/>
                  </a:lnTo>
                  <a:lnTo>
                    <a:pt x="43" y="68"/>
                  </a:lnTo>
                  <a:lnTo>
                    <a:pt x="45" y="66"/>
                  </a:lnTo>
                  <a:lnTo>
                    <a:pt x="45" y="66"/>
                  </a:lnTo>
                  <a:lnTo>
                    <a:pt x="45" y="66"/>
                  </a:lnTo>
                  <a:lnTo>
                    <a:pt x="45" y="64"/>
                  </a:lnTo>
                  <a:lnTo>
                    <a:pt x="45" y="64"/>
                  </a:lnTo>
                  <a:lnTo>
                    <a:pt x="45" y="61"/>
                  </a:lnTo>
                  <a:lnTo>
                    <a:pt x="45" y="61"/>
                  </a:lnTo>
                  <a:lnTo>
                    <a:pt x="45" y="59"/>
                  </a:lnTo>
                  <a:lnTo>
                    <a:pt x="45" y="59"/>
                  </a:lnTo>
                  <a:close/>
                  <a:moveTo>
                    <a:pt x="31" y="80"/>
                  </a:moveTo>
                  <a:lnTo>
                    <a:pt x="31" y="78"/>
                  </a:lnTo>
                  <a:lnTo>
                    <a:pt x="31" y="78"/>
                  </a:lnTo>
                  <a:lnTo>
                    <a:pt x="31" y="78"/>
                  </a:lnTo>
                  <a:lnTo>
                    <a:pt x="31" y="78"/>
                  </a:lnTo>
                  <a:lnTo>
                    <a:pt x="31" y="78"/>
                  </a:lnTo>
                  <a:lnTo>
                    <a:pt x="31" y="76"/>
                  </a:lnTo>
                  <a:lnTo>
                    <a:pt x="31" y="76"/>
                  </a:lnTo>
                  <a:lnTo>
                    <a:pt x="31" y="76"/>
                  </a:lnTo>
                  <a:lnTo>
                    <a:pt x="31" y="76"/>
                  </a:lnTo>
                  <a:lnTo>
                    <a:pt x="31" y="76"/>
                  </a:lnTo>
                  <a:lnTo>
                    <a:pt x="29" y="76"/>
                  </a:lnTo>
                  <a:lnTo>
                    <a:pt x="29" y="76"/>
                  </a:lnTo>
                  <a:lnTo>
                    <a:pt x="29" y="76"/>
                  </a:lnTo>
                  <a:lnTo>
                    <a:pt x="29" y="76"/>
                  </a:lnTo>
                  <a:lnTo>
                    <a:pt x="26" y="76"/>
                  </a:lnTo>
                  <a:lnTo>
                    <a:pt x="26" y="76"/>
                  </a:lnTo>
                  <a:lnTo>
                    <a:pt x="26" y="78"/>
                  </a:lnTo>
                  <a:lnTo>
                    <a:pt x="26" y="78"/>
                  </a:lnTo>
                  <a:lnTo>
                    <a:pt x="26" y="78"/>
                  </a:lnTo>
                  <a:lnTo>
                    <a:pt x="26" y="78"/>
                  </a:lnTo>
                  <a:lnTo>
                    <a:pt x="24" y="78"/>
                  </a:lnTo>
                  <a:lnTo>
                    <a:pt x="26" y="78"/>
                  </a:lnTo>
                  <a:lnTo>
                    <a:pt x="26" y="80"/>
                  </a:lnTo>
                  <a:lnTo>
                    <a:pt x="26" y="80"/>
                  </a:lnTo>
                  <a:lnTo>
                    <a:pt x="31" y="80"/>
                  </a:lnTo>
                  <a:close/>
                  <a:moveTo>
                    <a:pt x="38" y="85"/>
                  </a:moveTo>
                  <a:lnTo>
                    <a:pt x="36" y="85"/>
                  </a:lnTo>
                  <a:lnTo>
                    <a:pt x="36" y="83"/>
                  </a:lnTo>
                  <a:lnTo>
                    <a:pt x="36" y="83"/>
                  </a:lnTo>
                  <a:lnTo>
                    <a:pt x="36" y="83"/>
                  </a:lnTo>
                  <a:lnTo>
                    <a:pt x="38" y="83"/>
                  </a:lnTo>
                  <a:lnTo>
                    <a:pt x="38" y="80"/>
                  </a:lnTo>
                  <a:lnTo>
                    <a:pt x="36" y="80"/>
                  </a:lnTo>
                  <a:lnTo>
                    <a:pt x="36" y="80"/>
                  </a:lnTo>
                  <a:lnTo>
                    <a:pt x="36" y="80"/>
                  </a:lnTo>
                  <a:lnTo>
                    <a:pt x="34" y="80"/>
                  </a:lnTo>
                  <a:lnTo>
                    <a:pt x="34" y="83"/>
                  </a:lnTo>
                  <a:lnTo>
                    <a:pt x="34" y="83"/>
                  </a:lnTo>
                  <a:lnTo>
                    <a:pt x="34" y="80"/>
                  </a:lnTo>
                  <a:lnTo>
                    <a:pt x="34" y="83"/>
                  </a:lnTo>
                  <a:lnTo>
                    <a:pt x="31" y="83"/>
                  </a:lnTo>
                  <a:lnTo>
                    <a:pt x="31" y="83"/>
                  </a:lnTo>
                  <a:lnTo>
                    <a:pt x="31" y="85"/>
                  </a:lnTo>
                  <a:lnTo>
                    <a:pt x="31" y="85"/>
                  </a:lnTo>
                  <a:lnTo>
                    <a:pt x="31" y="85"/>
                  </a:lnTo>
                  <a:lnTo>
                    <a:pt x="29" y="85"/>
                  </a:lnTo>
                  <a:lnTo>
                    <a:pt x="29" y="85"/>
                  </a:lnTo>
                  <a:lnTo>
                    <a:pt x="29" y="85"/>
                  </a:lnTo>
                  <a:lnTo>
                    <a:pt x="29" y="85"/>
                  </a:lnTo>
                  <a:lnTo>
                    <a:pt x="29" y="85"/>
                  </a:lnTo>
                  <a:lnTo>
                    <a:pt x="29" y="85"/>
                  </a:lnTo>
                  <a:lnTo>
                    <a:pt x="31" y="85"/>
                  </a:lnTo>
                  <a:lnTo>
                    <a:pt x="29" y="85"/>
                  </a:lnTo>
                  <a:lnTo>
                    <a:pt x="29" y="85"/>
                  </a:lnTo>
                  <a:lnTo>
                    <a:pt x="29" y="85"/>
                  </a:lnTo>
                  <a:lnTo>
                    <a:pt x="26" y="85"/>
                  </a:lnTo>
                  <a:lnTo>
                    <a:pt x="29" y="87"/>
                  </a:lnTo>
                  <a:lnTo>
                    <a:pt x="29" y="87"/>
                  </a:lnTo>
                  <a:lnTo>
                    <a:pt x="31" y="90"/>
                  </a:lnTo>
                  <a:lnTo>
                    <a:pt x="31" y="90"/>
                  </a:lnTo>
                  <a:lnTo>
                    <a:pt x="31" y="90"/>
                  </a:lnTo>
                  <a:lnTo>
                    <a:pt x="31" y="90"/>
                  </a:lnTo>
                  <a:lnTo>
                    <a:pt x="34" y="90"/>
                  </a:lnTo>
                  <a:lnTo>
                    <a:pt x="31" y="90"/>
                  </a:lnTo>
                  <a:lnTo>
                    <a:pt x="34" y="87"/>
                  </a:lnTo>
                  <a:lnTo>
                    <a:pt x="34" y="87"/>
                  </a:lnTo>
                  <a:lnTo>
                    <a:pt x="34" y="87"/>
                  </a:lnTo>
                  <a:lnTo>
                    <a:pt x="34" y="90"/>
                  </a:lnTo>
                  <a:lnTo>
                    <a:pt x="34" y="90"/>
                  </a:lnTo>
                  <a:lnTo>
                    <a:pt x="34" y="90"/>
                  </a:lnTo>
                  <a:lnTo>
                    <a:pt x="34" y="90"/>
                  </a:lnTo>
                  <a:lnTo>
                    <a:pt x="36" y="90"/>
                  </a:lnTo>
                  <a:lnTo>
                    <a:pt x="36" y="90"/>
                  </a:lnTo>
                  <a:lnTo>
                    <a:pt x="38" y="90"/>
                  </a:lnTo>
                  <a:lnTo>
                    <a:pt x="36" y="87"/>
                  </a:lnTo>
                  <a:lnTo>
                    <a:pt x="38" y="87"/>
                  </a:lnTo>
                  <a:lnTo>
                    <a:pt x="38" y="87"/>
                  </a:lnTo>
                  <a:lnTo>
                    <a:pt x="36" y="85"/>
                  </a:lnTo>
                  <a:lnTo>
                    <a:pt x="36" y="85"/>
                  </a:lnTo>
                  <a:lnTo>
                    <a:pt x="38" y="85"/>
                  </a:lnTo>
                  <a:close/>
                  <a:moveTo>
                    <a:pt x="24" y="64"/>
                  </a:moveTo>
                  <a:lnTo>
                    <a:pt x="26" y="64"/>
                  </a:lnTo>
                  <a:lnTo>
                    <a:pt x="26" y="64"/>
                  </a:lnTo>
                  <a:lnTo>
                    <a:pt x="26" y="64"/>
                  </a:lnTo>
                  <a:lnTo>
                    <a:pt x="26" y="64"/>
                  </a:lnTo>
                  <a:lnTo>
                    <a:pt x="26" y="64"/>
                  </a:lnTo>
                  <a:lnTo>
                    <a:pt x="26" y="61"/>
                  </a:lnTo>
                  <a:lnTo>
                    <a:pt x="26" y="61"/>
                  </a:lnTo>
                  <a:lnTo>
                    <a:pt x="26" y="61"/>
                  </a:lnTo>
                  <a:lnTo>
                    <a:pt x="26" y="59"/>
                  </a:lnTo>
                  <a:lnTo>
                    <a:pt x="26" y="59"/>
                  </a:lnTo>
                  <a:lnTo>
                    <a:pt x="26" y="59"/>
                  </a:lnTo>
                  <a:lnTo>
                    <a:pt x="26" y="59"/>
                  </a:lnTo>
                  <a:lnTo>
                    <a:pt x="26" y="59"/>
                  </a:lnTo>
                  <a:lnTo>
                    <a:pt x="26" y="61"/>
                  </a:lnTo>
                  <a:lnTo>
                    <a:pt x="26" y="61"/>
                  </a:lnTo>
                  <a:lnTo>
                    <a:pt x="26" y="59"/>
                  </a:lnTo>
                  <a:lnTo>
                    <a:pt x="26" y="59"/>
                  </a:lnTo>
                  <a:lnTo>
                    <a:pt x="26" y="59"/>
                  </a:lnTo>
                  <a:lnTo>
                    <a:pt x="24" y="59"/>
                  </a:lnTo>
                  <a:lnTo>
                    <a:pt x="24" y="61"/>
                  </a:lnTo>
                  <a:lnTo>
                    <a:pt x="22" y="61"/>
                  </a:lnTo>
                  <a:lnTo>
                    <a:pt x="19" y="61"/>
                  </a:lnTo>
                  <a:lnTo>
                    <a:pt x="17" y="64"/>
                  </a:lnTo>
                  <a:lnTo>
                    <a:pt x="17" y="64"/>
                  </a:lnTo>
                  <a:lnTo>
                    <a:pt x="19" y="64"/>
                  </a:lnTo>
                  <a:lnTo>
                    <a:pt x="17" y="64"/>
                  </a:lnTo>
                  <a:lnTo>
                    <a:pt x="17" y="64"/>
                  </a:lnTo>
                  <a:lnTo>
                    <a:pt x="19" y="64"/>
                  </a:lnTo>
                  <a:lnTo>
                    <a:pt x="17" y="64"/>
                  </a:lnTo>
                  <a:lnTo>
                    <a:pt x="17" y="66"/>
                  </a:lnTo>
                  <a:lnTo>
                    <a:pt x="19" y="66"/>
                  </a:lnTo>
                  <a:lnTo>
                    <a:pt x="19" y="64"/>
                  </a:lnTo>
                  <a:lnTo>
                    <a:pt x="19" y="64"/>
                  </a:lnTo>
                  <a:lnTo>
                    <a:pt x="22" y="64"/>
                  </a:lnTo>
                  <a:lnTo>
                    <a:pt x="22" y="64"/>
                  </a:lnTo>
                  <a:lnTo>
                    <a:pt x="22" y="64"/>
                  </a:lnTo>
                  <a:lnTo>
                    <a:pt x="24" y="66"/>
                  </a:lnTo>
                  <a:lnTo>
                    <a:pt x="24" y="66"/>
                  </a:lnTo>
                  <a:lnTo>
                    <a:pt x="24" y="66"/>
                  </a:lnTo>
                  <a:lnTo>
                    <a:pt x="24" y="66"/>
                  </a:lnTo>
                  <a:lnTo>
                    <a:pt x="24" y="66"/>
                  </a:lnTo>
                  <a:lnTo>
                    <a:pt x="24" y="64"/>
                  </a:lnTo>
                  <a:close/>
                  <a:moveTo>
                    <a:pt x="36" y="45"/>
                  </a:moveTo>
                  <a:lnTo>
                    <a:pt x="36" y="45"/>
                  </a:lnTo>
                  <a:lnTo>
                    <a:pt x="34" y="45"/>
                  </a:lnTo>
                  <a:lnTo>
                    <a:pt x="34" y="45"/>
                  </a:lnTo>
                  <a:lnTo>
                    <a:pt x="31" y="45"/>
                  </a:lnTo>
                  <a:lnTo>
                    <a:pt x="31" y="45"/>
                  </a:lnTo>
                  <a:lnTo>
                    <a:pt x="31" y="45"/>
                  </a:lnTo>
                  <a:lnTo>
                    <a:pt x="31" y="47"/>
                  </a:lnTo>
                  <a:lnTo>
                    <a:pt x="31" y="47"/>
                  </a:lnTo>
                  <a:lnTo>
                    <a:pt x="34" y="47"/>
                  </a:lnTo>
                  <a:lnTo>
                    <a:pt x="34" y="47"/>
                  </a:lnTo>
                  <a:lnTo>
                    <a:pt x="34" y="47"/>
                  </a:lnTo>
                  <a:lnTo>
                    <a:pt x="36" y="49"/>
                  </a:lnTo>
                  <a:lnTo>
                    <a:pt x="36" y="49"/>
                  </a:lnTo>
                  <a:lnTo>
                    <a:pt x="36" y="49"/>
                  </a:lnTo>
                  <a:lnTo>
                    <a:pt x="36" y="49"/>
                  </a:lnTo>
                  <a:lnTo>
                    <a:pt x="38" y="49"/>
                  </a:lnTo>
                  <a:lnTo>
                    <a:pt x="38" y="49"/>
                  </a:lnTo>
                  <a:lnTo>
                    <a:pt x="38" y="49"/>
                  </a:lnTo>
                  <a:lnTo>
                    <a:pt x="38" y="49"/>
                  </a:lnTo>
                  <a:lnTo>
                    <a:pt x="41" y="47"/>
                  </a:lnTo>
                  <a:lnTo>
                    <a:pt x="41" y="47"/>
                  </a:lnTo>
                  <a:lnTo>
                    <a:pt x="41" y="45"/>
                  </a:lnTo>
                  <a:lnTo>
                    <a:pt x="41" y="45"/>
                  </a:lnTo>
                  <a:lnTo>
                    <a:pt x="41" y="42"/>
                  </a:lnTo>
                  <a:lnTo>
                    <a:pt x="41" y="42"/>
                  </a:lnTo>
                  <a:lnTo>
                    <a:pt x="41" y="42"/>
                  </a:lnTo>
                  <a:lnTo>
                    <a:pt x="41" y="42"/>
                  </a:lnTo>
                  <a:lnTo>
                    <a:pt x="38" y="42"/>
                  </a:lnTo>
                  <a:lnTo>
                    <a:pt x="38" y="42"/>
                  </a:lnTo>
                  <a:lnTo>
                    <a:pt x="38" y="42"/>
                  </a:lnTo>
                  <a:lnTo>
                    <a:pt x="38" y="42"/>
                  </a:lnTo>
                  <a:lnTo>
                    <a:pt x="38" y="42"/>
                  </a:lnTo>
                  <a:lnTo>
                    <a:pt x="36" y="45"/>
                  </a:lnTo>
                  <a:lnTo>
                    <a:pt x="36" y="45"/>
                  </a:lnTo>
                  <a:close/>
                  <a:moveTo>
                    <a:pt x="26" y="66"/>
                  </a:moveTo>
                  <a:lnTo>
                    <a:pt x="29" y="68"/>
                  </a:lnTo>
                  <a:lnTo>
                    <a:pt x="29" y="68"/>
                  </a:lnTo>
                  <a:lnTo>
                    <a:pt x="29" y="68"/>
                  </a:lnTo>
                  <a:lnTo>
                    <a:pt x="29" y="66"/>
                  </a:lnTo>
                  <a:lnTo>
                    <a:pt x="29" y="66"/>
                  </a:lnTo>
                  <a:lnTo>
                    <a:pt x="29" y="66"/>
                  </a:lnTo>
                  <a:lnTo>
                    <a:pt x="31" y="66"/>
                  </a:lnTo>
                  <a:lnTo>
                    <a:pt x="31" y="64"/>
                  </a:lnTo>
                  <a:lnTo>
                    <a:pt x="31" y="64"/>
                  </a:lnTo>
                  <a:lnTo>
                    <a:pt x="31" y="64"/>
                  </a:lnTo>
                  <a:lnTo>
                    <a:pt x="31" y="64"/>
                  </a:lnTo>
                  <a:lnTo>
                    <a:pt x="29" y="64"/>
                  </a:lnTo>
                  <a:lnTo>
                    <a:pt x="29" y="64"/>
                  </a:lnTo>
                  <a:lnTo>
                    <a:pt x="26" y="64"/>
                  </a:lnTo>
                  <a:lnTo>
                    <a:pt x="26" y="66"/>
                  </a:lnTo>
                  <a:lnTo>
                    <a:pt x="26" y="66"/>
                  </a:lnTo>
                  <a:lnTo>
                    <a:pt x="24" y="66"/>
                  </a:lnTo>
                  <a:lnTo>
                    <a:pt x="24" y="66"/>
                  </a:lnTo>
                  <a:lnTo>
                    <a:pt x="24" y="66"/>
                  </a:lnTo>
                  <a:lnTo>
                    <a:pt x="26" y="66"/>
                  </a:lnTo>
                  <a:lnTo>
                    <a:pt x="26" y="66"/>
                  </a:lnTo>
                  <a:close/>
                  <a:moveTo>
                    <a:pt x="60" y="76"/>
                  </a:moveTo>
                  <a:lnTo>
                    <a:pt x="57" y="76"/>
                  </a:lnTo>
                  <a:lnTo>
                    <a:pt x="57" y="76"/>
                  </a:lnTo>
                  <a:lnTo>
                    <a:pt x="55" y="76"/>
                  </a:lnTo>
                  <a:lnTo>
                    <a:pt x="55" y="76"/>
                  </a:lnTo>
                  <a:lnTo>
                    <a:pt x="55" y="76"/>
                  </a:lnTo>
                  <a:lnTo>
                    <a:pt x="55" y="76"/>
                  </a:lnTo>
                  <a:lnTo>
                    <a:pt x="55" y="76"/>
                  </a:lnTo>
                  <a:lnTo>
                    <a:pt x="53" y="76"/>
                  </a:lnTo>
                  <a:lnTo>
                    <a:pt x="53" y="78"/>
                  </a:lnTo>
                  <a:lnTo>
                    <a:pt x="53" y="78"/>
                  </a:lnTo>
                  <a:lnTo>
                    <a:pt x="53" y="78"/>
                  </a:lnTo>
                  <a:lnTo>
                    <a:pt x="53" y="78"/>
                  </a:lnTo>
                  <a:lnTo>
                    <a:pt x="53" y="80"/>
                  </a:lnTo>
                  <a:lnTo>
                    <a:pt x="53" y="80"/>
                  </a:lnTo>
                  <a:lnTo>
                    <a:pt x="53" y="80"/>
                  </a:lnTo>
                  <a:lnTo>
                    <a:pt x="53" y="80"/>
                  </a:lnTo>
                  <a:lnTo>
                    <a:pt x="53" y="80"/>
                  </a:lnTo>
                  <a:lnTo>
                    <a:pt x="53" y="80"/>
                  </a:lnTo>
                  <a:lnTo>
                    <a:pt x="53" y="83"/>
                  </a:lnTo>
                  <a:lnTo>
                    <a:pt x="53" y="83"/>
                  </a:lnTo>
                  <a:lnTo>
                    <a:pt x="53" y="83"/>
                  </a:lnTo>
                  <a:lnTo>
                    <a:pt x="55" y="83"/>
                  </a:lnTo>
                  <a:lnTo>
                    <a:pt x="55" y="83"/>
                  </a:lnTo>
                  <a:lnTo>
                    <a:pt x="55" y="83"/>
                  </a:lnTo>
                  <a:lnTo>
                    <a:pt x="55" y="83"/>
                  </a:lnTo>
                  <a:lnTo>
                    <a:pt x="55" y="83"/>
                  </a:lnTo>
                  <a:lnTo>
                    <a:pt x="55" y="83"/>
                  </a:lnTo>
                  <a:lnTo>
                    <a:pt x="55" y="83"/>
                  </a:lnTo>
                  <a:lnTo>
                    <a:pt x="55" y="83"/>
                  </a:lnTo>
                  <a:lnTo>
                    <a:pt x="55" y="83"/>
                  </a:lnTo>
                  <a:lnTo>
                    <a:pt x="55" y="80"/>
                  </a:lnTo>
                  <a:lnTo>
                    <a:pt x="55" y="80"/>
                  </a:lnTo>
                  <a:lnTo>
                    <a:pt x="55" y="80"/>
                  </a:lnTo>
                  <a:lnTo>
                    <a:pt x="55" y="80"/>
                  </a:lnTo>
                  <a:lnTo>
                    <a:pt x="55" y="80"/>
                  </a:lnTo>
                  <a:lnTo>
                    <a:pt x="57" y="80"/>
                  </a:lnTo>
                  <a:lnTo>
                    <a:pt x="57" y="80"/>
                  </a:lnTo>
                  <a:lnTo>
                    <a:pt x="57" y="80"/>
                  </a:lnTo>
                  <a:lnTo>
                    <a:pt x="57" y="78"/>
                  </a:lnTo>
                  <a:lnTo>
                    <a:pt x="57" y="78"/>
                  </a:lnTo>
                  <a:lnTo>
                    <a:pt x="57" y="78"/>
                  </a:lnTo>
                  <a:lnTo>
                    <a:pt x="57" y="78"/>
                  </a:lnTo>
                  <a:lnTo>
                    <a:pt x="57" y="78"/>
                  </a:lnTo>
                  <a:lnTo>
                    <a:pt x="57" y="78"/>
                  </a:lnTo>
                  <a:lnTo>
                    <a:pt x="57" y="78"/>
                  </a:lnTo>
                  <a:lnTo>
                    <a:pt x="60" y="78"/>
                  </a:lnTo>
                  <a:lnTo>
                    <a:pt x="60" y="78"/>
                  </a:lnTo>
                  <a:lnTo>
                    <a:pt x="60" y="76"/>
                  </a:lnTo>
                  <a:lnTo>
                    <a:pt x="60" y="76"/>
                  </a:lnTo>
                  <a:close/>
                  <a:moveTo>
                    <a:pt x="67" y="61"/>
                  </a:moveTo>
                  <a:lnTo>
                    <a:pt x="69" y="61"/>
                  </a:lnTo>
                  <a:lnTo>
                    <a:pt x="69" y="61"/>
                  </a:lnTo>
                  <a:lnTo>
                    <a:pt x="69" y="59"/>
                  </a:lnTo>
                  <a:lnTo>
                    <a:pt x="67" y="59"/>
                  </a:lnTo>
                  <a:lnTo>
                    <a:pt x="69" y="59"/>
                  </a:lnTo>
                  <a:lnTo>
                    <a:pt x="69" y="59"/>
                  </a:lnTo>
                  <a:lnTo>
                    <a:pt x="69" y="57"/>
                  </a:lnTo>
                  <a:lnTo>
                    <a:pt x="69" y="57"/>
                  </a:lnTo>
                  <a:lnTo>
                    <a:pt x="67" y="57"/>
                  </a:lnTo>
                  <a:lnTo>
                    <a:pt x="67" y="59"/>
                  </a:lnTo>
                  <a:lnTo>
                    <a:pt x="67" y="57"/>
                  </a:lnTo>
                  <a:lnTo>
                    <a:pt x="64" y="59"/>
                  </a:lnTo>
                  <a:lnTo>
                    <a:pt x="64" y="59"/>
                  </a:lnTo>
                  <a:lnTo>
                    <a:pt x="64" y="59"/>
                  </a:lnTo>
                  <a:lnTo>
                    <a:pt x="64" y="61"/>
                  </a:lnTo>
                  <a:lnTo>
                    <a:pt x="62" y="59"/>
                  </a:lnTo>
                  <a:lnTo>
                    <a:pt x="62" y="61"/>
                  </a:lnTo>
                  <a:lnTo>
                    <a:pt x="62" y="61"/>
                  </a:lnTo>
                  <a:lnTo>
                    <a:pt x="60" y="61"/>
                  </a:lnTo>
                  <a:lnTo>
                    <a:pt x="60" y="61"/>
                  </a:lnTo>
                  <a:lnTo>
                    <a:pt x="60" y="64"/>
                  </a:lnTo>
                  <a:lnTo>
                    <a:pt x="60" y="64"/>
                  </a:lnTo>
                  <a:lnTo>
                    <a:pt x="62" y="64"/>
                  </a:lnTo>
                  <a:lnTo>
                    <a:pt x="62" y="64"/>
                  </a:lnTo>
                  <a:lnTo>
                    <a:pt x="62" y="64"/>
                  </a:lnTo>
                  <a:lnTo>
                    <a:pt x="62" y="64"/>
                  </a:lnTo>
                  <a:lnTo>
                    <a:pt x="62" y="64"/>
                  </a:lnTo>
                  <a:lnTo>
                    <a:pt x="64" y="64"/>
                  </a:lnTo>
                  <a:lnTo>
                    <a:pt x="64" y="64"/>
                  </a:lnTo>
                  <a:lnTo>
                    <a:pt x="64" y="61"/>
                  </a:lnTo>
                  <a:lnTo>
                    <a:pt x="64" y="61"/>
                  </a:lnTo>
                  <a:lnTo>
                    <a:pt x="64" y="61"/>
                  </a:lnTo>
                  <a:lnTo>
                    <a:pt x="64" y="61"/>
                  </a:lnTo>
                  <a:lnTo>
                    <a:pt x="64" y="61"/>
                  </a:lnTo>
                  <a:lnTo>
                    <a:pt x="67" y="61"/>
                  </a:lnTo>
                  <a:lnTo>
                    <a:pt x="67" y="61"/>
                  </a:lnTo>
                  <a:lnTo>
                    <a:pt x="67" y="61"/>
                  </a:lnTo>
                  <a:lnTo>
                    <a:pt x="67" y="61"/>
                  </a:lnTo>
                  <a:lnTo>
                    <a:pt x="67" y="61"/>
                  </a:lnTo>
                  <a:close/>
                  <a:moveTo>
                    <a:pt x="43" y="85"/>
                  </a:moveTo>
                  <a:lnTo>
                    <a:pt x="41" y="83"/>
                  </a:lnTo>
                  <a:lnTo>
                    <a:pt x="41" y="80"/>
                  </a:lnTo>
                  <a:lnTo>
                    <a:pt x="41" y="80"/>
                  </a:lnTo>
                  <a:lnTo>
                    <a:pt x="41" y="80"/>
                  </a:lnTo>
                  <a:lnTo>
                    <a:pt x="38" y="80"/>
                  </a:lnTo>
                  <a:lnTo>
                    <a:pt x="38" y="83"/>
                  </a:lnTo>
                  <a:lnTo>
                    <a:pt x="38" y="83"/>
                  </a:lnTo>
                  <a:lnTo>
                    <a:pt x="38" y="83"/>
                  </a:lnTo>
                  <a:lnTo>
                    <a:pt x="38" y="85"/>
                  </a:lnTo>
                  <a:lnTo>
                    <a:pt x="38" y="85"/>
                  </a:lnTo>
                  <a:lnTo>
                    <a:pt x="38" y="85"/>
                  </a:lnTo>
                  <a:lnTo>
                    <a:pt x="38" y="85"/>
                  </a:lnTo>
                  <a:lnTo>
                    <a:pt x="38" y="87"/>
                  </a:lnTo>
                  <a:lnTo>
                    <a:pt x="38" y="87"/>
                  </a:lnTo>
                  <a:lnTo>
                    <a:pt x="38" y="87"/>
                  </a:lnTo>
                  <a:lnTo>
                    <a:pt x="41" y="87"/>
                  </a:lnTo>
                  <a:lnTo>
                    <a:pt x="41" y="85"/>
                  </a:lnTo>
                  <a:lnTo>
                    <a:pt x="41" y="85"/>
                  </a:lnTo>
                  <a:lnTo>
                    <a:pt x="43" y="85"/>
                  </a:lnTo>
                  <a:close/>
                  <a:moveTo>
                    <a:pt x="166" y="12"/>
                  </a:moveTo>
                  <a:lnTo>
                    <a:pt x="164" y="9"/>
                  </a:lnTo>
                  <a:lnTo>
                    <a:pt x="161" y="7"/>
                  </a:lnTo>
                  <a:lnTo>
                    <a:pt x="161" y="5"/>
                  </a:lnTo>
                  <a:lnTo>
                    <a:pt x="161" y="5"/>
                  </a:lnTo>
                  <a:lnTo>
                    <a:pt x="161" y="0"/>
                  </a:lnTo>
                  <a:lnTo>
                    <a:pt x="142" y="0"/>
                  </a:lnTo>
                  <a:lnTo>
                    <a:pt x="128" y="0"/>
                  </a:lnTo>
                  <a:lnTo>
                    <a:pt x="123" y="0"/>
                  </a:lnTo>
                  <a:lnTo>
                    <a:pt x="105" y="0"/>
                  </a:lnTo>
                  <a:lnTo>
                    <a:pt x="100" y="0"/>
                  </a:lnTo>
                  <a:lnTo>
                    <a:pt x="86" y="0"/>
                  </a:lnTo>
                  <a:lnTo>
                    <a:pt x="83" y="0"/>
                  </a:lnTo>
                  <a:lnTo>
                    <a:pt x="81" y="0"/>
                  </a:lnTo>
                  <a:lnTo>
                    <a:pt x="81" y="2"/>
                  </a:lnTo>
                  <a:lnTo>
                    <a:pt x="79" y="2"/>
                  </a:lnTo>
                  <a:lnTo>
                    <a:pt x="74" y="5"/>
                  </a:lnTo>
                  <a:lnTo>
                    <a:pt x="71" y="7"/>
                  </a:lnTo>
                  <a:lnTo>
                    <a:pt x="71" y="7"/>
                  </a:lnTo>
                  <a:lnTo>
                    <a:pt x="57" y="14"/>
                  </a:lnTo>
                  <a:lnTo>
                    <a:pt x="55" y="14"/>
                  </a:lnTo>
                  <a:lnTo>
                    <a:pt x="45" y="14"/>
                  </a:lnTo>
                  <a:lnTo>
                    <a:pt x="41" y="14"/>
                  </a:lnTo>
                  <a:lnTo>
                    <a:pt x="41" y="14"/>
                  </a:lnTo>
                  <a:lnTo>
                    <a:pt x="38" y="12"/>
                  </a:lnTo>
                  <a:lnTo>
                    <a:pt x="36" y="12"/>
                  </a:lnTo>
                  <a:lnTo>
                    <a:pt x="31" y="12"/>
                  </a:lnTo>
                  <a:lnTo>
                    <a:pt x="31" y="14"/>
                  </a:lnTo>
                  <a:lnTo>
                    <a:pt x="31" y="14"/>
                  </a:lnTo>
                  <a:lnTo>
                    <a:pt x="31" y="14"/>
                  </a:lnTo>
                  <a:lnTo>
                    <a:pt x="31" y="14"/>
                  </a:lnTo>
                  <a:lnTo>
                    <a:pt x="29" y="12"/>
                  </a:lnTo>
                  <a:lnTo>
                    <a:pt x="29" y="12"/>
                  </a:lnTo>
                  <a:lnTo>
                    <a:pt x="29" y="12"/>
                  </a:lnTo>
                  <a:lnTo>
                    <a:pt x="24" y="14"/>
                  </a:lnTo>
                  <a:lnTo>
                    <a:pt x="19" y="16"/>
                  </a:lnTo>
                  <a:lnTo>
                    <a:pt x="19" y="16"/>
                  </a:lnTo>
                  <a:lnTo>
                    <a:pt x="15" y="19"/>
                  </a:lnTo>
                  <a:lnTo>
                    <a:pt x="12" y="19"/>
                  </a:lnTo>
                  <a:lnTo>
                    <a:pt x="12" y="19"/>
                  </a:lnTo>
                  <a:lnTo>
                    <a:pt x="5" y="19"/>
                  </a:lnTo>
                  <a:lnTo>
                    <a:pt x="3" y="19"/>
                  </a:lnTo>
                  <a:lnTo>
                    <a:pt x="0" y="19"/>
                  </a:lnTo>
                  <a:lnTo>
                    <a:pt x="0" y="19"/>
                  </a:lnTo>
                  <a:lnTo>
                    <a:pt x="3" y="19"/>
                  </a:lnTo>
                  <a:lnTo>
                    <a:pt x="3" y="19"/>
                  </a:lnTo>
                  <a:lnTo>
                    <a:pt x="3" y="19"/>
                  </a:lnTo>
                  <a:lnTo>
                    <a:pt x="3" y="19"/>
                  </a:lnTo>
                  <a:lnTo>
                    <a:pt x="5" y="19"/>
                  </a:lnTo>
                  <a:lnTo>
                    <a:pt x="5" y="19"/>
                  </a:lnTo>
                  <a:lnTo>
                    <a:pt x="8" y="21"/>
                  </a:lnTo>
                  <a:lnTo>
                    <a:pt x="8" y="21"/>
                  </a:lnTo>
                  <a:lnTo>
                    <a:pt x="8" y="21"/>
                  </a:lnTo>
                  <a:lnTo>
                    <a:pt x="8" y="21"/>
                  </a:lnTo>
                  <a:lnTo>
                    <a:pt x="8" y="21"/>
                  </a:lnTo>
                  <a:lnTo>
                    <a:pt x="10" y="21"/>
                  </a:lnTo>
                  <a:lnTo>
                    <a:pt x="10" y="21"/>
                  </a:lnTo>
                  <a:lnTo>
                    <a:pt x="10" y="21"/>
                  </a:lnTo>
                  <a:lnTo>
                    <a:pt x="12" y="23"/>
                  </a:lnTo>
                  <a:lnTo>
                    <a:pt x="12" y="23"/>
                  </a:lnTo>
                  <a:lnTo>
                    <a:pt x="12" y="23"/>
                  </a:lnTo>
                  <a:lnTo>
                    <a:pt x="12" y="26"/>
                  </a:lnTo>
                  <a:lnTo>
                    <a:pt x="12" y="26"/>
                  </a:lnTo>
                  <a:lnTo>
                    <a:pt x="12" y="26"/>
                  </a:lnTo>
                  <a:lnTo>
                    <a:pt x="15" y="26"/>
                  </a:lnTo>
                  <a:lnTo>
                    <a:pt x="15" y="26"/>
                  </a:lnTo>
                  <a:lnTo>
                    <a:pt x="15" y="28"/>
                  </a:lnTo>
                  <a:lnTo>
                    <a:pt x="15" y="28"/>
                  </a:lnTo>
                  <a:lnTo>
                    <a:pt x="15" y="28"/>
                  </a:lnTo>
                  <a:lnTo>
                    <a:pt x="15" y="28"/>
                  </a:lnTo>
                  <a:lnTo>
                    <a:pt x="17" y="28"/>
                  </a:lnTo>
                  <a:lnTo>
                    <a:pt x="17" y="28"/>
                  </a:lnTo>
                  <a:lnTo>
                    <a:pt x="17" y="28"/>
                  </a:lnTo>
                  <a:lnTo>
                    <a:pt x="17" y="28"/>
                  </a:lnTo>
                  <a:lnTo>
                    <a:pt x="17" y="28"/>
                  </a:lnTo>
                  <a:lnTo>
                    <a:pt x="17" y="26"/>
                  </a:lnTo>
                  <a:lnTo>
                    <a:pt x="19" y="26"/>
                  </a:lnTo>
                  <a:lnTo>
                    <a:pt x="19" y="26"/>
                  </a:lnTo>
                  <a:lnTo>
                    <a:pt x="19" y="26"/>
                  </a:lnTo>
                  <a:lnTo>
                    <a:pt x="19" y="26"/>
                  </a:lnTo>
                  <a:lnTo>
                    <a:pt x="19" y="26"/>
                  </a:lnTo>
                  <a:lnTo>
                    <a:pt x="22" y="26"/>
                  </a:lnTo>
                  <a:lnTo>
                    <a:pt x="22" y="26"/>
                  </a:lnTo>
                  <a:lnTo>
                    <a:pt x="22" y="26"/>
                  </a:lnTo>
                  <a:lnTo>
                    <a:pt x="22" y="23"/>
                  </a:lnTo>
                  <a:lnTo>
                    <a:pt x="24" y="23"/>
                  </a:lnTo>
                  <a:lnTo>
                    <a:pt x="24" y="21"/>
                  </a:lnTo>
                  <a:lnTo>
                    <a:pt x="24" y="23"/>
                  </a:lnTo>
                  <a:lnTo>
                    <a:pt x="24" y="23"/>
                  </a:lnTo>
                  <a:lnTo>
                    <a:pt x="24" y="26"/>
                  </a:lnTo>
                  <a:lnTo>
                    <a:pt x="24" y="26"/>
                  </a:lnTo>
                  <a:lnTo>
                    <a:pt x="26" y="23"/>
                  </a:lnTo>
                  <a:lnTo>
                    <a:pt x="26" y="23"/>
                  </a:lnTo>
                  <a:lnTo>
                    <a:pt x="29" y="21"/>
                  </a:lnTo>
                  <a:lnTo>
                    <a:pt x="29" y="21"/>
                  </a:lnTo>
                  <a:lnTo>
                    <a:pt x="31" y="21"/>
                  </a:lnTo>
                  <a:lnTo>
                    <a:pt x="34" y="21"/>
                  </a:lnTo>
                  <a:lnTo>
                    <a:pt x="34" y="19"/>
                  </a:lnTo>
                  <a:lnTo>
                    <a:pt x="34" y="19"/>
                  </a:lnTo>
                  <a:lnTo>
                    <a:pt x="36" y="19"/>
                  </a:lnTo>
                  <a:lnTo>
                    <a:pt x="36" y="19"/>
                  </a:lnTo>
                  <a:lnTo>
                    <a:pt x="36" y="19"/>
                  </a:lnTo>
                  <a:lnTo>
                    <a:pt x="36" y="19"/>
                  </a:lnTo>
                  <a:lnTo>
                    <a:pt x="36" y="19"/>
                  </a:lnTo>
                  <a:lnTo>
                    <a:pt x="34" y="19"/>
                  </a:lnTo>
                  <a:lnTo>
                    <a:pt x="34" y="21"/>
                  </a:lnTo>
                  <a:lnTo>
                    <a:pt x="34" y="21"/>
                  </a:lnTo>
                  <a:lnTo>
                    <a:pt x="34" y="21"/>
                  </a:lnTo>
                  <a:lnTo>
                    <a:pt x="29" y="23"/>
                  </a:lnTo>
                  <a:lnTo>
                    <a:pt x="26" y="23"/>
                  </a:lnTo>
                  <a:lnTo>
                    <a:pt x="26" y="26"/>
                  </a:lnTo>
                  <a:lnTo>
                    <a:pt x="26" y="26"/>
                  </a:lnTo>
                  <a:lnTo>
                    <a:pt x="26" y="26"/>
                  </a:lnTo>
                  <a:lnTo>
                    <a:pt x="26" y="26"/>
                  </a:lnTo>
                  <a:lnTo>
                    <a:pt x="26" y="28"/>
                  </a:lnTo>
                  <a:lnTo>
                    <a:pt x="26" y="28"/>
                  </a:lnTo>
                  <a:lnTo>
                    <a:pt x="26" y="28"/>
                  </a:lnTo>
                  <a:lnTo>
                    <a:pt x="26" y="28"/>
                  </a:lnTo>
                  <a:lnTo>
                    <a:pt x="24" y="26"/>
                  </a:lnTo>
                  <a:lnTo>
                    <a:pt x="24" y="26"/>
                  </a:lnTo>
                  <a:lnTo>
                    <a:pt x="24" y="28"/>
                  </a:lnTo>
                  <a:lnTo>
                    <a:pt x="24" y="28"/>
                  </a:lnTo>
                  <a:lnTo>
                    <a:pt x="22" y="28"/>
                  </a:lnTo>
                  <a:lnTo>
                    <a:pt x="22" y="31"/>
                  </a:lnTo>
                  <a:lnTo>
                    <a:pt x="22" y="33"/>
                  </a:lnTo>
                  <a:lnTo>
                    <a:pt x="22" y="33"/>
                  </a:lnTo>
                  <a:lnTo>
                    <a:pt x="22" y="35"/>
                  </a:lnTo>
                  <a:lnTo>
                    <a:pt x="22" y="35"/>
                  </a:lnTo>
                  <a:lnTo>
                    <a:pt x="22" y="38"/>
                  </a:lnTo>
                  <a:lnTo>
                    <a:pt x="24" y="38"/>
                  </a:lnTo>
                  <a:lnTo>
                    <a:pt x="24" y="38"/>
                  </a:lnTo>
                  <a:lnTo>
                    <a:pt x="24" y="38"/>
                  </a:lnTo>
                  <a:lnTo>
                    <a:pt x="26" y="38"/>
                  </a:lnTo>
                  <a:lnTo>
                    <a:pt x="26" y="40"/>
                  </a:lnTo>
                  <a:lnTo>
                    <a:pt x="26" y="42"/>
                  </a:lnTo>
                  <a:lnTo>
                    <a:pt x="29" y="42"/>
                  </a:lnTo>
                  <a:lnTo>
                    <a:pt x="31" y="42"/>
                  </a:lnTo>
                  <a:lnTo>
                    <a:pt x="31" y="42"/>
                  </a:lnTo>
                  <a:lnTo>
                    <a:pt x="34" y="42"/>
                  </a:lnTo>
                  <a:lnTo>
                    <a:pt x="34" y="42"/>
                  </a:lnTo>
                  <a:lnTo>
                    <a:pt x="34" y="42"/>
                  </a:lnTo>
                  <a:lnTo>
                    <a:pt x="34" y="42"/>
                  </a:lnTo>
                  <a:lnTo>
                    <a:pt x="36" y="42"/>
                  </a:lnTo>
                  <a:lnTo>
                    <a:pt x="36" y="42"/>
                  </a:lnTo>
                  <a:lnTo>
                    <a:pt x="36" y="42"/>
                  </a:lnTo>
                  <a:lnTo>
                    <a:pt x="36" y="42"/>
                  </a:lnTo>
                  <a:lnTo>
                    <a:pt x="36" y="42"/>
                  </a:lnTo>
                  <a:lnTo>
                    <a:pt x="38" y="42"/>
                  </a:lnTo>
                  <a:lnTo>
                    <a:pt x="41" y="42"/>
                  </a:lnTo>
                  <a:lnTo>
                    <a:pt x="43" y="40"/>
                  </a:lnTo>
                  <a:lnTo>
                    <a:pt x="43" y="40"/>
                  </a:lnTo>
                  <a:lnTo>
                    <a:pt x="43" y="40"/>
                  </a:lnTo>
                  <a:lnTo>
                    <a:pt x="43" y="40"/>
                  </a:lnTo>
                  <a:lnTo>
                    <a:pt x="43" y="38"/>
                  </a:lnTo>
                  <a:lnTo>
                    <a:pt x="43" y="38"/>
                  </a:lnTo>
                  <a:lnTo>
                    <a:pt x="43" y="38"/>
                  </a:lnTo>
                  <a:lnTo>
                    <a:pt x="43" y="38"/>
                  </a:lnTo>
                  <a:lnTo>
                    <a:pt x="43" y="38"/>
                  </a:lnTo>
                  <a:lnTo>
                    <a:pt x="43" y="38"/>
                  </a:lnTo>
                  <a:lnTo>
                    <a:pt x="43" y="38"/>
                  </a:lnTo>
                  <a:lnTo>
                    <a:pt x="45" y="38"/>
                  </a:lnTo>
                  <a:lnTo>
                    <a:pt x="43" y="38"/>
                  </a:lnTo>
                  <a:lnTo>
                    <a:pt x="43" y="38"/>
                  </a:lnTo>
                  <a:lnTo>
                    <a:pt x="43" y="38"/>
                  </a:lnTo>
                  <a:lnTo>
                    <a:pt x="45" y="38"/>
                  </a:lnTo>
                  <a:lnTo>
                    <a:pt x="45" y="38"/>
                  </a:lnTo>
                  <a:lnTo>
                    <a:pt x="48" y="38"/>
                  </a:lnTo>
                  <a:lnTo>
                    <a:pt x="48" y="35"/>
                  </a:lnTo>
                  <a:lnTo>
                    <a:pt x="48" y="35"/>
                  </a:lnTo>
                  <a:lnTo>
                    <a:pt x="48" y="35"/>
                  </a:lnTo>
                  <a:lnTo>
                    <a:pt x="50" y="35"/>
                  </a:lnTo>
                  <a:lnTo>
                    <a:pt x="50" y="35"/>
                  </a:lnTo>
                  <a:lnTo>
                    <a:pt x="53" y="35"/>
                  </a:lnTo>
                  <a:lnTo>
                    <a:pt x="53" y="35"/>
                  </a:lnTo>
                  <a:lnTo>
                    <a:pt x="53" y="35"/>
                  </a:lnTo>
                  <a:lnTo>
                    <a:pt x="53" y="38"/>
                  </a:lnTo>
                  <a:lnTo>
                    <a:pt x="53" y="38"/>
                  </a:lnTo>
                  <a:lnTo>
                    <a:pt x="53" y="38"/>
                  </a:lnTo>
                  <a:lnTo>
                    <a:pt x="55" y="38"/>
                  </a:lnTo>
                  <a:lnTo>
                    <a:pt x="55" y="38"/>
                  </a:lnTo>
                  <a:lnTo>
                    <a:pt x="55" y="38"/>
                  </a:lnTo>
                  <a:lnTo>
                    <a:pt x="55" y="35"/>
                  </a:lnTo>
                  <a:lnTo>
                    <a:pt x="57" y="38"/>
                  </a:lnTo>
                  <a:lnTo>
                    <a:pt x="55" y="38"/>
                  </a:lnTo>
                  <a:lnTo>
                    <a:pt x="55" y="38"/>
                  </a:lnTo>
                  <a:lnTo>
                    <a:pt x="55" y="40"/>
                  </a:lnTo>
                  <a:lnTo>
                    <a:pt x="55" y="38"/>
                  </a:lnTo>
                  <a:lnTo>
                    <a:pt x="55" y="38"/>
                  </a:lnTo>
                  <a:lnTo>
                    <a:pt x="53" y="38"/>
                  </a:lnTo>
                  <a:lnTo>
                    <a:pt x="53" y="38"/>
                  </a:lnTo>
                  <a:lnTo>
                    <a:pt x="53" y="38"/>
                  </a:lnTo>
                  <a:lnTo>
                    <a:pt x="53" y="38"/>
                  </a:lnTo>
                  <a:lnTo>
                    <a:pt x="53" y="38"/>
                  </a:lnTo>
                  <a:lnTo>
                    <a:pt x="50" y="38"/>
                  </a:lnTo>
                  <a:lnTo>
                    <a:pt x="50" y="38"/>
                  </a:lnTo>
                  <a:lnTo>
                    <a:pt x="48" y="38"/>
                  </a:lnTo>
                  <a:lnTo>
                    <a:pt x="48" y="38"/>
                  </a:lnTo>
                  <a:lnTo>
                    <a:pt x="48" y="38"/>
                  </a:lnTo>
                  <a:lnTo>
                    <a:pt x="45" y="40"/>
                  </a:lnTo>
                  <a:lnTo>
                    <a:pt x="45" y="42"/>
                  </a:lnTo>
                  <a:lnTo>
                    <a:pt x="45" y="42"/>
                  </a:lnTo>
                  <a:lnTo>
                    <a:pt x="45" y="42"/>
                  </a:lnTo>
                  <a:lnTo>
                    <a:pt x="45" y="42"/>
                  </a:lnTo>
                  <a:lnTo>
                    <a:pt x="45" y="42"/>
                  </a:lnTo>
                  <a:lnTo>
                    <a:pt x="45" y="42"/>
                  </a:lnTo>
                  <a:lnTo>
                    <a:pt x="43" y="45"/>
                  </a:lnTo>
                  <a:lnTo>
                    <a:pt x="43" y="47"/>
                  </a:lnTo>
                  <a:lnTo>
                    <a:pt x="43" y="49"/>
                  </a:lnTo>
                  <a:lnTo>
                    <a:pt x="43" y="49"/>
                  </a:lnTo>
                  <a:lnTo>
                    <a:pt x="43" y="52"/>
                  </a:lnTo>
                  <a:lnTo>
                    <a:pt x="43" y="52"/>
                  </a:lnTo>
                  <a:lnTo>
                    <a:pt x="43" y="52"/>
                  </a:lnTo>
                  <a:lnTo>
                    <a:pt x="43" y="52"/>
                  </a:lnTo>
                  <a:lnTo>
                    <a:pt x="43" y="52"/>
                  </a:lnTo>
                  <a:lnTo>
                    <a:pt x="43" y="52"/>
                  </a:lnTo>
                  <a:lnTo>
                    <a:pt x="45" y="49"/>
                  </a:lnTo>
                  <a:lnTo>
                    <a:pt x="45" y="49"/>
                  </a:lnTo>
                  <a:lnTo>
                    <a:pt x="45" y="49"/>
                  </a:lnTo>
                  <a:lnTo>
                    <a:pt x="45" y="47"/>
                  </a:lnTo>
                  <a:lnTo>
                    <a:pt x="45" y="47"/>
                  </a:lnTo>
                  <a:lnTo>
                    <a:pt x="48" y="47"/>
                  </a:lnTo>
                  <a:lnTo>
                    <a:pt x="48" y="49"/>
                  </a:lnTo>
                  <a:lnTo>
                    <a:pt x="48" y="49"/>
                  </a:lnTo>
                  <a:lnTo>
                    <a:pt x="48" y="49"/>
                  </a:lnTo>
                  <a:lnTo>
                    <a:pt x="48" y="49"/>
                  </a:lnTo>
                  <a:lnTo>
                    <a:pt x="50" y="47"/>
                  </a:lnTo>
                  <a:lnTo>
                    <a:pt x="50" y="45"/>
                  </a:lnTo>
                  <a:lnTo>
                    <a:pt x="50" y="45"/>
                  </a:lnTo>
                  <a:lnTo>
                    <a:pt x="53" y="42"/>
                  </a:lnTo>
                  <a:lnTo>
                    <a:pt x="53" y="42"/>
                  </a:lnTo>
                  <a:lnTo>
                    <a:pt x="53" y="45"/>
                  </a:lnTo>
                  <a:lnTo>
                    <a:pt x="55" y="45"/>
                  </a:lnTo>
                  <a:lnTo>
                    <a:pt x="55" y="45"/>
                  </a:lnTo>
                  <a:lnTo>
                    <a:pt x="55" y="45"/>
                  </a:lnTo>
                  <a:lnTo>
                    <a:pt x="53" y="45"/>
                  </a:lnTo>
                  <a:lnTo>
                    <a:pt x="53" y="45"/>
                  </a:lnTo>
                  <a:lnTo>
                    <a:pt x="53" y="45"/>
                  </a:lnTo>
                  <a:lnTo>
                    <a:pt x="53" y="45"/>
                  </a:lnTo>
                  <a:lnTo>
                    <a:pt x="50" y="47"/>
                  </a:lnTo>
                  <a:lnTo>
                    <a:pt x="50" y="52"/>
                  </a:lnTo>
                  <a:lnTo>
                    <a:pt x="50" y="49"/>
                  </a:lnTo>
                  <a:lnTo>
                    <a:pt x="53" y="49"/>
                  </a:lnTo>
                  <a:lnTo>
                    <a:pt x="53" y="49"/>
                  </a:lnTo>
                  <a:lnTo>
                    <a:pt x="55" y="49"/>
                  </a:lnTo>
                  <a:lnTo>
                    <a:pt x="57" y="47"/>
                  </a:lnTo>
                  <a:lnTo>
                    <a:pt x="57" y="47"/>
                  </a:lnTo>
                  <a:lnTo>
                    <a:pt x="60" y="47"/>
                  </a:lnTo>
                  <a:lnTo>
                    <a:pt x="62" y="47"/>
                  </a:lnTo>
                  <a:lnTo>
                    <a:pt x="62" y="45"/>
                  </a:lnTo>
                  <a:lnTo>
                    <a:pt x="62" y="45"/>
                  </a:lnTo>
                  <a:lnTo>
                    <a:pt x="64" y="42"/>
                  </a:lnTo>
                  <a:lnTo>
                    <a:pt x="64" y="42"/>
                  </a:lnTo>
                  <a:lnTo>
                    <a:pt x="64" y="42"/>
                  </a:lnTo>
                  <a:lnTo>
                    <a:pt x="67" y="42"/>
                  </a:lnTo>
                  <a:lnTo>
                    <a:pt x="67" y="40"/>
                  </a:lnTo>
                  <a:lnTo>
                    <a:pt x="67" y="40"/>
                  </a:lnTo>
                  <a:lnTo>
                    <a:pt x="69" y="40"/>
                  </a:lnTo>
                  <a:lnTo>
                    <a:pt x="69" y="40"/>
                  </a:lnTo>
                  <a:lnTo>
                    <a:pt x="69" y="40"/>
                  </a:lnTo>
                  <a:lnTo>
                    <a:pt x="71" y="40"/>
                  </a:lnTo>
                  <a:lnTo>
                    <a:pt x="71" y="40"/>
                  </a:lnTo>
                  <a:lnTo>
                    <a:pt x="71" y="40"/>
                  </a:lnTo>
                  <a:lnTo>
                    <a:pt x="74" y="40"/>
                  </a:lnTo>
                  <a:lnTo>
                    <a:pt x="74" y="40"/>
                  </a:lnTo>
                  <a:lnTo>
                    <a:pt x="76" y="40"/>
                  </a:lnTo>
                  <a:lnTo>
                    <a:pt x="76" y="40"/>
                  </a:lnTo>
                  <a:lnTo>
                    <a:pt x="76" y="40"/>
                  </a:lnTo>
                  <a:lnTo>
                    <a:pt x="79" y="40"/>
                  </a:lnTo>
                  <a:lnTo>
                    <a:pt x="81" y="42"/>
                  </a:lnTo>
                  <a:lnTo>
                    <a:pt x="83" y="42"/>
                  </a:lnTo>
                  <a:lnTo>
                    <a:pt x="83" y="42"/>
                  </a:lnTo>
                  <a:lnTo>
                    <a:pt x="83" y="42"/>
                  </a:lnTo>
                  <a:lnTo>
                    <a:pt x="86" y="40"/>
                  </a:lnTo>
                  <a:lnTo>
                    <a:pt x="86" y="40"/>
                  </a:lnTo>
                  <a:lnTo>
                    <a:pt x="88" y="40"/>
                  </a:lnTo>
                  <a:lnTo>
                    <a:pt x="88" y="38"/>
                  </a:lnTo>
                  <a:lnTo>
                    <a:pt x="90" y="38"/>
                  </a:lnTo>
                  <a:lnTo>
                    <a:pt x="90" y="38"/>
                  </a:lnTo>
                  <a:lnTo>
                    <a:pt x="90" y="38"/>
                  </a:lnTo>
                  <a:lnTo>
                    <a:pt x="93" y="38"/>
                  </a:lnTo>
                  <a:lnTo>
                    <a:pt x="93" y="38"/>
                  </a:lnTo>
                  <a:lnTo>
                    <a:pt x="93" y="38"/>
                  </a:lnTo>
                  <a:lnTo>
                    <a:pt x="93" y="38"/>
                  </a:lnTo>
                  <a:lnTo>
                    <a:pt x="93" y="38"/>
                  </a:lnTo>
                  <a:lnTo>
                    <a:pt x="93" y="38"/>
                  </a:lnTo>
                  <a:lnTo>
                    <a:pt x="95" y="40"/>
                  </a:lnTo>
                  <a:lnTo>
                    <a:pt x="95" y="40"/>
                  </a:lnTo>
                  <a:lnTo>
                    <a:pt x="93" y="40"/>
                  </a:lnTo>
                  <a:lnTo>
                    <a:pt x="93" y="40"/>
                  </a:lnTo>
                  <a:lnTo>
                    <a:pt x="93" y="40"/>
                  </a:lnTo>
                  <a:lnTo>
                    <a:pt x="93" y="40"/>
                  </a:lnTo>
                  <a:lnTo>
                    <a:pt x="93" y="42"/>
                  </a:lnTo>
                  <a:lnTo>
                    <a:pt x="90" y="42"/>
                  </a:lnTo>
                  <a:lnTo>
                    <a:pt x="90" y="45"/>
                  </a:lnTo>
                  <a:lnTo>
                    <a:pt x="90" y="45"/>
                  </a:lnTo>
                  <a:lnTo>
                    <a:pt x="90" y="45"/>
                  </a:lnTo>
                  <a:lnTo>
                    <a:pt x="90" y="47"/>
                  </a:lnTo>
                  <a:lnTo>
                    <a:pt x="90" y="47"/>
                  </a:lnTo>
                  <a:lnTo>
                    <a:pt x="90" y="47"/>
                  </a:lnTo>
                  <a:lnTo>
                    <a:pt x="93" y="47"/>
                  </a:lnTo>
                  <a:lnTo>
                    <a:pt x="93" y="47"/>
                  </a:lnTo>
                  <a:lnTo>
                    <a:pt x="95" y="47"/>
                  </a:lnTo>
                  <a:lnTo>
                    <a:pt x="95" y="47"/>
                  </a:lnTo>
                  <a:lnTo>
                    <a:pt x="95" y="49"/>
                  </a:lnTo>
                  <a:lnTo>
                    <a:pt x="97" y="49"/>
                  </a:lnTo>
                  <a:lnTo>
                    <a:pt x="97" y="49"/>
                  </a:lnTo>
                  <a:lnTo>
                    <a:pt x="97" y="49"/>
                  </a:lnTo>
                  <a:lnTo>
                    <a:pt x="95" y="52"/>
                  </a:lnTo>
                  <a:lnTo>
                    <a:pt x="95" y="49"/>
                  </a:lnTo>
                  <a:lnTo>
                    <a:pt x="95" y="49"/>
                  </a:lnTo>
                  <a:lnTo>
                    <a:pt x="93" y="49"/>
                  </a:lnTo>
                  <a:lnTo>
                    <a:pt x="93" y="49"/>
                  </a:lnTo>
                  <a:lnTo>
                    <a:pt x="90" y="49"/>
                  </a:lnTo>
                  <a:lnTo>
                    <a:pt x="90" y="47"/>
                  </a:lnTo>
                  <a:lnTo>
                    <a:pt x="90" y="47"/>
                  </a:lnTo>
                  <a:lnTo>
                    <a:pt x="90" y="45"/>
                  </a:lnTo>
                  <a:lnTo>
                    <a:pt x="90" y="45"/>
                  </a:lnTo>
                  <a:lnTo>
                    <a:pt x="90" y="42"/>
                  </a:lnTo>
                  <a:lnTo>
                    <a:pt x="90" y="42"/>
                  </a:lnTo>
                  <a:lnTo>
                    <a:pt x="90" y="42"/>
                  </a:lnTo>
                  <a:lnTo>
                    <a:pt x="90" y="40"/>
                  </a:lnTo>
                  <a:lnTo>
                    <a:pt x="88" y="40"/>
                  </a:lnTo>
                  <a:lnTo>
                    <a:pt x="88" y="40"/>
                  </a:lnTo>
                  <a:lnTo>
                    <a:pt x="88" y="42"/>
                  </a:lnTo>
                  <a:lnTo>
                    <a:pt x="86" y="42"/>
                  </a:lnTo>
                  <a:lnTo>
                    <a:pt x="86" y="42"/>
                  </a:lnTo>
                  <a:lnTo>
                    <a:pt x="86" y="42"/>
                  </a:lnTo>
                  <a:lnTo>
                    <a:pt x="83" y="45"/>
                  </a:lnTo>
                  <a:lnTo>
                    <a:pt x="83" y="45"/>
                  </a:lnTo>
                  <a:lnTo>
                    <a:pt x="76" y="45"/>
                  </a:lnTo>
                  <a:lnTo>
                    <a:pt x="76" y="45"/>
                  </a:lnTo>
                  <a:lnTo>
                    <a:pt x="74" y="42"/>
                  </a:lnTo>
                  <a:lnTo>
                    <a:pt x="71" y="42"/>
                  </a:lnTo>
                  <a:lnTo>
                    <a:pt x="71" y="42"/>
                  </a:lnTo>
                  <a:lnTo>
                    <a:pt x="71" y="42"/>
                  </a:lnTo>
                  <a:lnTo>
                    <a:pt x="71" y="45"/>
                  </a:lnTo>
                  <a:lnTo>
                    <a:pt x="71" y="45"/>
                  </a:lnTo>
                  <a:lnTo>
                    <a:pt x="71" y="45"/>
                  </a:lnTo>
                  <a:lnTo>
                    <a:pt x="71" y="45"/>
                  </a:lnTo>
                  <a:lnTo>
                    <a:pt x="71" y="45"/>
                  </a:lnTo>
                  <a:lnTo>
                    <a:pt x="71" y="42"/>
                  </a:lnTo>
                  <a:lnTo>
                    <a:pt x="71" y="42"/>
                  </a:lnTo>
                  <a:lnTo>
                    <a:pt x="69" y="45"/>
                  </a:lnTo>
                  <a:lnTo>
                    <a:pt x="69" y="45"/>
                  </a:lnTo>
                  <a:lnTo>
                    <a:pt x="69" y="45"/>
                  </a:lnTo>
                  <a:lnTo>
                    <a:pt x="69" y="45"/>
                  </a:lnTo>
                  <a:lnTo>
                    <a:pt x="69" y="45"/>
                  </a:lnTo>
                  <a:lnTo>
                    <a:pt x="69" y="47"/>
                  </a:lnTo>
                  <a:lnTo>
                    <a:pt x="69" y="47"/>
                  </a:lnTo>
                  <a:lnTo>
                    <a:pt x="67" y="49"/>
                  </a:lnTo>
                  <a:lnTo>
                    <a:pt x="67" y="49"/>
                  </a:lnTo>
                  <a:lnTo>
                    <a:pt x="64" y="49"/>
                  </a:lnTo>
                  <a:lnTo>
                    <a:pt x="64" y="52"/>
                  </a:lnTo>
                  <a:lnTo>
                    <a:pt x="64" y="52"/>
                  </a:lnTo>
                  <a:lnTo>
                    <a:pt x="64" y="54"/>
                  </a:lnTo>
                  <a:lnTo>
                    <a:pt x="64" y="54"/>
                  </a:lnTo>
                  <a:lnTo>
                    <a:pt x="64" y="54"/>
                  </a:lnTo>
                  <a:lnTo>
                    <a:pt x="67" y="54"/>
                  </a:lnTo>
                  <a:lnTo>
                    <a:pt x="67" y="54"/>
                  </a:lnTo>
                  <a:lnTo>
                    <a:pt x="67" y="54"/>
                  </a:lnTo>
                  <a:lnTo>
                    <a:pt x="67" y="54"/>
                  </a:lnTo>
                  <a:lnTo>
                    <a:pt x="67" y="54"/>
                  </a:lnTo>
                  <a:lnTo>
                    <a:pt x="67" y="52"/>
                  </a:lnTo>
                  <a:lnTo>
                    <a:pt x="67" y="54"/>
                  </a:lnTo>
                  <a:lnTo>
                    <a:pt x="67" y="54"/>
                  </a:lnTo>
                  <a:lnTo>
                    <a:pt x="67" y="54"/>
                  </a:lnTo>
                  <a:lnTo>
                    <a:pt x="67" y="54"/>
                  </a:lnTo>
                  <a:lnTo>
                    <a:pt x="69" y="57"/>
                  </a:lnTo>
                  <a:lnTo>
                    <a:pt x="69" y="57"/>
                  </a:lnTo>
                  <a:lnTo>
                    <a:pt x="71" y="54"/>
                  </a:lnTo>
                  <a:lnTo>
                    <a:pt x="71" y="54"/>
                  </a:lnTo>
                  <a:lnTo>
                    <a:pt x="71" y="57"/>
                  </a:lnTo>
                  <a:lnTo>
                    <a:pt x="69" y="57"/>
                  </a:lnTo>
                  <a:lnTo>
                    <a:pt x="69" y="57"/>
                  </a:lnTo>
                  <a:lnTo>
                    <a:pt x="69" y="59"/>
                  </a:lnTo>
                  <a:lnTo>
                    <a:pt x="69" y="59"/>
                  </a:lnTo>
                  <a:lnTo>
                    <a:pt x="69" y="59"/>
                  </a:lnTo>
                  <a:lnTo>
                    <a:pt x="69" y="59"/>
                  </a:lnTo>
                  <a:lnTo>
                    <a:pt x="69" y="61"/>
                  </a:lnTo>
                  <a:lnTo>
                    <a:pt x="69" y="61"/>
                  </a:lnTo>
                  <a:lnTo>
                    <a:pt x="71" y="61"/>
                  </a:lnTo>
                  <a:lnTo>
                    <a:pt x="71" y="61"/>
                  </a:lnTo>
                  <a:lnTo>
                    <a:pt x="71" y="61"/>
                  </a:lnTo>
                  <a:lnTo>
                    <a:pt x="71" y="61"/>
                  </a:lnTo>
                  <a:lnTo>
                    <a:pt x="71" y="59"/>
                  </a:lnTo>
                  <a:lnTo>
                    <a:pt x="71" y="59"/>
                  </a:lnTo>
                  <a:lnTo>
                    <a:pt x="71" y="59"/>
                  </a:lnTo>
                  <a:lnTo>
                    <a:pt x="71" y="59"/>
                  </a:lnTo>
                  <a:lnTo>
                    <a:pt x="71" y="59"/>
                  </a:lnTo>
                  <a:lnTo>
                    <a:pt x="71" y="59"/>
                  </a:lnTo>
                  <a:lnTo>
                    <a:pt x="71" y="59"/>
                  </a:lnTo>
                  <a:lnTo>
                    <a:pt x="74" y="59"/>
                  </a:lnTo>
                  <a:lnTo>
                    <a:pt x="74" y="59"/>
                  </a:lnTo>
                  <a:lnTo>
                    <a:pt x="74" y="59"/>
                  </a:lnTo>
                  <a:lnTo>
                    <a:pt x="74" y="59"/>
                  </a:lnTo>
                  <a:lnTo>
                    <a:pt x="74" y="59"/>
                  </a:lnTo>
                  <a:lnTo>
                    <a:pt x="74" y="57"/>
                  </a:lnTo>
                  <a:lnTo>
                    <a:pt x="74" y="57"/>
                  </a:lnTo>
                  <a:lnTo>
                    <a:pt x="74" y="57"/>
                  </a:lnTo>
                  <a:lnTo>
                    <a:pt x="74" y="57"/>
                  </a:lnTo>
                  <a:lnTo>
                    <a:pt x="74" y="59"/>
                  </a:lnTo>
                  <a:lnTo>
                    <a:pt x="76" y="59"/>
                  </a:lnTo>
                  <a:lnTo>
                    <a:pt x="76" y="59"/>
                  </a:lnTo>
                  <a:lnTo>
                    <a:pt x="76" y="57"/>
                  </a:lnTo>
                  <a:lnTo>
                    <a:pt x="76" y="57"/>
                  </a:lnTo>
                  <a:lnTo>
                    <a:pt x="74" y="54"/>
                  </a:lnTo>
                  <a:lnTo>
                    <a:pt x="76" y="54"/>
                  </a:lnTo>
                  <a:lnTo>
                    <a:pt x="76" y="54"/>
                  </a:lnTo>
                  <a:lnTo>
                    <a:pt x="76" y="54"/>
                  </a:lnTo>
                  <a:lnTo>
                    <a:pt x="76" y="54"/>
                  </a:lnTo>
                  <a:lnTo>
                    <a:pt x="76" y="54"/>
                  </a:lnTo>
                  <a:lnTo>
                    <a:pt x="76" y="57"/>
                  </a:lnTo>
                  <a:lnTo>
                    <a:pt x="76" y="57"/>
                  </a:lnTo>
                  <a:lnTo>
                    <a:pt x="76" y="57"/>
                  </a:lnTo>
                  <a:lnTo>
                    <a:pt x="76" y="57"/>
                  </a:lnTo>
                  <a:lnTo>
                    <a:pt x="79" y="54"/>
                  </a:lnTo>
                  <a:lnTo>
                    <a:pt x="79" y="57"/>
                  </a:lnTo>
                  <a:lnTo>
                    <a:pt x="79" y="57"/>
                  </a:lnTo>
                  <a:lnTo>
                    <a:pt x="79" y="57"/>
                  </a:lnTo>
                  <a:lnTo>
                    <a:pt x="79" y="54"/>
                  </a:lnTo>
                  <a:lnTo>
                    <a:pt x="79" y="54"/>
                  </a:lnTo>
                  <a:lnTo>
                    <a:pt x="79" y="54"/>
                  </a:lnTo>
                  <a:lnTo>
                    <a:pt x="79" y="54"/>
                  </a:lnTo>
                  <a:lnTo>
                    <a:pt x="79" y="54"/>
                  </a:lnTo>
                  <a:lnTo>
                    <a:pt x="76" y="54"/>
                  </a:lnTo>
                  <a:lnTo>
                    <a:pt x="76" y="52"/>
                  </a:lnTo>
                  <a:lnTo>
                    <a:pt x="79" y="52"/>
                  </a:lnTo>
                  <a:lnTo>
                    <a:pt x="79" y="52"/>
                  </a:lnTo>
                  <a:lnTo>
                    <a:pt x="79" y="52"/>
                  </a:lnTo>
                  <a:lnTo>
                    <a:pt x="79" y="52"/>
                  </a:lnTo>
                  <a:lnTo>
                    <a:pt x="79" y="52"/>
                  </a:lnTo>
                  <a:lnTo>
                    <a:pt x="79" y="52"/>
                  </a:lnTo>
                  <a:lnTo>
                    <a:pt x="79" y="52"/>
                  </a:lnTo>
                  <a:lnTo>
                    <a:pt x="79" y="54"/>
                  </a:lnTo>
                  <a:lnTo>
                    <a:pt x="81" y="54"/>
                  </a:lnTo>
                  <a:lnTo>
                    <a:pt x="79" y="54"/>
                  </a:lnTo>
                  <a:lnTo>
                    <a:pt x="79" y="54"/>
                  </a:lnTo>
                  <a:lnTo>
                    <a:pt x="79" y="54"/>
                  </a:lnTo>
                  <a:lnTo>
                    <a:pt x="81" y="54"/>
                  </a:lnTo>
                  <a:lnTo>
                    <a:pt x="81" y="54"/>
                  </a:lnTo>
                  <a:lnTo>
                    <a:pt x="81" y="54"/>
                  </a:lnTo>
                  <a:lnTo>
                    <a:pt x="81" y="52"/>
                  </a:lnTo>
                  <a:lnTo>
                    <a:pt x="81" y="52"/>
                  </a:lnTo>
                  <a:lnTo>
                    <a:pt x="81" y="52"/>
                  </a:lnTo>
                  <a:lnTo>
                    <a:pt x="81" y="49"/>
                  </a:lnTo>
                  <a:lnTo>
                    <a:pt x="83" y="49"/>
                  </a:lnTo>
                  <a:lnTo>
                    <a:pt x="83" y="52"/>
                  </a:lnTo>
                  <a:lnTo>
                    <a:pt x="83" y="52"/>
                  </a:lnTo>
                  <a:lnTo>
                    <a:pt x="83" y="52"/>
                  </a:lnTo>
                  <a:lnTo>
                    <a:pt x="83" y="52"/>
                  </a:lnTo>
                  <a:lnTo>
                    <a:pt x="83" y="52"/>
                  </a:lnTo>
                  <a:lnTo>
                    <a:pt x="83" y="52"/>
                  </a:lnTo>
                  <a:lnTo>
                    <a:pt x="83" y="52"/>
                  </a:lnTo>
                  <a:lnTo>
                    <a:pt x="83" y="52"/>
                  </a:lnTo>
                  <a:lnTo>
                    <a:pt x="83" y="54"/>
                  </a:lnTo>
                  <a:lnTo>
                    <a:pt x="83" y="54"/>
                  </a:lnTo>
                  <a:lnTo>
                    <a:pt x="83" y="54"/>
                  </a:lnTo>
                  <a:lnTo>
                    <a:pt x="81" y="54"/>
                  </a:lnTo>
                  <a:lnTo>
                    <a:pt x="81" y="57"/>
                  </a:lnTo>
                  <a:lnTo>
                    <a:pt x="81" y="57"/>
                  </a:lnTo>
                  <a:lnTo>
                    <a:pt x="83" y="54"/>
                  </a:lnTo>
                  <a:lnTo>
                    <a:pt x="83" y="54"/>
                  </a:lnTo>
                  <a:lnTo>
                    <a:pt x="83" y="57"/>
                  </a:lnTo>
                  <a:lnTo>
                    <a:pt x="83" y="54"/>
                  </a:lnTo>
                  <a:lnTo>
                    <a:pt x="83" y="54"/>
                  </a:lnTo>
                  <a:lnTo>
                    <a:pt x="83" y="54"/>
                  </a:lnTo>
                  <a:lnTo>
                    <a:pt x="86" y="54"/>
                  </a:lnTo>
                  <a:lnTo>
                    <a:pt x="86" y="54"/>
                  </a:lnTo>
                  <a:lnTo>
                    <a:pt x="86" y="54"/>
                  </a:lnTo>
                  <a:lnTo>
                    <a:pt x="86" y="54"/>
                  </a:lnTo>
                  <a:lnTo>
                    <a:pt x="86" y="54"/>
                  </a:lnTo>
                  <a:lnTo>
                    <a:pt x="86" y="54"/>
                  </a:lnTo>
                  <a:lnTo>
                    <a:pt x="86" y="54"/>
                  </a:lnTo>
                  <a:lnTo>
                    <a:pt x="88" y="54"/>
                  </a:lnTo>
                  <a:lnTo>
                    <a:pt x="86" y="54"/>
                  </a:lnTo>
                  <a:lnTo>
                    <a:pt x="86" y="54"/>
                  </a:lnTo>
                  <a:lnTo>
                    <a:pt x="86" y="54"/>
                  </a:lnTo>
                  <a:lnTo>
                    <a:pt x="86" y="57"/>
                  </a:lnTo>
                  <a:lnTo>
                    <a:pt x="86" y="57"/>
                  </a:lnTo>
                  <a:lnTo>
                    <a:pt x="86" y="57"/>
                  </a:lnTo>
                  <a:lnTo>
                    <a:pt x="88" y="57"/>
                  </a:lnTo>
                  <a:lnTo>
                    <a:pt x="88" y="54"/>
                  </a:lnTo>
                  <a:lnTo>
                    <a:pt x="88" y="54"/>
                  </a:lnTo>
                  <a:lnTo>
                    <a:pt x="88" y="54"/>
                  </a:lnTo>
                  <a:lnTo>
                    <a:pt x="88" y="54"/>
                  </a:lnTo>
                  <a:lnTo>
                    <a:pt x="88" y="57"/>
                  </a:lnTo>
                  <a:lnTo>
                    <a:pt x="88" y="57"/>
                  </a:lnTo>
                  <a:lnTo>
                    <a:pt x="88" y="57"/>
                  </a:lnTo>
                  <a:lnTo>
                    <a:pt x="88" y="57"/>
                  </a:lnTo>
                  <a:lnTo>
                    <a:pt x="88" y="57"/>
                  </a:lnTo>
                  <a:lnTo>
                    <a:pt x="88" y="59"/>
                  </a:lnTo>
                  <a:lnTo>
                    <a:pt x="88" y="57"/>
                  </a:lnTo>
                  <a:lnTo>
                    <a:pt x="90" y="57"/>
                  </a:lnTo>
                  <a:lnTo>
                    <a:pt x="90" y="57"/>
                  </a:lnTo>
                  <a:lnTo>
                    <a:pt x="90" y="57"/>
                  </a:lnTo>
                  <a:lnTo>
                    <a:pt x="90" y="57"/>
                  </a:lnTo>
                  <a:lnTo>
                    <a:pt x="90" y="57"/>
                  </a:lnTo>
                  <a:lnTo>
                    <a:pt x="90" y="59"/>
                  </a:lnTo>
                  <a:lnTo>
                    <a:pt x="90" y="59"/>
                  </a:lnTo>
                  <a:lnTo>
                    <a:pt x="90" y="59"/>
                  </a:lnTo>
                  <a:lnTo>
                    <a:pt x="90" y="59"/>
                  </a:lnTo>
                  <a:lnTo>
                    <a:pt x="90" y="59"/>
                  </a:lnTo>
                  <a:lnTo>
                    <a:pt x="90" y="59"/>
                  </a:lnTo>
                  <a:lnTo>
                    <a:pt x="90" y="59"/>
                  </a:lnTo>
                  <a:lnTo>
                    <a:pt x="93" y="59"/>
                  </a:lnTo>
                  <a:lnTo>
                    <a:pt x="93" y="59"/>
                  </a:lnTo>
                  <a:lnTo>
                    <a:pt x="93" y="59"/>
                  </a:lnTo>
                  <a:lnTo>
                    <a:pt x="93" y="59"/>
                  </a:lnTo>
                  <a:lnTo>
                    <a:pt x="93" y="59"/>
                  </a:lnTo>
                  <a:lnTo>
                    <a:pt x="93" y="59"/>
                  </a:lnTo>
                  <a:lnTo>
                    <a:pt x="93" y="59"/>
                  </a:lnTo>
                  <a:lnTo>
                    <a:pt x="93" y="61"/>
                  </a:lnTo>
                  <a:lnTo>
                    <a:pt x="90" y="61"/>
                  </a:lnTo>
                  <a:lnTo>
                    <a:pt x="90" y="61"/>
                  </a:lnTo>
                  <a:lnTo>
                    <a:pt x="90" y="61"/>
                  </a:lnTo>
                  <a:lnTo>
                    <a:pt x="88" y="61"/>
                  </a:lnTo>
                  <a:lnTo>
                    <a:pt x="88" y="61"/>
                  </a:lnTo>
                  <a:lnTo>
                    <a:pt x="88" y="61"/>
                  </a:lnTo>
                  <a:lnTo>
                    <a:pt x="88" y="61"/>
                  </a:lnTo>
                  <a:lnTo>
                    <a:pt x="88" y="61"/>
                  </a:lnTo>
                  <a:lnTo>
                    <a:pt x="88" y="61"/>
                  </a:lnTo>
                  <a:lnTo>
                    <a:pt x="86" y="61"/>
                  </a:lnTo>
                  <a:lnTo>
                    <a:pt x="86" y="61"/>
                  </a:lnTo>
                  <a:lnTo>
                    <a:pt x="86" y="59"/>
                  </a:lnTo>
                  <a:lnTo>
                    <a:pt x="86" y="59"/>
                  </a:lnTo>
                  <a:lnTo>
                    <a:pt x="88" y="59"/>
                  </a:lnTo>
                  <a:lnTo>
                    <a:pt x="88" y="59"/>
                  </a:lnTo>
                  <a:lnTo>
                    <a:pt x="88" y="59"/>
                  </a:lnTo>
                  <a:lnTo>
                    <a:pt x="88" y="59"/>
                  </a:lnTo>
                  <a:lnTo>
                    <a:pt x="88" y="59"/>
                  </a:lnTo>
                  <a:lnTo>
                    <a:pt x="88" y="59"/>
                  </a:lnTo>
                  <a:lnTo>
                    <a:pt x="88" y="59"/>
                  </a:lnTo>
                  <a:lnTo>
                    <a:pt x="88" y="59"/>
                  </a:lnTo>
                  <a:lnTo>
                    <a:pt x="88" y="59"/>
                  </a:lnTo>
                  <a:lnTo>
                    <a:pt x="86" y="59"/>
                  </a:lnTo>
                  <a:lnTo>
                    <a:pt x="86" y="59"/>
                  </a:lnTo>
                  <a:lnTo>
                    <a:pt x="86" y="59"/>
                  </a:lnTo>
                  <a:lnTo>
                    <a:pt x="86" y="57"/>
                  </a:lnTo>
                  <a:lnTo>
                    <a:pt x="86" y="57"/>
                  </a:lnTo>
                  <a:lnTo>
                    <a:pt x="86" y="57"/>
                  </a:lnTo>
                  <a:lnTo>
                    <a:pt x="83" y="57"/>
                  </a:lnTo>
                  <a:lnTo>
                    <a:pt x="83" y="57"/>
                  </a:lnTo>
                  <a:lnTo>
                    <a:pt x="83" y="57"/>
                  </a:lnTo>
                  <a:lnTo>
                    <a:pt x="83" y="57"/>
                  </a:lnTo>
                  <a:lnTo>
                    <a:pt x="83" y="57"/>
                  </a:lnTo>
                  <a:lnTo>
                    <a:pt x="83" y="57"/>
                  </a:lnTo>
                  <a:lnTo>
                    <a:pt x="83" y="57"/>
                  </a:lnTo>
                  <a:lnTo>
                    <a:pt x="83" y="59"/>
                  </a:lnTo>
                  <a:lnTo>
                    <a:pt x="83" y="59"/>
                  </a:lnTo>
                  <a:lnTo>
                    <a:pt x="83" y="59"/>
                  </a:lnTo>
                  <a:lnTo>
                    <a:pt x="83" y="61"/>
                  </a:lnTo>
                  <a:lnTo>
                    <a:pt x="83" y="61"/>
                  </a:lnTo>
                  <a:lnTo>
                    <a:pt x="81" y="59"/>
                  </a:lnTo>
                  <a:lnTo>
                    <a:pt x="81" y="59"/>
                  </a:lnTo>
                  <a:lnTo>
                    <a:pt x="81" y="59"/>
                  </a:lnTo>
                  <a:lnTo>
                    <a:pt x="81" y="59"/>
                  </a:lnTo>
                  <a:lnTo>
                    <a:pt x="81" y="59"/>
                  </a:lnTo>
                  <a:lnTo>
                    <a:pt x="81" y="59"/>
                  </a:lnTo>
                  <a:lnTo>
                    <a:pt x="79" y="59"/>
                  </a:lnTo>
                  <a:lnTo>
                    <a:pt x="79" y="57"/>
                  </a:lnTo>
                  <a:lnTo>
                    <a:pt x="79" y="59"/>
                  </a:lnTo>
                  <a:lnTo>
                    <a:pt x="79" y="59"/>
                  </a:lnTo>
                  <a:lnTo>
                    <a:pt x="81" y="59"/>
                  </a:lnTo>
                  <a:lnTo>
                    <a:pt x="81" y="59"/>
                  </a:lnTo>
                  <a:lnTo>
                    <a:pt x="81" y="59"/>
                  </a:lnTo>
                  <a:lnTo>
                    <a:pt x="81" y="59"/>
                  </a:lnTo>
                  <a:lnTo>
                    <a:pt x="81" y="59"/>
                  </a:lnTo>
                  <a:lnTo>
                    <a:pt x="81" y="61"/>
                  </a:lnTo>
                  <a:lnTo>
                    <a:pt x="81" y="61"/>
                  </a:lnTo>
                  <a:lnTo>
                    <a:pt x="79" y="59"/>
                  </a:lnTo>
                  <a:lnTo>
                    <a:pt x="79" y="59"/>
                  </a:lnTo>
                  <a:lnTo>
                    <a:pt x="79" y="59"/>
                  </a:lnTo>
                  <a:lnTo>
                    <a:pt x="79" y="59"/>
                  </a:lnTo>
                  <a:lnTo>
                    <a:pt x="76" y="59"/>
                  </a:lnTo>
                  <a:lnTo>
                    <a:pt x="76" y="59"/>
                  </a:lnTo>
                  <a:lnTo>
                    <a:pt x="76" y="61"/>
                  </a:lnTo>
                  <a:lnTo>
                    <a:pt x="76" y="59"/>
                  </a:lnTo>
                  <a:lnTo>
                    <a:pt x="76" y="59"/>
                  </a:lnTo>
                  <a:lnTo>
                    <a:pt x="76" y="59"/>
                  </a:lnTo>
                  <a:lnTo>
                    <a:pt x="79" y="61"/>
                  </a:lnTo>
                  <a:lnTo>
                    <a:pt x="79" y="61"/>
                  </a:lnTo>
                  <a:lnTo>
                    <a:pt x="79" y="61"/>
                  </a:lnTo>
                  <a:lnTo>
                    <a:pt x="79" y="61"/>
                  </a:lnTo>
                  <a:lnTo>
                    <a:pt x="76" y="61"/>
                  </a:lnTo>
                  <a:lnTo>
                    <a:pt x="76" y="61"/>
                  </a:lnTo>
                  <a:lnTo>
                    <a:pt x="76" y="61"/>
                  </a:lnTo>
                  <a:lnTo>
                    <a:pt x="76" y="61"/>
                  </a:lnTo>
                  <a:lnTo>
                    <a:pt x="76" y="61"/>
                  </a:lnTo>
                  <a:lnTo>
                    <a:pt x="74" y="61"/>
                  </a:lnTo>
                  <a:lnTo>
                    <a:pt x="74" y="61"/>
                  </a:lnTo>
                  <a:lnTo>
                    <a:pt x="76" y="64"/>
                  </a:lnTo>
                  <a:lnTo>
                    <a:pt x="74" y="64"/>
                  </a:lnTo>
                  <a:lnTo>
                    <a:pt x="74" y="64"/>
                  </a:lnTo>
                  <a:lnTo>
                    <a:pt x="74" y="64"/>
                  </a:lnTo>
                  <a:lnTo>
                    <a:pt x="74" y="64"/>
                  </a:lnTo>
                  <a:lnTo>
                    <a:pt x="71" y="61"/>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4"/>
                  </a:lnTo>
                  <a:lnTo>
                    <a:pt x="71" y="66"/>
                  </a:lnTo>
                  <a:lnTo>
                    <a:pt x="71" y="64"/>
                  </a:lnTo>
                  <a:lnTo>
                    <a:pt x="71" y="64"/>
                  </a:lnTo>
                  <a:lnTo>
                    <a:pt x="69" y="64"/>
                  </a:lnTo>
                  <a:lnTo>
                    <a:pt x="69" y="66"/>
                  </a:lnTo>
                  <a:lnTo>
                    <a:pt x="69" y="66"/>
                  </a:lnTo>
                  <a:lnTo>
                    <a:pt x="69" y="64"/>
                  </a:lnTo>
                  <a:lnTo>
                    <a:pt x="69" y="66"/>
                  </a:lnTo>
                  <a:lnTo>
                    <a:pt x="69" y="66"/>
                  </a:lnTo>
                  <a:lnTo>
                    <a:pt x="69" y="66"/>
                  </a:lnTo>
                  <a:lnTo>
                    <a:pt x="69" y="66"/>
                  </a:lnTo>
                  <a:lnTo>
                    <a:pt x="69" y="68"/>
                  </a:lnTo>
                  <a:lnTo>
                    <a:pt x="69" y="68"/>
                  </a:lnTo>
                  <a:lnTo>
                    <a:pt x="67" y="68"/>
                  </a:lnTo>
                  <a:lnTo>
                    <a:pt x="67" y="71"/>
                  </a:lnTo>
                  <a:lnTo>
                    <a:pt x="67" y="73"/>
                  </a:lnTo>
                  <a:lnTo>
                    <a:pt x="67" y="73"/>
                  </a:lnTo>
                  <a:lnTo>
                    <a:pt x="67" y="73"/>
                  </a:lnTo>
                  <a:lnTo>
                    <a:pt x="69" y="73"/>
                  </a:lnTo>
                  <a:lnTo>
                    <a:pt x="69" y="73"/>
                  </a:lnTo>
                  <a:lnTo>
                    <a:pt x="69" y="73"/>
                  </a:lnTo>
                  <a:lnTo>
                    <a:pt x="71" y="73"/>
                  </a:lnTo>
                  <a:lnTo>
                    <a:pt x="71" y="71"/>
                  </a:lnTo>
                  <a:lnTo>
                    <a:pt x="71" y="71"/>
                  </a:lnTo>
                  <a:lnTo>
                    <a:pt x="71" y="71"/>
                  </a:lnTo>
                  <a:lnTo>
                    <a:pt x="71" y="71"/>
                  </a:lnTo>
                  <a:lnTo>
                    <a:pt x="74" y="68"/>
                  </a:lnTo>
                  <a:lnTo>
                    <a:pt x="74" y="68"/>
                  </a:lnTo>
                  <a:lnTo>
                    <a:pt x="74" y="68"/>
                  </a:lnTo>
                  <a:lnTo>
                    <a:pt x="74" y="66"/>
                  </a:lnTo>
                  <a:lnTo>
                    <a:pt x="74" y="66"/>
                  </a:lnTo>
                  <a:lnTo>
                    <a:pt x="76" y="66"/>
                  </a:lnTo>
                  <a:lnTo>
                    <a:pt x="76" y="66"/>
                  </a:lnTo>
                  <a:lnTo>
                    <a:pt x="76" y="66"/>
                  </a:lnTo>
                  <a:lnTo>
                    <a:pt x="76" y="68"/>
                  </a:lnTo>
                  <a:lnTo>
                    <a:pt x="74" y="68"/>
                  </a:lnTo>
                  <a:lnTo>
                    <a:pt x="74" y="71"/>
                  </a:lnTo>
                  <a:lnTo>
                    <a:pt x="74" y="71"/>
                  </a:lnTo>
                  <a:lnTo>
                    <a:pt x="76" y="71"/>
                  </a:lnTo>
                  <a:lnTo>
                    <a:pt x="76" y="71"/>
                  </a:lnTo>
                  <a:lnTo>
                    <a:pt x="79" y="68"/>
                  </a:lnTo>
                  <a:lnTo>
                    <a:pt x="79" y="68"/>
                  </a:lnTo>
                  <a:lnTo>
                    <a:pt x="79" y="68"/>
                  </a:lnTo>
                  <a:lnTo>
                    <a:pt x="79" y="71"/>
                  </a:lnTo>
                  <a:lnTo>
                    <a:pt x="79" y="71"/>
                  </a:lnTo>
                  <a:lnTo>
                    <a:pt x="76" y="71"/>
                  </a:lnTo>
                  <a:lnTo>
                    <a:pt x="76" y="71"/>
                  </a:lnTo>
                  <a:lnTo>
                    <a:pt x="76" y="71"/>
                  </a:lnTo>
                  <a:lnTo>
                    <a:pt x="76" y="71"/>
                  </a:lnTo>
                  <a:lnTo>
                    <a:pt x="74" y="71"/>
                  </a:lnTo>
                  <a:lnTo>
                    <a:pt x="74" y="71"/>
                  </a:lnTo>
                  <a:lnTo>
                    <a:pt x="74" y="71"/>
                  </a:lnTo>
                  <a:lnTo>
                    <a:pt x="71" y="73"/>
                  </a:lnTo>
                  <a:lnTo>
                    <a:pt x="71" y="73"/>
                  </a:lnTo>
                  <a:lnTo>
                    <a:pt x="71" y="73"/>
                  </a:lnTo>
                  <a:lnTo>
                    <a:pt x="71" y="76"/>
                  </a:lnTo>
                  <a:lnTo>
                    <a:pt x="71" y="76"/>
                  </a:lnTo>
                  <a:lnTo>
                    <a:pt x="71" y="76"/>
                  </a:lnTo>
                  <a:lnTo>
                    <a:pt x="71" y="76"/>
                  </a:lnTo>
                  <a:lnTo>
                    <a:pt x="71" y="76"/>
                  </a:lnTo>
                  <a:lnTo>
                    <a:pt x="71" y="76"/>
                  </a:lnTo>
                  <a:lnTo>
                    <a:pt x="71" y="76"/>
                  </a:lnTo>
                  <a:lnTo>
                    <a:pt x="71" y="76"/>
                  </a:lnTo>
                  <a:lnTo>
                    <a:pt x="71" y="78"/>
                  </a:lnTo>
                  <a:lnTo>
                    <a:pt x="71" y="80"/>
                  </a:lnTo>
                  <a:lnTo>
                    <a:pt x="71" y="80"/>
                  </a:lnTo>
                  <a:lnTo>
                    <a:pt x="74" y="83"/>
                  </a:lnTo>
                  <a:lnTo>
                    <a:pt x="74" y="83"/>
                  </a:lnTo>
                  <a:lnTo>
                    <a:pt x="74" y="83"/>
                  </a:lnTo>
                  <a:lnTo>
                    <a:pt x="74" y="83"/>
                  </a:lnTo>
                  <a:lnTo>
                    <a:pt x="74" y="83"/>
                  </a:lnTo>
                  <a:lnTo>
                    <a:pt x="74" y="83"/>
                  </a:lnTo>
                  <a:lnTo>
                    <a:pt x="76" y="83"/>
                  </a:lnTo>
                  <a:lnTo>
                    <a:pt x="76" y="83"/>
                  </a:lnTo>
                  <a:lnTo>
                    <a:pt x="76" y="83"/>
                  </a:lnTo>
                  <a:lnTo>
                    <a:pt x="76" y="85"/>
                  </a:lnTo>
                  <a:lnTo>
                    <a:pt x="79" y="85"/>
                  </a:lnTo>
                  <a:lnTo>
                    <a:pt x="79" y="85"/>
                  </a:lnTo>
                  <a:lnTo>
                    <a:pt x="81" y="85"/>
                  </a:lnTo>
                  <a:lnTo>
                    <a:pt x="81" y="85"/>
                  </a:lnTo>
                  <a:lnTo>
                    <a:pt x="81" y="85"/>
                  </a:lnTo>
                  <a:lnTo>
                    <a:pt x="81" y="83"/>
                  </a:lnTo>
                  <a:lnTo>
                    <a:pt x="81" y="83"/>
                  </a:lnTo>
                  <a:lnTo>
                    <a:pt x="81" y="80"/>
                  </a:lnTo>
                  <a:lnTo>
                    <a:pt x="81" y="80"/>
                  </a:lnTo>
                  <a:lnTo>
                    <a:pt x="81" y="78"/>
                  </a:lnTo>
                  <a:lnTo>
                    <a:pt x="83" y="78"/>
                  </a:lnTo>
                  <a:lnTo>
                    <a:pt x="83" y="80"/>
                  </a:lnTo>
                  <a:lnTo>
                    <a:pt x="83" y="85"/>
                  </a:lnTo>
                  <a:lnTo>
                    <a:pt x="83" y="87"/>
                  </a:lnTo>
                  <a:lnTo>
                    <a:pt x="83" y="87"/>
                  </a:lnTo>
                  <a:lnTo>
                    <a:pt x="81" y="87"/>
                  </a:lnTo>
                  <a:lnTo>
                    <a:pt x="81" y="90"/>
                  </a:lnTo>
                  <a:lnTo>
                    <a:pt x="79" y="90"/>
                  </a:lnTo>
                  <a:lnTo>
                    <a:pt x="79" y="90"/>
                  </a:lnTo>
                  <a:lnTo>
                    <a:pt x="81" y="90"/>
                  </a:lnTo>
                  <a:lnTo>
                    <a:pt x="81" y="92"/>
                  </a:lnTo>
                  <a:lnTo>
                    <a:pt x="81" y="92"/>
                  </a:lnTo>
                  <a:lnTo>
                    <a:pt x="83" y="92"/>
                  </a:lnTo>
                  <a:lnTo>
                    <a:pt x="83" y="92"/>
                  </a:lnTo>
                  <a:lnTo>
                    <a:pt x="83" y="90"/>
                  </a:lnTo>
                  <a:lnTo>
                    <a:pt x="86" y="87"/>
                  </a:lnTo>
                  <a:lnTo>
                    <a:pt x="86" y="87"/>
                  </a:lnTo>
                  <a:lnTo>
                    <a:pt x="86" y="85"/>
                  </a:lnTo>
                  <a:lnTo>
                    <a:pt x="88" y="85"/>
                  </a:lnTo>
                  <a:lnTo>
                    <a:pt x="88" y="85"/>
                  </a:lnTo>
                  <a:lnTo>
                    <a:pt x="88" y="85"/>
                  </a:lnTo>
                  <a:lnTo>
                    <a:pt x="88" y="85"/>
                  </a:lnTo>
                  <a:lnTo>
                    <a:pt x="88" y="85"/>
                  </a:lnTo>
                  <a:lnTo>
                    <a:pt x="88" y="85"/>
                  </a:lnTo>
                  <a:lnTo>
                    <a:pt x="88" y="85"/>
                  </a:lnTo>
                  <a:lnTo>
                    <a:pt x="88" y="85"/>
                  </a:lnTo>
                  <a:lnTo>
                    <a:pt x="88" y="83"/>
                  </a:lnTo>
                  <a:lnTo>
                    <a:pt x="88" y="85"/>
                  </a:lnTo>
                  <a:lnTo>
                    <a:pt x="90" y="85"/>
                  </a:lnTo>
                  <a:lnTo>
                    <a:pt x="90" y="83"/>
                  </a:lnTo>
                  <a:lnTo>
                    <a:pt x="90" y="83"/>
                  </a:lnTo>
                  <a:lnTo>
                    <a:pt x="90" y="83"/>
                  </a:lnTo>
                  <a:lnTo>
                    <a:pt x="93" y="83"/>
                  </a:lnTo>
                  <a:lnTo>
                    <a:pt x="93" y="80"/>
                  </a:lnTo>
                  <a:lnTo>
                    <a:pt x="93" y="80"/>
                  </a:lnTo>
                  <a:lnTo>
                    <a:pt x="93" y="80"/>
                  </a:lnTo>
                  <a:lnTo>
                    <a:pt x="93" y="80"/>
                  </a:lnTo>
                  <a:lnTo>
                    <a:pt x="93" y="83"/>
                  </a:lnTo>
                  <a:lnTo>
                    <a:pt x="93" y="83"/>
                  </a:lnTo>
                  <a:lnTo>
                    <a:pt x="93" y="83"/>
                  </a:lnTo>
                  <a:lnTo>
                    <a:pt x="93" y="83"/>
                  </a:lnTo>
                  <a:lnTo>
                    <a:pt x="93" y="83"/>
                  </a:lnTo>
                  <a:lnTo>
                    <a:pt x="93" y="83"/>
                  </a:lnTo>
                  <a:lnTo>
                    <a:pt x="93" y="85"/>
                  </a:lnTo>
                  <a:lnTo>
                    <a:pt x="93" y="85"/>
                  </a:lnTo>
                  <a:lnTo>
                    <a:pt x="93" y="85"/>
                  </a:lnTo>
                  <a:lnTo>
                    <a:pt x="93" y="85"/>
                  </a:lnTo>
                  <a:lnTo>
                    <a:pt x="90" y="85"/>
                  </a:lnTo>
                  <a:lnTo>
                    <a:pt x="90" y="85"/>
                  </a:lnTo>
                  <a:lnTo>
                    <a:pt x="90" y="85"/>
                  </a:lnTo>
                  <a:lnTo>
                    <a:pt x="90" y="85"/>
                  </a:lnTo>
                  <a:lnTo>
                    <a:pt x="90" y="87"/>
                  </a:lnTo>
                  <a:lnTo>
                    <a:pt x="90" y="87"/>
                  </a:lnTo>
                  <a:lnTo>
                    <a:pt x="88" y="87"/>
                  </a:lnTo>
                  <a:lnTo>
                    <a:pt x="88" y="87"/>
                  </a:lnTo>
                  <a:lnTo>
                    <a:pt x="88" y="92"/>
                  </a:lnTo>
                  <a:lnTo>
                    <a:pt x="88" y="92"/>
                  </a:lnTo>
                  <a:lnTo>
                    <a:pt x="88" y="92"/>
                  </a:lnTo>
                  <a:lnTo>
                    <a:pt x="88" y="92"/>
                  </a:lnTo>
                  <a:lnTo>
                    <a:pt x="90" y="92"/>
                  </a:lnTo>
                  <a:lnTo>
                    <a:pt x="90" y="92"/>
                  </a:lnTo>
                  <a:lnTo>
                    <a:pt x="90" y="92"/>
                  </a:lnTo>
                  <a:lnTo>
                    <a:pt x="90" y="92"/>
                  </a:lnTo>
                  <a:lnTo>
                    <a:pt x="90" y="92"/>
                  </a:lnTo>
                  <a:lnTo>
                    <a:pt x="90" y="92"/>
                  </a:lnTo>
                  <a:lnTo>
                    <a:pt x="90" y="92"/>
                  </a:lnTo>
                  <a:lnTo>
                    <a:pt x="90" y="92"/>
                  </a:lnTo>
                  <a:lnTo>
                    <a:pt x="90" y="94"/>
                  </a:lnTo>
                  <a:lnTo>
                    <a:pt x="90" y="94"/>
                  </a:lnTo>
                  <a:lnTo>
                    <a:pt x="90" y="94"/>
                  </a:lnTo>
                  <a:lnTo>
                    <a:pt x="88" y="94"/>
                  </a:lnTo>
                  <a:lnTo>
                    <a:pt x="88" y="94"/>
                  </a:lnTo>
                  <a:lnTo>
                    <a:pt x="90" y="94"/>
                  </a:lnTo>
                  <a:lnTo>
                    <a:pt x="90" y="94"/>
                  </a:lnTo>
                  <a:lnTo>
                    <a:pt x="93" y="92"/>
                  </a:lnTo>
                  <a:lnTo>
                    <a:pt x="95" y="92"/>
                  </a:lnTo>
                  <a:lnTo>
                    <a:pt x="95" y="92"/>
                  </a:lnTo>
                  <a:lnTo>
                    <a:pt x="95" y="90"/>
                  </a:lnTo>
                  <a:lnTo>
                    <a:pt x="102" y="80"/>
                  </a:lnTo>
                  <a:lnTo>
                    <a:pt x="102" y="76"/>
                  </a:lnTo>
                  <a:lnTo>
                    <a:pt x="102" y="73"/>
                  </a:lnTo>
                  <a:lnTo>
                    <a:pt x="109" y="66"/>
                  </a:lnTo>
                  <a:lnTo>
                    <a:pt x="109" y="64"/>
                  </a:lnTo>
                  <a:lnTo>
                    <a:pt x="112" y="64"/>
                  </a:lnTo>
                  <a:lnTo>
                    <a:pt x="112" y="64"/>
                  </a:lnTo>
                  <a:lnTo>
                    <a:pt x="116" y="64"/>
                  </a:lnTo>
                  <a:lnTo>
                    <a:pt x="119" y="64"/>
                  </a:lnTo>
                  <a:lnTo>
                    <a:pt x="123" y="61"/>
                  </a:lnTo>
                  <a:lnTo>
                    <a:pt x="128" y="59"/>
                  </a:lnTo>
                  <a:lnTo>
                    <a:pt x="131" y="59"/>
                  </a:lnTo>
                  <a:lnTo>
                    <a:pt x="131" y="57"/>
                  </a:lnTo>
                  <a:lnTo>
                    <a:pt x="131" y="57"/>
                  </a:lnTo>
                  <a:lnTo>
                    <a:pt x="131" y="57"/>
                  </a:lnTo>
                  <a:lnTo>
                    <a:pt x="133" y="54"/>
                  </a:lnTo>
                  <a:lnTo>
                    <a:pt x="133" y="54"/>
                  </a:lnTo>
                  <a:lnTo>
                    <a:pt x="133" y="54"/>
                  </a:lnTo>
                  <a:lnTo>
                    <a:pt x="138" y="57"/>
                  </a:lnTo>
                  <a:lnTo>
                    <a:pt x="138" y="57"/>
                  </a:lnTo>
                  <a:lnTo>
                    <a:pt x="138" y="57"/>
                  </a:lnTo>
                  <a:lnTo>
                    <a:pt x="140" y="57"/>
                  </a:lnTo>
                  <a:lnTo>
                    <a:pt x="140" y="57"/>
                  </a:lnTo>
                  <a:lnTo>
                    <a:pt x="140" y="57"/>
                  </a:lnTo>
                  <a:lnTo>
                    <a:pt x="140" y="57"/>
                  </a:lnTo>
                  <a:lnTo>
                    <a:pt x="142" y="57"/>
                  </a:lnTo>
                  <a:lnTo>
                    <a:pt x="142" y="57"/>
                  </a:lnTo>
                  <a:lnTo>
                    <a:pt x="145" y="57"/>
                  </a:lnTo>
                  <a:lnTo>
                    <a:pt x="147" y="57"/>
                  </a:lnTo>
                  <a:lnTo>
                    <a:pt x="147" y="57"/>
                  </a:lnTo>
                  <a:lnTo>
                    <a:pt x="150" y="54"/>
                  </a:lnTo>
                  <a:lnTo>
                    <a:pt x="150" y="54"/>
                  </a:lnTo>
                  <a:lnTo>
                    <a:pt x="152" y="54"/>
                  </a:lnTo>
                  <a:lnTo>
                    <a:pt x="152" y="54"/>
                  </a:lnTo>
                  <a:lnTo>
                    <a:pt x="154" y="54"/>
                  </a:lnTo>
                  <a:lnTo>
                    <a:pt x="154" y="54"/>
                  </a:lnTo>
                  <a:lnTo>
                    <a:pt x="154" y="54"/>
                  </a:lnTo>
                  <a:lnTo>
                    <a:pt x="154" y="52"/>
                  </a:lnTo>
                  <a:lnTo>
                    <a:pt x="154" y="52"/>
                  </a:lnTo>
                  <a:lnTo>
                    <a:pt x="154" y="52"/>
                  </a:lnTo>
                  <a:lnTo>
                    <a:pt x="154" y="52"/>
                  </a:lnTo>
                  <a:lnTo>
                    <a:pt x="157" y="52"/>
                  </a:lnTo>
                  <a:lnTo>
                    <a:pt x="157" y="52"/>
                  </a:lnTo>
                  <a:lnTo>
                    <a:pt x="157" y="52"/>
                  </a:lnTo>
                  <a:lnTo>
                    <a:pt x="157" y="54"/>
                  </a:lnTo>
                  <a:lnTo>
                    <a:pt x="157" y="54"/>
                  </a:lnTo>
                  <a:lnTo>
                    <a:pt x="157" y="54"/>
                  </a:lnTo>
                  <a:lnTo>
                    <a:pt x="157" y="54"/>
                  </a:lnTo>
                  <a:lnTo>
                    <a:pt x="159" y="54"/>
                  </a:lnTo>
                  <a:lnTo>
                    <a:pt x="159" y="54"/>
                  </a:lnTo>
                  <a:lnTo>
                    <a:pt x="161" y="54"/>
                  </a:lnTo>
                  <a:lnTo>
                    <a:pt x="161" y="52"/>
                  </a:lnTo>
                  <a:lnTo>
                    <a:pt x="161" y="52"/>
                  </a:lnTo>
                  <a:lnTo>
                    <a:pt x="161" y="49"/>
                  </a:lnTo>
                  <a:lnTo>
                    <a:pt x="161" y="49"/>
                  </a:lnTo>
                  <a:lnTo>
                    <a:pt x="161" y="42"/>
                  </a:lnTo>
                  <a:lnTo>
                    <a:pt x="161" y="40"/>
                  </a:lnTo>
                  <a:lnTo>
                    <a:pt x="161" y="38"/>
                  </a:lnTo>
                  <a:lnTo>
                    <a:pt x="161" y="38"/>
                  </a:lnTo>
                  <a:lnTo>
                    <a:pt x="161" y="35"/>
                  </a:lnTo>
                  <a:lnTo>
                    <a:pt x="161" y="35"/>
                  </a:lnTo>
                  <a:lnTo>
                    <a:pt x="159" y="35"/>
                  </a:lnTo>
                  <a:lnTo>
                    <a:pt x="159" y="35"/>
                  </a:lnTo>
                  <a:lnTo>
                    <a:pt x="157" y="35"/>
                  </a:lnTo>
                  <a:lnTo>
                    <a:pt x="157" y="33"/>
                  </a:lnTo>
                  <a:lnTo>
                    <a:pt x="157" y="33"/>
                  </a:lnTo>
                  <a:lnTo>
                    <a:pt x="157" y="33"/>
                  </a:lnTo>
                  <a:lnTo>
                    <a:pt x="157" y="33"/>
                  </a:lnTo>
                  <a:lnTo>
                    <a:pt x="154" y="31"/>
                  </a:lnTo>
                  <a:lnTo>
                    <a:pt x="154" y="31"/>
                  </a:lnTo>
                  <a:lnTo>
                    <a:pt x="152" y="31"/>
                  </a:lnTo>
                  <a:lnTo>
                    <a:pt x="152" y="31"/>
                  </a:lnTo>
                  <a:lnTo>
                    <a:pt x="150" y="28"/>
                  </a:lnTo>
                  <a:lnTo>
                    <a:pt x="150" y="28"/>
                  </a:lnTo>
                  <a:lnTo>
                    <a:pt x="150" y="28"/>
                  </a:lnTo>
                  <a:lnTo>
                    <a:pt x="150" y="28"/>
                  </a:lnTo>
                  <a:lnTo>
                    <a:pt x="150" y="28"/>
                  </a:lnTo>
                  <a:lnTo>
                    <a:pt x="150" y="26"/>
                  </a:lnTo>
                  <a:lnTo>
                    <a:pt x="150" y="26"/>
                  </a:lnTo>
                  <a:lnTo>
                    <a:pt x="154" y="23"/>
                  </a:lnTo>
                  <a:lnTo>
                    <a:pt x="154" y="23"/>
                  </a:lnTo>
                  <a:lnTo>
                    <a:pt x="157" y="21"/>
                  </a:lnTo>
                  <a:lnTo>
                    <a:pt x="157" y="21"/>
                  </a:lnTo>
                  <a:lnTo>
                    <a:pt x="159" y="21"/>
                  </a:lnTo>
                  <a:lnTo>
                    <a:pt x="157" y="23"/>
                  </a:lnTo>
                  <a:lnTo>
                    <a:pt x="161" y="23"/>
                  </a:lnTo>
                  <a:lnTo>
                    <a:pt x="164" y="23"/>
                  </a:lnTo>
                  <a:lnTo>
                    <a:pt x="164" y="21"/>
                  </a:lnTo>
                  <a:lnTo>
                    <a:pt x="164" y="19"/>
                  </a:lnTo>
                  <a:lnTo>
                    <a:pt x="164" y="19"/>
                  </a:lnTo>
                  <a:lnTo>
                    <a:pt x="164" y="19"/>
                  </a:lnTo>
                  <a:lnTo>
                    <a:pt x="164" y="16"/>
                  </a:lnTo>
                  <a:lnTo>
                    <a:pt x="164" y="16"/>
                  </a:lnTo>
                  <a:lnTo>
                    <a:pt x="164" y="16"/>
                  </a:lnTo>
                  <a:lnTo>
                    <a:pt x="166" y="14"/>
                  </a:lnTo>
                  <a:lnTo>
                    <a:pt x="166" y="12"/>
                  </a:lnTo>
                  <a:lnTo>
                    <a:pt x="166" y="12"/>
                  </a:lnTo>
                  <a:close/>
                  <a:moveTo>
                    <a:pt x="60" y="66"/>
                  </a:moveTo>
                  <a:lnTo>
                    <a:pt x="57" y="64"/>
                  </a:lnTo>
                  <a:lnTo>
                    <a:pt x="57" y="64"/>
                  </a:lnTo>
                  <a:lnTo>
                    <a:pt x="60" y="64"/>
                  </a:lnTo>
                  <a:lnTo>
                    <a:pt x="60" y="64"/>
                  </a:lnTo>
                  <a:lnTo>
                    <a:pt x="57" y="64"/>
                  </a:lnTo>
                  <a:lnTo>
                    <a:pt x="57" y="64"/>
                  </a:lnTo>
                  <a:lnTo>
                    <a:pt x="57" y="64"/>
                  </a:lnTo>
                  <a:lnTo>
                    <a:pt x="57" y="64"/>
                  </a:lnTo>
                  <a:lnTo>
                    <a:pt x="57" y="64"/>
                  </a:lnTo>
                  <a:lnTo>
                    <a:pt x="57" y="66"/>
                  </a:lnTo>
                  <a:lnTo>
                    <a:pt x="57" y="66"/>
                  </a:lnTo>
                  <a:lnTo>
                    <a:pt x="55" y="66"/>
                  </a:lnTo>
                  <a:lnTo>
                    <a:pt x="55" y="66"/>
                  </a:lnTo>
                  <a:lnTo>
                    <a:pt x="55" y="66"/>
                  </a:lnTo>
                  <a:lnTo>
                    <a:pt x="55" y="66"/>
                  </a:lnTo>
                  <a:lnTo>
                    <a:pt x="55" y="66"/>
                  </a:lnTo>
                  <a:lnTo>
                    <a:pt x="55" y="66"/>
                  </a:lnTo>
                  <a:lnTo>
                    <a:pt x="55" y="68"/>
                  </a:lnTo>
                  <a:lnTo>
                    <a:pt x="57" y="68"/>
                  </a:lnTo>
                  <a:lnTo>
                    <a:pt x="57" y="66"/>
                  </a:lnTo>
                  <a:lnTo>
                    <a:pt x="57" y="66"/>
                  </a:lnTo>
                  <a:lnTo>
                    <a:pt x="57" y="66"/>
                  </a:lnTo>
                  <a:lnTo>
                    <a:pt x="57" y="68"/>
                  </a:lnTo>
                  <a:lnTo>
                    <a:pt x="60" y="66"/>
                  </a:lnTo>
                  <a:lnTo>
                    <a:pt x="60" y="66"/>
                  </a:lnTo>
                  <a:lnTo>
                    <a:pt x="60" y="66"/>
                  </a:lnTo>
                  <a:lnTo>
                    <a:pt x="60" y="66"/>
                  </a:lnTo>
                  <a:lnTo>
                    <a:pt x="60" y="66"/>
                  </a:lnTo>
                  <a:lnTo>
                    <a:pt x="60" y="66"/>
                  </a:lnTo>
                  <a:lnTo>
                    <a:pt x="60" y="66"/>
                  </a:lnTo>
                  <a:lnTo>
                    <a:pt x="60" y="66"/>
                  </a:lnTo>
                  <a:close/>
                  <a:moveTo>
                    <a:pt x="48" y="76"/>
                  </a:moveTo>
                  <a:lnTo>
                    <a:pt x="48" y="76"/>
                  </a:lnTo>
                  <a:lnTo>
                    <a:pt x="45" y="78"/>
                  </a:lnTo>
                  <a:lnTo>
                    <a:pt x="45" y="80"/>
                  </a:lnTo>
                  <a:lnTo>
                    <a:pt x="48" y="80"/>
                  </a:lnTo>
                  <a:lnTo>
                    <a:pt x="48" y="80"/>
                  </a:lnTo>
                  <a:lnTo>
                    <a:pt x="50" y="80"/>
                  </a:lnTo>
                  <a:lnTo>
                    <a:pt x="50" y="78"/>
                  </a:lnTo>
                  <a:lnTo>
                    <a:pt x="50" y="76"/>
                  </a:lnTo>
                  <a:lnTo>
                    <a:pt x="50" y="76"/>
                  </a:lnTo>
                  <a:lnTo>
                    <a:pt x="48" y="76"/>
                  </a:lnTo>
                  <a:close/>
                  <a:moveTo>
                    <a:pt x="45" y="87"/>
                  </a:moveTo>
                  <a:lnTo>
                    <a:pt x="45" y="85"/>
                  </a:lnTo>
                  <a:lnTo>
                    <a:pt x="45" y="83"/>
                  </a:lnTo>
                  <a:lnTo>
                    <a:pt x="45" y="83"/>
                  </a:lnTo>
                  <a:lnTo>
                    <a:pt x="45" y="80"/>
                  </a:lnTo>
                  <a:lnTo>
                    <a:pt x="43" y="80"/>
                  </a:lnTo>
                  <a:lnTo>
                    <a:pt x="43" y="80"/>
                  </a:lnTo>
                  <a:lnTo>
                    <a:pt x="43" y="83"/>
                  </a:lnTo>
                  <a:lnTo>
                    <a:pt x="43" y="83"/>
                  </a:lnTo>
                  <a:lnTo>
                    <a:pt x="43" y="85"/>
                  </a:lnTo>
                  <a:lnTo>
                    <a:pt x="43" y="85"/>
                  </a:lnTo>
                  <a:lnTo>
                    <a:pt x="43" y="85"/>
                  </a:lnTo>
                  <a:lnTo>
                    <a:pt x="43" y="85"/>
                  </a:lnTo>
                  <a:lnTo>
                    <a:pt x="43" y="87"/>
                  </a:lnTo>
                  <a:lnTo>
                    <a:pt x="43" y="87"/>
                  </a:lnTo>
                  <a:lnTo>
                    <a:pt x="43" y="85"/>
                  </a:lnTo>
                  <a:lnTo>
                    <a:pt x="43" y="85"/>
                  </a:lnTo>
                  <a:lnTo>
                    <a:pt x="43" y="85"/>
                  </a:lnTo>
                  <a:lnTo>
                    <a:pt x="45" y="87"/>
                  </a:lnTo>
                  <a:lnTo>
                    <a:pt x="43" y="87"/>
                  </a:lnTo>
                  <a:lnTo>
                    <a:pt x="43" y="87"/>
                  </a:lnTo>
                  <a:lnTo>
                    <a:pt x="43" y="87"/>
                  </a:lnTo>
                  <a:lnTo>
                    <a:pt x="41" y="87"/>
                  </a:lnTo>
                  <a:lnTo>
                    <a:pt x="41" y="87"/>
                  </a:lnTo>
                  <a:lnTo>
                    <a:pt x="41" y="87"/>
                  </a:lnTo>
                  <a:lnTo>
                    <a:pt x="41" y="90"/>
                  </a:lnTo>
                  <a:lnTo>
                    <a:pt x="41" y="90"/>
                  </a:lnTo>
                  <a:lnTo>
                    <a:pt x="43" y="90"/>
                  </a:lnTo>
                  <a:lnTo>
                    <a:pt x="43" y="87"/>
                  </a:lnTo>
                  <a:lnTo>
                    <a:pt x="43" y="87"/>
                  </a:lnTo>
                  <a:lnTo>
                    <a:pt x="43" y="90"/>
                  </a:lnTo>
                  <a:lnTo>
                    <a:pt x="45" y="90"/>
                  </a:lnTo>
                  <a:lnTo>
                    <a:pt x="45" y="87"/>
                  </a:lnTo>
                  <a:lnTo>
                    <a:pt x="45" y="90"/>
                  </a:lnTo>
                  <a:lnTo>
                    <a:pt x="45" y="87"/>
                  </a:lnTo>
                  <a:lnTo>
                    <a:pt x="48" y="87"/>
                  </a:lnTo>
                  <a:lnTo>
                    <a:pt x="48" y="87"/>
                  </a:lnTo>
                  <a:lnTo>
                    <a:pt x="48" y="87"/>
                  </a:lnTo>
                  <a:lnTo>
                    <a:pt x="45" y="8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7" name="Freeform 99">
              <a:extLst>
                <a:ext uri="{FF2B5EF4-FFF2-40B4-BE49-F238E27FC236}">
                  <a16:creationId xmlns:a16="http://schemas.microsoft.com/office/drawing/2014/main" id="{CA42E83B-EAB2-B729-904C-3788B7249BFD}"/>
                </a:ext>
              </a:extLst>
            </p:cNvPr>
            <p:cNvSpPr>
              <a:spLocks/>
            </p:cNvSpPr>
            <p:nvPr/>
          </p:nvSpPr>
          <p:spPr bwMode="auto">
            <a:xfrm>
              <a:off x="5938837" y="2499879"/>
              <a:ext cx="628650" cy="469900"/>
            </a:xfrm>
            <a:custGeom>
              <a:avLst/>
              <a:gdLst>
                <a:gd name="T0" fmla="*/ 381 w 396"/>
                <a:gd name="T1" fmla="*/ 206 h 296"/>
                <a:gd name="T2" fmla="*/ 386 w 396"/>
                <a:gd name="T3" fmla="*/ 177 h 296"/>
                <a:gd name="T4" fmla="*/ 369 w 396"/>
                <a:gd name="T5" fmla="*/ 151 h 296"/>
                <a:gd name="T6" fmla="*/ 379 w 396"/>
                <a:gd name="T7" fmla="*/ 130 h 296"/>
                <a:gd name="T8" fmla="*/ 362 w 396"/>
                <a:gd name="T9" fmla="*/ 99 h 296"/>
                <a:gd name="T10" fmla="*/ 341 w 396"/>
                <a:gd name="T11" fmla="*/ 94 h 296"/>
                <a:gd name="T12" fmla="*/ 351 w 396"/>
                <a:gd name="T13" fmla="*/ 78 h 296"/>
                <a:gd name="T14" fmla="*/ 346 w 396"/>
                <a:gd name="T15" fmla="*/ 66 h 296"/>
                <a:gd name="T16" fmla="*/ 329 w 396"/>
                <a:gd name="T17" fmla="*/ 35 h 296"/>
                <a:gd name="T18" fmla="*/ 310 w 396"/>
                <a:gd name="T19" fmla="*/ 9 h 296"/>
                <a:gd name="T20" fmla="*/ 306 w 396"/>
                <a:gd name="T21" fmla="*/ 23 h 296"/>
                <a:gd name="T22" fmla="*/ 272 w 396"/>
                <a:gd name="T23" fmla="*/ 33 h 296"/>
                <a:gd name="T24" fmla="*/ 254 w 396"/>
                <a:gd name="T25" fmla="*/ 26 h 296"/>
                <a:gd name="T26" fmla="*/ 239 w 396"/>
                <a:gd name="T27" fmla="*/ 38 h 296"/>
                <a:gd name="T28" fmla="*/ 216 w 396"/>
                <a:gd name="T29" fmla="*/ 26 h 296"/>
                <a:gd name="T30" fmla="*/ 192 w 396"/>
                <a:gd name="T31" fmla="*/ 28 h 296"/>
                <a:gd name="T32" fmla="*/ 166 w 396"/>
                <a:gd name="T33" fmla="*/ 14 h 296"/>
                <a:gd name="T34" fmla="*/ 130 w 396"/>
                <a:gd name="T35" fmla="*/ 14 h 296"/>
                <a:gd name="T36" fmla="*/ 107 w 396"/>
                <a:gd name="T37" fmla="*/ 9 h 296"/>
                <a:gd name="T38" fmla="*/ 95 w 396"/>
                <a:gd name="T39" fmla="*/ 2 h 296"/>
                <a:gd name="T40" fmla="*/ 74 w 396"/>
                <a:gd name="T41" fmla="*/ 21 h 296"/>
                <a:gd name="T42" fmla="*/ 69 w 396"/>
                <a:gd name="T43" fmla="*/ 35 h 296"/>
                <a:gd name="T44" fmla="*/ 64 w 396"/>
                <a:gd name="T45" fmla="*/ 54 h 296"/>
                <a:gd name="T46" fmla="*/ 33 w 396"/>
                <a:gd name="T47" fmla="*/ 61 h 296"/>
                <a:gd name="T48" fmla="*/ 0 w 396"/>
                <a:gd name="T49" fmla="*/ 97 h 296"/>
                <a:gd name="T50" fmla="*/ 7 w 396"/>
                <a:gd name="T51" fmla="*/ 94 h 296"/>
                <a:gd name="T52" fmla="*/ 19 w 396"/>
                <a:gd name="T53" fmla="*/ 90 h 296"/>
                <a:gd name="T54" fmla="*/ 15 w 396"/>
                <a:gd name="T55" fmla="*/ 97 h 296"/>
                <a:gd name="T56" fmla="*/ 15 w 396"/>
                <a:gd name="T57" fmla="*/ 106 h 296"/>
                <a:gd name="T58" fmla="*/ 19 w 396"/>
                <a:gd name="T59" fmla="*/ 109 h 296"/>
                <a:gd name="T60" fmla="*/ 26 w 396"/>
                <a:gd name="T61" fmla="*/ 106 h 296"/>
                <a:gd name="T62" fmla="*/ 26 w 396"/>
                <a:gd name="T63" fmla="*/ 118 h 296"/>
                <a:gd name="T64" fmla="*/ 38 w 396"/>
                <a:gd name="T65" fmla="*/ 132 h 296"/>
                <a:gd name="T66" fmla="*/ 48 w 396"/>
                <a:gd name="T67" fmla="*/ 139 h 296"/>
                <a:gd name="T68" fmla="*/ 57 w 396"/>
                <a:gd name="T69" fmla="*/ 139 h 296"/>
                <a:gd name="T70" fmla="*/ 69 w 396"/>
                <a:gd name="T71" fmla="*/ 154 h 296"/>
                <a:gd name="T72" fmla="*/ 76 w 396"/>
                <a:gd name="T73" fmla="*/ 154 h 296"/>
                <a:gd name="T74" fmla="*/ 74 w 396"/>
                <a:gd name="T75" fmla="*/ 173 h 296"/>
                <a:gd name="T76" fmla="*/ 88 w 396"/>
                <a:gd name="T77" fmla="*/ 177 h 296"/>
                <a:gd name="T78" fmla="*/ 93 w 396"/>
                <a:gd name="T79" fmla="*/ 184 h 296"/>
                <a:gd name="T80" fmla="*/ 102 w 396"/>
                <a:gd name="T81" fmla="*/ 189 h 296"/>
                <a:gd name="T82" fmla="*/ 109 w 396"/>
                <a:gd name="T83" fmla="*/ 194 h 296"/>
                <a:gd name="T84" fmla="*/ 123 w 396"/>
                <a:gd name="T85" fmla="*/ 180 h 296"/>
                <a:gd name="T86" fmla="*/ 133 w 396"/>
                <a:gd name="T87" fmla="*/ 165 h 296"/>
                <a:gd name="T88" fmla="*/ 152 w 396"/>
                <a:gd name="T89" fmla="*/ 151 h 296"/>
                <a:gd name="T90" fmla="*/ 220 w 396"/>
                <a:gd name="T91" fmla="*/ 165 h 296"/>
                <a:gd name="T92" fmla="*/ 230 w 396"/>
                <a:gd name="T93" fmla="*/ 180 h 296"/>
                <a:gd name="T94" fmla="*/ 239 w 396"/>
                <a:gd name="T95" fmla="*/ 196 h 296"/>
                <a:gd name="T96" fmla="*/ 237 w 396"/>
                <a:gd name="T97" fmla="*/ 227 h 296"/>
                <a:gd name="T98" fmla="*/ 254 w 396"/>
                <a:gd name="T99" fmla="*/ 227 h 296"/>
                <a:gd name="T100" fmla="*/ 277 w 396"/>
                <a:gd name="T101" fmla="*/ 227 h 296"/>
                <a:gd name="T102" fmla="*/ 287 w 396"/>
                <a:gd name="T103" fmla="*/ 227 h 296"/>
                <a:gd name="T104" fmla="*/ 296 w 396"/>
                <a:gd name="T105" fmla="*/ 236 h 296"/>
                <a:gd name="T106" fmla="*/ 301 w 396"/>
                <a:gd name="T107" fmla="*/ 251 h 296"/>
                <a:gd name="T108" fmla="*/ 301 w 396"/>
                <a:gd name="T109" fmla="*/ 284 h 296"/>
                <a:gd name="T110" fmla="*/ 310 w 396"/>
                <a:gd name="T111" fmla="*/ 286 h 296"/>
                <a:gd name="T112" fmla="*/ 327 w 396"/>
                <a:gd name="T113" fmla="*/ 293 h 296"/>
                <a:gd name="T114" fmla="*/ 339 w 396"/>
                <a:gd name="T115" fmla="*/ 279 h 296"/>
                <a:gd name="T116" fmla="*/ 365 w 396"/>
                <a:gd name="T117" fmla="*/ 277 h 296"/>
                <a:gd name="T118" fmla="*/ 374 w 396"/>
                <a:gd name="T119" fmla="*/ 253 h 296"/>
                <a:gd name="T120" fmla="*/ 365 w 396"/>
                <a:gd name="T121" fmla="*/ 239 h 296"/>
                <a:gd name="T122" fmla="*/ 381 w 396"/>
                <a:gd name="T123" fmla="*/ 2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6" h="296">
                  <a:moveTo>
                    <a:pt x="396" y="232"/>
                  </a:moveTo>
                  <a:lnTo>
                    <a:pt x="396" y="229"/>
                  </a:lnTo>
                  <a:lnTo>
                    <a:pt x="396" y="229"/>
                  </a:lnTo>
                  <a:lnTo>
                    <a:pt x="396" y="227"/>
                  </a:lnTo>
                  <a:lnTo>
                    <a:pt x="396" y="227"/>
                  </a:lnTo>
                  <a:lnTo>
                    <a:pt x="396" y="225"/>
                  </a:lnTo>
                  <a:lnTo>
                    <a:pt x="396" y="222"/>
                  </a:lnTo>
                  <a:lnTo>
                    <a:pt x="396" y="220"/>
                  </a:lnTo>
                  <a:lnTo>
                    <a:pt x="396" y="220"/>
                  </a:lnTo>
                  <a:lnTo>
                    <a:pt x="393" y="220"/>
                  </a:lnTo>
                  <a:lnTo>
                    <a:pt x="393" y="218"/>
                  </a:lnTo>
                  <a:lnTo>
                    <a:pt x="393" y="218"/>
                  </a:lnTo>
                  <a:lnTo>
                    <a:pt x="391" y="215"/>
                  </a:lnTo>
                  <a:lnTo>
                    <a:pt x="391" y="215"/>
                  </a:lnTo>
                  <a:lnTo>
                    <a:pt x="388" y="213"/>
                  </a:lnTo>
                  <a:lnTo>
                    <a:pt x="388" y="213"/>
                  </a:lnTo>
                  <a:lnTo>
                    <a:pt x="388" y="213"/>
                  </a:lnTo>
                  <a:lnTo>
                    <a:pt x="388" y="213"/>
                  </a:lnTo>
                  <a:lnTo>
                    <a:pt x="388" y="213"/>
                  </a:lnTo>
                  <a:lnTo>
                    <a:pt x="388" y="213"/>
                  </a:lnTo>
                  <a:lnTo>
                    <a:pt x="386" y="213"/>
                  </a:lnTo>
                  <a:lnTo>
                    <a:pt x="384" y="213"/>
                  </a:lnTo>
                  <a:lnTo>
                    <a:pt x="384" y="213"/>
                  </a:lnTo>
                  <a:lnTo>
                    <a:pt x="381" y="210"/>
                  </a:lnTo>
                  <a:lnTo>
                    <a:pt x="379" y="210"/>
                  </a:lnTo>
                  <a:lnTo>
                    <a:pt x="381" y="206"/>
                  </a:lnTo>
                  <a:lnTo>
                    <a:pt x="381" y="201"/>
                  </a:lnTo>
                  <a:lnTo>
                    <a:pt x="381" y="201"/>
                  </a:lnTo>
                  <a:lnTo>
                    <a:pt x="381" y="199"/>
                  </a:lnTo>
                  <a:lnTo>
                    <a:pt x="381" y="199"/>
                  </a:lnTo>
                  <a:lnTo>
                    <a:pt x="381" y="199"/>
                  </a:lnTo>
                  <a:lnTo>
                    <a:pt x="381" y="199"/>
                  </a:lnTo>
                  <a:lnTo>
                    <a:pt x="384" y="199"/>
                  </a:lnTo>
                  <a:lnTo>
                    <a:pt x="388" y="196"/>
                  </a:lnTo>
                  <a:lnTo>
                    <a:pt x="388" y="196"/>
                  </a:lnTo>
                  <a:lnTo>
                    <a:pt x="388" y="196"/>
                  </a:lnTo>
                  <a:lnTo>
                    <a:pt x="391" y="196"/>
                  </a:lnTo>
                  <a:lnTo>
                    <a:pt x="391" y="196"/>
                  </a:lnTo>
                  <a:lnTo>
                    <a:pt x="391" y="196"/>
                  </a:lnTo>
                  <a:lnTo>
                    <a:pt x="391" y="194"/>
                  </a:lnTo>
                  <a:lnTo>
                    <a:pt x="388" y="194"/>
                  </a:lnTo>
                  <a:lnTo>
                    <a:pt x="388" y="191"/>
                  </a:lnTo>
                  <a:lnTo>
                    <a:pt x="386" y="191"/>
                  </a:lnTo>
                  <a:lnTo>
                    <a:pt x="386" y="189"/>
                  </a:lnTo>
                  <a:lnTo>
                    <a:pt x="386" y="189"/>
                  </a:lnTo>
                  <a:lnTo>
                    <a:pt x="386" y="191"/>
                  </a:lnTo>
                  <a:lnTo>
                    <a:pt x="384" y="191"/>
                  </a:lnTo>
                  <a:lnTo>
                    <a:pt x="381" y="189"/>
                  </a:lnTo>
                  <a:lnTo>
                    <a:pt x="381" y="187"/>
                  </a:lnTo>
                  <a:lnTo>
                    <a:pt x="384" y="182"/>
                  </a:lnTo>
                  <a:lnTo>
                    <a:pt x="384" y="182"/>
                  </a:lnTo>
                  <a:lnTo>
                    <a:pt x="386" y="177"/>
                  </a:lnTo>
                  <a:lnTo>
                    <a:pt x="386" y="177"/>
                  </a:lnTo>
                  <a:lnTo>
                    <a:pt x="384" y="177"/>
                  </a:lnTo>
                  <a:lnTo>
                    <a:pt x="381" y="177"/>
                  </a:lnTo>
                  <a:lnTo>
                    <a:pt x="379" y="177"/>
                  </a:lnTo>
                  <a:lnTo>
                    <a:pt x="379" y="180"/>
                  </a:lnTo>
                  <a:lnTo>
                    <a:pt x="377" y="180"/>
                  </a:lnTo>
                  <a:lnTo>
                    <a:pt x="377" y="180"/>
                  </a:lnTo>
                  <a:lnTo>
                    <a:pt x="374" y="177"/>
                  </a:lnTo>
                  <a:lnTo>
                    <a:pt x="374" y="177"/>
                  </a:lnTo>
                  <a:lnTo>
                    <a:pt x="374" y="177"/>
                  </a:lnTo>
                  <a:lnTo>
                    <a:pt x="369" y="173"/>
                  </a:lnTo>
                  <a:lnTo>
                    <a:pt x="369" y="173"/>
                  </a:lnTo>
                  <a:lnTo>
                    <a:pt x="369" y="170"/>
                  </a:lnTo>
                  <a:lnTo>
                    <a:pt x="369" y="170"/>
                  </a:lnTo>
                  <a:lnTo>
                    <a:pt x="369" y="168"/>
                  </a:lnTo>
                  <a:lnTo>
                    <a:pt x="369" y="168"/>
                  </a:lnTo>
                  <a:lnTo>
                    <a:pt x="372" y="154"/>
                  </a:lnTo>
                  <a:lnTo>
                    <a:pt x="372" y="154"/>
                  </a:lnTo>
                  <a:lnTo>
                    <a:pt x="369" y="154"/>
                  </a:lnTo>
                  <a:lnTo>
                    <a:pt x="369" y="154"/>
                  </a:lnTo>
                  <a:lnTo>
                    <a:pt x="369" y="151"/>
                  </a:lnTo>
                  <a:lnTo>
                    <a:pt x="369" y="151"/>
                  </a:lnTo>
                  <a:lnTo>
                    <a:pt x="369" y="151"/>
                  </a:lnTo>
                  <a:lnTo>
                    <a:pt x="369" y="151"/>
                  </a:lnTo>
                  <a:lnTo>
                    <a:pt x="369" y="151"/>
                  </a:lnTo>
                  <a:lnTo>
                    <a:pt x="369" y="151"/>
                  </a:lnTo>
                  <a:lnTo>
                    <a:pt x="369" y="151"/>
                  </a:lnTo>
                  <a:lnTo>
                    <a:pt x="369" y="151"/>
                  </a:lnTo>
                  <a:lnTo>
                    <a:pt x="369" y="151"/>
                  </a:lnTo>
                  <a:lnTo>
                    <a:pt x="369" y="151"/>
                  </a:lnTo>
                  <a:lnTo>
                    <a:pt x="369" y="149"/>
                  </a:lnTo>
                  <a:lnTo>
                    <a:pt x="369" y="149"/>
                  </a:lnTo>
                  <a:lnTo>
                    <a:pt x="369" y="149"/>
                  </a:lnTo>
                  <a:lnTo>
                    <a:pt x="369" y="149"/>
                  </a:lnTo>
                  <a:lnTo>
                    <a:pt x="372" y="147"/>
                  </a:lnTo>
                  <a:lnTo>
                    <a:pt x="372" y="147"/>
                  </a:lnTo>
                  <a:lnTo>
                    <a:pt x="369" y="147"/>
                  </a:lnTo>
                  <a:lnTo>
                    <a:pt x="369" y="147"/>
                  </a:lnTo>
                  <a:lnTo>
                    <a:pt x="369" y="144"/>
                  </a:lnTo>
                  <a:lnTo>
                    <a:pt x="372" y="144"/>
                  </a:lnTo>
                  <a:lnTo>
                    <a:pt x="372" y="142"/>
                  </a:lnTo>
                  <a:lnTo>
                    <a:pt x="374" y="142"/>
                  </a:lnTo>
                  <a:lnTo>
                    <a:pt x="377" y="142"/>
                  </a:lnTo>
                  <a:lnTo>
                    <a:pt x="377" y="139"/>
                  </a:lnTo>
                  <a:lnTo>
                    <a:pt x="377" y="139"/>
                  </a:lnTo>
                  <a:lnTo>
                    <a:pt x="379" y="137"/>
                  </a:lnTo>
                  <a:lnTo>
                    <a:pt x="379" y="137"/>
                  </a:lnTo>
                  <a:lnTo>
                    <a:pt x="379" y="137"/>
                  </a:lnTo>
                  <a:lnTo>
                    <a:pt x="379" y="135"/>
                  </a:lnTo>
                  <a:lnTo>
                    <a:pt x="381" y="132"/>
                  </a:lnTo>
                  <a:lnTo>
                    <a:pt x="379" y="132"/>
                  </a:lnTo>
                  <a:lnTo>
                    <a:pt x="379" y="130"/>
                  </a:lnTo>
                  <a:lnTo>
                    <a:pt x="379" y="130"/>
                  </a:lnTo>
                  <a:lnTo>
                    <a:pt x="379" y="128"/>
                  </a:lnTo>
                  <a:lnTo>
                    <a:pt x="377" y="128"/>
                  </a:lnTo>
                  <a:lnTo>
                    <a:pt x="374" y="128"/>
                  </a:lnTo>
                  <a:lnTo>
                    <a:pt x="374" y="128"/>
                  </a:lnTo>
                  <a:lnTo>
                    <a:pt x="372" y="125"/>
                  </a:lnTo>
                  <a:lnTo>
                    <a:pt x="372" y="125"/>
                  </a:lnTo>
                  <a:lnTo>
                    <a:pt x="372" y="123"/>
                  </a:lnTo>
                  <a:lnTo>
                    <a:pt x="372" y="123"/>
                  </a:lnTo>
                  <a:lnTo>
                    <a:pt x="372" y="123"/>
                  </a:lnTo>
                  <a:lnTo>
                    <a:pt x="369" y="123"/>
                  </a:lnTo>
                  <a:lnTo>
                    <a:pt x="369" y="123"/>
                  </a:lnTo>
                  <a:lnTo>
                    <a:pt x="369" y="123"/>
                  </a:lnTo>
                  <a:lnTo>
                    <a:pt x="367" y="123"/>
                  </a:lnTo>
                  <a:lnTo>
                    <a:pt x="367" y="123"/>
                  </a:lnTo>
                  <a:lnTo>
                    <a:pt x="367" y="123"/>
                  </a:lnTo>
                  <a:lnTo>
                    <a:pt x="365" y="120"/>
                  </a:lnTo>
                  <a:lnTo>
                    <a:pt x="362" y="118"/>
                  </a:lnTo>
                  <a:lnTo>
                    <a:pt x="362" y="116"/>
                  </a:lnTo>
                  <a:lnTo>
                    <a:pt x="362" y="106"/>
                  </a:lnTo>
                  <a:lnTo>
                    <a:pt x="362" y="104"/>
                  </a:lnTo>
                  <a:lnTo>
                    <a:pt x="360" y="104"/>
                  </a:lnTo>
                  <a:lnTo>
                    <a:pt x="360" y="104"/>
                  </a:lnTo>
                  <a:lnTo>
                    <a:pt x="360" y="99"/>
                  </a:lnTo>
                  <a:lnTo>
                    <a:pt x="362" y="99"/>
                  </a:lnTo>
                  <a:lnTo>
                    <a:pt x="362" y="99"/>
                  </a:lnTo>
                  <a:lnTo>
                    <a:pt x="362" y="99"/>
                  </a:lnTo>
                  <a:lnTo>
                    <a:pt x="362" y="92"/>
                  </a:lnTo>
                  <a:lnTo>
                    <a:pt x="362" y="92"/>
                  </a:lnTo>
                  <a:lnTo>
                    <a:pt x="360" y="90"/>
                  </a:lnTo>
                  <a:lnTo>
                    <a:pt x="360" y="90"/>
                  </a:lnTo>
                  <a:lnTo>
                    <a:pt x="358" y="87"/>
                  </a:lnTo>
                  <a:lnTo>
                    <a:pt x="358" y="87"/>
                  </a:lnTo>
                  <a:lnTo>
                    <a:pt x="358" y="90"/>
                  </a:lnTo>
                  <a:lnTo>
                    <a:pt x="355" y="90"/>
                  </a:lnTo>
                  <a:lnTo>
                    <a:pt x="355" y="90"/>
                  </a:lnTo>
                  <a:lnTo>
                    <a:pt x="355" y="90"/>
                  </a:lnTo>
                  <a:lnTo>
                    <a:pt x="355" y="90"/>
                  </a:lnTo>
                  <a:lnTo>
                    <a:pt x="353" y="90"/>
                  </a:lnTo>
                  <a:lnTo>
                    <a:pt x="353" y="90"/>
                  </a:lnTo>
                  <a:lnTo>
                    <a:pt x="351" y="90"/>
                  </a:lnTo>
                  <a:lnTo>
                    <a:pt x="351" y="92"/>
                  </a:lnTo>
                  <a:lnTo>
                    <a:pt x="348" y="92"/>
                  </a:lnTo>
                  <a:lnTo>
                    <a:pt x="348" y="92"/>
                  </a:lnTo>
                  <a:lnTo>
                    <a:pt x="348" y="92"/>
                  </a:lnTo>
                  <a:lnTo>
                    <a:pt x="346" y="94"/>
                  </a:lnTo>
                  <a:lnTo>
                    <a:pt x="346" y="94"/>
                  </a:lnTo>
                  <a:lnTo>
                    <a:pt x="343" y="92"/>
                  </a:lnTo>
                  <a:lnTo>
                    <a:pt x="343" y="94"/>
                  </a:lnTo>
                  <a:lnTo>
                    <a:pt x="343" y="94"/>
                  </a:lnTo>
                  <a:lnTo>
                    <a:pt x="341" y="94"/>
                  </a:lnTo>
                  <a:lnTo>
                    <a:pt x="341" y="94"/>
                  </a:lnTo>
                  <a:lnTo>
                    <a:pt x="341" y="92"/>
                  </a:lnTo>
                  <a:lnTo>
                    <a:pt x="341" y="92"/>
                  </a:lnTo>
                  <a:lnTo>
                    <a:pt x="341" y="90"/>
                  </a:lnTo>
                  <a:lnTo>
                    <a:pt x="341" y="90"/>
                  </a:lnTo>
                  <a:lnTo>
                    <a:pt x="343" y="87"/>
                  </a:lnTo>
                  <a:lnTo>
                    <a:pt x="346" y="87"/>
                  </a:lnTo>
                  <a:lnTo>
                    <a:pt x="346" y="85"/>
                  </a:lnTo>
                  <a:lnTo>
                    <a:pt x="346" y="85"/>
                  </a:lnTo>
                  <a:lnTo>
                    <a:pt x="346" y="85"/>
                  </a:lnTo>
                  <a:lnTo>
                    <a:pt x="346" y="85"/>
                  </a:lnTo>
                  <a:lnTo>
                    <a:pt x="346" y="85"/>
                  </a:lnTo>
                  <a:lnTo>
                    <a:pt x="346" y="85"/>
                  </a:lnTo>
                  <a:lnTo>
                    <a:pt x="348" y="83"/>
                  </a:lnTo>
                  <a:lnTo>
                    <a:pt x="348" y="83"/>
                  </a:lnTo>
                  <a:lnTo>
                    <a:pt x="348" y="80"/>
                  </a:lnTo>
                  <a:lnTo>
                    <a:pt x="348" y="80"/>
                  </a:lnTo>
                  <a:lnTo>
                    <a:pt x="348" y="80"/>
                  </a:lnTo>
                  <a:lnTo>
                    <a:pt x="351" y="80"/>
                  </a:lnTo>
                  <a:lnTo>
                    <a:pt x="351" y="78"/>
                  </a:lnTo>
                  <a:lnTo>
                    <a:pt x="351" y="78"/>
                  </a:lnTo>
                  <a:lnTo>
                    <a:pt x="351" y="78"/>
                  </a:lnTo>
                  <a:lnTo>
                    <a:pt x="351" y="78"/>
                  </a:lnTo>
                  <a:lnTo>
                    <a:pt x="351" y="78"/>
                  </a:lnTo>
                  <a:lnTo>
                    <a:pt x="351" y="78"/>
                  </a:lnTo>
                  <a:lnTo>
                    <a:pt x="351" y="78"/>
                  </a:lnTo>
                  <a:lnTo>
                    <a:pt x="351" y="78"/>
                  </a:lnTo>
                  <a:lnTo>
                    <a:pt x="353" y="76"/>
                  </a:lnTo>
                  <a:lnTo>
                    <a:pt x="353" y="76"/>
                  </a:lnTo>
                  <a:lnTo>
                    <a:pt x="355" y="76"/>
                  </a:lnTo>
                  <a:lnTo>
                    <a:pt x="355" y="76"/>
                  </a:lnTo>
                  <a:lnTo>
                    <a:pt x="355" y="76"/>
                  </a:lnTo>
                  <a:lnTo>
                    <a:pt x="358" y="76"/>
                  </a:lnTo>
                  <a:lnTo>
                    <a:pt x="358" y="76"/>
                  </a:lnTo>
                  <a:lnTo>
                    <a:pt x="358" y="73"/>
                  </a:lnTo>
                  <a:lnTo>
                    <a:pt x="358" y="73"/>
                  </a:lnTo>
                  <a:lnTo>
                    <a:pt x="358" y="73"/>
                  </a:lnTo>
                  <a:lnTo>
                    <a:pt x="355" y="73"/>
                  </a:lnTo>
                  <a:lnTo>
                    <a:pt x="355" y="73"/>
                  </a:lnTo>
                  <a:lnTo>
                    <a:pt x="355" y="73"/>
                  </a:lnTo>
                  <a:lnTo>
                    <a:pt x="358" y="71"/>
                  </a:lnTo>
                  <a:lnTo>
                    <a:pt x="358" y="71"/>
                  </a:lnTo>
                  <a:lnTo>
                    <a:pt x="358" y="71"/>
                  </a:lnTo>
                  <a:lnTo>
                    <a:pt x="355" y="71"/>
                  </a:lnTo>
                  <a:lnTo>
                    <a:pt x="353" y="68"/>
                  </a:lnTo>
                  <a:lnTo>
                    <a:pt x="351" y="68"/>
                  </a:lnTo>
                  <a:lnTo>
                    <a:pt x="351" y="68"/>
                  </a:lnTo>
                  <a:lnTo>
                    <a:pt x="351" y="68"/>
                  </a:lnTo>
                  <a:lnTo>
                    <a:pt x="348" y="66"/>
                  </a:lnTo>
                  <a:lnTo>
                    <a:pt x="348" y="66"/>
                  </a:lnTo>
                  <a:lnTo>
                    <a:pt x="348" y="66"/>
                  </a:lnTo>
                  <a:lnTo>
                    <a:pt x="348" y="66"/>
                  </a:lnTo>
                  <a:lnTo>
                    <a:pt x="346" y="66"/>
                  </a:lnTo>
                  <a:lnTo>
                    <a:pt x="343" y="64"/>
                  </a:lnTo>
                  <a:lnTo>
                    <a:pt x="343" y="64"/>
                  </a:lnTo>
                  <a:lnTo>
                    <a:pt x="341" y="64"/>
                  </a:lnTo>
                  <a:lnTo>
                    <a:pt x="341" y="61"/>
                  </a:lnTo>
                  <a:lnTo>
                    <a:pt x="341" y="61"/>
                  </a:lnTo>
                  <a:lnTo>
                    <a:pt x="341" y="57"/>
                  </a:lnTo>
                  <a:lnTo>
                    <a:pt x="339" y="57"/>
                  </a:lnTo>
                  <a:lnTo>
                    <a:pt x="339" y="57"/>
                  </a:lnTo>
                  <a:lnTo>
                    <a:pt x="339" y="57"/>
                  </a:lnTo>
                  <a:lnTo>
                    <a:pt x="336" y="57"/>
                  </a:lnTo>
                  <a:lnTo>
                    <a:pt x="336" y="57"/>
                  </a:lnTo>
                  <a:lnTo>
                    <a:pt x="334" y="57"/>
                  </a:lnTo>
                  <a:lnTo>
                    <a:pt x="334" y="57"/>
                  </a:lnTo>
                  <a:lnTo>
                    <a:pt x="334" y="57"/>
                  </a:lnTo>
                  <a:lnTo>
                    <a:pt x="336" y="42"/>
                  </a:lnTo>
                  <a:lnTo>
                    <a:pt x="336" y="42"/>
                  </a:lnTo>
                  <a:lnTo>
                    <a:pt x="336" y="40"/>
                  </a:lnTo>
                  <a:lnTo>
                    <a:pt x="334" y="40"/>
                  </a:lnTo>
                  <a:lnTo>
                    <a:pt x="334" y="40"/>
                  </a:lnTo>
                  <a:lnTo>
                    <a:pt x="334" y="38"/>
                  </a:lnTo>
                  <a:lnTo>
                    <a:pt x="334" y="38"/>
                  </a:lnTo>
                  <a:lnTo>
                    <a:pt x="334" y="38"/>
                  </a:lnTo>
                  <a:lnTo>
                    <a:pt x="334" y="35"/>
                  </a:lnTo>
                  <a:lnTo>
                    <a:pt x="332" y="35"/>
                  </a:lnTo>
                  <a:lnTo>
                    <a:pt x="332" y="35"/>
                  </a:lnTo>
                  <a:lnTo>
                    <a:pt x="329" y="35"/>
                  </a:lnTo>
                  <a:lnTo>
                    <a:pt x="329" y="35"/>
                  </a:lnTo>
                  <a:lnTo>
                    <a:pt x="329" y="33"/>
                  </a:lnTo>
                  <a:lnTo>
                    <a:pt x="329" y="33"/>
                  </a:lnTo>
                  <a:lnTo>
                    <a:pt x="329" y="31"/>
                  </a:lnTo>
                  <a:lnTo>
                    <a:pt x="329" y="28"/>
                  </a:lnTo>
                  <a:lnTo>
                    <a:pt x="329" y="28"/>
                  </a:lnTo>
                  <a:lnTo>
                    <a:pt x="329" y="28"/>
                  </a:lnTo>
                  <a:lnTo>
                    <a:pt x="327" y="26"/>
                  </a:lnTo>
                  <a:lnTo>
                    <a:pt x="327" y="26"/>
                  </a:lnTo>
                  <a:lnTo>
                    <a:pt x="327" y="28"/>
                  </a:lnTo>
                  <a:lnTo>
                    <a:pt x="327" y="26"/>
                  </a:lnTo>
                  <a:lnTo>
                    <a:pt x="325" y="26"/>
                  </a:lnTo>
                  <a:lnTo>
                    <a:pt x="325" y="26"/>
                  </a:lnTo>
                  <a:lnTo>
                    <a:pt x="325" y="23"/>
                  </a:lnTo>
                  <a:lnTo>
                    <a:pt x="325" y="23"/>
                  </a:lnTo>
                  <a:lnTo>
                    <a:pt x="325" y="21"/>
                  </a:lnTo>
                  <a:lnTo>
                    <a:pt x="327" y="21"/>
                  </a:lnTo>
                  <a:lnTo>
                    <a:pt x="327" y="19"/>
                  </a:lnTo>
                  <a:lnTo>
                    <a:pt x="327" y="19"/>
                  </a:lnTo>
                  <a:lnTo>
                    <a:pt x="327" y="16"/>
                  </a:lnTo>
                  <a:lnTo>
                    <a:pt x="325" y="16"/>
                  </a:lnTo>
                  <a:lnTo>
                    <a:pt x="322" y="16"/>
                  </a:lnTo>
                  <a:lnTo>
                    <a:pt x="317" y="12"/>
                  </a:lnTo>
                  <a:lnTo>
                    <a:pt x="315" y="12"/>
                  </a:lnTo>
                  <a:lnTo>
                    <a:pt x="310" y="9"/>
                  </a:lnTo>
                  <a:lnTo>
                    <a:pt x="310" y="9"/>
                  </a:lnTo>
                  <a:lnTo>
                    <a:pt x="310" y="12"/>
                  </a:lnTo>
                  <a:lnTo>
                    <a:pt x="308" y="12"/>
                  </a:lnTo>
                  <a:lnTo>
                    <a:pt x="308" y="12"/>
                  </a:lnTo>
                  <a:lnTo>
                    <a:pt x="308" y="9"/>
                  </a:lnTo>
                  <a:lnTo>
                    <a:pt x="308" y="9"/>
                  </a:lnTo>
                  <a:lnTo>
                    <a:pt x="308" y="9"/>
                  </a:lnTo>
                  <a:lnTo>
                    <a:pt x="306" y="12"/>
                  </a:lnTo>
                  <a:lnTo>
                    <a:pt x="303" y="12"/>
                  </a:lnTo>
                  <a:lnTo>
                    <a:pt x="303" y="12"/>
                  </a:lnTo>
                  <a:lnTo>
                    <a:pt x="303" y="14"/>
                  </a:lnTo>
                  <a:lnTo>
                    <a:pt x="303" y="14"/>
                  </a:lnTo>
                  <a:lnTo>
                    <a:pt x="306" y="14"/>
                  </a:lnTo>
                  <a:lnTo>
                    <a:pt x="306" y="16"/>
                  </a:lnTo>
                  <a:lnTo>
                    <a:pt x="306" y="16"/>
                  </a:lnTo>
                  <a:lnTo>
                    <a:pt x="306" y="16"/>
                  </a:lnTo>
                  <a:lnTo>
                    <a:pt x="306" y="16"/>
                  </a:lnTo>
                  <a:lnTo>
                    <a:pt x="308" y="16"/>
                  </a:lnTo>
                  <a:lnTo>
                    <a:pt x="308" y="16"/>
                  </a:lnTo>
                  <a:lnTo>
                    <a:pt x="308" y="19"/>
                  </a:lnTo>
                  <a:lnTo>
                    <a:pt x="308" y="19"/>
                  </a:lnTo>
                  <a:lnTo>
                    <a:pt x="308" y="19"/>
                  </a:lnTo>
                  <a:lnTo>
                    <a:pt x="308" y="21"/>
                  </a:lnTo>
                  <a:lnTo>
                    <a:pt x="308" y="21"/>
                  </a:lnTo>
                  <a:lnTo>
                    <a:pt x="308" y="21"/>
                  </a:lnTo>
                  <a:lnTo>
                    <a:pt x="306" y="23"/>
                  </a:lnTo>
                  <a:lnTo>
                    <a:pt x="306" y="23"/>
                  </a:lnTo>
                  <a:lnTo>
                    <a:pt x="303" y="23"/>
                  </a:lnTo>
                  <a:lnTo>
                    <a:pt x="301" y="23"/>
                  </a:lnTo>
                  <a:lnTo>
                    <a:pt x="298" y="23"/>
                  </a:lnTo>
                  <a:lnTo>
                    <a:pt x="298" y="26"/>
                  </a:lnTo>
                  <a:lnTo>
                    <a:pt x="296" y="26"/>
                  </a:lnTo>
                  <a:lnTo>
                    <a:pt x="291" y="28"/>
                  </a:lnTo>
                  <a:lnTo>
                    <a:pt x="289" y="28"/>
                  </a:lnTo>
                  <a:lnTo>
                    <a:pt x="289" y="31"/>
                  </a:lnTo>
                  <a:lnTo>
                    <a:pt x="289" y="31"/>
                  </a:lnTo>
                  <a:lnTo>
                    <a:pt x="289" y="31"/>
                  </a:lnTo>
                  <a:lnTo>
                    <a:pt x="289" y="33"/>
                  </a:lnTo>
                  <a:lnTo>
                    <a:pt x="289" y="33"/>
                  </a:lnTo>
                  <a:lnTo>
                    <a:pt x="287" y="35"/>
                  </a:lnTo>
                  <a:lnTo>
                    <a:pt x="287" y="35"/>
                  </a:lnTo>
                  <a:lnTo>
                    <a:pt x="282" y="35"/>
                  </a:lnTo>
                  <a:lnTo>
                    <a:pt x="282" y="35"/>
                  </a:lnTo>
                  <a:lnTo>
                    <a:pt x="282" y="35"/>
                  </a:lnTo>
                  <a:lnTo>
                    <a:pt x="280" y="35"/>
                  </a:lnTo>
                  <a:lnTo>
                    <a:pt x="280" y="35"/>
                  </a:lnTo>
                  <a:lnTo>
                    <a:pt x="280" y="35"/>
                  </a:lnTo>
                  <a:lnTo>
                    <a:pt x="280" y="35"/>
                  </a:lnTo>
                  <a:lnTo>
                    <a:pt x="277" y="35"/>
                  </a:lnTo>
                  <a:lnTo>
                    <a:pt x="277" y="33"/>
                  </a:lnTo>
                  <a:lnTo>
                    <a:pt x="275" y="33"/>
                  </a:lnTo>
                  <a:lnTo>
                    <a:pt x="275" y="33"/>
                  </a:lnTo>
                  <a:lnTo>
                    <a:pt x="272" y="33"/>
                  </a:lnTo>
                  <a:lnTo>
                    <a:pt x="272" y="31"/>
                  </a:lnTo>
                  <a:lnTo>
                    <a:pt x="270" y="31"/>
                  </a:lnTo>
                  <a:lnTo>
                    <a:pt x="270" y="31"/>
                  </a:lnTo>
                  <a:lnTo>
                    <a:pt x="268" y="31"/>
                  </a:lnTo>
                  <a:lnTo>
                    <a:pt x="268" y="28"/>
                  </a:lnTo>
                  <a:lnTo>
                    <a:pt x="268" y="28"/>
                  </a:lnTo>
                  <a:lnTo>
                    <a:pt x="268" y="28"/>
                  </a:lnTo>
                  <a:lnTo>
                    <a:pt x="265" y="28"/>
                  </a:lnTo>
                  <a:lnTo>
                    <a:pt x="265" y="28"/>
                  </a:lnTo>
                  <a:lnTo>
                    <a:pt x="265" y="28"/>
                  </a:lnTo>
                  <a:lnTo>
                    <a:pt x="265" y="28"/>
                  </a:lnTo>
                  <a:lnTo>
                    <a:pt x="265" y="28"/>
                  </a:lnTo>
                  <a:lnTo>
                    <a:pt x="263" y="28"/>
                  </a:lnTo>
                  <a:lnTo>
                    <a:pt x="263" y="28"/>
                  </a:lnTo>
                  <a:lnTo>
                    <a:pt x="261" y="28"/>
                  </a:lnTo>
                  <a:lnTo>
                    <a:pt x="261" y="26"/>
                  </a:lnTo>
                  <a:lnTo>
                    <a:pt x="258" y="26"/>
                  </a:lnTo>
                  <a:lnTo>
                    <a:pt x="258" y="26"/>
                  </a:lnTo>
                  <a:lnTo>
                    <a:pt x="258" y="26"/>
                  </a:lnTo>
                  <a:lnTo>
                    <a:pt x="256" y="26"/>
                  </a:lnTo>
                  <a:lnTo>
                    <a:pt x="256" y="26"/>
                  </a:lnTo>
                  <a:lnTo>
                    <a:pt x="254" y="26"/>
                  </a:lnTo>
                  <a:lnTo>
                    <a:pt x="254" y="26"/>
                  </a:lnTo>
                  <a:lnTo>
                    <a:pt x="254" y="26"/>
                  </a:lnTo>
                  <a:lnTo>
                    <a:pt x="254" y="26"/>
                  </a:lnTo>
                  <a:lnTo>
                    <a:pt x="254" y="26"/>
                  </a:lnTo>
                  <a:lnTo>
                    <a:pt x="254" y="26"/>
                  </a:lnTo>
                  <a:lnTo>
                    <a:pt x="254" y="28"/>
                  </a:lnTo>
                  <a:lnTo>
                    <a:pt x="254" y="28"/>
                  </a:lnTo>
                  <a:lnTo>
                    <a:pt x="251" y="28"/>
                  </a:lnTo>
                  <a:lnTo>
                    <a:pt x="251" y="28"/>
                  </a:lnTo>
                  <a:lnTo>
                    <a:pt x="251" y="28"/>
                  </a:lnTo>
                  <a:lnTo>
                    <a:pt x="251" y="28"/>
                  </a:lnTo>
                  <a:lnTo>
                    <a:pt x="251" y="28"/>
                  </a:lnTo>
                  <a:lnTo>
                    <a:pt x="251" y="28"/>
                  </a:lnTo>
                  <a:lnTo>
                    <a:pt x="249" y="31"/>
                  </a:lnTo>
                  <a:lnTo>
                    <a:pt x="249" y="31"/>
                  </a:lnTo>
                  <a:lnTo>
                    <a:pt x="246" y="31"/>
                  </a:lnTo>
                  <a:lnTo>
                    <a:pt x="244" y="31"/>
                  </a:lnTo>
                  <a:lnTo>
                    <a:pt x="244" y="31"/>
                  </a:lnTo>
                  <a:lnTo>
                    <a:pt x="244" y="31"/>
                  </a:lnTo>
                  <a:lnTo>
                    <a:pt x="244" y="33"/>
                  </a:lnTo>
                  <a:lnTo>
                    <a:pt x="244" y="33"/>
                  </a:lnTo>
                  <a:lnTo>
                    <a:pt x="244" y="33"/>
                  </a:lnTo>
                  <a:lnTo>
                    <a:pt x="244" y="33"/>
                  </a:lnTo>
                  <a:lnTo>
                    <a:pt x="244" y="33"/>
                  </a:lnTo>
                  <a:lnTo>
                    <a:pt x="244" y="35"/>
                  </a:lnTo>
                  <a:lnTo>
                    <a:pt x="242" y="35"/>
                  </a:lnTo>
                  <a:lnTo>
                    <a:pt x="242" y="35"/>
                  </a:lnTo>
                  <a:lnTo>
                    <a:pt x="242" y="35"/>
                  </a:lnTo>
                  <a:lnTo>
                    <a:pt x="242" y="38"/>
                  </a:lnTo>
                  <a:lnTo>
                    <a:pt x="239" y="38"/>
                  </a:lnTo>
                  <a:lnTo>
                    <a:pt x="239" y="38"/>
                  </a:lnTo>
                  <a:lnTo>
                    <a:pt x="239" y="40"/>
                  </a:lnTo>
                  <a:lnTo>
                    <a:pt x="237" y="40"/>
                  </a:lnTo>
                  <a:lnTo>
                    <a:pt x="237" y="40"/>
                  </a:lnTo>
                  <a:lnTo>
                    <a:pt x="237" y="42"/>
                  </a:lnTo>
                  <a:lnTo>
                    <a:pt x="237" y="42"/>
                  </a:lnTo>
                  <a:lnTo>
                    <a:pt x="237" y="42"/>
                  </a:lnTo>
                  <a:lnTo>
                    <a:pt x="235" y="42"/>
                  </a:lnTo>
                  <a:lnTo>
                    <a:pt x="232" y="42"/>
                  </a:lnTo>
                  <a:lnTo>
                    <a:pt x="232" y="42"/>
                  </a:lnTo>
                  <a:lnTo>
                    <a:pt x="230" y="38"/>
                  </a:lnTo>
                  <a:lnTo>
                    <a:pt x="228" y="35"/>
                  </a:lnTo>
                  <a:lnTo>
                    <a:pt x="228" y="35"/>
                  </a:lnTo>
                  <a:lnTo>
                    <a:pt x="228" y="35"/>
                  </a:lnTo>
                  <a:lnTo>
                    <a:pt x="228" y="33"/>
                  </a:lnTo>
                  <a:lnTo>
                    <a:pt x="228" y="33"/>
                  </a:lnTo>
                  <a:lnTo>
                    <a:pt x="228" y="33"/>
                  </a:lnTo>
                  <a:lnTo>
                    <a:pt x="228" y="31"/>
                  </a:lnTo>
                  <a:lnTo>
                    <a:pt x="225" y="31"/>
                  </a:lnTo>
                  <a:lnTo>
                    <a:pt x="225" y="31"/>
                  </a:lnTo>
                  <a:lnTo>
                    <a:pt x="223" y="26"/>
                  </a:lnTo>
                  <a:lnTo>
                    <a:pt x="223" y="26"/>
                  </a:lnTo>
                  <a:lnTo>
                    <a:pt x="220" y="26"/>
                  </a:lnTo>
                  <a:lnTo>
                    <a:pt x="220" y="26"/>
                  </a:lnTo>
                  <a:lnTo>
                    <a:pt x="218" y="26"/>
                  </a:lnTo>
                  <a:lnTo>
                    <a:pt x="216" y="26"/>
                  </a:lnTo>
                  <a:lnTo>
                    <a:pt x="216" y="26"/>
                  </a:lnTo>
                  <a:lnTo>
                    <a:pt x="216" y="26"/>
                  </a:lnTo>
                  <a:lnTo>
                    <a:pt x="213" y="28"/>
                  </a:lnTo>
                  <a:lnTo>
                    <a:pt x="213" y="31"/>
                  </a:lnTo>
                  <a:lnTo>
                    <a:pt x="211" y="31"/>
                  </a:lnTo>
                  <a:lnTo>
                    <a:pt x="211" y="31"/>
                  </a:lnTo>
                  <a:lnTo>
                    <a:pt x="211" y="31"/>
                  </a:lnTo>
                  <a:lnTo>
                    <a:pt x="211" y="33"/>
                  </a:lnTo>
                  <a:lnTo>
                    <a:pt x="211" y="33"/>
                  </a:lnTo>
                  <a:lnTo>
                    <a:pt x="209" y="33"/>
                  </a:lnTo>
                  <a:lnTo>
                    <a:pt x="209" y="33"/>
                  </a:lnTo>
                  <a:lnTo>
                    <a:pt x="209" y="35"/>
                  </a:lnTo>
                  <a:lnTo>
                    <a:pt x="209" y="35"/>
                  </a:lnTo>
                  <a:lnTo>
                    <a:pt x="209" y="35"/>
                  </a:lnTo>
                  <a:lnTo>
                    <a:pt x="206" y="38"/>
                  </a:lnTo>
                  <a:lnTo>
                    <a:pt x="206" y="38"/>
                  </a:lnTo>
                  <a:lnTo>
                    <a:pt x="204" y="38"/>
                  </a:lnTo>
                  <a:lnTo>
                    <a:pt x="204" y="38"/>
                  </a:lnTo>
                  <a:lnTo>
                    <a:pt x="201" y="38"/>
                  </a:lnTo>
                  <a:lnTo>
                    <a:pt x="201" y="38"/>
                  </a:lnTo>
                  <a:lnTo>
                    <a:pt x="199" y="35"/>
                  </a:lnTo>
                  <a:lnTo>
                    <a:pt x="199" y="35"/>
                  </a:lnTo>
                  <a:lnTo>
                    <a:pt x="197" y="33"/>
                  </a:lnTo>
                  <a:lnTo>
                    <a:pt x="197" y="31"/>
                  </a:lnTo>
                  <a:lnTo>
                    <a:pt x="192" y="31"/>
                  </a:lnTo>
                  <a:lnTo>
                    <a:pt x="192" y="28"/>
                  </a:lnTo>
                  <a:lnTo>
                    <a:pt x="190" y="26"/>
                  </a:lnTo>
                  <a:lnTo>
                    <a:pt x="192" y="26"/>
                  </a:lnTo>
                  <a:lnTo>
                    <a:pt x="192" y="23"/>
                  </a:lnTo>
                  <a:lnTo>
                    <a:pt x="194" y="21"/>
                  </a:lnTo>
                  <a:lnTo>
                    <a:pt x="194" y="21"/>
                  </a:lnTo>
                  <a:lnTo>
                    <a:pt x="194" y="19"/>
                  </a:lnTo>
                  <a:lnTo>
                    <a:pt x="194" y="16"/>
                  </a:lnTo>
                  <a:lnTo>
                    <a:pt x="194" y="16"/>
                  </a:lnTo>
                  <a:lnTo>
                    <a:pt x="197" y="16"/>
                  </a:lnTo>
                  <a:lnTo>
                    <a:pt x="197" y="16"/>
                  </a:lnTo>
                  <a:lnTo>
                    <a:pt x="197" y="16"/>
                  </a:lnTo>
                  <a:lnTo>
                    <a:pt x="194" y="16"/>
                  </a:lnTo>
                  <a:lnTo>
                    <a:pt x="192" y="14"/>
                  </a:lnTo>
                  <a:lnTo>
                    <a:pt x="190" y="14"/>
                  </a:lnTo>
                  <a:lnTo>
                    <a:pt x="185" y="14"/>
                  </a:lnTo>
                  <a:lnTo>
                    <a:pt x="183" y="14"/>
                  </a:lnTo>
                  <a:lnTo>
                    <a:pt x="180" y="16"/>
                  </a:lnTo>
                  <a:lnTo>
                    <a:pt x="178" y="16"/>
                  </a:lnTo>
                  <a:lnTo>
                    <a:pt x="173" y="16"/>
                  </a:lnTo>
                  <a:lnTo>
                    <a:pt x="171" y="16"/>
                  </a:lnTo>
                  <a:lnTo>
                    <a:pt x="168" y="14"/>
                  </a:lnTo>
                  <a:lnTo>
                    <a:pt x="168" y="14"/>
                  </a:lnTo>
                  <a:lnTo>
                    <a:pt x="168" y="14"/>
                  </a:lnTo>
                  <a:lnTo>
                    <a:pt x="168" y="14"/>
                  </a:lnTo>
                  <a:lnTo>
                    <a:pt x="168" y="14"/>
                  </a:lnTo>
                  <a:lnTo>
                    <a:pt x="166" y="14"/>
                  </a:lnTo>
                  <a:lnTo>
                    <a:pt x="166" y="16"/>
                  </a:lnTo>
                  <a:lnTo>
                    <a:pt x="164" y="16"/>
                  </a:lnTo>
                  <a:lnTo>
                    <a:pt x="164" y="16"/>
                  </a:lnTo>
                  <a:lnTo>
                    <a:pt x="159" y="14"/>
                  </a:lnTo>
                  <a:lnTo>
                    <a:pt x="159" y="14"/>
                  </a:lnTo>
                  <a:lnTo>
                    <a:pt x="159" y="16"/>
                  </a:lnTo>
                  <a:lnTo>
                    <a:pt x="157" y="16"/>
                  </a:lnTo>
                  <a:lnTo>
                    <a:pt x="154" y="19"/>
                  </a:lnTo>
                  <a:lnTo>
                    <a:pt x="145" y="21"/>
                  </a:lnTo>
                  <a:lnTo>
                    <a:pt x="145" y="21"/>
                  </a:lnTo>
                  <a:lnTo>
                    <a:pt x="142" y="19"/>
                  </a:lnTo>
                  <a:lnTo>
                    <a:pt x="142" y="16"/>
                  </a:lnTo>
                  <a:lnTo>
                    <a:pt x="140" y="16"/>
                  </a:lnTo>
                  <a:lnTo>
                    <a:pt x="138" y="16"/>
                  </a:lnTo>
                  <a:lnTo>
                    <a:pt x="138" y="16"/>
                  </a:lnTo>
                  <a:lnTo>
                    <a:pt x="135" y="16"/>
                  </a:lnTo>
                  <a:lnTo>
                    <a:pt x="135" y="16"/>
                  </a:lnTo>
                  <a:lnTo>
                    <a:pt x="133" y="16"/>
                  </a:lnTo>
                  <a:lnTo>
                    <a:pt x="133" y="19"/>
                  </a:lnTo>
                  <a:lnTo>
                    <a:pt x="133" y="19"/>
                  </a:lnTo>
                  <a:lnTo>
                    <a:pt x="133" y="19"/>
                  </a:lnTo>
                  <a:lnTo>
                    <a:pt x="133" y="16"/>
                  </a:lnTo>
                  <a:lnTo>
                    <a:pt x="133" y="16"/>
                  </a:lnTo>
                  <a:lnTo>
                    <a:pt x="133" y="16"/>
                  </a:lnTo>
                  <a:lnTo>
                    <a:pt x="130" y="14"/>
                  </a:lnTo>
                  <a:lnTo>
                    <a:pt x="130" y="14"/>
                  </a:lnTo>
                  <a:lnTo>
                    <a:pt x="128" y="14"/>
                  </a:lnTo>
                  <a:lnTo>
                    <a:pt x="128" y="14"/>
                  </a:lnTo>
                  <a:lnTo>
                    <a:pt x="123" y="14"/>
                  </a:lnTo>
                  <a:lnTo>
                    <a:pt x="123" y="14"/>
                  </a:lnTo>
                  <a:lnTo>
                    <a:pt x="123" y="14"/>
                  </a:lnTo>
                  <a:lnTo>
                    <a:pt x="123" y="12"/>
                  </a:lnTo>
                  <a:lnTo>
                    <a:pt x="121" y="12"/>
                  </a:lnTo>
                  <a:lnTo>
                    <a:pt x="121" y="12"/>
                  </a:lnTo>
                  <a:lnTo>
                    <a:pt x="119" y="12"/>
                  </a:lnTo>
                  <a:lnTo>
                    <a:pt x="119" y="12"/>
                  </a:lnTo>
                  <a:lnTo>
                    <a:pt x="119" y="12"/>
                  </a:lnTo>
                  <a:lnTo>
                    <a:pt x="119" y="12"/>
                  </a:lnTo>
                  <a:lnTo>
                    <a:pt x="119" y="9"/>
                  </a:lnTo>
                  <a:lnTo>
                    <a:pt x="119" y="9"/>
                  </a:lnTo>
                  <a:lnTo>
                    <a:pt x="116" y="7"/>
                  </a:lnTo>
                  <a:lnTo>
                    <a:pt x="114" y="7"/>
                  </a:lnTo>
                  <a:lnTo>
                    <a:pt x="112" y="9"/>
                  </a:lnTo>
                  <a:lnTo>
                    <a:pt x="112" y="12"/>
                  </a:lnTo>
                  <a:lnTo>
                    <a:pt x="112" y="12"/>
                  </a:lnTo>
                  <a:lnTo>
                    <a:pt x="112" y="12"/>
                  </a:lnTo>
                  <a:lnTo>
                    <a:pt x="109" y="12"/>
                  </a:lnTo>
                  <a:lnTo>
                    <a:pt x="109" y="12"/>
                  </a:lnTo>
                  <a:lnTo>
                    <a:pt x="109" y="12"/>
                  </a:lnTo>
                  <a:lnTo>
                    <a:pt x="107" y="12"/>
                  </a:lnTo>
                  <a:lnTo>
                    <a:pt x="107" y="9"/>
                  </a:lnTo>
                  <a:lnTo>
                    <a:pt x="107" y="9"/>
                  </a:lnTo>
                  <a:lnTo>
                    <a:pt x="107" y="9"/>
                  </a:lnTo>
                  <a:lnTo>
                    <a:pt x="107" y="7"/>
                  </a:lnTo>
                  <a:lnTo>
                    <a:pt x="107" y="5"/>
                  </a:lnTo>
                  <a:lnTo>
                    <a:pt x="107" y="5"/>
                  </a:lnTo>
                  <a:lnTo>
                    <a:pt x="107" y="5"/>
                  </a:lnTo>
                  <a:lnTo>
                    <a:pt x="107" y="2"/>
                  </a:lnTo>
                  <a:lnTo>
                    <a:pt x="107" y="2"/>
                  </a:lnTo>
                  <a:lnTo>
                    <a:pt x="104" y="2"/>
                  </a:lnTo>
                  <a:lnTo>
                    <a:pt x="104" y="2"/>
                  </a:lnTo>
                  <a:lnTo>
                    <a:pt x="102" y="2"/>
                  </a:lnTo>
                  <a:lnTo>
                    <a:pt x="102" y="2"/>
                  </a:lnTo>
                  <a:lnTo>
                    <a:pt x="102" y="2"/>
                  </a:lnTo>
                  <a:lnTo>
                    <a:pt x="102" y="2"/>
                  </a:lnTo>
                  <a:lnTo>
                    <a:pt x="102" y="2"/>
                  </a:lnTo>
                  <a:lnTo>
                    <a:pt x="100" y="2"/>
                  </a:lnTo>
                  <a:lnTo>
                    <a:pt x="100" y="2"/>
                  </a:lnTo>
                  <a:lnTo>
                    <a:pt x="100" y="2"/>
                  </a:lnTo>
                  <a:lnTo>
                    <a:pt x="100" y="2"/>
                  </a:lnTo>
                  <a:lnTo>
                    <a:pt x="100" y="2"/>
                  </a:lnTo>
                  <a:lnTo>
                    <a:pt x="100" y="2"/>
                  </a:lnTo>
                  <a:lnTo>
                    <a:pt x="100" y="2"/>
                  </a:lnTo>
                  <a:lnTo>
                    <a:pt x="97" y="2"/>
                  </a:lnTo>
                  <a:lnTo>
                    <a:pt x="97" y="2"/>
                  </a:lnTo>
                  <a:lnTo>
                    <a:pt x="97" y="2"/>
                  </a:lnTo>
                  <a:lnTo>
                    <a:pt x="95" y="2"/>
                  </a:lnTo>
                  <a:lnTo>
                    <a:pt x="95" y="2"/>
                  </a:lnTo>
                  <a:lnTo>
                    <a:pt x="95" y="2"/>
                  </a:lnTo>
                  <a:lnTo>
                    <a:pt x="93" y="2"/>
                  </a:lnTo>
                  <a:lnTo>
                    <a:pt x="93" y="2"/>
                  </a:lnTo>
                  <a:lnTo>
                    <a:pt x="93" y="2"/>
                  </a:lnTo>
                  <a:lnTo>
                    <a:pt x="93" y="2"/>
                  </a:lnTo>
                  <a:lnTo>
                    <a:pt x="93" y="2"/>
                  </a:lnTo>
                  <a:lnTo>
                    <a:pt x="93" y="2"/>
                  </a:lnTo>
                  <a:lnTo>
                    <a:pt x="93" y="2"/>
                  </a:lnTo>
                  <a:lnTo>
                    <a:pt x="93" y="2"/>
                  </a:lnTo>
                  <a:lnTo>
                    <a:pt x="93" y="2"/>
                  </a:lnTo>
                  <a:lnTo>
                    <a:pt x="90" y="2"/>
                  </a:lnTo>
                  <a:lnTo>
                    <a:pt x="71" y="0"/>
                  </a:lnTo>
                  <a:lnTo>
                    <a:pt x="71" y="5"/>
                  </a:lnTo>
                  <a:lnTo>
                    <a:pt x="71" y="5"/>
                  </a:lnTo>
                  <a:lnTo>
                    <a:pt x="71" y="7"/>
                  </a:lnTo>
                  <a:lnTo>
                    <a:pt x="74" y="9"/>
                  </a:lnTo>
                  <a:lnTo>
                    <a:pt x="76" y="12"/>
                  </a:lnTo>
                  <a:lnTo>
                    <a:pt x="76" y="12"/>
                  </a:lnTo>
                  <a:lnTo>
                    <a:pt x="76" y="14"/>
                  </a:lnTo>
                  <a:lnTo>
                    <a:pt x="74" y="16"/>
                  </a:lnTo>
                  <a:lnTo>
                    <a:pt x="74" y="16"/>
                  </a:lnTo>
                  <a:lnTo>
                    <a:pt x="74" y="16"/>
                  </a:lnTo>
                  <a:lnTo>
                    <a:pt x="74" y="19"/>
                  </a:lnTo>
                  <a:lnTo>
                    <a:pt x="74" y="19"/>
                  </a:lnTo>
                  <a:lnTo>
                    <a:pt x="74" y="19"/>
                  </a:lnTo>
                  <a:lnTo>
                    <a:pt x="74" y="21"/>
                  </a:lnTo>
                  <a:lnTo>
                    <a:pt x="74" y="23"/>
                  </a:lnTo>
                  <a:lnTo>
                    <a:pt x="71" y="23"/>
                  </a:lnTo>
                  <a:lnTo>
                    <a:pt x="67" y="23"/>
                  </a:lnTo>
                  <a:lnTo>
                    <a:pt x="69" y="21"/>
                  </a:lnTo>
                  <a:lnTo>
                    <a:pt x="67" y="21"/>
                  </a:lnTo>
                  <a:lnTo>
                    <a:pt x="67" y="21"/>
                  </a:lnTo>
                  <a:lnTo>
                    <a:pt x="64" y="23"/>
                  </a:lnTo>
                  <a:lnTo>
                    <a:pt x="64" y="23"/>
                  </a:lnTo>
                  <a:lnTo>
                    <a:pt x="60" y="26"/>
                  </a:lnTo>
                  <a:lnTo>
                    <a:pt x="60" y="26"/>
                  </a:lnTo>
                  <a:lnTo>
                    <a:pt x="60" y="28"/>
                  </a:lnTo>
                  <a:lnTo>
                    <a:pt x="60" y="28"/>
                  </a:lnTo>
                  <a:lnTo>
                    <a:pt x="60" y="28"/>
                  </a:lnTo>
                  <a:lnTo>
                    <a:pt x="60" y="28"/>
                  </a:lnTo>
                  <a:lnTo>
                    <a:pt x="60" y="28"/>
                  </a:lnTo>
                  <a:lnTo>
                    <a:pt x="62" y="31"/>
                  </a:lnTo>
                  <a:lnTo>
                    <a:pt x="62" y="31"/>
                  </a:lnTo>
                  <a:lnTo>
                    <a:pt x="64" y="31"/>
                  </a:lnTo>
                  <a:lnTo>
                    <a:pt x="64" y="31"/>
                  </a:lnTo>
                  <a:lnTo>
                    <a:pt x="67" y="33"/>
                  </a:lnTo>
                  <a:lnTo>
                    <a:pt x="67" y="33"/>
                  </a:lnTo>
                  <a:lnTo>
                    <a:pt x="67" y="33"/>
                  </a:lnTo>
                  <a:lnTo>
                    <a:pt x="67" y="33"/>
                  </a:lnTo>
                  <a:lnTo>
                    <a:pt x="67" y="35"/>
                  </a:lnTo>
                  <a:lnTo>
                    <a:pt x="69" y="35"/>
                  </a:lnTo>
                  <a:lnTo>
                    <a:pt x="69" y="35"/>
                  </a:lnTo>
                  <a:lnTo>
                    <a:pt x="71" y="35"/>
                  </a:lnTo>
                  <a:lnTo>
                    <a:pt x="71" y="35"/>
                  </a:lnTo>
                  <a:lnTo>
                    <a:pt x="71" y="38"/>
                  </a:lnTo>
                  <a:lnTo>
                    <a:pt x="71" y="38"/>
                  </a:lnTo>
                  <a:lnTo>
                    <a:pt x="71" y="40"/>
                  </a:lnTo>
                  <a:lnTo>
                    <a:pt x="71" y="42"/>
                  </a:lnTo>
                  <a:lnTo>
                    <a:pt x="71" y="49"/>
                  </a:lnTo>
                  <a:lnTo>
                    <a:pt x="71" y="49"/>
                  </a:lnTo>
                  <a:lnTo>
                    <a:pt x="71" y="52"/>
                  </a:lnTo>
                  <a:lnTo>
                    <a:pt x="71" y="52"/>
                  </a:lnTo>
                  <a:lnTo>
                    <a:pt x="71" y="54"/>
                  </a:lnTo>
                  <a:lnTo>
                    <a:pt x="69" y="54"/>
                  </a:lnTo>
                  <a:lnTo>
                    <a:pt x="69" y="54"/>
                  </a:lnTo>
                  <a:lnTo>
                    <a:pt x="67" y="54"/>
                  </a:lnTo>
                  <a:lnTo>
                    <a:pt x="67" y="54"/>
                  </a:lnTo>
                  <a:lnTo>
                    <a:pt x="67" y="54"/>
                  </a:lnTo>
                  <a:lnTo>
                    <a:pt x="67" y="54"/>
                  </a:lnTo>
                  <a:lnTo>
                    <a:pt x="67" y="52"/>
                  </a:lnTo>
                  <a:lnTo>
                    <a:pt x="67" y="52"/>
                  </a:lnTo>
                  <a:lnTo>
                    <a:pt x="67" y="52"/>
                  </a:lnTo>
                  <a:lnTo>
                    <a:pt x="64" y="52"/>
                  </a:lnTo>
                  <a:lnTo>
                    <a:pt x="64" y="52"/>
                  </a:lnTo>
                  <a:lnTo>
                    <a:pt x="64" y="52"/>
                  </a:lnTo>
                  <a:lnTo>
                    <a:pt x="64" y="52"/>
                  </a:lnTo>
                  <a:lnTo>
                    <a:pt x="64" y="54"/>
                  </a:lnTo>
                  <a:lnTo>
                    <a:pt x="64" y="54"/>
                  </a:lnTo>
                  <a:lnTo>
                    <a:pt x="64" y="54"/>
                  </a:lnTo>
                  <a:lnTo>
                    <a:pt x="62" y="54"/>
                  </a:lnTo>
                  <a:lnTo>
                    <a:pt x="62" y="54"/>
                  </a:lnTo>
                  <a:lnTo>
                    <a:pt x="60" y="54"/>
                  </a:lnTo>
                  <a:lnTo>
                    <a:pt x="60" y="54"/>
                  </a:lnTo>
                  <a:lnTo>
                    <a:pt x="57" y="57"/>
                  </a:lnTo>
                  <a:lnTo>
                    <a:pt x="57" y="57"/>
                  </a:lnTo>
                  <a:lnTo>
                    <a:pt x="55" y="57"/>
                  </a:lnTo>
                  <a:lnTo>
                    <a:pt x="52" y="57"/>
                  </a:lnTo>
                  <a:lnTo>
                    <a:pt x="52" y="57"/>
                  </a:lnTo>
                  <a:lnTo>
                    <a:pt x="50" y="57"/>
                  </a:lnTo>
                  <a:lnTo>
                    <a:pt x="50" y="57"/>
                  </a:lnTo>
                  <a:lnTo>
                    <a:pt x="50" y="57"/>
                  </a:lnTo>
                  <a:lnTo>
                    <a:pt x="50" y="57"/>
                  </a:lnTo>
                  <a:lnTo>
                    <a:pt x="48" y="57"/>
                  </a:lnTo>
                  <a:lnTo>
                    <a:pt x="48" y="57"/>
                  </a:lnTo>
                  <a:lnTo>
                    <a:pt x="48" y="57"/>
                  </a:lnTo>
                  <a:lnTo>
                    <a:pt x="43" y="54"/>
                  </a:lnTo>
                  <a:lnTo>
                    <a:pt x="43" y="54"/>
                  </a:lnTo>
                  <a:lnTo>
                    <a:pt x="43" y="54"/>
                  </a:lnTo>
                  <a:lnTo>
                    <a:pt x="41" y="57"/>
                  </a:lnTo>
                  <a:lnTo>
                    <a:pt x="41" y="57"/>
                  </a:lnTo>
                  <a:lnTo>
                    <a:pt x="41" y="57"/>
                  </a:lnTo>
                  <a:lnTo>
                    <a:pt x="41" y="59"/>
                  </a:lnTo>
                  <a:lnTo>
                    <a:pt x="38" y="59"/>
                  </a:lnTo>
                  <a:lnTo>
                    <a:pt x="33" y="61"/>
                  </a:lnTo>
                  <a:lnTo>
                    <a:pt x="29" y="64"/>
                  </a:lnTo>
                  <a:lnTo>
                    <a:pt x="26" y="64"/>
                  </a:lnTo>
                  <a:lnTo>
                    <a:pt x="22" y="64"/>
                  </a:lnTo>
                  <a:lnTo>
                    <a:pt x="22" y="64"/>
                  </a:lnTo>
                  <a:lnTo>
                    <a:pt x="19" y="64"/>
                  </a:lnTo>
                  <a:lnTo>
                    <a:pt x="19" y="66"/>
                  </a:lnTo>
                  <a:lnTo>
                    <a:pt x="12" y="73"/>
                  </a:lnTo>
                  <a:lnTo>
                    <a:pt x="12" y="76"/>
                  </a:lnTo>
                  <a:lnTo>
                    <a:pt x="12" y="80"/>
                  </a:lnTo>
                  <a:lnTo>
                    <a:pt x="5" y="90"/>
                  </a:lnTo>
                  <a:lnTo>
                    <a:pt x="5" y="92"/>
                  </a:lnTo>
                  <a:lnTo>
                    <a:pt x="5" y="92"/>
                  </a:lnTo>
                  <a:lnTo>
                    <a:pt x="3" y="92"/>
                  </a:lnTo>
                  <a:lnTo>
                    <a:pt x="3" y="94"/>
                  </a:lnTo>
                  <a:lnTo>
                    <a:pt x="3" y="94"/>
                  </a:lnTo>
                  <a:lnTo>
                    <a:pt x="3" y="94"/>
                  </a:lnTo>
                  <a:lnTo>
                    <a:pt x="3" y="94"/>
                  </a:lnTo>
                  <a:lnTo>
                    <a:pt x="3" y="94"/>
                  </a:lnTo>
                  <a:lnTo>
                    <a:pt x="3" y="94"/>
                  </a:lnTo>
                  <a:lnTo>
                    <a:pt x="3" y="94"/>
                  </a:lnTo>
                  <a:lnTo>
                    <a:pt x="3" y="94"/>
                  </a:lnTo>
                  <a:lnTo>
                    <a:pt x="3" y="94"/>
                  </a:lnTo>
                  <a:lnTo>
                    <a:pt x="3" y="94"/>
                  </a:lnTo>
                  <a:lnTo>
                    <a:pt x="0" y="97"/>
                  </a:lnTo>
                  <a:lnTo>
                    <a:pt x="0" y="97"/>
                  </a:lnTo>
                  <a:lnTo>
                    <a:pt x="0" y="97"/>
                  </a:lnTo>
                  <a:lnTo>
                    <a:pt x="0" y="99"/>
                  </a:lnTo>
                  <a:lnTo>
                    <a:pt x="0" y="99"/>
                  </a:lnTo>
                  <a:lnTo>
                    <a:pt x="0" y="99"/>
                  </a:lnTo>
                  <a:lnTo>
                    <a:pt x="0" y="102"/>
                  </a:lnTo>
                  <a:lnTo>
                    <a:pt x="3" y="102"/>
                  </a:lnTo>
                  <a:lnTo>
                    <a:pt x="3" y="104"/>
                  </a:lnTo>
                  <a:lnTo>
                    <a:pt x="5" y="104"/>
                  </a:lnTo>
                  <a:lnTo>
                    <a:pt x="5" y="104"/>
                  </a:lnTo>
                  <a:lnTo>
                    <a:pt x="7" y="104"/>
                  </a:lnTo>
                  <a:lnTo>
                    <a:pt x="7" y="102"/>
                  </a:lnTo>
                  <a:lnTo>
                    <a:pt x="7" y="102"/>
                  </a:lnTo>
                  <a:lnTo>
                    <a:pt x="5" y="102"/>
                  </a:lnTo>
                  <a:lnTo>
                    <a:pt x="5" y="102"/>
                  </a:lnTo>
                  <a:lnTo>
                    <a:pt x="5" y="102"/>
                  </a:lnTo>
                  <a:lnTo>
                    <a:pt x="5" y="99"/>
                  </a:lnTo>
                  <a:lnTo>
                    <a:pt x="5" y="99"/>
                  </a:lnTo>
                  <a:lnTo>
                    <a:pt x="5" y="99"/>
                  </a:lnTo>
                  <a:lnTo>
                    <a:pt x="5" y="99"/>
                  </a:lnTo>
                  <a:lnTo>
                    <a:pt x="5" y="99"/>
                  </a:lnTo>
                  <a:lnTo>
                    <a:pt x="5" y="97"/>
                  </a:lnTo>
                  <a:lnTo>
                    <a:pt x="5" y="99"/>
                  </a:lnTo>
                  <a:lnTo>
                    <a:pt x="5" y="99"/>
                  </a:lnTo>
                  <a:lnTo>
                    <a:pt x="5" y="99"/>
                  </a:lnTo>
                  <a:lnTo>
                    <a:pt x="7" y="97"/>
                  </a:lnTo>
                  <a:lnTo>
                    <a:pt x="7" y="97"/>
                  </a:lnTo>
                  <a:lnTo>
                    <a:pt x="7" y="94"/>
                  </a:lnTo>
                  <a:lnTo>
                    <a:pt x="7" y="94"/>
                  </a:lnTo>
                  <a:lnTo>
                    <a:pt x="7" y="94"/>
                  </a:lnTo>
                  <a:lnTo>
                    <a:pt x="5" y="92"/>
                  </a:lnTo>
                  <a:lnTo>
                    <a:pt x="7" y="92"/>
                  </a:lnTo>
                  <a:lnTo>
                    <a:pt x="7" y="92"/>
                  </a:lnTo>
                  <a:lnTo>
                    <a:pt x="7" y="94"/>
                  </a:lnTo>
                  <a:lnTo>
                    <a:pt x="10" y="92"/>
                  </a:lnTo>
                  <a:lnTo>
                    <a:pt x="10" y="92"/>
                  </a:lnTo>
                  <a:lnTo>
                    <a:pt x="10" y="90"/>
                  </a:lnTo>
                  <a:lnTo>
                    <a:pt x="7" y="90"/>
                  </a:lnTo>
                  <a:lnTo>
                    <a:pt x="10" y="90"/>
                  </a:lnTo>
                  <a:lnTo>
                    <a:pt x="10" y="92"/>
                  </a:lnTo>
                  <a:lnTo>
                    <a:pt x="12" y="92"/>
                  </a:lnTo>
                  <a:lnTo>
                    <a:pt x="15" y="92"/>
                  </a:lnTo>
                  <a:lnTo>
                    <a:pt x="15" y="90"/>
                  </a:lnTo>
                  <a:lnTo>
                    <a:pt x="15" y="90"/>
                  </a:lnTo>
                  <a:lnTo>
                    <a:pt x="15" y="92"/>
                  </a:lnTo>
                  <a:lnTo>
                    <a:pt x="15" y="92"/>
                  </a:lnTo>
                  <a:lnTo>
                    <a:pt x="15" y="92"/>
                  </a:lnTo>
                  <a:lnTo>
                    <a:pt x="15" y="92"/>
                  </a:lnTo>
                  <a:lnTo>
                    <a:pt x="15" y="92"/>
                  </a:lnTo>
                  <a:lnTo>
                    <a:pt x="17" y="92"/>
                  </a:lnTo>
                  <a:lnTo>
                    <a:pt x="17" y="92"/>
                  </a:lnTo>
                  <a:lnTo>
                    <a:pt x="17" y="92"/>
                  </a:lnTo>
                  <a:lnTo>
                    <a:pt x="19" y="92"/>
                  </a:lnTo>
                  <a:lnTo>
                    <a:pt x="19" y="90"/>
                  </a:lnTo>
                  <a:lnTo>
                    <a:pt x="19" y="90"/>
                  </a:lnTo>
                  <a:lnTo>
                    <a:pt x="19" y="90"/>
                  </a:lnTo>
                  <a:lnTo>
                    <a:pt x="19" y="90"/>
                  </a:lnTo>
                  <a:lnTo>
                    <a:pt x="19" y="90"/>
                  </a:lnTo>
                  <a:lnTo>
                    <a:pt x="19" y="90"/>
                  </a:lnTo>
                  <a:lnTo>
                    <a:pt x="22" y="87"/>
                  </a:lnTo>
                  <a:lnTo>
                    <a:pt x="22" y="87"/>
                  </a:lnTo>
                  <a:lnTo>
                    <a:pt x="22" y="90"/>
                  </a:lnTo>
                  <a:lnTo>
                    <a:pt x="22" y="90"/>
                  </a:lnTo>
                  <a:lnTo>
                    <a:pt x="22" y="90"/>
                  </a:lnTo>
                  <a:lnTo>
                    <a:pt x="22" y="90"/>
                  </a:lnTo>
                  <a:lnTo>
                    <a:pt x="19" y="92"/>
                  </a:lnTo>
                  <a:lnTo>
                    <a:pt x="19" y="92"/>
                  </a:lnTo>
                  <a:lnTo>
                    <a:pt x="19" y="92"/>
                  </a:lnTo>
                  <a:lnTo>
                    <a:pt x="19" y="92"/>
                  </a:lnTo>
                  <a:lnTo>
                    <a:pt x="19" y="92"/>
                  </a:lnTo>
                  <a:lnTo>
                    <a:pt x="17" y="94"/>
                  </a:lnTo>
                  <a:lnTo>
                    <a:pt x="17" y="94"/>
                  </a:lnTo>
                  <a:lnTo>
                    <a:pt x="15" y="94"/>
                  </a:lnTo>
                  <a:lnTo>
                    <a:pt x="15" y="94"/>
                  </a:lnTo>
                  <a:lnTo>
                    <a:pt x="15" y="94"/>
                  </a:lnTo>
                  <a:lnTo>
                    <a:pt x="15" y="94"/>
                  </a:lnTo>
                  <a:lnTo>
                    <a:pt x="15" y="97"/>
                  </a:lnTo>
                  <a:lnTo>
                    <a:pt x="15" y="97"/>
                  </a:lnTo>
                  <a:lnTo>
                    <a:pt x="15" y="97"/>
                  </a:lnTo>
                  <a:lnTo>
                    <a:pt x="15" y="97"/>
                  </a:lnTo>
                  <a:lnTo>
                    <a:pt x="15" y="97"/>
                  </a:lnTo>
                  <a:lnTo>
                    <a:pt x="15" y="99"/>
                  </a:lnTo>
                  <a:lnTo>
                    <a:pt x="15" y="99"/>
                  </a:lnTo>
                  <a:lnTo>
                    <a:pt x="15" y="99"/>
                  </a:lnTo>
                  <a:lnTo>
                    <a:pt x="15" y="99"/>
                  </a:lnTo>
                  <a:lnTo>
                    <a:pt x="15" y="99"/>
                  </a:lnTo>
                  <a:lnTo>
                    <a:pt x="15" y="102"/>
                  </a:lnTo>
                  <a:lnTo>
                    <a:pt x="15" y="102"/>
                  </a:lnTo>
                  <a:lnTo>
                    <a:pt x="17" y="99"/>
                  </a:lnTo>
                  <a:lnTo>
                    <a:pt x="17" y="99"/>
                  </a:lnTo>
                  <a:lnTo>
                    <a:pt x="17" y="99"/>
                  </a:lnTo>
                  <a:lnTo>
                    <a:pt x="17" y="99"/>
                  </a:lnTo>
                  <a:lnTo>
                    <a:pt x="17" y="99"/>
                  </a:lnTo>
                  <a:lnTo>
                    <a:pt x="17" y="99"/>
                  </a:lnTo>
                  <a:lnTo>
                    <a:pt x="17" y="99"/>
                  </a:lnTo>
                  <a:lnTo>
                    <a:pt x="17" y="99"/>
                  </a:lnTo>
                  <a:lnTo>
                    <a:pt x="17" y="99"/>
                  </a:lnTo>
                  <a:lnTo>
                    <a:pt x="17" y="102"/>
                  </a:lnTo>
                  <a:lnTo>
                    <a:pt x="17" y="102"/>
                  </a:lnTo>
                  <a:lnTo>
                    <a:pt x="17" y="102"/>
                  </a:lnTo>
                  <a:lnTo>
                    <a:pt x="17" y="104"/>
                  </a:lnTo>
                  <a:lnTo>
                    <a:pt x="17" y="104"/>
                  </a:lnTo>
                  <a:lnTo>
                    <a:pt x="15" y="104"/>
                  </a:lnTo>
                  <a:lnTo>
                    <a:pt x="15" y="104"/>
                  </a:lnTo>
                  <a:lnTo>
                    <a:pt x="15" y="106"/>
                  </a:lnTo>
                  <a:lnTo>
                    <a:pt x="15" y="106"/>
                  </a:lnTo>
                  <a:lnTo>
                    <a:pt x="17" y="106"/>
                  </a:lnTo>
                  <a:lnTo>
                    <a:pt x="17" y="109"/>
                  </a:lnTo>
                  <a:lnTo>
                    <a:pt x="17" y="106"/>
                  </a:lnTo>
                  <a:lnTo>
                    <a:pt x="17" y="104"/>
                  </a:lnTo>
                  <a:lnTo>
                    <a:pt x="19" y="104"/>
                  </a:lnTo>
                  <a:lnTo>
                    <a:pt x="22" y="102"/>
                  </a:lnTo>
                  <a:lnTo>
                    <a:pt x="22" y="102"/>
                  </a:lnTo>
                  <a:lnTo>
                    <a:pt x="22" y="102"/>
                  </a:lnTo>
                  <a:lnTo>
                    <a:pt x="22" y="102"/>
                  </a:lnTo>
                  <a:lnTo>
                    <a:pt x="22" y="102"/>
                  </a:lnTo>
                  <a:lnTo>
                    <a:pt x="22" y="102"/>
                  </a:lnTo>
                  <a:lnTo>
                    <a:pt x="22" y="102"/>
                  </a:lnTo>
                  <a:lnTo>
                    <a:pt x="22" y="104"/>
                  </a:lnTo>
                  <a:lnTo>
                    <a:pt x="22" y="104"/>
                  </a:lnTo>
                  <a:lnTo>
                    <a:pt x="22" y="104"/>
                  </a:lnTo>
                  <a:lnTo>
                    <a:pt x="19" y="104"/>
                  </a:lnTo>
                  <a:lnTo>
                    <a:pt x="19" y="106"/>
                  </a:lnTo>
                  <a:lnTo>
                    <a:pt x="19" y="109"/>
                  </a:lnTo>
                  <a:lnTo>
                    <a:pt x="19" y="109"/>
                  </a:lnTo>
                  <a:lnTo>
                    <a:pt x="19" y="109"/>
                  </a:lnTo>
                  <a:lnTo>
                    <a:pt x="19" y="109"/>
                  </a:lnTo>
                  <a:lnTo>
                    <a:pt x="22" y="109"/>
                  </a:lnTo>
                  <a:lnTo>
                    <a:pt x="22" y="109"/>
                  </a:lnTo>
                  <a:lnTo>
                    <a:pt x="22" y="109"/>
                  </a:lnTo>
                  <a:lnTo>
                    <a:pt x="19" y="109"/>
                  </a:lnTo>
                  <a:lnTo>
                    <a:pt x="19" y="109"/>
                  </a:lnTo>
                  <a:lnTo>
                    <a:pt x="19" y="111"/>
                  </a:lnTo>
                  <a:lnTo>
                    <a:pt x="19" y="111"/>
                  </a:lnTo>
                  <a:lnTo>
                    <a:pt x="22" y="111"/>
                  </a:lnTo>
                  <a:lnTo>
                    <a:pt x="22" y="109"/>
                  </a:lnTo>
                  <a:lnTo>
                    <a:pt x="24" y="106"/>
                  </a:lnTo>
                  <a:lnTo>
                    <a:pt x="24" y="106"/>
                  </a:lnTo>
                  <a:lnTo>
                    <a:pt x="24" y="104"/>
                  </a:lnTo>
                  <a:lnTo>
                    <a:pt x="26" y="104"/>
                  </a:lnTo>
                  <a:lnTo>
                    <a:pt x="26" y="102"/>
                  </a:lnTo>
                  <a:lnTo>
                    <a:pt x="26" y="102"/>
                  </a:lnTo>
                  <a:lnTo>
                    <a:pt x="29" y="102"/>
                  </a:lnTo>
                  <a:lnTo>
                    <a:pt x="29" y="99"/>
                  </a:lnTo>
                  <a:lnTo>
                    <a:pt x="29" y="99"/>
                  </a:lnTo>
                  <a:lnTo>
                    <a:pt x="29" y="99"/>
                  </a:lnTo>
                  <a:lnTo>
                    <a:pt x="29" y="97"/>
                  </a:lnTo>
                  <a:lnTo>
                    <a:pt x="31" y="97"/>
                  </a:lnTo>
                  <a:lnTo>
                    <a:pt x="31" y="99"/>
                  </a:lnTo>
                  <a:lnTo>
                    <a:pt x="29" y="99"/>
                  </a:lnTo>
                  <a:lnTo>
                    <a:pt x="31" y="99"/>
                  </a:lnTo>
                  <a:lnTo>
                    <a:pt x="31" y="99"/>
                  </a:lnTo>
                  <a:lnTo>
                    <a:pt x="29" y="102"/>
                  </a:lnTo>
                  <a:lnTo>
                    <a:pt x="29" y="102"/>
                  </a:lnTo>
                  <a:lnTo>
                    <a:pt x="29" y="104"/>
                  </a:lnTo>
                  <a:lnTo>
                    <a:pt x="26" y="106"/>
                  </a:lnTo>
                  <a:lnTo>
                    <a:pt x="26" y="106"/>
                  </a:lnTo>
                  <a:lnTo>
                    <a:pt x="26" y="106"/>
                  </a:lnTo>
                  <a:lnTo>
                    <a:pt x="26" y="106"/>
                  </a:lnTo>
                  <a:lnTo>
                    <a:pt x="26" y="109"/>
                  </a:lnTo>
                  <a:lnTo>
                    <a:pt x="26" y="109"/>
                  </a:lnTo>
                  <a:lnTo>
                    <a:pt x="24" y="106"/>
                  </a:lnTo>
                  <a:lnTo>
                    <a:pt x="24" y="109"/>
                  </a:lnTo>
                  <a:lnTo>
                    <a:pt x="24" y="111"/>
                  </a:lnTo>
                  <a:lnTo>
                    <a:pt x="24" y="111"/>
                  </a:lnTo>
                  <a:lnTo>
                    <a:pt x="24" y="113"/>
                  </a:lnTo>
                  <a:lnTo>
                    <a:pt x="26" y="113"/>
                  </a:lnTo>
                  <a:lnTo>
                    <a:pt x="24" y="113"/>
                  </a:lnTo>
                  <a:lnTo>
                    <a:pt x="24" y="113"/>
                  </a:lnTo>
                  <a:lnTo>
                    <a:pt x="24" y="116"/>
                  </a:lnTo>
                  <a:lnTo>
                    <a:pt x="22" y="116"/>
                  </a:lnTo>
                  <a:lnTo>
                    <a:pt x="22" y="116"/>
                  </a:lnTo>
                  <a:lnTo>
                    <a:pt x="22" y="116"/>
                  </a:lnTo>
                  <a:lnTo>
                    <a:pt x="22" y="118"/>
                  </a:lnTo>
                  <a:lnTo>
                    <a:pt x="22" y="118"/>
                  </a:lnTo>
                  <a:lnTo>
                    <a:pt x="22" y="120"/>
                  </a:lnTo>
                  <a:lnTo>
                    <a:pt x="22" y="120"/>
                  </a:lnTo>
                  <a:lnTo>
                    <a:pt x="24" y="118"/>
                  </a:lnTo>
                  <a:lnTo>
                    <a:pt x="24" y="118"/>
                  </a:lnTo>
                  <a:lnTo>
                    <a:pt x="24" y="120"/>
                  </a:lnTo>
                  <a:lnTo>
                    <a:pt x="24" y="120"/>
                  </a:lnTo>
                  <a:lnTo>
                    <a:pt x="26" y="120"/>
                  </a:lnTo>
                  <a:lnTo>
                    <a:pt x="26" y="120"/>
                  </a:lnTo>
                  <a:lnTo>
                    <a:pt x="26" y="118"/>
                  </a:lnTo>
                  <a:lnTo>
                    <a:pt x="26" y="118"/>
                  </a:lnTo>
                  <a:lnTo>
                    <a:pt x="29" y="118"/>
                  </a:lnTo>
                  <a:lnTo>
                    <a:pt x="29" y="118"/>
                  </a:lnTo>
                  <a:lnTo>
                    <a:pt x="29" y="118"/>
                  </a:lnTo>
                  <a:lnTo>
                    <a:pt x="29" y="118"/>
                  </a:lnTo>
                  <a:lnTo>
                    <a:pt x="29" y="118"/>
                  </a:lnTo>
                  <a:lnTo>
                    <a:pt x="29" y="120"/>
                  </a:lnTo>
                  <a:lnTo>
                    <a:pt x="29" y="120"/>
                  </a:lnTo>
                  <a:lnTo>
                    <a:pt x="29" y="123"/>
                  </a:lnTo>
                  <a:lnTo>
                    <a:pt x="29" y="123"/>
                  </a:lnTo>
                  <a:lnTo>
                    <a:pt x="31" y="128"/>
                  </a:lnTo>
                  <a:lnTo>
                    <a:pt x="31" y="128"/>
                  </a:lnTo>
                  <a:lnTo>
                    <a:pt x="33" y="128"/>
                  </a:lnTo>
                  <a:lnTo>
                    <a:pt x="33" y="128"/>
                  </a:lnTo>
                  <a:lnTo>
                    <a:pt x="33" y="130"/>
                  </a:lnTo>
                  <a:lnTo>
                    <a:pt x="33" y="130"/>
                  </a:lnTo>
                  <a:lnTo>
                    <a:pt x="33" y="132"/>
                  </a:lnTo>
                  <a:lnTo>
                    <a:pt x="33" y="132"/>
                  </a:lnTo>
                  <a:lnTo>
                    <a:pt x="33" y="135"/>
                  </a:lnTo>
                  <a:lnTo>
                    <a:pt x="33" y="132"/>
                  </a:lnTo>
                  <a:lnTo>
                    <a:pt x="36" y="132"/>
                  </a:lnTo>
                  <a:lnTo>
                    <a:pt x="36" y="132"/>
                  </a:lnTo>
                  <a:lnTo>
                    <a:pt x="36" y="132"/>
                  </a:lnTo>
                  <a:lnTo>
                    <a:pt x="38" y="132"/>
                  </a:lnTo>
                  <a:lnTo>
                    <a:pt x="38" y="132"/>
                  </a:lnTo>
                  <a:lnTo>
                    <a:pt x="38" y="132"/>
                  </a:lnTo>
                  <a:lnTo>
                    <a:pt x="41" y="137"/>
                  </a:lnTo>
                  <a:lnTo>
                    <a:pt x="43" y="137"/>
                  </a:lnTo>
                  <a:lnTo>
                    <a:pt x="43" y="137"/>
                  </a:lnTo>
                  <a:lnTo>
                    <a:pt x="43" y="135"/>
                  </a:lnTo>
                  <a:lnTo>
                    <a:pt x="43" y="135"/>
                  </a:lnTo>
                  <a:lnTo>
                    <a:pt x="43" y="135"/>
                  </a:lnTo>
                  <a:lnTo>
                    <a:pt x="45" y="135"/>
                  </a:lnTo>
                  <a:lnTo>
                    <a:pt x="45" y="137"/>
                  </a:lnTo>
                  <a:lnTo>
                    <a:pt x="45" y="137"/>
                  </a:lnTo>
                  <a:lnTo>
                    <a:pt x="43" y="137"/>
                  </a:lnTo>
                  <a:lnTo>
                    <a:pt x="43" y="137"/>
                  </a:lnTo>
                  <a:lnTo>
                    <a:pt x="43" y="137"/>
                  </a:lnTo>
                  <a:lnTo>
                    <a:pt x="45" y="139"/>
                  </a:lnTo>
                  <a:lnTo>
                    <a:pt x="45" y="139"/>
                  </a:lnTo>
                  <a:lnTo>
                    <a:pt x="45" y="139"/>
                  </a:lnTo>
                  <a:lnTo>
                    <a:pt x="45" y="139"/>
                  </a:lnTo>
                  <a:lnTo>
                    <a:pt x="48" y="139"/>
                  </a:lnTo>
                  <a:lnTo>
                    <a:pt x="48" y="139"/>
                  </a:lnTo>
                  <a:lnTo>
                    <a:pt x="48" y="137"/>
                  </a:lnTo>
                  <a:lnTo>
                    <a:pt x="48" y="137"/>
                  </a:lnTo>
                  <a:lnTo>
                    <a:pt x="50" y="137"/>
                  </a:lnTo>
                  <a:lnTo>
                    <a:pt x="50" y="137"/>
                  </a:lnTo>
                  <a:lnTo>
                    <a:pt x="50" y="135"/>
                  </a:lnTo>
                  <a:lnTo>
                    <a:pt x="50" y="137"/>
                  </a:lnTo>
                  <a:lnTo>
                    <a:pt x="50" y="137"/>
                  </a:lnTo>
                  <a:lnTo>
                    <a:pt x="48" y="139"/>
                  </a:lnTo>
                  <a:lnTo>
                    <a:pt x="48" y="139"/>
                  </a:lnTo>
                  <a:lnTo>
                    <a:pt x="48" y="139"/>
                  </a:lnTo>
                  <a:lnTo>
                    <a:pt x="48" y="142"/>
                  </a:lnTo>
                  <a:lnTo>
                    <a:pt x="50" y="142"/>
                  </a:lnTo>
                  <a:lnTo>
                    <a:pt x="50" y="142"/>
                  </a:lnTo>
                  <a:lnTo>
                    <a:pt x="52" y="142"/>
                  </a:lnTo>
                  <a:lnTo>
                    <a:pt x="52" y="142"/>
                  </a:lnTo>
                  <a:lnTo>
                    <a:pt x="52" y="142"/>
                  </a:lnTo>
                  <a:lnTo>
                    <a:pt x="52" y="142"/>
                  </a:lnTo>
                  <a:lnTo>
                    <a:pt x="52" y="139"/>
                  </a:lnTo>
                  <a:lnTo>
                    <a:pt x="52" y="137"/>
                  </a:lnTo>
                  <a:lnTo>
                    <a:pt x="52" y="137"/>
                  </a:lnTo>
                  <a:lnTo>
                    <a:pt x="55" y="137"/>
                  </a:lnTo>
                  <a:lnTo>
                    <a:pt x="55" y="137"/>
                  </a:lnTo>
                  <a:lnTo>
                    <a:pt x="57" y="135"/>
                  </a:lnTo>
                  <a:lnTo>
                    <a:pt x="57" y="135"/>
                  </a:lnTo>
                  <a:lnTo>
                    <a:pt x="57" y="135"/>
                  </a:lnTo>
                  <a:lnTo>
                    <a:pt x="55" y="137"/>
                  </a:lnTo>
                  <a:lnTo>
                    <a:pt x="55" y="139"/>
                  </a:lnTo>
                  <a:lnTo>
                    <a:pt x="55" y="139"/>
                  </a:lnTo>
                  <a:lnTo>
                    <a:pt x="55" y="139"/>
                  </a:lnTo>
                  <a:lnTo>
                    <a:pt x="55" y="139"/>
                  </a:lnTo>
                  <a:lnTo>
                    <a:pt x="55" y="139"/>
                  </a:lnTo>
                  <a:lnTo>
                    <a:pt x="55" y="139"/>
                  </a:lnTo>
                  <a:lnTo>
                    <a:pt x="55" y="139"/>
                  </a:lnTo>
                  <a:lnTo>
                    <a:pt x="57" y="139"/>
                  </a:lnTo>
                  <a:lnTo>
                    <a:pt x="57" y="142"/>
                  </a:lnTo>
                  <a:lnTo>
                    <a:pt x="57" y="142"/>
                  </a:lnTo>
                  <a:lnTo>
                    <a:pt x="57" y="139"/>
                  </a:lnTo>
                  <a:lnTo>
                    <a:pt x="55" y="142"/>
                  </a:lnTo>
                  <a:lnTo>
                    <a:pt x="55" y="142"/>
                  </a:lnTo>
                  <a:lnTo>
                    <a:pt x="55" y="144"/>
                  </a:lnTo>
                  <a:lnTo>
                    <a:pt x="55" y="144"/>
                  </a:lnTo>
                  <a:lnTo>
                    <a:pt x="55" y="144"/>
                  </a:lnTo>
                  <a:lnTo>
                    <a:pt x="57" y="144"/>
                  </a:lnTo>
                  <a:lnTo>
                    <a:pt x="57" y="147"/>
                  </a:lnTo>
                  <a:lnTo>
                    <a:pt x="57" y="147"/>
                  </a:lnTo>
                  <a:lnTo>
                    <a:pt x="60" y="147"/>
                  </a:lnTo>
                  <a:lnTo>
                    <a:pt x="60" y="147"/>
                  </a:lnTo>
                  <a:lnTo>
                    <a:pt x="60" y="147"/>
                  </a:lnTo>
                  <a:lnTo>
                    <a:pt x="60" y="147"/>
                  </a:lnTo>
                  <a:lnTo>
                    <a:pt x="62" y="149"/>
                  </a:lnTo>
                  <a:lnTo>
                    <a:pt x="62" y="149"/>
                  </a:lnTo>
                  <a:lnTo>
                    <a:pt x="62" y="149"/>
                  </a:lnTo>
                  <a:lnTo>
                    <a:pt x="64" y="151"/>
                  </a:lnTo>
                  <a:lnTo>
                    <a:pt x="64" y="151"/>
                  </a:lnTo>
                  <a:lnTo>
                    <a:pt x="64" y="151"/>
                  </a:lnTo>
                  <a:lnTo>
                    <a:pt x="64" y="154"/>
                  </a:lnTo>
                  <a:lnTo>
                    <a:pt x="67" y="154"/>
                  </a:lnTo>
                  <a:lnTo>
                    <a:pt x="67" y="154"/>
                  </a:lnTo>
                  <a:lnTo>
                    <a:pt x="67" y="154"/>
                  </a:lnTo>
                  <a:lnTo>
                    <a:pt x="69" y="154"/>
                  </a:lnTo>
                  <a:lnTo>
                    <a:pt x="69" y="154"/>
                  </a:lnTo>
                  <a:lnTo>
                    <a:pt x="71" y="154"/>
                  </a:lnTo>
                  <a:lnTo>
                    <a:pt x="71" y="154"/>
                  </a:lnTo>
                  <a:lnTo>
                    <a:pt x="71" y="154"/>
                  </a:lnTo>
                  <a:lnTo>
                    <a:pt x="71" y="151"/>
                  </a:lnTo>
                  <a:lnTo>
                    <a:pt x="74" y="151"/>
                  </a:lnTo>
                  <a:lnTo>
                    <a:pt x="74" y="151"/>
                  </a:lnTo>
                  <a:lnTo>
                    <a:pt x="74" y="149"/>
                  </a:lnTo>
                  <a:lnTo>
                    <a:pt x="74" y="149"/>
                  </a:lnTo>
                  <a:lnTo>
                    <a:pt x="74" y="149"/>
                  </a:lnTo>
                  <a:lnTo>
                    <a:pt x="74" y="149"/>
                  </a:lnTo>
                  <a:lnTo>
                    <a:pt x="74" y="151"/>
                  </a:lnTo>
                  <a:lnTo>
                    <a:pt x="74" y="151"/>
                  </a:lnTo>
                  <a:lnTo>
                    <a:pt x="71" y="154"/>
                  </a:lnTo>
                  <a:lnTo>
                    <a:pt x="71" y="156"/>
                  </a:lnTo>
                  <a:lnTo>
                    <a:pt x="71" y="158"/>
                  </a:lnTo>
                  <a:lnTo>
                    <a:pt x="71" y="158"/>
                  </a:lnTo>
                  <a:lnTo>
                    <a:pt x="74" y="158"/>
                  </a:lnTo>
                  <a:lnTo>
                    <a:pt x="76" y="158"/>
                  </a:lnTo>
                  <a:lnTo>
                    <a:pt x="76" y="158"/>
                  </a:lnTo>
                  <a:lnTo>
                    <a:pt x="76" y="156"/>
                  </a:lnTo>
                  <a:lnTo>
                    <a:pt x="76" y="154"/>
                  </a:lnTo>
                  <a:lnTo>
                    <a:pt x="76" y="154"/>
                  </a:lnTo>
                  <a:lnTo>
                    <a:pt x="76" y="154"/>
                  </a:lnTo>
                  <a:lnTo>
                    <a:pt x="76" y="154"/>
                  </a:lnTo>
                  <a:lnTo>
                    <a:pt x="76" y="154"/>
                  </a:lnTo>
                  <a:lnTo>
                    <a:pt x="78" y="158"/>
                  </a:lnTo>
                  <a:lnTo>
                    <a:pt x="78" y="158"/>
                  </a:lnTo>
                  <a:lnTo>
                    <a:pt x="81" y="158"/>
                  </a:lnTo>
                  <a:lnTo>
                    <a:pt x="81" y="156"/>
                  </a:lnTo>
                  <a:lnTo>
                    <a:pt x="81" y="158"/>
                  </a:lnTo>
                  <a:lnTo>
                    <a:pt x="81" y="158"/>
                  </a:lnTo>
                  <a:lnTo>
                    <a:pt x="78" y="158"/>
                  </a:lnTo>
                  <a:lnTo>
                    <a:pt x="78" y="158"/>
                  </a:lnTo>
                  <a:lnTo>
                    <a:pt x="78" y="161"/>
                  </a:lnTo>
                  <a:lnTo>
                    <a:pt x="78" y="161"/>
                  </a:lnTo>
                  <a:lnTo>
                    <a:pt x="78" y="161"/>
                  </a:lnTo>
                  <a:lnTo>
                    <a:pt x="78" y="161"/>
                  </a:lnTo>
                  <a:lnTo>
                    <a:pt x="78" y="163"/>
                  </a:lnTo>
                  <a:lnTo>
                    <a:pt x="78" y="165"/>
                  </a:lnTo>
                  <a:lnTo>
                    <a:pt x="76" y="165"/>
                  </a:lnTo>
                  <a:lnTo>
                    <a:pt x="76" y="168"/>
                  </a:lnTo>
                  <a:lnTo>
                    <a:pt x="74" y="168"/>
                  </a:lnTo>
                  <a:lnTo>
                    <a:pt x="74" y="170"/>
                  </a:lnTo>
                  <a:lnTo>
                    <a:pt x="74" y="170"/>
                  </a:lnTo>
                  <a:lnTo>
                    <a:pt x="71" y="170"/>
                  </a:lnTo>
                  <a:lnTo>
                    <a:pt x="71" y="173"/>
                  </a:lnTo>
                  <a:lnTo>
                    <a:pt x="71" y="173"/>
                  </a:lnTo>
                  <a:lnTo>
                    <a:pt x="71" y="173"/>
                  </a:lnTo>
                  <a:lnTo>
                    <a:pt x="74" y="173"/>
                  </a:lnTo>
                  <a:lnTo>
                    <a:pt x="74" y="173"/>
                  </a:lnTo>
                  <a:lnTo>
                    <a:pt x="74" y="173"/>
                  </a:lnTo>
                  <a:lnTo>
                    <a:pt x="74" y="170"/>
                  </a:lnTo>
                  <a:lnTo>
                    <a:pt x="76" y="170"/>
                  </a:lnTo>
                  <a:lnTo>
                    <a:pt x="78" y="170"/>
                  </a:lnTo>
                  <a:lnTo>
                    <a:pt x="78" y="168"/>
                  </a:lnTo>
                  <a:lnTo>
                    <a:pt x="78" y="170"/>
                  </a:lnTo>
                  <a:lnTo>
                    <a:pt x="81" y="170"/>
                  </a:lnTo>
                  <a:lnTo>
                    <a:pt x="81" y="173"/>
                  </a:lnTo>
                  <a:lnTo>
                    <a:pt x="81" y="173"/>
                  </a:lnTo>
                  <a:lnTo>
                    <a:pt x="83" y="173"/>
                  </a:lnTo>
                  <a:lnTo>
                    <a:pt x="83" y="170"/>
                  </a:lnTo>
                  <a:lnTo>
                    <a:pt x="86" y="168"/>
                  </a:lnTo>
                  <a:lnTo>
                    <a:pt x="86" y="168"/>
                  </a:lnTo>
                  <a:lnTo>
                    <a:pt x="86" y="170"/>
                  </a:lnTo>
                  <a:lnTo>
                    <a:pt x="86" y="170"/>
                  </a:lnTo>
                  <a:lnTo>
                    <a:pt x="83" y="170"/>
                  </a:lnTo>
                  <a:lnTo>
                    <a:pt x="83" y="173"/>
                  </a:lnTo>
                  <a:lnTo>
                    <a:pt x="83" y="173"/>
                  </a:lnTo>
                  <a:lnTo>
                    <a:pt x="83" y="173"/>
                  </a:lnTo>
                  <a:lnTo>
                    <a:pt x="83" y="175"/>
                  </a:lnTo>
                  <a:lnTo>
                    <a:pt x="83" y="177"/>
                  </a:lnTo>
                  <a:lnTo>
                    <a:pt x="86" y="177"/>
                  </a:lnTo>
                  <a:lnTo>
                    <a:pt x="88" y="177"/>
                  </a:lnTo>
                  <a:lnTo>
                    <a:pt x="90" y="175"/>
                  </a:lnTo>
                  <a:lnTo>
                    <a:pt x="90" y="175"/>
                  </a:lnTo>
                  <a:lnTo>
                    <a:pt x="90" y="177"/>
                  </a:lnTo>
                  <a:lnTo>
                    <a:pt x="88" y="177"/>
                  </a:lnTo>
                  <a:lnTo>
                    <a:pt x="88" y="180"/>
                  </a:lnTo>
                  <a:lnTo>
                    <a:pt x="88" y="180"/>
                  </a:lnTo>
                  <a:lnTo>
                    <a:pt x="88" y="182"/>
                  </a:lnTo>
                  <a:lnTo>
                    <a:pt x="88" y="182"/>
                  </a:lnTo>
                  <a:lnTo>
                    <a:pt x="90" y="182"/>
                  </a:lnTo>
                  <a:lnTo>
                    <a:pt x="88" y="184"/>
                  </a:lnTo>
                  <a:lnTo>
                    <a:pt x="88" y="184"/>
                  </a:lnTo>
                  <a:lnTo>
                    <a:pt x="90" y="184"/>
                  </a:lnTo>
                  <a:lnTo>
                    <a:pt x="90" y="184"/>
                  </a:lnTo>
                  <a:lnTo>
                    <a:pt x="90" y="184"/>
                  </a:lnTo>
                  <a:lnTo>
                    <a:pt x="93" y="182"/>
                  </a:lnTo>
                  <a:lnTo>
                    <a:pt x="93" y="182"/>
                  </a:lnTo>
                  <a:lnTo>
                    <a:pt x="93" y="182"/>
                  </a:lnTo>
                  <a:lnTo>
                    <a:pt x="93" y="182"/>
                  </a:lnTo>
                  <a:lnTo>
                    <a:pt x="93" y="180"/>
                  </a:lnTo>
                  <a:lnTo>
                    <a:pt x="95" y="180"/>
                  </a:lnTo>
                  <a:lnTo>
                    <a:pt x="95" y="180"/>
                  </a:lnTo>
                  <a:lnTo>
                    <a:pt x="95" y="180"/>
                  </a:lnTo>
                  <a:lnTo>
                    <a:pt x="95" y="180"/>
                  </a:lnTo>
                  <a:lnTo>
                    <a:pt x="95" y="182"/>
                  </a:lnTo>
                  <a:lnTo>
                    <a:pt x="95" y="182"/>
                  </a:lnTo>
                  <a:lnTo>
                    <a:pt x="93" y="182"/>
                  </a:lnTo>
                  <a:lnTo>
                    <a:pt x="93" y="182"/>
                  </a:lnTo>
                  <a:lnTo>
                    <a:pt x="93" y="184"/>
                  </a:lnTo>
                  <a:lnTo>
                    <a:pt x="93" y="184"/>
                  </a:lnTo>
                  <a:lnTo>
                    <a:pt x="93" y="184"/>
                  </a:lnTo>
                  <a:lnTo>
                    <a:pt x="95" y="187"/>
                  </a:lnTo>
                  <a:lnTo>
                    <a:pt x="95" y="187"/>
                  </a:lnTo>
                  <a:lnTo>
                    <a:pt x="95" y="187"/>
                  </a:lnTo>
                  <a:lnTo>
                    <a:pt x="95" y="187"/>
                  </a:lnTo>
                  <a:lnTo>
                    <a:pt x="95" y="187"/>
                  </a:lnTo>
                  <a:lnTo>
                    <a:pt x="95" y="187"/>
                  </a:lnTo>
                  <a:lnTo>
                    <a:pt x="95" y="189"/>
                  </a:lnTo>
                  <a:lnTo>
                    <a:pt x="95" y="189"/>
                  </a:lnTo>
                  <a:lnTo>
                    <a:pt x="93" y="189"/>
                  </a:lnTo>
                  <a:lnTo>
                    <a:pt x="95" y="189"/>
                  </a:lnTo>
                  <a:lnTo>
                    <a:pt x="95" y="189"/>
                  </a:lnTo>
                  <a:lnTo>
                    <a:pt x="95" y="191"/>
                  </a:lnTo>
                  <a:lnTo>
                    <a:pt x="97" y="189"/>
                  </a:lnTo>
                  <a:lnTo>
                    <a:pt x="97" y="187"/>
                  </a:lnTo>
                  <a:lnTo>
                    <a:pt x="97" y="187"/>
                  </a:lnTo>
                  <a:lnTo>
                    <a:pt x="97" y="184"/>
                  </a:lnTo>
                  <a:lnTo>
                    <a:pt x="97" y="187"/>
                  </a:lnTo>
                  <a:lnTo>
                    <a:pt x="97" y="187"/>
                  </a:lnTo>
                  <a:lnTo>
                    <a:pt x="97" y="187"/>
                  </a:lnTo>
                  <a:lnTo>
                    <a:pt x="97" y="189"/>
                  </a:lnTo>
                  <a:lnTo>
                    <a:pt x="97" y="189"/>
                  </a:lnTo>
                  <a:lnTo>
                    <a:pt x="97" y="189"/>
                  </a:lnTo>
                  <a:lnTo>
                    <a:pt x="97" y="189"/>
                  </a:lnTo>
                  <a:lnTo>
                    <a:pt x="100" y="189"/>
                  </a:lnTo>
                  <a:lnTo>
                    <a:pt x="102" y="189"/>
                  </a:lnTo>
                  <a:lnTo>
                    <a:pt x="102" y="189"/>
                  </a:lnTo>
                  <a:lnTo>
                    <a:pt x="102" y="189"/>
                  </a:lnTo>
                  <a:lnTo>
                    <a:pt x="100" y="189"/>
                  </a:lnTo>
                  <a:lnTo>
                    <a:pt x="100" y="189"/>
                  </a:lnTo>
                  <a:lnTo>
                    <a:pt x="97" y="189"/>
                  </a:lnTo>
                  <a:lnTo>
                    <a:pt x="97" y="191"/>
                  </a:lnTo>
                  <a:lnTo>
                    <a:pt x="95" y="194"/>
                  </a:lnTo>
                  <a:lnTo>
                    <a:pt x="95" y="194"/>
                  </a:lnTo>
                  <a:lnTo>
                    <a:pt x="95" y="194"/>
                  </a:lnTo>
                  <a:lnTo>
                    <a:pt x="95" y="194"/>
                  </a:lnTo>
                  <a:lnTo>
                    <a:pt x="95" y="194"/>
                  </a:lnTo>
                  <a:lnTo>
                    <a:pt x="95" y="194"/>
                  </a:lnTo>
                  <a:lnTo>
                    <a:pt x="93" y="194"/>
                  </a:lnTo>
                  <a:lnTo>
                    <a:pt x="93" y="194"/>
                  </a:lnTo>
                  <a:lnTo>
                    <a:pt x="93" y="196"/>
                  </a:lnTo>
                  <a:lnTo>
                    <a:pt x="93" y="196"/>
                  </a:lnTo>
                  <a:lnTo>
                    <a:pt x="95" y="196"/>
                  </a:lnTo>
                  <a:lnTo>
                    <a:pt x="95" y="196"/>
                  </a:lnTo>
                  <a:lnTo>
                    <a:pt x="95" y="196"/>
                  </a:lnTo>
                  <a:lnTo>
                    <a:pt x="97" y="196"/>
                  </a:lnTo>
                  <a:lnTo>
                    <a:pt x="100" y="196"/>
                  </a:lnTo>
                  <a:lnTo>
                    <a:pt x="100" y="196"/>
                  </a:lnTo>
                  <a:lnTo>
                    <a:pt x="102" y="196"/>
                  </a:lnTo>
                  <a:lnTo>
                    <a:pt x="104" y="196"/>
                  </a:lnTo>
                  <a:lnTo>
                    <a:pt x="104" y="196"/>
                  </a:lnTo>
                  <a:lnTo>
                    <a:pt x="107" y="196"/>
                  </a:lnTo>
                  <a:lnTo>
                    <a:pt x="109" y="194"/>
                  </a:lnTo>
                  <a:lnTo>
                    <a:pt x="109" y="194"/>
                  </a:lnTo>
                  <a:lnTo>
                    <a:pt x="109" y="194"/>
                  </a:lnTo>
                  <a:lnTo>
                    <a:pt x="112" y="191"/>
                  </a:lnTo>
                  <a:lnTo>
                    <a:pt x="112" y="191"/>
                  </a:lnTo>
                  <a:lnTo>
                    <a:pt x="112" y="189"/>
                  </a:lnTo>
                  <a:lnTo>
                    <a:pt x="112" y="189"/>
                  </a:lnTo>
                  <a:lnTo>
                    <a:pt x="114" y="189"/>
                  </a:lnTo>
                  <a:lnTo>
                    <a:pt x="114" y="189"/>
                  </a:lnTo>
                  <a:lnTo>
                    <a:pt x="114" y="189"/>
                  </a:lnTo>
                  <a:lnTo>
                    <a:pt x="112" y="189"/>
                  </a:lnTo>
                  <a:lnTo>
                    <a:pt x="112" y="187"/>
                  </a:lnTo>
                  <a:lnTo>
                    <a:pt x="112" y="187"/>
                  </a:lnTo>
                  <a:lnTo>
                    <a:pt x="114" y="184"/>
                  </a:lnTo>
                  <a:lnTo>
                    <a:pt x="114" y="184"/>
                  </a:lnTo>
                  <a:lnTo>
                    <a:pt x="116" y="184"/>
                  </a:lnTo>
                  <a:lnTo>
                    <a:pt x="116" y="184"/>
                  </a:lnTo>
                  <a:lnTo>
                    <a:pt x="116" y="184"/>
                  </a:lnTo>
                  <a:lnTo>
                    <a:pt x="119" y="184"/>
                  </a:lnTo>
                  <a:lnTo>
                    <a:pt x="119" y="184"/>
                  </a:lnTo>
                  <a:lnTo>
                    <a:pt x="121" y="184"/>
                  </a:lnTo>
                  <a:lnTo>
                    <a:pt x="121" y="182"/>
                  </a:lnTo>
                  <a:lnTo>
                    <a:pt x="123" y="182"/>
                  </a:lnTo>
                  <a:lnTo>
                    <a:pt x="123" y="180"/>
                  </a:lnTo>
                  <a:lnTo>
                    <a:pt x="123" y="180"/>
                  </a:lnTo>
                  <a:lnTo>
                    <a:pt x="123" y="180"/>
                  </a:lnTo>
                  <a:lnTo>
                    <a:pt x="123" y="180"/>
                  </a:lnTo>
                  <a:lnTo>
                    <a:pt x="123" y="180"/>
                  </a:lnTo>
                  <a:lnTo>
                    <a:pt x="123" y="180"/>
                  </a:lnTo>
                  <a:lnTo>
                    <a:pt x="126" y="177"/>
                  </a:lnTo>
                  <a:lnTo>
                    <a:pt x="126" y="177"/>
                  </a:lnTo>
                  <a:lnTo>
                    <a:pt x="126" y="177"/>
                  </a:lnTo>
                  <a:lnTo>
                    <a:pt x="126" y="177"/>
                  </a:lnTo>
                  <a:lnTo>
                    <a:pt x="126" y="177"/>
                  </a:lnTo>
                  <a:lnTo>
                    <a:pt x="126" y="177"/>
                  </a:lnTo>
                  <a:lnTo>
                    <a:pt x="126" y="177"/>
                  </a:lnTo>
                  <a:lnTo>
                    <a:pt x="126" y="177"/>
                  </a:lnTo>
                  <a:lnTo>
                    <a:pt x="126" y="177"/>
                  </a:lnTo>
                  <a:lnTo>
                    <a:pt x="128" y="170"/>
                  </a:lnTo>
                  <a:lnTo>
                    <a:pt x="128" y="170"/>
                  </a:lnTo>
                  <a:lnTo>
                    <a:pt x="128" y="170"/>
                  </a:lnTo>
                  <a:lnTo>
                    <a:pt x="128" y="170"/>
                  </a:lnTo>
                  <a:lnTo>
                    <a:pt x="128" y="170"/>
                  </a:lnTo>
                  <a:lnTo>
                    <a:pt x="128" y="170"/>
                  </a:lnTo>
                  <a:lnTo>
                    <a:pt x="130" y="170"/>
                  </a:lnTo>
                  <a:lnTo>
                    <a:pt x="130" y="170"/>
                  </a:lnTo>
                  <a:lnTo>
                    <a:pt x="130" y="170"/>
                  </a:lnTo>
                  <a:lnTo>
                    <a:pt x="130" y="168"/>
                  </a:lnTo>
                  <a:lnTo>
                    <a:pt x="130" y="168"/>
                  </a:lnTo>
                  <a:lnTo>
                    <a:pt x="130" y="168"/>
                  </a:lnTo>
                  <a:lnTo>
                    <a:pt x="130" y="168"/>
                  </a:lnTo>
                  <a:lnTo>
                    <a:pt x="133" y="168"/>
                  </a:lnTo>
                  <a:lnTo>
                    <a:pt x="133" y="165"/>
                  </a:lnTo>
                  <a:lnTo>
                    <a:pt x="133" y="163"/>
                  </a:lnTo>
                  <a:lnTo>
                    <a:pt x="133" y="163"/>
                  </a:lnTo>
                  <a:lnTo>
                    <a:pt x="133" y="163"/>
                  </a:lnTo>
                  <a:lnTo>
                    <a:pt x="133" y="163"/>
                  </a:lnTo>
                  <a:lnTo>
                    <a:pt x="135" y="161"/>
                  </a:lnTo>
                  <a:lnTo>
                    <a:pt x="135" y="161"/>
                  </a:lnTo>
                  <a:lnTo>
                    <a:pt x="135" y="161"/>
                  </a:lnTo>
                  <a:lnTo>
                    <a:pt x="135" y="161"/>
                  </a:lnTo>
                  <a:lnTo>
                    <a:pt x="135" y="161"/>
                  </a:lnTo>
                  <a:lnTo>
                    <a:pt x="135" y="161"/>
                  </a:lnTo>
                  <a:lnTo>
                    <a:pt x="135" y="161"/>
                  </a:lnTo>
                  <a:lnTo>
                    <a:pt x="135" y="161"/>
                  </a:lnTo>
                  <a:lnTo>
                    <a:pt x="135" y="158"/>
                  </a:lnTo>
                  <a:lnTo>
                    <a:pt x="135" y="158"/>
                  </a:lnTo>
                  <a:lnTo>
                    <a:pt x="135" y="158"/>
                  </a:lnTo>
                  <a:lnTo>
                    <a:pt x="138" y="154"/>
                  </a:lnTo>
                  <a:lnTo>
                    <a:pt x="138" y="154"/>
                  </a:lnTo>
                  <a:lnTo>
                    <a:pt x="138" y="154"/>
                  </a:lnTo>
                  <a:lnTo>
                    <a:pt x="138" y="154"/>
                  </a:lnTo>
                  <a:lnTo>
                    <a:pt x="138" y="154"/>
                  </a:lnTo>
                  <a:lnTo>
                    <a:pt x="140" y="151"/>
                  </a:lnTo>
                  <a:lnTo>
                    <a:pt x="142" y="151"/>
                  </a:lnTo>
                  <a:lnTo>
                    <a:pt x="149" y="149"/>
                  </a:lnTo>
                  <a:lnTo>
                    <a:pt x="152" y="149"/>
                  </a:lnTo>
                  <a:lnTo>
                    <a:pt x="152" y="149"/>
                  </a:lnTo>
                  <a:lnTo>
                    <a:pt x="152" y="151"/>
                  </a:lnTo>
                  <a:lnTo>
                    <a:pt x="154" y="151"/>
                  </a:lnTo>
                  <a:lnTo>
                    <a:pt x="154" y="151"/>
                  </a:lnTo>
                  <a:lnTo>
                    <a:pt x="157" y="151"/>
                  </a:lnTo>
                  <a:lnTo>
                    <a:pt x="157" y="151"/>
                  </a:lnTo>
                  <a:lnTo>
                    <a:pt x="159" y="151"/>
                  </a:lnTo>
                  <a:lnTo>
                    <a:pt x="168" y="149"/>
                  </a:lnTo>
                  <a:lnTo>
                    <a:pt x="168" y="149"/>
                  </a:lnTo>
                  <a:lnTo>
                    <a:pt x="168" y="147"/>
                  </a:lnTo>
                  <a:lnTo>
                    <a:pt x="192" y="147"/>
                  </a:lnTo>
                  <a:lnTo>
                    <a:pt x="204" y="147"/>
                  </a:lnTo>
                  <a:lnTo>
                    <a:pt x="204" y="147"/>
                  </a:lnTo>
                  <a:lnTo>
                    <a:pt x="206" y="147"/>
                  </a:lnTo>
                  <a:lnTo>
                    <a:pt x="206" y="147"/>
                  </a:lnTo>
                  <a:lnTo>
                    <a:pt x="209" y="147"/>
                  </a:lnTo>
                  <a:lnTo>
                    <a:pt x="209" y="149"/>
                  </a:lnTo>
                  <a:lnTo>
                    <a:pt x="209" y="151"/>
                  </a:lnTo>
                  <a:lnTo>
                    <a:pt x="209" y="151"/>
                  </a:lnTo>
                  <a:lnTo>
                    <a:pt x="213" y="156"/>
                  </a:lnTo>
                  <a:lnTo>
                    <a:pt x="216" y="156"/>
                  </a:lnTo>
                  <a:lnTo>
                    <a:pt x="218" y="158"/>
                  </a:lnTo>
                  <a:lnTo>
                    <a:pt x="218" y="161"/>
                  </a:lnTo>
                  <a:lnTo>
                    <a:pt x="218" y="163"/>
                  </a:lnTo>
                  <a:lnTo>
                    <a:pt x="220" y="163"/>
                  </a:lnTo>
                  <a:lnTo>
                    <a:pt x="220" y="165"/>
                  </a:lnTo>
                  <a:lnTo>
                    <a:pt x="220" y="165"/>
                  </a:lnTo>
                  <a:lnTo>
                    <a:pt x="220" y="165"/>
                  </a:lnTo>
                  <a:lnTo>
                    <a:pt x="220" y="165"/>
                  </a:lnTo>
                  <a:lnTo>
                    <a:pt x="220" y="168"/>
                  </a:lnTo>
                  <a:lnTo>
                    <a:pt x="223" y="168"/>
                  </a:lnTo>
                  <a:lnTo>
                    <a:pt x="223" y="168"/>
                  </a:lnTo>
                  <a:lnTo>
                    <a:pt x="223" y="168"/>
                  </a:lnTo>
                  <a:lnTo>
                    <a:pt x="225" y="170"/>
                  </a:lnTo>
                  <a:lnTo>
                    <a:pt x="225" y="170"/>
                  </a:lnTo>
                  <a:lnTo>
                    <a:pt x="225" y="170"/>
                  </a:lnTo>
                  <a:lnTo>
                    <a:pt x="225" y="173"/>
                  </a:lnTo>
                  <a:lnTo>
                    <a:pt x="225" y="173"/>
                  </a:lnTo>
                  <a:lnTo>
                    <a:pt x="225" y="173"/>
                  </a:lnTo>
                  <a:lnTo>
                    <a:pt x="225" y="175"/>
                  </a:lnTo>
                  <a:lnTo>
                    <a:pt x="225" y="175"/>
                  </a:lnTo>
                  <a:lnTo>
                    <a:pt x="225" y="175"/>
                  </a:lnTo>
                  <a:lnTo>
                    <a:pt x="228" y="177"/>
                  </a:lnTo>
                  <a:lnTo>
                    <a:pt x="228" y="177"/>
                  </a:lnTo>
                  <a:lnTo>
                    <a:pt x="228" y="177"/>
                  </a:lnTo>
                  <a:lnTo>
                    <a:pt x="228" y="177"/>
                  </a:lnTo>
                  <a:lnTo>
                    <a:pt x="228" y="177"/>
                  </a:lnTo>
                  <a:lnTo>
                    <a:pt x="228" y="177"/>
                  </a:lnTo>
                  <a:lnTo>
                    <a:pt x="228" y="180"/>
                  </a:lnTo>
                  <a:lnTo>
                    <a:pt x="230" y="177"/>
                  </a:lnTo>
                  <a:lnTo>
                    <a:pt x="230" y="180"/>
                  </a:lnTo>
                  <a:lnTo>
                    <a:pt x="230" y="180"/>
                  </a:lnTo>
                  <a:lnTo>
                    <a:pt x="230" y="180"/>
                  </a:lnTo>
                  <a:lnTo>
                    <a:pt x="230" y="180"/>
                  </a:lnTo>
                  <a:lnTo>
                    <a:pt x="232" y="180"/>
                  </a:lnTo>
                  <a:lnTo>
                    <a:pt x="232" y="180"/>
                  </a:lnTo>
                  <a:lnTo>
                    <a:pt x="232" y="182"/>
                  </a:lnTo>
                  <a:lnTo>
                    <a:pt x="235" y="182"/>
                  </a:lnTo>
                  <a:lnTo>
                    <a:pt x="235" y="184"/>
                  </a:lnTo>
                  <a:lnTo>
                    <a:pt x="235" y="184"/>
                  </a:lnTo>
                  <a:lnTo>
                    <a:pt x="235" y="184"/>
                  </a:lnTo>
                  <a:lnTo>
                    <a:pt x="235" y="184"/>
                  </a:lnTo>
                  <a:lnTo>
                    <a:pt x="235" y="187"/>
                  </a:lnTo>
                  <a:lnTo>
                    <a:pt x="235" y="187"/>
                  </a:lnTo>
                  <a:lnTo>
                    <a:pt x="235" y="187"/>
                  </a:lnTo>
                  <a:lnTo>
                    <a:pt x="235" y="187"/>
                  </a:lnTo>
                  <a:lnTo>
                    <a:pt x="235" y="189"/>
                  </a:lnTo>
                  <a:lnTo>
                    <a:pt x="232" y="189"/>
                  </a:lnTo>
                  <a:lnTo>
                    <a:pt x="232" y="189"/>
                  </a:lnTo>
                  <a:lnTo>
                    <a:pt x="232" y="191"/>
                  </a:lnTo>
                  <a:lnTo>
                    <a:pt x="230" y="194"/>
                  </a:lnTo>
                  <a:lnTo>
                    <a:pt x="232" y="194"/>
                  </a:lnTo>
                  <a:lnTo>
                    <a:pt x="232" y="196"/>
                  </a:lnTo>
                  <a:lnTo>
                    <a:pt x="235" y="196"/>
                  </a:lnTo>
                  <a:lnTo>
                    <a:pt x="237" y="196"/>
                  </a:lnTo>
                  <a:lnTo>
                    <a:pt x="239" y="196"/>
                  </a:lnTo>
                  <a:lnTo>
                    <a:pt x="239" y="196"/>
                  </a:lnTo>
                  <a:lnTo>
                    <a:pt x="239" y="196"/>
                  </a:lnTo>
                  <a:lnTo>
                    <a:pt x="239" y="196"/>
                  </a:lnTo>
                  <a:lnTo>
                    <a:pt x="239" y="196"/>
                  </a:lnTo>
                  <a:lnTo>
                    <a:pt x="239" y="201"/>
                  </a:lnTo>
                  <a:lnTo>
                    <a:pt x="239" y="203"/>
                  </a:lnTo>
                  <a:lnTo>
                    <a:pt x="239" y="206"/>
                  </a:lnTo>
                  <a:lnTo>
                    <a:pt x="239" y="206"/>
                  </a:lnTo>
                  <a:lnTo>
                    <a:pt x="239" y="208"/>
                  </a:lnTo>
                  <a:lnTo>
                    <a:pt x="239" y="208"/>
                  </a:lnTo>
                  <a:lnTo>
                    <a:pt x="239" y="208"/>
                  </a:lnTo>
                  <a:lnTo>
                    <a:pt x="239" y="210"/>
                  </a:lnTo>
                  <a:lnTo>
                    <a:pt x="239" y="210"/>
                  </a:lnTo>
                  <a:lnTo>
                    <a:pt x="239" y="210"/>
                  </a:lnTo>
                  <a:lnTo>
                    <a:pt x="239" y="210"/>
                  </a:lnTo>
                  <a:lnTo>
                    <a:pt x="242" y="213"/>
                  </a:lnTo>
                  <a:lnTo>
                    <a:pt x="242" y="213"/>
                  </a:lnTo>
                  <a:lnTo>
                    <a:pt x="244" y="213"/>
                  </a:lnTo>
                  <a:lnTo>
                    <a:pt x="246" y="218"/>
                  </a:lnTo>
                  <a:lnTo>
                    <a:pt x="244" y="218"/>
                  </a:lnTo>
                  <a:lnTo>
                    <a:pt x="244" y="220"/>
                  </a:lnTo>
                  <a:lnTo>
                    <a:pt x="244" y="220"/>
                  </a:lnTo>
                  <a:lnTo>
                    <a:pt x="242" y="220"/>
                  </a:lnTo>
                  <a:lnTo>
                    <a:pt x="242" y="220"/>
                  </a:lnTo>
                  <a:lnTo>
                    <a:pt x="239" y="220"/>
                  </a:lnTo>
                  <a:lnTo>
                    <a:pt x="239" y="222"/>
                  </a:lnTo>
                  <a:lnTo>
                    <a:pt x="239" y="225"/>
                  </a:lnTo>
                  <a:lnTo>
                    <a:pt x="237" y="225"/>
                  </a:lnTo>
                  <a:lnTo>
                    <a:pt x="237" y="225"/>
                  </a:lnTo>
                  <a:lnTo>
                    <a:pt x="237" y="227"/>
                  </a:lnTo>
                  <a:lnTo>
                    <a:pt x="237" y="227"/>
                  </a:lnTo>
                  <a:lnTo>
                    <a:pt x="237" y="227"/>
                  </a:lnTo>
                  <a:lnTo>
                    <a:pt x="237" y="227"/>
                  </a:lnTo>
                  <a:lnTo>
                    <a:pt x="235" y="232"/>
                  </a:lnTo>
                  <a:lnTo>
                    <a:pt x="235" y="234"/>
                  </a:lnTo>
                  <a:lnTo>
                    <a:pt x="235" y="234"/>
                  </a:lnTo>
                  <a:lnTo>
                    <a:pt x="232" y="236"/>
                  </a:lnTo>
                  <a:lnTo>
                    <a:pt x="232" y="239"/>
                  </a:lnTo>
                  <a:lnTo>
                    <a:pt x="232" y="239"/>
                  </a:lnTo>
                  <a:lnTo>
                    <a:pt x="232" y="236"/>
                  </a:lnTo>
                  <a:lnTo>
                    <a:pt x="235" y="236"/>
                  </a:lnTo>
                  <a:lnTo>
                    <a:pt x="237" y="234"/>
                  </a:lnTo>
                  <a:lnTo>
                    <a:pt x="237" y="236"/>
                  </a:lnTo>
                  <a:lnTo>
                    <a:pt x="239" y="236"/>
                  </a:lnTo>
                  <a:lnTo>
                    <a:pt x="239" y="236"/>
                  </a:lnTo>
                  <a:lnTo>
                    <a:pt x="242" y="236"/>
                  </a:lnTo>
                  <a:lnTo>
                    <a:pt x="242" y="236"/>
                  </a:lnTo>
                  <a:lnTo>
                    <a:pt x="244" y="234"/>
                  </a:lnTo>
                  <a:lnTo>
                    <a:pt x="246" y="232"/>
                  </a:lnTo>
                  <a:lnTo>
                    <a:pt x="246" y="232"/>
                  </a:lnTo>
                  <a:lnTo>
                    <a:pt x="249" y="229"/>
                  </a:lnTo>
                  <a:lnTo>
                    <a:pt x="249" y="227"/>
                  </a:lnTo>
                  <a:lnTo>
                    <a:pt x="249" y="227"/>
                  </a:lnTo>
                  <a:lnTo>
                    <a:pt x="251" y="227"/>
                  </a:lnTo>
                  <a:lnTo>
                    <a:pt x="251" y="227"/>
                  </a:lnTo>
                  <a:lnTo>
                    <a:pt x="254" y="227"/>
                  </a:lnTo>
                  <a:lnTo>
                    <a:pt x="254" y="227"/>
                  </a:lnTo>
                  <a:lnTo>
                    <a:pt x="254" y="227"/>
                  </a:lnTo>
                  <a:lnTo>
                    <a:pt x="256" y="227"/>
                  </a:lnTo>
                  <a:lnTo>
                    <a:pt x="256" y="227"/>
                  </a:lnTo>
                  <a:lnTo>
                    <a:pt x="256" y="227"/>
                  </a:lnTo>
                  <a:lnTo>
                    <a:pt x="256" y="227"/>
                  </a:lnTo>
                  <a:lnTo>
                    <a:pt x="258" y="227"/>
                  </a:lnTo>
                  <a:lnTo>
                    <a:pt x="258" y="227"/>
                  </a:lnTo>
                  <a:lnTo>
                    <a:pt x="258" y="227"/>
                  </a:lnTo>
                  <a:lnTo>
                    <a:pt x="261" y="227"/>
                  </a:lnTo>
                  <a:lnTo>
                    <a:pt x="261" y="225"/>
                  </a:lnTo>
                  <a:lnTo>
                    <a:pt x="263" y="225"/>
                  </a:lnTo>
                  <a:lnTo>
                    <a:pt x="263" y="225"/>
                  </a:lnTo>
                  <a:lnTo>
                    <a:pt x="265" y="225"/>
                  </a:lnTo>
                  <a:lnTo>
                    <a:pt x="268" y="227"/>
                  </a:lnTo>
                  <a:lnTo>
                    <a:pt x="268" y="227"/>
                  </a:lnTo>
                  <a:lnTo>
                    <a:pt x="268" y="229"/>
                  </a:lnTo>
                  <a:lnTo>
                    <a:pt x="268" y="229"/>
                  </a:lnTo>
                  <a:lnTo>
                    <a:pt x="268" y="229"/>
                  </a:lnTo>
                  <a:lnTo>
                    <a:pt x="270" y="229"/>
                  </a:lnTo>
                  <a:lnTo>
                    <a:pt x="270" y="229"/>
                  </a:lnTo>
                  <a:lnTo>
                    <a:pt x="272" y="227"/>
                  </a:lnTo>
                  <a:lnTo>
                    <a:pt x="275" y="227"/>
                  </a:lnTo>
                  <a:lnTo>
                    <a:pt x="275" y="227"/>
                  </a:lnTo>
                  <a:lnTo>
                    <a:pt x="275" y="227"/>
                  </a:lnTo>
                  <a:lnTo>
                    <a:pt x="277" y="227"/>
                  </a:lnTo>
                  <a:lnTo>
                    <a:pt x="277" y="227"/>
                  </a:lnTo>
                  <a:lnTo>
                    <a:pt x="277" y="227"/>
                  </a:lnTo>
                  <a:lnTo>
                    <a:pt x="277" y="227"/>
                  </a:lnTo>
                  <a:lnTo>
                    <a:pt x="280" y="227"/>
                  </a:lnTo>
                  <a:lnTo>
                    <a:pt x="280" y="227"/>
                  </a:lnTo>
                  <a:lnTo>
                    <a:pt x="280" y="227"/>
                  </a:lnTo>
                  <a:lnTo>
                    <a:pt x="280" y="227"/>
                  </a:lnTo>
                  <a:lnTo>
                    <a:pt x="282" y="227"/>
                  </a:lnTo>
                  <a:lnTo>
                    <a:pt x="282" y="225"/>
                  </a:lnTo>
                  <a:lnTo>
                    <a:pt x="282" y="225"/>
                  </a:lnTo>
                  <a:lnTo>
                    <a:pt x="282" y="225"/>
                  </a:lnTo>
                  <a:lnTo>
                    <a:pt x="282" y="225"/>
                  </a:lnTo>
                  <a:lnTo>
                    <a:pt x="282" y="225"/>
                  </a:lnTo>
                  <a:lnTo>
                    <a:pt x="282" y="222"/>
                  </a:lnTo>
                  <a:lnTo>
                    <a:pt x="282" y="222"/>
                  </a:lnTo>
                  <a:lnTo>
                    <a:pt x="284" y="222"/>
                  </a:lnTo>
                  <a:lnTo>
                    <a:pt x="284" y="225"/>
                  </a:lnTo>
                  <a:lnTo>
                    <a:pt x="284" y="225"/>
                  </a:lnTo>
                  <a:lnTo>
                    <a:pt x="284" y="227"/>
                  </a:lnTo>
                  <a:lnTo>
                    <a:pt x="284" y="227"/>
                  </a:lnTo>
                  <a:lnTo>
                    <a:pt x="284" y="229"/>
                  </a:lnTo>
                  <a:lnTo>
                    <a:pt x="287" y="229"/>
                  </a:lnTo>
                  <a:lnTo>
                    <a:pt x="287" y="229"/>
                  </a:lnTo>
                  <a:lnTo>
                    <a:pt x="287" y="229"/>
                  </a:lnTo>
                  <a:lnTo>
                    <a:pt x="287" y="227"/>
                  </a:lnTo>
                  <a:lnTo>
                    <a:pt x="287" y="227"/>
                  </a:lnTo>
                  <a:lnTo>
                    <a:pt x="289" y="227"/>
                  </a:lnTo>
                  <a:lnTo>
                    <a:pt x="289" y="227"/>
                  </a:lnTo>
                  <a:lnTo>
                    <a:pt x="289" y="227"/>
                  </a:lnTo>
                  <a:lnTo>
                    <a:pt x="289" y="229"/>
                  </a:lnTo>
                  <a:lnTo>
                    <a:pt x="289" y="229"/>
                  </a:lnTo>
                  <a:lnTo>
                    <a:pt x="289" y="229"/>
                  </a:lnTo>
                  <a:lnTo>
                    <a:pt x="289" y="232"/>
                  </a:lnTo>
                  <a:lnTo>
                    <a:pt x="289" y="232"/>
                  </a:lnTo>
                  <a:lnTo>
                    <a:pt x="289" y="232"/>
                  </a:lnTo>
                  <a:lnTo>
                    <a:pt x="289" y="232"/>
                  </a:lnTo>
                  <a:lnTo>
                    <a:pt x="291" y="232"/>
                  </a:lnTo>
                  <a:lnTo>
                    <a:pt x="291" y="232"/>
                  </a:lnTo>
                  <a:lnTo>
                    <a:pt x="291" y="232"/>
                  </a:lnTo>
                  <a:lnTo>
                    <a:pt x="291" y="232"/>
                  </a:lnTo>
                  <a:lnTo>
                    <a:pt x="291" y="232"/>
                  </a:lnTo>
                  <a:lnTo>
                    <a:pt x="294" y="232"/>
                  </a:lnTo>
                  <a:lnTo>
                    <a:pt x="294" y="232"/>
                  </a:lnTo>
                  <a:lnTo>
                    <a:pt x="294" y="232"/>
                  </a:lnTo>
                  <a:lnTo>
                    <a:pt x="296" y="234"/>
                  </a:lnTo>
                  <a:lnTo>
                    <a:pt x="298" y="234"/>
                  </a:lnTo>
                  <a:lnTo>
                    <a:pt x="298" y="234"/>
                  </a:lnTo>
                  <a:lnTo>
                    <a:pt x="298" y="234"/>
                  </a:lnTo>
                  <a:lnTo>
                    <a:pt x="298" y="234"/>
                  </a:lnTo>
                  <a:lnTo>
                    <a:pt x="296" y="234"/>
                  </a:lnTo>
                  <a:lnTo>
                    <a:pt x="296" y="236"/>
                  </a:lnTo>
                  <a:lnTo>
                    <a:pt x="296" y="236"/>
                  </a:lnTo>
                  <a:lnTo>
                    <a:pt x="296" y="236"/>
                  </a:lnTo>
                  <a:lnTo>
                    <a:pt x="296" y="236"/>
                  </a:lnTo>
                  <a:lnTo>
                    <a:pt x="296" y="236"/>
                  </a:lnTo>
                  <a:lnTo>
                    <a:pt x="296" y="239"/>
                  </a:lnTo>
                  <a:lnTo>
                    <a:pt x="296" y="239"/>
                  </a:lnTo>
                  <a:lnTo>
                    <a:pt x="298" y="239"/>
                  </a:lnTo>
                  <a:lnTo>
                    <a:pt x="298" y="239"/>
                  </a:lnTo>
                  <a:lnTo>
                    <a:pt x="298" y="239"/>
                  </a:lnTo>
                  <a:lnTo>
                    <a:pt x="296" y="239"/>
                  </a:lnTo>
                  <a:lnTo>
                    <a:pt x="296" y="241"/>
                  </a:lnTo>
                  <a:lnTo>
                    <a:pt x="296" y="241"/>
                  </a:lnTo>
                  <a:lnTo>
                    <a:pt x="296" y="244"/>
                  </a:lnTo>
                  <a:lnTo>
                    <a:pt x="296" y="244"/>
                  </a:lnTo>
                  <a:lnTo>
                    <a:pt x="298" y="244"/>
                  </a:lnTo>
                  <a:lnTo>
                    <a:pt x="298" y="244"/>
                  </a:lnTo>
                  <a:lnTo>
                    <a:pt x="298" y="246"/>
                  </a:lnTo>
                  <a:lnTo>
                    <a:pt x="298" y="246"/>
                  </a:lnTo>
                  <a:lnTo>
                    <a:pt x="301" y="248"/>
                  </a:lnTo>
                  <a:lnTo>
                    <a:pt x="301" y="251"/>
                  </a:lnTo>
                  <a:lnTo>
                    <a:pt x="298" y="251"/>
                  </a:lnTo>
                  <a:lnTo>
                    <a:pt x="298" y="251"/>
                  </a:lnTo>
                  <a:lnTo>
                    <a:pt x="301" y="251"/>
                  </a:lnTo>
                  <a:lnTo>
                    <a:pt x="301" y="251"/>
                  </a:lnTo>
                  <a:lnTo>
                    <a:pt x="301" y="251"/>
                  </a:lnTo>
                  <a:lnTo>
                    <a:pt x="301" y="251"/>
                  </a:lnTo>
                  <a:lnTo>
                    <a:pt x="301" y="251"/>
                  </a:lnTo>
                  <a:lnTo>
                    <a:pt x="303" y="253"/>
                  </a:lnTo>
                  <a:lnTo>
                    <a:pt x="301" y="253"/>
                  </a:lnTo>
                  <a:lnTo>
                    <a:pt x="301" y="253"/>
                  </a:lnTo>
                  <a:lnTo>
                    <a:pt x="301" y="253"/>
                  </a:lnTo>
                  <a:lnTo>
                    <a:pt x="301" y="255"/>
                  </a:lnTo>
                  <a:lnTo>
                    <a:pt x="301" y="258"/>
                  </a:lnTo>
                  <a:lnTo>
                    <a:pt x="301" y="260"/>
                  </a:lnTo>
                  <a:lnTo>
                    <a:pt x="303" y="262"/>
                  </a:lnTo>
                  <a:lnTo>
                    <a:pt x="303" y="265"/>
                  </a:lnTo>
                  <a:lnTo>
                    <a:pt x="303" y="265"/>
                  </a:lnTo>
                  <a:lnTo>
                    <a:pt x="306" y="267"/>
                  </a:lnTo>
                  <a:lnTo>
                    <a:pt x="306" y="267"/>
                  </a:lnTo>
                  <a:lnTo>
                    <a:pt x="306" y="270"/>
                  </a:lnTo>
                  <a:lnTo>
                    <a:pt x="306" y="272"/>
                  </a:lnTo>
                  <a:lnTo>
                    <a:pt x="306" y="274"/>
                  </a:lnTo>
                  <a:lnTo>
                    <a:pt x="306" y="274"/>
                  </a:lnTo>
                  <a:lnTo>
                    <a:pt x="306" y="274"/>
                  </a:lnTo>
                  <a:lnTo>
                    <a:pt x="306" y="274"/>
                  </a:lnTo>
                  <a:lnTo>
                    <a:pt x="303" y="277"/>
                  </a:lnTo>
                  <a:lnTo>
                    <a:pt x="303" y="277"/>
                  </a:lnTo>
                  <a:lnTo>
                    <a:pt x="303" y="279"/>
                  </a:lnTo>
                  <a:lnTo>
                    <a:pt x="303" y="279"/>
                  </a:lnTo>
                  <a:lnTo>
                    <a:pt x="303" y="281"/>
                  </a:lnTo>
                  <a:lnTo>
                    <a:pt x="301" y="281"/>
                  </a:lnTo>
                  <a:lnTo>
                    <a:pt x="301" y="284"/>
                  </a:lnTo>
                  <a:lnTo>
                    <a:pt x="301" y="284"/>
                  </a:lnTo>
                  <a:lnTo>
                    <a:pt x="298" y="284"/>
                  </a:lnTo>
                  <a:lnTo>
                    <a:pt x="298" y="284"/>
                  </a:lnTo>
                  <a:lnTo>
                    <a:pt x="298" y="286"/>
                  </a:lnTo>
                  <a:lnTo>
                    <a:pt x="298" y="286"/>
                  </a:lnTo>
                  <a:lnTo>
                    <a:pt x="298" y="286"/>
                  </a:lnTo>
                  <a:lnTo>
                    <a:pt x="298" y="286"/>
                  </a:lnTo>
                  <a:lnTo>
                    <a:pt x="298" y="286"/>
                  </a:lnTo>
                  <a:lnTo>
                    <a:pt x="298" y="286"/>
                  </a:lnTo>
                  <a:lnTo>
                    <a:pt x="301" y="284"/>
                  </a:lnTo>
                  <a:lnTo>
                    <a:pt x="301" y="284"/>
                  </a:lnTo>
                  <a:lnTo>
                    <a:pt x="303" y="286"/>
                  </a:lnTo>
                  <a:lnTo>
                    <a:pt x="303" y="286"/>
                  </a:lnTo>
                  <a:lnTo>
                    <a:pt x="303" y="286"/>
                  </a:lnTo>
                  <a:lnTo>
                    <a:pt x="303" y="286"/>
                  </a:lnTo>
                  <a:lnTo>
                    <a:pt x="303" y="286"/>
                  </a:lnTo>
                  <a:lnTo>
                    <a:pt x="306" y="284"/>
                  </a:lnTo>
                  <a:lnTo>
                    <a:pt x="306" y="284"/>
                  </a:lnTo>
                  <a:lnTo>
                    <a:pt x="306" y="284"/>
                  </a:lnTo>
                  <a:lnTo>
                    <a:pt x="306" y="284"/>
                  </a:lnTo>
                  <a:lnTo>
                    <a:pt x="308" y="284"/>
                  </a:lnTo>
                  <a:lnTo>
                    <a:pt x="308" y="284"/>
                  </a:lnTo>
                  <a:lnTo>
                    <a:pt x="308" y="284"/>
                  </a:lnTo>
                  <a:lnTo>
                    <a:pt x="308" y="286"/>
                  </a:lnTo>
                  <a:lnTo>
                    <a:pt x="308" y="286"/>
                  </a:lnTo>
                  <a:lnTo>
                    <a:pt x="308" y="286"/>
                  </a:lnTo>
                  <a:lnTo>
                    <a:pt x="310" y="286"/>
                  </a:lnTo>
                  <a:lnTo>
                    <a:pt x="310" y="286"/>
                  </a:lnTo>
                  <a:lnTo>
                    <a:pt x="313" y="286"/>
                  </a:lnTo>
                  <a:lnTo>
                    <a:pt x="313" y="286"/>
                  </a:lnTo>
                  <a:lnTo>
                    <a:pt x="313" y="291"/>
                  </a:lnTo>
                  <a:lnTo>
                    <a:pt x="315" y="291"/>
                  </a:lnTo>
                  <a:lnTo>
                    <a:pt x="315" y="291"/>
                  </a:lnTo>
                  <a:lnTo>
                    <a:pt x="317" y="291"/>
                  </a:lnTo>
                  <a:lnTo>
                    <a:pt x="317" y="293"/>
                  </a:lnTo>
                  <a:lnTo>
                    <a:pt x="317" y="293"/>
                  </a:lnTo>
                  <a:lnTo>
                    <a:pt x="317" y="293"/>
                  </a:lnTo>
                  <a:lnTo>
                    <a:pt x="317" y="293"/>
                  </a:lnTo>
                  <a:lnTo>
                    <a:pt x="317" y="296"/>
                  </a:lnTo>
                  <a:lnTo>
                    <a:pt x="317" y="296"/>
                  </a:lnTo>
                  <a:lnTo>
                    <a:pt x="320" y="296"/>
                  </a:lnTo>
                  <a:lnTo>
                    <a:pt x="320" y="296"/>
                  </a:lnTo>
                  <a:lnTo>
                    <a:pt x="320" y="296"/>
                  </a:lnTo>
                  <a:lnTo>
                    <a:pt x="320" y="296"/>
                  </a:lnTo>
                  <a:lnTo>
                    <a:pt x="320" y="296"/>
                  </a:lnTo>
                  <a:lnTo>
                    <a:pt x="322" y="296"/>
                  </a:lnTo>
                  <a:lnTo>
                    <a:pt x="322" y="293"/>
                  </a:lnTo>
                  <a:lnTo>
                    <a:pt x="322" y="293"/>
                  </a:lnTo>
                  <a:lnTo>
                    <a:pt x="325" y="293"/>
                  </a:lnTo>
                  <a:lnTo>
                    <a:pt x="325" y="293"/>
                  </a:lnTo>
                  <a:lnTo>
                    <a:pt x="325" y="293"/>
                  </a:lnTo>
                  <a:lnTo>
                    <a:pt x="327" y="293"/>
                  </a:lnTo>
                  <a:lnTo>
                    <a:pt x="327" y="293"/>
                  </a:lnTo>
                  <a:lnTo>
                    <a:pt x="327" y="293"/>
                  </a:lnTo>
                  <a:lnTo>
                    <a:pt x="327" y="293"/>
                  </a:lnTo>
                  <a:lnTo>
                    <a:pt x="327" y="291"/>
                  </a:lnTo>
                  <a:lnTo>
                    <a:pt x="327" y="291"/>
                  </a:lnTo>
                  <a:lnTo>
                    <a:pt x="329" y="293"/>
                  </a:lnTo>
                  <a:lnTo>
                    <a:pt x="329" y="293"/>
                  </a:lnTo>
                  <a:lnTo>
                    <a:pt x="332" y="293"/>
                  </a:lnTo>
                  <a:lnTo>
                    <a:pt x="332" y="291"/>
                  </a:lnTo>
                  <a:lnTo>
                    <a:pt x="332" y="291"/>
                  </a:lnTo>
                  <a:lnTo>
                    <a:pt x="332" y="291"/>
                  </a:lnTo>
                  <a:lnTo>
                    <a:pt x="332" y="289"/>
                  </a:lnTo>
                  <a:lnTo>
                    <a:pt x="332" y="289"/>
                  </a:lnTo>
                  <a:lnTo>
                    <a:pt x="332" y="289"/>
                  </a:lnTo>
                  <a:lnTo>
                    <a:pt x="332" y="286"/>
                  </a:lnTo>
                  <a:lnTo>
                    <a:pt x="334" y="286"/>
                  </a:lnTo>
                  <a:lnTo>
                    <a:pt x="334" y="286"/>
                  </a:lnTo>
                  <a:lnTo>
                    <a:pt x="334" y="286"/>
                  </a:lnTo>
                  <a:lnTo>
                    <a:pt x="336" y="284"/>
                  </a:lnTo>
                  <a:lnTo>
                    <a:pt x="336" y="284"/>
                  </a:lnTo>
                  <a:lnTo>
                    <a:pt x="336" y="284"/>
                  </a:lnTo>
                  <a:lnTo>
                    <a:pt x="336" y="281"/>
                  </a:lnTo>
                  <a:lnTo>
                    <a:pt x="336" y="281"/>
                  </a:lnTo>
                  <a:lnTo>
                    <a:pt x="339" y="281"/>
                  </a:lnTo>
                  <a:lnTo>
                    <a:pt x="339" y="281"/>
                  </a:lnTo>
                  <a:lnTo>
                    <a:pt x="339" y="279"/>
                  </a:lnTo>
                  <a:lnTo>
                    <a:pt x="339" y="279"/>
                  </a:lnTo>
                  <a:lnTo>
                    <a:pt x="339" y="277"/>
                  </a:lnTo>
                  <a:lnTo>
                    <a:pt x="339" y="277"/>
                  </a:lnTo>
                  <a:lnTo>
                    <a:pt x="339" y="277"/>
                  </a:lnTo>
                  <a:lnTo>
                    <a:pt x="339" y="277"/>
                  </a:lnTo>
                  <a:lnTo>
                    <a:pt x="339" y="277"/>
                  </a:lnTo>
                  <a:lnTo>
                    <a:pt x="339" y="277"/>
                  </a:lnTo>
                  <a:lnTo>
                    <a:pt x="339" y="274"/>
                  </a:lnTo>
                  <a:lnTo>
                    <a:pt x="339" y="274"/>
                  </a:lnTo>
                  <a:lnTo>
                    <a:pt x="339" y="274"/>
                  </a:lnTo>
                  <a:lnTo>
                    <a:pt x="339" y="272"/>
                  </a:lnTo>
                  <a:lnTo>
                    <a:pt x="341" y="270"/>
                  </a:lnTo>
                  <a:lnTo>
                    <a:pt x="341" y="270"/>
                  </a:lnTo>
                  <a:lnTo>
                    <a:pt x="348" y="270"/>
                  </a:lnTo>
                  <a:lnTo>
                    <a:pt x="348" y="272"/>
                  </a:lnTo>
                  <a:lnTo>
                    <a:pt x="348" y="274"/>
                  </a:lnTo>
                  <a:lnTo>
                    <a:pt x="348" y="274"/>
                  </a:lnTo>
                  <a:lnTo>
                    <a:pt x="351" y="277"/>
                  </a:lnTo>
                  <a:lnTo>
                    <a:pt x="353" y="277"/>
                  </a:lnTo>
                  <a:lnTo>
                    <a:pt x="355" y="274"/>
                  </a:lnTo>
                  <a:lnTo>
                    <a:pt x="355" y="274"/>
                  </a:lnTo>
                  <a:lnTo>
                    <a:pt x="358" y="274"/>
                  </a:lnTo>
                  <a:lnTo>
                    <a:pt x="358" y="274"/>
                  </a:lnTo>
                  <a:lnTo>
                    <a:pt x="360" y="274"/>
                  </a:lnTo>
                  <a:lnTo>
                    <a:pt x="362" y="274"/>
                  </a:lnTo>
                  <a:lnTo>
                    <a:pt x="365" y="277"/>
                  </a:lnTo>
                  <a:lnTo>
                    <a:pt x="365" y="277"/>
                  </a:lnTo>
                  <a:lnTo>
                    <a:pt x="367" y="277"/>
                  </a:lnTo>
                  <a:lnTo>
                    <a:pt x="367" y="274"/>
                  </a:lnTo>
                  <a:lnTo>
                    <a:pt x="367" y="274"/>
                  </a:lnTo>
                  <a:lnTo>
                    <a:pt x="367" y="274"/>
                  </a:lnTo>
                  <a:lnTo>
                    <a:pt x="367" y="274"/>
                  </a:lnTo>
                  <a:lnTo>
                    <a:pt x="369" y="272"/>
                  </a:lnTo>
                  <a:lnTo>
                    <a:pt x="369" y="272"/>
                  </a:lnTo>
                  <a:lnTo>
                    <a:pt x="369" y="272"/>
                  </a:lnTo>
                  <a:lnTo>
                    <a:pt x="369" y="272"/>
                  </a:lnTo>
                  <a:lnTo>
                    <a:pt x="369" y="272"/>
                  </a:lnTo>
                  <a:lnTo>
                    <a:pt x="369" y="270"/>
                  </a:lnTo>
                  <a:lnTo>
                    <a:pt x="369" y="270"/>
                  </a:lnTo>
                  <a:lnTo>
                    <a:pt x="372" y="270"/>
                  </a:lnTo>
                  <a:lnTo>
                    <a:pt x="372" y="267"/>
                  </a:lnTo>
                  <a:lnTo>
                    <a:pt x="372" y="265"/>
                  </a:lnTo>
                  <a:lnTo>
                    <a:pt x="372" y="265"/>
                  </a:lnTo>
                  <a:lnTo>
                    <a:pt x="372" y="265"/>
                  </a:lnTo>
                  <a:lnTo>
                    <a:pt x="372" y="265"/>
                  </a:lnTo>
                  <a:lnTo>
                    <a:pt x="372" y="265"/>
                  </a:lnTo>
                  <a:lnTo>
                    <a:pt x="372" y="265"/>
                  </a:lnTo>
                  <a:lnTo>
                    <a:pt x="372" y="262"/>
                  </a:lnTo>
                  <a:lnTo>
                    <a:pt x="372" y="262"/>
                  </a:lnTo>
                  <a:lnTo>
                    <a:pt x="372" y="262"/>
                  </a:lnTo>
                  <a:lnTo>
                    <a:pt x="372" y="260"/>
                  </a:lnTo>
                  <a:lnTo>
                    <a:pt x="374" y="255"/>
                  </a:lnTo>
                  <a:lnTo>
                    <a:pt x="374" y="253"/>
                  </a:lnTo>
                  <a:lnTo>
                    <a:pt x="374" y="253"/>
                  </a:lnTo>
                  <a:lnTo>
                    <a:pt x="374" y="251"/>
                  </a:lnTo>
                  <a:lnTo>
                    <a:pt x="374" y="251"/>
                  </a:lnTo>
                  <a:lnTo>
                    <a:pt x="377" y="251"/>
                  </a:lnTo>
                  <a:lnTo>
                    <a:pt x="379" y="251"/>
                  </a:lnTo>
                  <a:lnTo>
                    <a:pt x="379" y="251"/>
                  </a:lnTo>
                  <a:lnTo>
                    <a:pt x="379" y="253"/>
                  </a:lnTo>
                  <a:lnTo>
                    <a:pt x="381" y="253"/>
                  </a:lnTo>
                  <a:lnTo>
                    <a:pt x="379" y="251"/>
                  </a:lnTo>
                  <a:lnTo>
                    <a:pt x="379" y="251"/>
                  </a:lnTo>
                  <a:lnTo>
                    <a:pt x="379" y="251"/>
                  </a:lnTo>
                  <a:lnTo>
                    <a:pt x="379" y="248"/>
                  </a:lnTo>
                  <a:lnTo>
                    <a:pt x="377" y="248"/>
                  </a:lnTo>
                  <a:lnTo>
                    <a:pt x="377" y="248"/>
                  </a:lnTo>
                  <a:lnTo>
                    <a:pt x="377" y="246"/>
                  </a:lnTo>
                  <a:lnTo>
                    <a:pt x="377" y="246"/>
                  </a:lnTo>
                  <a:lnTo>
                    <a:pt x="377" y="244"/>
                  </a:lnTo>
                  <a:lnTo>
                    <a:pt x="379" y="244"/>
                  </a:lnTo>
                  <a:lnTo>
                    <a:pt x="379" y="244"/>
                  </a:lnTo>
                  <a:lnTo>
                    <a:pt x="377" y="244"/>
                  </a:lnTo>
                  <a:lnTo>
                    <a:pt x="374" y="244"/>
                  </a:lnTo>
                  <a:lnTo>
                    <a:pt x="374" y="244"/>
                  </a:lnTo>
                  <a:lnTo>
                    <a:pt x="369" y="244"/>
                  </a:lnTo>
                  <a:lnTo>
                    <a:pt x="365" y="239"/>
                  </a:lnTo>
                  <a:lnTo>
                    <a:pt x="365" y="239"/>
                  </a:lnTo>
                  <a:lnTo>
                    <a:pt x="365" y="239"/>
                  </a:lnTo>
                  <a:lnTo>
                    <a:pt x="365" y="239"/>
                  </a:lnTo>
                  <a:lnTo>
                    <a:pt x="365" y="236"/>
                  </a:lnTo>
                  <a:lnTo>
                    <a:pt x="365" y="236"/>
                  </a:lnTo>
                  <a:lnTo>
                    <a:pt x="365" y="232"/>
                  </a:lnTo>
                  <a:lnTo>
                    <a:pt x="365" y="232"/>
                  </a:lnTo>
                  <a:lnTo>
                    <a:pt x="365" y="232"/>
                  </a:lnTo>
                  <a:lnTo>
                    <a:pt x="365" y="229"/>
                  </a:lnTo>
                  <a:lnTo>
                    <a:pt x="365" y="229"/>
                  </a:lnTo>
                  <a:lnTo>
                    <a:pt x="365" y="229"/>
                  </a:lnTo>
                  <a:lnTo>
                    <a:pt x="365" y="229"/>
                  </a:lnTo>
                  <a:lnTo>
                    <a:pt x="367" y="227"/>
                  </a:lnTo>
                  <a:lnTo>
                    <a:pt x="367" y="227"/>
                  </a:lnTo>
                  <a:lnTo>
                    <a:pt x="369" y="227"/>
                  </a:lnTo>
                  <a:lnTo>
                    <a:pt x="372" y="227"/>
                  </a:lnTo>
                  <a:lnTo>
                    <a:pt x="372" y="227"/>
                  </a:lnTo>
                  <a:lnTo>
                    <a:pt x="374" y="227"/>
                  </a:lnTo>
                  <a:lnTo>
                    <a:pt x="374" y="227"/>
                  </a:lnTo>
                  <a:lnTo>
                    <a:pt x="374" y="227"/>
                  </a:lnTo>
                  <a:lnTo>
                    <a:pt x="377" y="227"/>
                  </a:lnTo>
                  <a:lnTo>
                    <a:pt x="377" y="227"/>
                  </a:lnTo>
                  <a:lnTo>
                    <a:pt x="377" y="227"/>
                  </a:lnTo>
                  <a:lnTo>
                    <a:pt x="377" y="227"/>
                  </a:lnTo>
                  <a:lnTo>
                    <a:pt x="379" y="227"/>
                  </a:lnTo>
                  <a:lnTo>
                    <a:pt x="379" y="227"/>
                  </a:lnTo>
                  <a:lnTo>
                    <a:pt x="381" y="227"/>
                  </a:lnTo>
                  <a:lnTo>
                    <a:pt x="381" y="227"/>
                  </a:lnTo>
                  <a:lnTo>
                    <a:pt x="381" y="227"/>
                  </a:lnTo>
                  <a:lnTo>
                    <a:pt x="381" y="229"/>
                  </a:lnTo>
                  <a:lnTo>
                    <a:pt x="381" y="229"/>
                  </a:lnTo>
                  <a:lnTo>
                    <a:pt x="384" y="229"/>
                  </a:lnTo>
                  <a:lnTo>
                    <a:pt x="384" y="229"/>
                  </a:lnTo>
                  <a:lnTo>
                    <a:pt x="384" y="229"/>
                  </a:lnTo>
                  <a:lnTo>
                    <a:pt x="386" y="229"/>
                  </a:lnTo>
                  <a:lnTo>
                    <a:pt x="386" y="229"/>
                  </a:lnTo>
                  <a:lnTo>
                    <a:pt x="386" y="229"/>
                  </a:lnTo>
                  <a:lnTo>
                    <a:pt x="386" y="229"/>
                  </a:lnTo>
                  <a:lnTo>
                    <a:pt x="386" y="227"/>
                  </a:lnTo>
                  <a:lnTo>
                    <a:pt x="388" y="227"/>
                  </a:lnTo>
                  <a:lnTo>
                    <a:pt x="388" y="229"/>
                  </a:lnTo>
                  <a:lnTo>
                    <a:pt x="391" y="232"/>
                  </a:lnTo>
                  <a:lnTo>
                    <a:pt x="391" y="234"/>
                  </a:lnTo>
                  <a:lnTo>
                    <a:pt x="393" y="234"/>
                  </a:lnTo>
                  <a:lnTo>
                    <a:pt x="396" y="234"/>
                  </a:lnTo>
                  <a:lnTo>
                    <a:pt x="396" y="232"/>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8" name="Freeform 100">
              <a:extLst>
                <a:ext uri="{FF2B5EF4-FFF2-40B4-BE49-F238E27FC236}">
                  <a16:creationId xmlns:a16="http://schemas.microsoft.com/office/drawing/2014/main" id="{5F15F7FD-EC29-6E64-F80B-972AE27582F9}"/>
                </a:ext>
              </a:extLst>
            </p:cNvPr>
            <p:cNvSpPr>
              <a:spLocks/>
            </p:cNvSpPr>
            <p:nvPr/>
          </p:nvSpPr>
          <p:spPr bwMode="auto">
            <a:xfrm>
              <a:off x="6942137" y="2631641"/>
              <a:ext cx="376238" cy="547688"/>
            </a:xfrm>
            <a:custGeom>
              <a:avLst/>
              <a:gdLst>
                <a:gd name="T0" fmla="*/ 223 w 237"/>
                <a:gd name="T1" fmla="*/ 260 h 345"/>
                <a:gd name="T2" fmla="*/ 213 w 237"/>
                <a:gd name="T3" fmla="*/ 246 h 345"/>
                <a:gd name="T4" fmla="*/ 206 w 237"/>
                <a:gd name="T5" fmla="*/ 236 h 345"/>
                <a:gd name="T6" fmla="*/ 201 w 237"/>
                <a:gd name="T7" fmla="*/ 224 h 345"/>
                <a:gd name="T8" fmla="*/ 208 w 237"/>
                <a:gd name="T9" fmla="*/ 203 h 345"/>
                <a:gd name="T10" fmla="*/ 204 w 237"/>
                <a:gd name="T11" fmla="*/ 191 h 345"/>
                <a:gd name="T12" fmla="*/ 206 w 237"/>
                <a:gd name="T13" fmla="*/ 170 h 345"/>
                <a:gd name="T14" fmla="*/ 206 w 237"/>
                <a:gd name="T15" fmla="*/ 158 h 345"/>
                <a:gd name="T16" fmla="*/ 211 w 237"/>
                <a:gd name="T17" fmla="*/ 151 h 345"/>
                <a:gd name="T18" fmla="*/ 194 w 237"/>
                <a:gd name="T19" fmla="*/ 130 h 345"/>
                <a:gd name="T20" fmla="*/ 199 w 237"/>
                <a:gd name="T21" fmla="*/ 127 h 345"/>
                <a:gd name="T22" fmla="*/ 199 w 237"/>
                <a:gd name="T23" fmla="*/ 111 h 345"/>
                <a:gd name="T24" fmla="*/ 204 w 237"/>
                <a:gd name="T25" fmla="*/ 97 h 345"/>
                <a:gd name="T26" fmla="*/ 194 w 237"/>
                <a:gd name="T27" fmla="*/ 90 h 345"/>
                <a:gd name="T28" fmla="*/ 187 w 237"/>
                <a:gd name="T29" fmla="*/ 92 h 345"/>
                <a:gd name="T30" fmla="*/ 187 w 237"/>
                <a:gd name="T31" fmla="*/ 85 h 345"/>
                <a:gd name="T32" fmla="*/ 187 w 237"/>
                <a:gd name="T33" fmla="*/ 82 h 345"/>
                <a:gd name="T34" fmla="*/ 192 w 237"/>
                <a:gd name="T35" fmla="*/ 75 h 345"/>
                <a:gd name="T36" fmla="*/ 192 w 237"/>
                <a:gd name="T37" fmla="*/ 61 h 345"/>
                <a:gd name="T38" fmla="*/ 194 w 237"/>
                <a:gd name="T39" fmla="*/ 52 h 345"/>
                <a:gd name="T40" fmla="*/ 189 w 237"/>
                <a:gd name="T41" fmla="*/ 42 h 345"/>
                <a:gd name="T42" fmla="*/ 185 w 237"/>
                <a:gd name="T43" fmla="*/ 42 h 345"/>
                <a:gd name="T44" fmla="*/ 173 w 237"/>
                <a:gd name="T45" fmla="*/ 30 h 345"/>
                <a:gd name="T46" fmla="*/ 173 w 237"/>
                <a:gd name="T47" fmla="*/ 19 h 345"/>
                <a:gd name="T48" fmla="*/ 173 w 237"/>
                <a:gd name="T49" fmla="*/ 2 h 345"/>
                <a:gd name="T50" fmla="*/ 156 w 237"/>
                <a:gd name="T51" fmla="*/ 2 h 345"/>
                <a:gd name="T52" fmla="*/ 147 w 237"/>
                <a:gd name="T53" fmla="*/ 9 h 345"/>
                <a:gd name="T54" fmla="*/ 137 w 237"/>
                <a:gd name="T55" fmla="*/ 9 h 345"/>
                <a:gd name="T56" fmla="*/ 128 w 237"/>
                <a:gd name="T57" fmla="*/ 9 h 345"/>
                <a:gd name="T58" fmla="*/ 109 w 237"/>
                <a:gd name="T59" fmla="*/ 9 h 345"/>
                <a:gd name="T60" fmla="*/ 43 w 237"/>
                <a:gd name="T61" fmla="*/ 9 h 345"/>
                <a:gd name="T62" fmla="*/ 21 w 237"/>
                <a:gd name="T63" fmla="*/ 14 h 345"/>
                <a:gd name="T64" fmla="*/ 19 w 237"/>
                <a:gd name="T65" fmla="*/ 23 h 345"/>
                <a:gd name="T66" fmla="*/ 19 w 237"/>
                <a:gd name="T67" fmla="*/ 35 h 345"/>
                <a:gd name="T68" fmla="*/ 24 w 237"/>
                <a:gd name="T69" fmla="*/ 40 h 345"/>
                <a:gd name="T70" fmla="*/ 24 w 237"/>
                <a:gd name="T71" fmla="*/ 47 h 345"/>
                <a:gd name="T72" fmla="*/ 24 w 237"/>
                <a:gd name="T73" fmla="*/ 61 h 345"/>
                <a:gd name="T74" fmla="*/ 24 w 237"/>
                <a:gd name="T75" fmla="*/ 78 h 345"/>
                <a:gd name="T76" fmla="*/ 26 w 237"/>
                <a:gd name="T77" fmla="*/ 85 h 345"/>
                <a:gd name="T78" fmla="*/ 29 w 237"/>
                <a:gd name="T79" fmla="*/ 99 h 345"/>
                <a:gd name="T80" fmla="*/ 26 w 237"/>
                <a:gd name="T81" fmla="*/ 108 h 345"/>
                <a:gd name="T82" fmla="*/ 33 w 237"/>
                <a:gd name="T83" fmla="*/ 120 h 345"/>
                <a:gd name="T84" fmla="*/ 36 w 237"/>
                <a:gd name="T85" fmla="*/ 127 h 345"/>
                <a:gd name="T86" fmla="*/ 33 w 237"/>
                <a:gd name="T87" fmla="*/ 163 h 345"/>
                <a:gd name="T88" fmla="*/ 24 w 237"/>
                <a:gd name="T89" fmla="*/ 172 h 345"/>
                <a:gd name="T90" fmla="*/ 17 w 237"/>
                <a:gd name="T91" fmla="*/ 191 h 345"/>
                <a:gd name="T92" fmla="*/ 10 w 237"/>
                <a:gd name="T93" fmla="*/ 220 h 345"/>
                <a:gd name="T94" fmla="*/ 0 w 237"/>
                <a:gd name="T95" fmla="*/ 243 h 345"/>
                <a:gd name="T96" fmla="*/ 12 w 237"/>
                <a:gd name="T97" fmla="*/ 293 h 345"/>
                <a:gd name="T98" fmla="*/ 26 w 237"/>
                <a:gd name="T99" fmla="*/ 307 h 345"/>
                <a:gd name="T100" fmla="*/ 26 w 237"/>
                <a:gd name="T101" fmla="*/ 319 h 345"/>
                <a:gd name="T102" fmla="*/ 17 w 237"/>
                <a:gd name="T103" fmla="*/ 326 h 345"/>
                <a:gd name="T104" fmla="*/ 14 w 237"/>
                <a:gd name="T105" fmla="*/ 329 h 345"/>
                <a:gd name="T106" fmla="*/ 59 w 237"/>
                <a:gd name="T107" fmla="*/ 343 h 345"/>
                <a:gd name="T108" fmla="*/ 69 w 237"/>
                <a:gd name="T109" fmla="*/ 343 h 345"/>
                <a:gd name="T110" fmla="*/ 83 w 237"/>
                <a:gd name="T111" fmla="*/ 333 h 345"/>
                <a:gd name="T112" fmla="*/ 92 w 237"/>
                <a:gd name="T113" fmla="*/ 329 h 345"/>
                <a:gd name="T114" fmla="*/ 111 w 237"/>
                <a:gd name="T115" fmla="*/ 324 h 345"/>
                <a:gd name="T116" fmla="*/ 126 w 237"/>
                <a:gd name="T117" fmla="*/ 319 h 345"/>
                <a:gd name="T118" fmla="*/ 142 w 237"/>
                <a:gd name="T119" fmla="*/ 312 h 345"/>
                <a:gd name="T120" fmla="*/ 170 w 237"/>
                <a:gd name="T121" fmla="*/ 300 h 345"/>
                <a:gd name="T122" fmla="*/ 187 w 237"/>
                <a:gd name="T123" fmla="*/ 291 h 345"/>
                <a:gd name="T124" fmla="*/ 227 w 237"/>
                <a:gd name="T125" fmla="*/ 28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345">
                  <a:moveTo>
                    <a:pt x="237" y="269"/>
                  </a:moveTo>
                  <a:lnTo>
                    <a:pt x="232" y="269"/>
                  </a:lnTo>
                  <a:lnTo>
                    <a:pt x="232" y="267"/>
                  </a:lnTo>
                  <a:lnTo>
                    <a:pt x="232" y="267"/>
                  </a:lnTo>
                  <a:lnTo>
                    <a:pt x="230" y="267"/>
                  </a:lnTo>
                  <a:lnTo>
                    <a:pt x="230" y="267"/>
                  </a:lnTo>
                  <a:lnTo>
                    <a:pt x="230" y="265"/>
                  </a:lnTo>
                  <a:lnTo>
                    <a:pt x="230" y="265"/>
                  </a:lnTo>
                  <a:lnTo>
                    <a:pt x="230" y="265"/>
                  </a:lnTo>
                  <a:lnTo>
                    <a:pt x="227" y="265"/>
                  </a:lnTo>
                  <a:lnTo>
                    <a:pt x="227" y="260"/>
                  </a:lnTo>
                  <a:lnTo>
                    <a:pt x="223" y="260"/>
                  </a:lnTo>
                  <a:lnTo>
                    <a:pt x="223" y="260"/>
                  </a:lnTo>
                  <a:lnTo>
                    <a:pt x="220" y="260"/>
                  </a:lnTo>
                  <a:lnTo>
                    <a:pt x="218" y="258"/>
                  </a:lnTo>
                  <a:lnTo>
                    <a:pt x="218" y="255"/>
                  </a:lnTo>
                  <a:lnTo>
                    <a:pt x="215" y="255"/>
                  </a:lnTo>
                  <a:lnTo>
                    <a:pt x="213" y="253"/>
                  </a:lnTo>
                  <a:lnTo>
                    <a:pt x="213" y="253"/>
                  </a:lnTo>
                  <a:lnTo>
                    <a:pt x="213" y="250"/>
                  </a:lnTo>
                  <a:lnTo>
                    <a:pt x="213" y="250"/>
                  </a:lnTo>
                  <a:lnTo>
                    <a:pt x="213" y="248"/>
                  </a:lnTo>
                  <a:lnTo>
                    <a:pt x="213" y="248"/>
                  </a:lnTo>
                  <a:lnTo>
                    <a:pt x="213" y="248"/>
                  </a:lnTo>
                  <a:lnTo>
                    <a:pt x="213" y="248"/>
                  </a:lnTo>
                  <a:lnTo>
                    <a:pt x="213" y="246"/>
                  </a:lnTo>
                  <a:lnTo>
                    <a:pt x="213" y="246"/>
                  </a:lnTo>
                  <a:lnTo>
                    <a:pt x="211" y="246"/>
                  </a:lnTo>
                  <a:lnTo>
                    <a:pt x="211" y="246"/>
                  </a:lnTo>
                  <a:lnTo>
                    <a:pt x="211" y="246"/>
                  </a:lnTo>
                  <a:lnTo>
                    <a:pt x="208" y="246"/>
                  </a:lnTo>
                  <a:lnTo>
                    <a:pt x="208" y="243"/>
                  </a:lnTo>
                  <a:lnTo>
                    <a:pt x="208" y="243"/>
                  </a:lnTo>
                  <a:lnTo>
                    <a:pt x="208" y="243"/>
                  </a:lnTo>
                  <a:lnTo>
                    <a:pt x="208" y="241"/>
                  </a:lnTo>
                  <a:lnTo>
                    <a:pt x="208" y="239"/>
                  </a:lnTo>
                  <a:lnTo>
                    <a:pt x="208" y="239"/>
                  </a:lnTo>
                  <a:lnTo>
                    <a:pt x="206" y="239"/>
                  </a:lnTo>
                  <a:lnTo>
                    <a:pt x="206" y="236"/>
                  </a:lnTo>
                  <a:lnTo>
                    <a:pt x="204" y="236"/>
                  </a:lnTo>
                  <a:lnTo>
                    <a:pt x="204" y="236"/>
                  </a:lnTo>
                  <a:lnTo>
                    <a:pt x="204" y="234"/>
                  </a:lnTo>
                  <a:lnTo>
                    <a:pt x="201" y="234"/>
                  </a:lnTo>
                  <a:lnTo>
                    <a:pt x="201" y="232"/>
                  </a:lnTo>
                  <a:lnTo>
                    <a:pt x="201" y="232"/>
                  </a:lnTo>
                  <a:lnTo>
                    <a:pt x="201" y="232"/>
                  </a:lnTo>
                  <a:lnTo>
                    <a:pt x="204" y="229"/>
                  </a:lnTo>
                  <a:lnTo>
                    <a:pt x="204" y="229"/>
                  </a:lnTo>
                  <a:lnTo>
                    <a:pt x="204" y="227"/>
                  </a:lnTo>
                  <a:lnTo>
                    <a:pt x="201" y="227"/>
                  </a:lnTo>
                  <a:lnTo>
                    <a:pt x="201" y="224"/>
                  </a:lnTo>
                  <a:lnTo>
                    <a:pt x="201" y="224"/>
                  </a:lnTo>
                  <a:lnTo>
                    <a:pt x="201" y="224"/>
                  </a:lnTo>
                  <a:lnTo>
                    <a:pt x="204" y="224"/>
                  </a:lnTo>
                  <a:lnTo>
                    <a:pt x="206" y="224"/>
                  </a:lnTo>
                  <a:lnTo>
                    <a:pt x="206" y="222"/>
                  </a:lnTo>
                  <a:lnTo>
                    <a:pt x="206" y="220"/>
                  </a:lnTo>
                  <a:lnTo>
                    <a:pt x="206" y="217"/>
                  </a:lnTo>
                  <a:lnTo>
                    <a:pt x="206" y="215"/>
                  </a:lnTo>
                  <a:lnTo>
                    <a:pt x="208" y="213"/>
                  </a:lnTo>
                  <a:lnTo>
                    <a:pt x="208" y="210"/>
                  </a:lnTo>
                  <a:lnTo>
                    <a:pt x="208" y="208"/>
                  </a:lnTo>
                  <a:lnTo>
                    <a:pt x="208" y="206"/>
                  </a:lnTo>
                  <a:lnTo>
                    <a:pt x="208" y="203"/>
                  </a:lnTo>
                  <a:lnTo>
                    <a:pt x="208" y="203"/>
                  </a:lnTo>
                  <a:lnTo>
                    <a:pt x="206" y="203"/>
                  </a:lnTo>
                  <a:lnTo>
                    <a:pt x="204" y="203"/>
                  </a:lnTo>
                  <a:lnTo>
                    <a:pt x="204" y="203"/>
                  </a:lnTo>
                  <a:lnTo>
                    <a:pt x="201" y="201"/>
                  </a:lnTo>
                  <a:lnTo>
                    <a:pt x="201" y="198"/>
                  </a:lnTo>
                  <a:lnTo>
                    <a:pt x="201" y="196"/>
                  </a:lnTo>
                  <a:lnTo>
                    <a:pt x="201" y="194"/>
                  </a:lnTo>
                  <a:lnTo>
                    <a:pt x="201" y="194"/>
                  </a:lnTo>
                  <a:lnTo>
                    <a:pt x="201" y="191"/>
                  </a:lnTo>
                  <a:lnTo>
                    <a:pt x="201" y="191"/>
                  </a:lnTo>
                  <a:lnTo>
                    <a:pt x="201" y="191"/>
                  </a:lnTo>
                  <a:lnTo>
                    <a:pt x="204" y="191"/>
                  </a:lnTo>
                  <a:lnTo>
                    <a:pt x="204" y="191"/>
                  </a:lnTo>
                  <a:lnTo>
                    <a:pt x="204" y="191"/>
                  </a:lnTo>
                  <a:lnTo>
                    <a:pt x="204" y="189"/>
                  </a:lnTo>
                  <a:lnTo>
                    <a:pt x="204" y="187"/>
                  </a:lnTo>
                  <a:lnTo>
                    <a:pt x="206" y="187"/>
                  </a:lnTo>
                  <a:lnTo>
                    <a:pt x="206" y="187"/>
                  </a:lnTo>
                  <a:lnTo>
                    <a:pt x="206" y="184"/>
                  </a:lnTo>
                  <a:lnTo>
                    <a:pt x="206" y="182"/>
                  </a:lnTo>
                  <a:lnTo>
                    <a:pt x="206" y="179"/>
                  </a:lnTo>
                  <a:lnTo>
                    <a:pt x="206" y="177"/>
                  </a:lnTo>
                  <a:lnTo>
                    <a:pt x="206" y="175"/>
                  </a:lnTo>
                  <a:lnTo>
                    <a:pt x="206" y="172"/>
                  </a:lnTo>
                  <a:lnTo>
                    <a:pt x="206" y="170"/>
                  </a:lnTo>
                  <a:lnTo>
                    <a:pt x="206" y="170"/>
                  </a:lnTo>
                  <a:lnTo>
                    <a:pt x="206" y="168"/>
                  </a:lnTo>
                  <a:lnTo>
                    <a:pt x="206" y="165"/>
                  </a:lnTo>
                  <a:lnTo>
                    <a:pt x="204" y="163"/>
                  </a:lnTo>
                  <a:lnTo>
                    <a:pt x="206" y="163"/>
                  </a:lnTo>
                  <a:lnTo>
                    <a:pt x="206" y="163"/>
                  </a:lnTo>
                  <a:lnTo>
                    <a:pt x="206" y="163"/>
                  </a:lnTo>
                  <a:lnTo>
                    <a:pt x="206" y="161"/>
                  </a:lnTo>
                  <a:lnTo>
                    <a:pt x="206" y="161"/>
                  </a:lnTo>
                  <a:lnTo>
                    <a:pt x="204" y="161"/>
                  </a:lnTo>
                  <a:lnTo>
                    <a:pt x="204" y="161"/>
                  </a:lnTo>
                  <a:lnTo>
                    <a:pt x="204" y="158"/>
                  </a:lnTo>
                  <a:lnTo>
                    <a:pt x="206" y="158"/>
                  </a:lnTo>
                  <a:lnTo>
                    <a:pt x="206" y="158"/>
                  </a:lnTo>
                  <a:lnTo>
                    <a:pt x="206" y="158"/>
                  </a:lnTo>
                  <a:lnTo>
                    <a:pt x="208" y="158"/>
                  </a:lnTo>
                  <a:lnTo>
                    <a:pt x="208" y="156"/>
                  </a:lnTo>
                  <a:lnTo>
                    <a:pt x="211" y="156"/>
                  </a:lnTo>
                  <a:lnTo>
                    <a:pt x="211" y="156"/>
                  </a:lnTo>
                  <a:lnTo>
                    <a:pt x="213" y="153"/>
                  </a:lnTo>
                  <a:lnTo>
                    <a:pt x="211" y="153"/>
                  </a:lnTo>
                  <a:lnTo>
                    <a:pt x="211" y="153"/>
                  </a:lnTo>
                  <a:lnTo>
                    <a:pt x="211" y="153"/>
                  </a:lnTo>
                  <a:lnTo>
                    <a:pt x="211" y="153"/>
                  </a:lnTo>
                  <a:lnTo>
                    <a:pt x="211" y="151"/>
                  </a:lnTo>
                  <a:lnTo>
                    <a:pt x="211" y="151"/>
                  </a:lnTo>
                  <a:lnTo>
                    <a:pt x="211" y="151"/>
                  </a:lnTo>
                  <a:lnTo>
                    <a:pt x="211" y="151"/>
                  </a:lnTo>
                  <a:lnTo>
                    <a:pt x="211" y="149"/>
                  </a:lnTo>
                  <a:lnTo>
                    <a:pt x="208" y="149"/>
                  </a:lnTo>
                  <a:lnTo>
                    <a:pt x="208" y="146"/>
                  </a:lnTo>
                  <a:lnTo>
                    <a:pt x="206" y="144"/>
                  </a:lnTo>
                  <a:lnTo>
                    <a:pt x="204" y="142"/>
                  </a:lnTo>
                  <a:lnTo>
                    <a:pt x="201" y="142"/>
                  </a:lnTo>
                  <a:lnTo>
                    <a:pt x="201" y="139"/>
                  </a:lnTo>
                  <a:lnTo>
                    <a:pt x="199" y="139"/>
                  </a:lnTo>
                  <a:lnTo>
                    <a:pt x="197" y="137"/>
                  </a:lnTo>
                  <a:lnTo>
                    <a:pt x="197" y="135"/>
                  </a:lnTo>
                  <a:lnTo>
                    <a:pt x="194" y="132"/>
                  </a:lnTo>
                  <a:lnTo>
                    <a:pt x="194" y="130"/>
                  </a:lnTo>
                  <a:lnTo>
                    <a:pt x="194" y="127"/>
                  </a:lnTo>
                  <a:lnTo>
                    <a:pt x="194" y="127"/>
                  </a:lnTo>
                  <a:lnTo>
                    <a:pt x="194" y="127"/>
                  </a:lnTo>
                  <a:lnTo>
                    <a:pt x="194" y="127"/>
                  </a:lnTo>
                  <a:lnTo>
                    <a:pt x="197" y="130"/>
                  </a:lnTo>
                  <a:lnTo>
                    <a:pt x="197" y="130"/>
                  </a:lnTo>
                  <a:lnTo>
                    <a:pt x="197" y="127"/>
                  </a:lnTo>
                  <a:lnTo>
                    <a:pt x="197" y="127"/>
                  </a:lnTo>
                  <a:lnTo>
                    <a:pt x="197" y="127"/>
                  </a:lnTo>
                  <a:lnTo>
                    <a:pt x="197" y="127"/>
                  </a:lnTo>
                  <a:lnTo>
                    <a:pt x="199" y="127"/>
                  </a:lnTo>
                  <a:lnTo>
                    <a:pt x="199" y="127"/>
                  </a:lnTo>
                  <a:lnTo>
                    <a:pt x="199" y="127"/>
                  </a:lnTo>
                  <a:lnTo>
                    <a:pt x="199" y="127"/>
                  </a:lnTo>
                  <a:lnTo>
                    <a:pt x="199" y="125"/>
                  </a:lnTo>
                  <a:lnTo>
                    <a:pt x="199" y="125"/>
                  </a:lnTo>
                  <a:lnTo>
                    <a:pt x="199" y="125"/>
                  </a:lnTo>
                  <a:lnTo>
                    <a:pt x="201" y="123"/>
                  </a:lnTo>
                  <a:lnTo>
                    <a:pt x="201" y="120"/>
                  </a:lnTo>
                  <a:lnTo>
                    <a:pt x="199" y="116"/>
                  </a:lnTo>
                  <a:lnTo>
                    <a:pt x="199" y="116"/>
                  </a:lnTo>
                  <a:lnTo>
                    <a:pt x="199" y="116"/>
                  </a:lnTo>
                  <a:lnTo>
                    <a:pt x="197" y="116"/>
                  </a:lnTo>
                  <a:lnTo>
                    <a:pt x="197" y="113"/>
                  </a:lnTo>
                  <a:lnTo>
                    <a:pt x="199" y="111"/>
                  </a:lnTo>
                  <a:lnTo>
                    <a:pt x="199" y="111"/>
                  </a:lnTo>
                  <a:lnTo>
                    <a:pt x="199" y="108"/>
                  </a:lnTo>
                  <a:lnTo>
                    <a:pt x="199" y="108"/>
                  </a:lnTo>
                  <a:lnTo>
                    <a:pt x="201" y="108"/>
                  </a:lnTo>
                  <a:lnTo>
                    <a:pt x="201" y="106"/>
                  </a:lnTo>
                  <a:lnTo>
                    <a:pt x="201" y="106"/>
                  </a:lnTo>
                  <a:lnTo>
                    <a:pt x="201" y="104"/>
                  </a:lnTo>
                  <a:lnTo>
                    <a:pt x="201" y="101"/>
                  </a:lnTo>
                  <a:lnTo>
                    <a:pt x="201" y="101"/>
                  </a:lnTo>
                  <a:lnTo>
                    <a:pt x="201" y="101"/>
                  </a:lnTo>
                  <a:lnTo>
                    <a:pt x="201" y="101"/>
                  </a:lnTo>
                  <a:lnTo>
                    <a:pt x="201" y="101"/>
                  </a:lnTo>
                  <a:lnTo>
                    <a:pt x="201" y="99"/>
                  </a:lnTo>
                  <a:lnTo>
                    <a:pt x="204" y="97"/>
                  </a:lnTo>
                  <a:lnTo>
                    <a:pt x="201" y="94"/>
                  </a:lnTo>
                  <a:lnTo>
                    <a:pt x="201" y="94"/>
                  </a:lnTo>
                  <a:lnTo>
                    <a:pt x="199" y="94"/>
                  </a:lnTo>
                  <a:lnTo>
                    <a:pt x="199" y="94"/>
                  </a:lnTo>
                  <a:lnTo>
                    <a:pt x="199" y="94"/>
                  </a:lnTo>
                  <a:lnTo>
                    <a:pt x="199" y="94"/>
                  </a:lnTo>
                  <a:lnTo>
                    <a:pt x="201" y="92"/>
                  </a:lnTo>
                  <a:lnTo>
                    <a:pt x="201" y="92"/>
                  </a:lnTo>
                  <a:lnTo>
                    <a:pt x="201" y="92"/>
                  </a:lnTo>
                  <a:lnTo>
                    <a:pt x="199" y="92"/>
                  </a:lnTo>
                  <a:lnTo>
                    <a:pt x="197" y="90"/>
                  </a:lnTo>
                  <a:lnTo>
                    <a:pt x="197" y="90"/>
                  </a:lnTo>
                  <a:lnTo>
                    <a:pt x="194" y="90"/>
                  </a:lnTo>
                  <a:lnTo>
                    <a:pt x="192" y="90"/>
                  </a:lnTo>
                  <a:lnTo>
                    <a:pt x="192" y="90"/>
                  </a:lnTo>
                  <a:lnTo>
                    <a:pt x="192" y="92"/>
                  </a:lnTo>
                  <a:lnTo>
                    <a:pt x="192" y="92"/>
                  </a:lnTo>
                  <a:lnTo>
                    <a:pt x="192" y="92"/>
                  </a:lnTo>
                  <a:lnTo>
                    <a:pt x="192" y="92"/>
                  </a:lnTo>
                  <a:lnTo>
                    <a:pt x="189" y="94"/>
                  </a:lnTo>
                  <a:lnTo>
                    <a:pt x="187" y="94"/>
                  </a:lnTo>
                  <a:lnTo>
                    <a:pt x="187" y="94"/>
                  </a:lnTo>
                  <a:lnTo>
                    <a:pt x="187" y="92"/>
                  </a:lnTo>
                  <a:lnTo>
                    <a:pt x="187" y="92"/>
                  </a:lnTo>
                  <a:lnTo>
                    <a:pt x="187" y="92"/>
                  </a:lnTo>
                  <a:lnTo>
                    <a:pt x="187" y="92"/>
                  </a:lnTo>
                  <a:lnTo>
                    <a:pt x="189" y="90"/>
                  </a:lnTo>
                  <a:lnTo>
                    <a:pt x="189" y="90"/>
                  </a:lnTo>
                  <a:lnTo>
                    <a:pt x="189" y="90"/>
                  </a:lnTo>
                  <a:lnTo>
                    <a:pt x="189" y="90"/>
                  </a:lnTo>
                  <a:lnTo>
                    <a:pt x="189" y="90"/>
                  </a:lnTo>
                  <a:lnTo>
                    <a:pt x="189" y="90"/>
                  </a:lnTo>
                  <a:lnTo>
                    <a:pt x="187" y="90"/>
                  </a:lnTo>
                  <a:lnTo>
                    <a:pt x="187" y="90"/>
                  </a:lnTo>
                  <a:lnTo>
                    <a:pt x="187" y="87"/>
                  </a:lnTo>
                  <a:lnTo>
                    <a:pt x="187" y="87"/>
                  </a:lnTo>
                  <a:lnTo>
                    <a:pt x="187" y="87"/>
                  </a:lnTo>
                  <a:lnTo>
                    <a:pt x="187" y="87"/>
                  </a:lnTo>
                  <a:lnTo>
                    <a:pt x="187" y="85"/>
                  </a:lnTo>
                  <a:lnTo>
                    <a:pt x="187" y="85"/>
                  </a:lnTo>
                  <a:lnTo>
                    <a:pt x="189" y="85"/>
                  </a:lnTo>
                  <a:lnTo>
                    <a:pt x="189" y="85"/>
                  </a:lnTo>
                  <a:lnTo>
                    <a:pt x="192" y="85"/>
                  </a:lnTo>
                  <a:lnTo>
                    <a:pt x="192" y="85"/>
                  </a:lnTo>
                  <a:lnTo>
                    <a:pt x="192" y="85"/>
                  </a:lnTo>
                  <a:lnTo>
                    <a:pt x="194" y="85"/>
                  </a:lnTo>
                  <a:lnTo>
                    <a:pt x="194" y="85"/>
                  </a:lnTo>
                  <a:lnTo>
                    <a:pt x="194" y="82"/>
                  </a:lnTo>
                  <a:lnTo>
                    <a:pt x="192" y="82"/>
                  </a:lnTo>
                  <a:lnTo>
                    <a:pt x="189" y="85"/>
                  </a:lnTo>
                  <a:lnTo>
                    <a:pt x="189" y="85"/>
                  </a:lnTo>
                  <a:lnTo>
                    <a:pt x="187" y="82"/>
                  </a:lnTo>
                  <a:lnTo>
                    <a:pt x="187" y="80"/>
                  </a:lnTo>
                  <a:lnTo>
                    <a:pt x="189" y="80"/>
                  </a:lnTo>
                  <a:lnTo>
                    <a:pt x="189" y="80"/>
                  </a:lnTo>
                  <a:lnTo>
                    <a:pt x="192" y="82"/>
                  </a:lnTo>
                  <a:lnTo>
                    <a:pt x="192" y="82"/>
                  </a:lnTo>
                  <a:lnTo>
                    <a:pt x="192" y="80"/>
                  </a:lnTo>
                  <a:lnTo>
                    <a:pt x="192" y="80"/>
                  </a:lnTo>
                  <a:lnTo>
                    <a:pt x="192" y="78"/>
                  </a:lnTo>
                  <a:lnTo>
                    <a:pt x="192" y="78"/>
                  </a:lnTo>
                  <a:lnTo>
                    <a:pt x="192" y="78"/>
                  </a:lnTo>
                  <a:lnTo>
                    <a:pt x="192" y="78"/>
                  </a:lnTo>
                  <a:lnTo>
                    <a:pt x="192" y="75"/>
                  </a:lnTo>
                  <a:lnTo>
                    <a:pt x="192" y="75"/>
                  </a:lnTo>
                  <a:lnTo>
                    <a:pt x="192" y="71"/>
                  </a:lnTo>
                  <a:lnTo>
                    <a:pt x="192" y="71"/>
                  </a:lnTo>
                  <a:lnTo>
                    <a:pt x="192" y="68"/>
                  </a:lnTo>
                  <a:lnTo>
                    <a:pt x="192" y="68"/>
                  </a:lnTo>
                  <a:lnTo>
                    <a:pt x="192" y="66"/>
                  </a:lnTo>
                  <a:lnTo>
                    <a:pt x="194" y="66"/>
                  </a:lnTo>
                  <a:lnTo>
                    <a:pt x="194" y="66"/>
                  </a:lnTo>
                  <a:lnTo>
                    <a:pt x="194" y="66"/>
                  </a:lnTo>
                  <a:lnTo>
                    <a:pt x="194" y="64"/>
                  </a:lnTo>
                  <a:lnTo>
                    <a:pt x="192" y="64"/>
                  </a:lnTo>
                  <a:lnTo>
                    <a:pt x="192" y="64"/>
                  </a:lnTo>
                  <a:lnTo>
                    <a:pt x="192" y="61"/>
                  </a:lnTo>
                  <a:lnTo>
                    <a:pt x="192" y="61"/>
                  </a:lnTo>
                  <a:lnTo>
                    <a:pt x="192" y="61"/>
                  </a:lnTo>
                  <a:lnTo>
                    <a:pt x="192" y="61"/>
                  </a:lnTo>
                  <a:lnTo>
                    <a:pt x="194" y="61"/>
                  </a:lnTo>
                  <a:lnTo>
                    <a:pt x="194" y="61"/>
                  </a:lnTo>
                  <a:lnTo>
                    <a:pt x="194" y="61"/>
                  </a:lnTo>
                  <a:lnTo>
                    <a:pt x="194" y="61"/>
                  </a:lnTo>
                  <a:lnTo>
                    <a:pt x="194" y="59"/>
                  </a:lnTo>
                  <a:lnTo>
                    <a:pt x="194" y="59"/>
                  </a:lnTo>
                  <a:lnTo>
                    <a:pt x="194" y="59"/>
                  </a:lnTo>
                  <a:lnTo>
                    <a:pt x="194" y="59"/>
                  </a:lnTo>
                  <a:lnTo>
                    <a:pt x="194" y="59"/>
                  </a:lnTo>
                  <a:lnTo>
                    <a:pt x="192" y="56"/>
                  </a:lnTo>
                  <a:lnTo>
                    <a:pt x="194" y="52"/>
                  </a:lnTo>
                  <a:lnTo>
                    <a:pt x="194" y="52"/>
                  </a:lnTo>
                  <a:lnTo>
                    <a:pt x="194" y="49"/>
                  </a:lnTo>
                  <a:lnTo>
                    <a:pt x="194" y="49"/>
                  </a:lnTo>
                  <a:lnTo>
                    <a:pt x="194" y="49"/>
                  </a:lnTo>
                  <a:lnTo>
                    <a:pt x="194" y="47"/>
                  </a:lnTo>
                  <a:lnTo>
                    <a:pt x="194" y="47"/>
                  </a:lnTo>
                  <a:lnTo>
                    <a:pt x="194" y="47"/>
                  </a:lnTo>
                  <a:lnTo>
                    <a:pt x="192" y="47"/>
                  </a:lnTo>
                  <a:lnTo>
                    <a:pt x="189" y="47"/>
                  </a:lnTo>
                  <a:lnTo>
                    <a:pt x="192" y="45"/>
                  </a:lnTo>
                  <a:lnTo>
                    <a:pt x="189" y="45"/>
                  </a:lnTo>
                  <a:lnTo>
                    <a:pt x="189" y="45"/>
                  </a:lnTo>
                  <a:lnTo>
                    <a:pt x="189" y="42"/>
                  </a:lnTo>
                  <a:lnTo>
                    <a:pt x="189" y="42"/>
                  </a:lnTo>
                  <a:lnTo>
                    <a:pt x="189" y="42"/>
                  </a:lnTo>
                  <a:lnTo>
                    <a:pt x="189" y="42"/>
                  </a:lnTo>
                  <a:lnTo>
                    <a:pt x="189" y="40"/>
                  </a:lnTo>
                  <a:lnTo>
                    <a:pt x="187" y="40"/>
                  </a:lnTo>
                  <a:lnTo>
                    <a:pt x="187" y="40"/>
                  </a:lnTo>
                  <a:lnTo>
                    <a:pt x="187" y="40"/>
                  </a:lnTo>
                  <a:lnTo>
                    <a:pt x="187" y="40"/>
                  </a:lnTo>
                  <a:lnTo>
                    <a:pt x="187" y="40"/>
                  </a:lnTo>
                  <a:lnTo>
                    <a:pt x="185" y="40"/>
                  </a:lnTo>
                  <a:lnTo>
                    <a:pt x="185" y="40"/>
                  </a:lnTo>
                  <a:lnTo>
                    <a:pt x="185" y="40"/>
                  </a:lnTo>
                  <a:lnTo>
                    <a:pt x="185" y="42"/>
                  </a:lnTo>
                  <a:lnTo>
                    <a:pt x="185" y="42"/>
                  </a:lnTo>
                  <a:lnTo>
                    <a:pt x="182" y="40"/>
                  </a:lnTo>
                  <a:lnTo>
                    <a:pt x="180" y="35"/>
                  </a:lnTo>
                  <a:lnTo>
                    <a:pt x="180" y="35"/>
                  </a:lnTo>
                  <a:lnTo>
                    <a:pt x="178" y="33"/>
                  </a:lnTo>
                  <a:lnTo>
                    <a:pt x="178" y="33"/>
                  </a:lnTo>
                  <a:lnTo>
                    <a:pt x="175" y="30"/>
                  </a:lnTo>
                  <a:lnTo>
                    <a:pt x="175" y="30"/>
                  </a:lnTo>
                  <a:lnTo>
                    <a:pt x="175" y="30"/>
                  </a:lnTo>
                  <a:lnTo>
                    <a:pt x="173" y="30"/>
                  </a:lnTo>
                  <a:lnTo>
                    <a:pt x="173" y="30"/>
                  </a:lnTo>
                  <a:lnTo>
                    <a:pt x="173" y="30"/>
                  </a:lnTo>
                  <a:lnTo>
                    <a:pt x="173" y="30"/>
                  </a:lnTo>
                  <a:lnTo>
                    <a:pt x="170" y="28"/>
                  </a:lnTo>
                  <a:lnTo>
                    <a:pt x="170" y="28"/>
                  </a:lnTo>
                  <a:lnTo>
                    <a:pt x="170" y="28"/>
                  </a:lnTo>
                  <a:lnTo>
                    <a:pt x="168" y="28"/>
                  </a:lnTo>
                  <a:lnTo>
                    <a:pt x="168" y="28"/>
                  </a:lnTo>
                  <a:lnTo>
                    <a:pt x="168" y="26"/>
                  </a:lnTo>
                  <a:lnTo>
                    <a:pt x="168" y="26"/>
                  </a:lnTo>
                  <a:lnTo>
                    <a:pt x="168" y="23"/>
                  </a:lnTo>
                  <a:lnTo>
                    <a:pt x="170" y="21"/>
                  </a:lnTo>
                  <a:lnTo>
                    <a:pt x="170" y="21"/>
                  </a:lnTo>
                  <a:lnTo>
                    <a:pt x="170" y="19"/>
                  </a:lnTo>
                  <a:lnTo>
                    <a:pt x="173" y="19"/>
                  </a:lnTo>
                  <a:lnTo>
                    <a:pt x="173" y="19"/>
                  </a:lnTo>
                  <a:lnTo>
                    <a:pt x="173" y="19"/>
                  </a:lnTo>
                  <a:lnTo>
                    <a:pt x="173" y="16"/>
                  </a:lnTo>
                  <a:lnTo>
                    <a:pt x="173" y="16"/>
                  </a:lnTo>
                  <a:lnTo>
                    <a:pt x="173" y="11"/>
                  </a:lnTo>
                  <a:lnTo>
                    <a:pt x="173" y="11"/>
                  </a:lnTo>
                  <a:lnTo>
                    <a:pt x="173" y="9"/>
                  </a:lnTo>
                  <a:lnTo>
                    <a:pt x="175" y="9"/>
                  </a:lnTo>
                  <a:lnTo>
                    <a:pt x="175" y="9"/>
                  </a:lnTo>
                  <a:lnTo>
                    <a:pt x="175" y="9"/>
                  </a:lnTo>
                  <a:lnTo>
                    <a:pt x="175" y="7"/>
                  </a:lnTo>
                  <a:lnTo>
                    <a:pt x="175" y="4"/>
                  </a:lnTo>
                  <a:lnTo>
                    <a:pt x="173" y="4"/>
                  </a:lnTo>
                  <a:lnTo>
                    <a:pt x="173" y="2"/>
                  </a:lnTo>
                  <a:lnTo>
                    <a:pt x="170" y="2"/>
                  </a:lnTo>
                  <a:lnTo>
                    <a:pt x="170" y="4"/>
                  </a:lnTo>
                  <a:lnTo>
                    <a:pt x="168" y="4"/>
                  </a:lnTo>
                  <a:lnTo>
                    <a:pt x="168" y="4"/>
                  </a:lnTo>
                  <a:lnTo>
                    <a:pt x="166" y="2"/>
                  </a:lnTo>
                  <a:lnTo>
                    <a:pt x="166" y="2"/>
                  </a:lnTo>
                  <a:lnTo>
                    <a:pt x="166" y="2"/>
                  </a:lnTo>
                  <a:lnTo>
                    <a:pt x="159" y="0"/>
                  </a:lnTo>
                  <a:lnTo>
                    <a:pt x="159" y="0"/>
                  </a:lnTo>
                  <a:lnTo>
                    <a:pt x="159" y="2"/>
                  </a:lnTo>
                  <a:lnTo>
                    <a:pt x="159" y="2"/>
                  </a:lnTo>
                  <a:lnTo>
                    <a:pt x="159" y="2"/>
                  </a:lnTo>
                  <a:lnTo>
                    <a:pt x="156" y="2"/>
                  </a:lnTo>
                  <a:lnTo>
                    <a:pt x="154" y="4"/>
                  </a:lnTo>
                  <a:lnTo>
                    <a:pt x="154" y="4"/>
                  </a:lnTo>
                  <a:lnTo>
                    <a:pt x="152" y="2"/>
                  </a:lnTo>
                  <a:lnTo>
                    <a:pt x="152" y="2"/>
                  </a:lnTo>
                  <a:lnTo>
                    <a:pt x="149" y="4"/>
                  </a:lnTo>
                  <a:lnTo>
                    <a:pt x="149" y="4"/>
                  </a:lnTo>
                  <a:lnTo>
                    <a:pt x="149" y="7"/>
                  </a:lnTo>
                  <a:lnTo>
                    <a:pt x="149" y="7"/>
                  </a:lnTo>
                  <a:lnTo>
                    <a:pt x="149" y="7"/>
                  </a:lnTo>
                  <a:lnTo>
                    <a:pt x="147" y="9"/>
                  </a:lnTo>
                  <a:lnTo>
                    <a:pt x="147" y="9"/>
                  </a:lnTo>
                  <a:lnTo>
                    <a:pt x="147" y="9"/>
                  </a:lnTo>
                  <a:lnTo>
                    <a:pt x="147" y="9"/>
                  </a:lnTo>
                  <a:lnTo>
                    <a:pt x="147" y="9"/>
                  </a:lnTo>
                  <a:lnTo>
                    <a:pt x="147" y="9"/>
                  </a:lnTo>
                  <a:lnTo>
                    <a:pt x="147" y="9"/>
                  </a:lnTo>
                  <a:lnTo>
                    <a:pt x="144" y="9"/>
                  </a:lnTo>
                  <a:lnTo>
                    <a:pt x="142" y="9"/>
                  </a:lnTo>
                  <a:lnTo>
                    <a:pt x="142" y="9"/>
                  </a:lnTo>
                  <a:lnTo>
                    <a:pt x="142" y="11"/>
                  </a:lnTo>
                  <a:lnTo>
                    <a:pt x="142" y="11"/>
                  </a:lnTo>
                  <a:lnTo>
                    <a:pt x="142" y="14"/>
                  </a:lnTo>
                  <a:lnTo>
                    <a:pt x="140" y="14"/>
                  </a:lnTo>
                  <a:lnTo>
                    <a:pt x="137" y="11"/>
                  </a:lnTo>
                  <a:lnTo>
                    <a:pt x="137" y="11"/>
                  </a:lnTo>
                  <a:lnTo>
                    <a:pt x="137" y="9"/>
                  </a:lnTo>
                  <a:lnTo>
                    <a:pt x="137" y="9"/>
                  </a:lnTo>
                  <a:lnTo>
                    <a:pt x="137" y="9"/>
                  </a:lnTo>
                  <a:lnTo>
                    <a:pt x="137" y="9"/>
                  </a:lnTo>
                  <a:lnTo>
                    <a:pt x="137" y="9"/>
                  </a:lnTo>
                  <a:lnTo>
                    <a:pt x="137" y="9"/>
                  </a:lnTo>
                  <a:lnTo>
                    <a:pt x="137" y="9"/>
                  </a:lnTo>
                  <a:lnTo>
                    <a:pt x="137" y="9"/>
                  </a:lnTo>
                  <a:lnTo>
                    <a:pt x="130" y="9"/>
                  </a:lnTo>
                  <a:lnTo>
                    <a:pt x="130" y="9"/>
                  </a:lnTo>
                  <a:lnTo>
                    <a:pt x="130" y="9"/>
                  </a:lnTo>
                  <a:lnTo>
                    <a:pt x="130" y="9"/>
                  </a:lnTo>
                  <a:lnTo>
                    <a:pt x="130" y="9"/>
                  </a:lnTo>
                  <a:lnTo>
                    <a:pt x="128" y="9"/>
                  </a:lnTo>
                  <a:lnTo>
                    <a:pt x="128" y="9"/>
                  </a:lnTo>
                  <a:lnTo>
                    <a:pt x="128" y="9"/>
                  </a:lnTo>
                  <a:lnTo>
                    <a:pt x="126" y="9"/>
                  </a:lnTo>
                  <a:lnTo>
                    <a:pt x="126" y="9"/>
                  </a:lnTo>
                  <a:lnTo>
                    <a:pt x="126" y="9"/>
                  </a:lnTo>
                  <a:lnTo>
                    <a:pt x="126" y="9"/>
                  </a:lnTo>
                  <a:lnTo>
                    <a:pt x="126" y="9"/>
                  </a:lnTo>
                  <a:lnTo>
                    <a:pt x="126" y="9"/>
                  </a:lnTo>
                  <a:lnTo>
                    <a:pt x="123" y="9"/>
                  </a:lnTo>
                  <a:lnTo>
                    <a:pt x="116" y="7"/>
                  </a:lnTo>
                  <a:lnTo>
                    <a:pt x="116" y="9"/>
                  </a:lnTo>
                  <a:lnTo>
                    <a:pt x="114" y="9"/>
                  </a:lnTo>
                  <a:lnTo>
                    <a:pt x="109" y="9"/>
                  </a:lnTo>
                  <a:lnTo>
                    <a:pt x="102" y="9"/>
                  </a:lnTo>
                  <a:lnTo>
                    <a:pt x="99" y="9"/>
                  </a:lnTo>
                  <a:lnTo>
                    <a:pt x="99" y="7"/>
                  </a:lnTo>
                  <a:lnTo>
                    <a:pt x="97" y="7"/>
                  </a:lnTo>
                  <a:lnTo>
                    <a:pt x="97" y="7"/>
                  </a:lnTo>
                  <a:lnTo>
                    <a:pt x="90" y="7"/>
                  </a:lnTo>
                  <a:lnTo>
                    <a:pt x="90" y="7"/>
                  </a:lnTo>
                  <a:lnTo>
                    <a:pt x="90" y="9"/>
                  </a:lnTo>
                  <a:lnTo>
                    <a:pt x="88" y="9"/>
                  </a:lnTo>
                  <a:lnTo>
                    <a:pt x="81" y="9"/>
                  </a:lnTo>
                  <a:lnTo>
                    <a:pt x="69" y="9"/>
                  </a:lnTo>
                  <a:lnTo>
                    <a:pt x="57" y="9"/>
                  </a:lnTo>
                  <a:lnTo>
                    <a:pt x="43" y="9"/>
                  </a:lnTo>
                  <a:lnTo>
                    <a:pt x="33" y="9"/>
                  </a:lnTo>
                  <a:lnTo>
                    <a:pt x="29" y="9"/>
                  </a:lnTo>
                  <a:lnTo>
                    <a:pt x="26" y="9"/>
                  </a:lnTo>
                  <a:lnTo>
                    <a:pt x="26" y="9"/>
                  </a:lnTo>
                  <a:lnTo>
                    <a:pt x="21" y="9"/>
                  </a:lnTo>
                  <a:lnTo>
                    <a:pt x="21" y="9"/>
                  </a:lnTo>
                  <a:lnTo>
                    <a:pt x="21" y="9"/>
                  </a:lnTo>
                  <a:lnTo>
                    <a:pt x="21" y="9"/>
                  </a:lnTo>
                  <a:lnTo>
                    <a:pt x="24" y="11"/>
                  </a:lnTo>
                  <a:lnTo>
                    <a:pt x="24" y="11"/>
                  </a:lnTo>
                  <a:lnTo>
                    <a:pt x="24" y="14"/>
                  </a:lnTo>
                  <a:lnTo>
                    <a:pt x="21" y="14"/>
                  </a:lnTo>
                  <a:lnTo>
                    <a:pt x="21" y="14"/>
                  </a:lnTo>
                  <a:lnTo>
                    <a:pt x="21" y="16"/>
                  </a:lnTo>
                  <a:lnTo>
                    <a:pt x="21" y="16"/>
                  </a:lnTo>
                  <a:lnTo>
                    <a:pt x="19" y="19"/>
                  </a:lnTo>
                  <a:lnTo>
                    <a:pt x="19" y="21"/>
                  </a:lnTo>
                  <a:lnTo>
                    <a:pt x="19" y="23"/>
                  </a:lnTo>
                  <a:lnTo>
                    <a:pt x="19" y="23"/>
                  </a:lnTo>
                  <a:lnTo>
                    <a:pt x="17" y="23"/>
                  </a:lnTo>
                  <a:lnTo>
                    <a:pt x="17" y="23"/>
                  </a:lnTo>
                  <a:lnTo>
                    <a:pt x="17" y="23"/>
                  </a:lnTo>
                  <a:lnTo>
                    <a:pt x="17" y="23"/>
                  </a:lnTo>
                  <a:lnTo>
                    <a:pt x="19" y="23"/>
                  </a:lnTo>
                  <a:lnTo>
                    <a:pt x="19" y="23"/>
                  </a:lnTo>
                  <a:lnTo>
                    <a:pt x="19" y="23"/>
                  </a:lnTo>
                  <a:lnTo>
                    <a:pt x="19" y="26"/>
                  </a:lnTo>
                  <a:lnTo>
                    <a:pt x="19" y="26"/>
                  </a:lnTo>
                  <a:lnTo>
                    <a:pt x="19" y="26"/>
                  </a:lnTo>
                  <a:lnTo>
                    <a:pt x="19" y="26"/>
                  </a:lnTo>
                  <a:lnTo>
                    <a:pt x="19" y="26"/>
                  </a:lnTo>
                  <a:lnTo>
                    <a:pt x="17" y="28"/>
                  </a:lnTo>
                  <a:lnTo>
                    <a:pt x="17" y="28"/>
                  </a:lnTo>
                  <a:lnTo>
                    <a:pt x="17" y="30"/>
                  </a:lnTo>
                  <a:lnTo>
                    <a:pt x="19" y="33"/>
                  </a:lnTo>
                  <a:lnTo>
                    <a:pt x="19" y="33"/>
                  </a:lnTo>
                  <a:lnTo>
                    <a:pt x="19" y="33"/>
                  </a:lnTo>
                  <a:lnTo>
                    <a:pt x="19" y="35"/>
                  </a:lnTo>
                  <a:lnTo>
                    <a:pt x="19" y="35"/>
                  </a:lnTo>
                  <a:lnTo>
                    <a:pt x="21" y="35"/>
                  </a:lnTo>
                  <a:lnTo>
                    <a:pt x="21" y="35"/>
                  </a:lnTo>
                  <a:lnTo>
                    <a:pt x="21" y="37"/>
                  </a:lnTo>
                  <a:lnTo>
                    <a:pt x="21" y="37"/>
                  </a:lnTo>
                  <a:lnTo>
                    <a:pt x="24" y="40"/>
                  </a:lnTo>
                  <a:lnTo>
                    <a:pt x="24" y="40"/>
                  </a:lnTo>
                  <a:lnTo>
                    <a:pt x="24" y="40"/>
                  </a:lnTo>
                  <a:lnTo>
                    <a:pt x="26" y="40"/>
                  </a:lnTo>
                  <a:lnTo>
                    <a:pt x="26" y="40"/>
                  </a:lnTo>
                  <a:lnTo>
                    <a:pt x="26" y="40"/>
                  </a:lnTo>
                  <a:lnTo>
                    <a:pt x="26" y="40"/>
                  </a:lnTo>
                  <a:lnTo>
                    <a:pt x="24" y="40"/>
                  </a:lnTo>
                  <a:lnTo>
                    <a:pt x="24" y="40"/>
                  </a:lnTo>
                  <a:lnTo>
                    <a:pt x="24" y="42"/>
                  </a:lnTo>
                  <a:lnTo>
                    <a:pt x="24" y="42"/>
                  </a:lnTo>
                  <a:lnTo>
                    <a:pt x="24" y="42"/>
                  </a:lnTo>
                  <a:lnTo>
                    <a:pt x="21" y="42"/>
                  </a:lnTo>
                  <a:lnTo>
                    <a:pt x="21" y="45"/>
                  </a:lnTo>
                  <a:lnTo>
                    <a:pt x="21" y="45"/>
                  </a:lnTo>
                  <a:lnTo>
                    <a:pt x="21" y="47"/>
                  </a:lnTo>
                  <a:lnTo>
                    <a:pt x="24" y="47"/>
                  </a:lnTo>
                  <a:lnTo>
                    <a:pt x="24" y="47"/>
                  </a:lnTo>
                  <a:lnTo>
                    <a:pt x="24" y="47"/>
                  </a:lnTo>
                  <a:lnTo>
                    <a:pt x="24" y="47"/>
                  </a:lnTo>
                  <a:lnTo>
                    <a:pt x="24" y="47"/>
                  </a:lnTo>
                  <a:lnTo>
                    <a:pt x="24" y="47"/>
                  </a:lnTo>
                  <a:lnTo>
                    <a:pt x="26" y="47"/>
                  </a:lnTo>
                  <a:lnTo>
                    <a:pt x="26" y="47"/>
                  </a:lnTo>
                  <a:lnTo>
                    <a:pt x="26" y="47"/>
                  </a:lnTo>
                  <a:lnTo>
                    <a:pt x="26" y="47"/>
                  </a:lnTo>
                  <a:lnTo>
                    <a:pt x="26" y="49"/>
                  </a:lnTo>
                  <a:lnTo>
                    <a:pt x="26" y="49"/>
                  </a:lnTo>
                  <a:lnTo>
                    <a:pt x="26" y="49"/>
                  </a:lnTo>
                  <a:lnTo>
                    <a:pt x="26" y="49"/>
                  </a:lnTo>
                  <a:lnTo>
                    <a:pt x="26" y="52"/>
                  </a:lnTo>
                  <a:lnTo>
                    <a:pt x="24" y="52"/>
                  </a:lnTo>
                  <a:lnTo>
                    <a:pt x="24" y="54"/>
                  </a:lnTo>
                  <a:lnTo>
                    <a:pt x="24" y="56"/>
                  </a:lnTo>
                  <a:lnTo>
                    <a:pt x="24" y="61"/>
                  </a:lnTo>
                  <a:lnTo>
                    <a:pt x="26" y="61"/>
                  </a:lnTo>
                  <a:lnTo>
                    <a:pt x="26" y="64"/>
                  </a:lnTo>
                  <a:lnTo>
                    <a:pt x="26" y="64"/>
                  </a:lnTo>
                  <a:lnTo>
                    <a:pt x="26" y="66"/>
                  </a:lnTo>
                  <a:lnTo>
                    <a:pt x="26" y="68"/>
                  </a:lnTo>
                  <a:lnTo>
                    <a:pt x="26" y="71"/>
                  </a:lnTo>
                  <a:lnTo>
                    <a:pt x="29" y="71"/>
                  </a:lnTo>
                  <a:lnTo>
                    <a:pt x="29" y="73"/>
                  </a:lnTo>
                  <a:lnTo>
                    <a:pt x="29" y="73"/>
                  </a:lnTo>
                  <a:lnTo>
                    <a:pt x="26" y="75"/>
                  </a:lnTo>
                  <a:lnTo>
                    <a:pt x="24" y="75"/>
                  </a:lnTo>
                  <a:lnTo>
                    <a:pt x="24" y="78"/>
                  </a:lnTo>
                  <a:lnTo>
                    <a:pt x="24" y="78"/>
                  </a:lnTo>
                  <a:lnTo>
                    <a:pt x="26" y="80"/>
                  </a:lnTo>
                  <a:lnTo>
                    <a:pt x="26" y="80"/>
                  </a:lnTo>
                  <a:lnTo>
                    <a:pt x="26" y="80"/>
                  </a:lnTo>
                  <a:lnTo>
                    <a:pt x="26" y="80"/>
                  </a:lnTo>
                  <a:lnTo>
                    <a:pt x="26" y="80"/>
                  </a:lnTo>
                  <a:lnTo>
                    <a:pt x="26" y="80"/>
                  </a:lnTo>
                  <a:lnTo>
                    <a:pt x="26" y="80"/>
                  </a:lnTo>
                  <a:lnTo>
                    <a:pt x="26" y="80"/>
                  </a:lnTo>
                  <a:lnTo>
                    <a:pt x="29" y="82"/>
                  </a:lnTo>
                  <a:lnTo>
                    <a:pt x="26" y="82"/>
                  </a:lnTo>
                  <a:lnTo>
                    <a:pt x="26" y="82"/>
                  </a:lnTo>
                  <a:lnTo>
                    <a:pt x="26" y="82"/>
                  </a:lnTo>
                  <a:lnTo>
                    <a:pt x="26" y="85"/>
                  </a:lnTo>
                  <a:lnTo>
                    <a:pt x="26" y="85"/>
                  </a:lnTo>
                  <a:lnTo>
                    <a:pt x="26" y="85"/>
                  </a:lnTo>
                  <a:lnTo>
                    <a:pt x="29" y="87"/>
                  </a:lnTo>
                  <a:lnTo>
                    <a:pt x="31" y="90"/>
                  </a:lnTo>
                  <a:lnTo>
                    <a:pt x="31" y="92"/>
                  </a:lnTo>
                  <a:lnTo>
                    <a:pt x="31" y="92"/>
                  </a:lnTo>
                  <a:lnTo>
                    <a:pt x="31" y="94"/>
                  </a:lnTo>
                  <a:lnTo>
                    <a:pt x="31" y="94"/>
                  </a:lnTo>
                  <a:lnTo>
                    <a:pt x="31" y="94"/>
                  </a:lnTo>
                  <a:lnTo>
                    <a:pt x="31" y="97"/>
                  </a:lnTo>
                  <a:lnTo>
                    <a:pt x="31" y="97"/>
                  </a:lnTo>
                  <a:lnTo>
                    <a:pt x="31" y="97"/>
                  </a:lnTo>
                  <a:lnTo>
                    <a:pt x="29" y="99"/>
                  </a:lnTo>
                  <a:lnTo>
                    <a:pt x="29" y="99"/>
                  </a:lnTo>
                  <a:lnTo>
                    <a:pt x="29" y="99"/>
                  </a:lnTo>
                  <a:lnTo>
                    <a:pt x="29" y="101"/>
                  </a:lnTo>
                  <a:lnTo>
                    <a:pt x="31" y="101"/>
                  </a:lnTo>
                  <a:lnTo>
                    <a:pt x="31" y="101"/>
                  </a:lnTo>
                  <a:lnTo>
                    <a:pt x="31" y="101"/>
                  </a:lnTo>
                  <a:lnTo>
                    <a:pt x="31" y="104"/>
                  </a:lnTo>
                  <a:lnTo>
                    <a:pt x="31" y="104"/>
                  </a:lnTo>
                  <a:lnTo>
                    <a:pt x="29" y="104"/>
                  </a:lnTo>
                  <a:lnTo>
                    <a:pt x="29" y="106"/>
                  </a:lnTo>
                  <a:lnTo>
                    <a:pt x="29" y="108"/>
                  </a:lnTo>
                  <a:lnTo>
                    <a:pt x="26" y="108"/>
                  </a:lnTo>
                  <a:lnTo>
                    <a:pt x="26" y="108"/>
                  </a:lnTo>
                  <a:lnTo>
                    <a:pt x="26" y="111"/>
                  </a:lnTo>
                  <a:lnTo>
                    <a:pt x="26" y="113"/>
                  </a:lnTo>
                  <a:lnTo>
                    <a:pt x="26" y="113"/>
                  </a:lnTo>
                  <a:lnTo>
                    <a:pt x="26" y="113"/>
                  </a:lnTo>
                  <a:lnTo>
                    <a:pt x="26" y="113"/>
                  </a:lnTo>
                  <a:lnTo>
                    <a:pt x="26" y="113"/>
                  </a:lnTo>
                  <a:lnTo>
                    <a:pt x="29" y="116"/>
                  </a:lnTo>
                  <a:lnTo>
                    <a:pt x="29" y="116"/>
                  </a:lnTo>
                  <a:lnTo>
                    <a:pt x="31" y="116"/>
                  </a:lnTo>
                  <a:lnTo>
                    <a:pt x="31" y="116"/>
                  </a:lnTo>
                  <a:lnTo>
                    <a:pt x="31" y="116"/>
                  </a:lnTo>
                  <a:lnTo>
                    <a:pt x="33" y="118"/>
                  </a:lnTo>
                  <a:lnTo>
                    <a:pt x="33" y="120"/>
                  </a:lnTo>
                  <a:lnTo>
                    <a:pt x="33" y="120"/>
                  </a:lnTo>
                  <a:lnTo>
                    <a:pt x="33" y="120"/>
                  </a:lnTo>
                  <a:lnTo>
                    <a:pt x="33" y="120"/>
                  </a:lnTo>
                  <a:lnTo>
                    <a:pt x="33" y="120"/>
                  </a:lnTo>
                  <a:lnTo>
                    <a:pt x="33" y="123"/>
                  </a:lnTo>
                  <a:lnTo>
                    <a:pt x="36" y="125"/>
                  </a:lnTo>
                  <a:lnTo>
                    <a:pt x="36" y="127"/>
                  </a:lnTo>
                  <a:lnTo>
                    <a:pt x="36" y="127"/>
                  </a:lnTo>
                  <a:lnTo>
                    <a:pt x="33" y="127"/>
                  </a:lnTo>
                  <a:lnTo>
                    <a:pt x="33" y="127"/>
                  </a:lnTo>
                  <a:lnTo>
                    <a:pt x="33" y="127"/>
                  </a:lnTo>
                  <a:lnTo>
                    <a:pt x="33" y="127"/>
                  </a:lnTo>
                  <a:lnTo>
                    <a:pt x="36" y="127"/>
                  </a:lnTo>
                  <a:lnTo>
                    <a:pt x="36" y="130"/>
                  </a:lnTo>
                  <a:lnTo>
                    <a:pt x="38" y="144"/>
                  </a:lnTo>
                  <a:lnTo>
                    <a:pt x="40" y="158"/>
                  </a:lnTo>
                  <a:lnTo>
                    <a:pt x="40" y="161"/>
                  </a:lnTo>
                  <a:lnTo>
                    <a:pt x="38" y="161"/>
                  </a:lnTo>
                  <a:lnTo>
                    <a:pt x="36" y="161"/>
                  </a:lnTo>
                  <a:lnTo>
                    <a:pt x="36" y="161"/>
                  </a:lnTo>
                  <a:lnTo>
                    <a:pt x="36" y="161"/>
                  </a:lnTo>
                  <a:lnTo>
                    <a:pt x="36" y="161"/>
                  </a:lnTo>
                  <a:lnTo>
                    <a:pt x="33" y="161"/>
                  </a:lnTo>
                  <a:lnTo>
                    <a:pt x="33" y="163"/>
                  </a:lnTo>
                  <a:lnTo>
                    <a:pt x="33" y="163"/>
                  </a:lnTo>
                  <a:lnTo>
                    <a:pt x="33" y="163"/>
                  </a:lnTo>
                  <a:lnTo>
                    <a:pt x="36" y="165"/>
                  </a:lnTo>
                  <a:lnTo>
                    <a:pt x="36" y="165"/>
                  </a:lnTo>
                  <a:lnTo>
                    <a:pt x="36" y="168"/>
                  </a:lnTo>
                  <a:lnTo>
                    <a:pt x="33" y="168"/>
                  </a:lnTo>
                  <a:lnTo>
                    <a:pt x="33" y="168"/>
                  </a:lnTo>
                  <a:lnTo>
                    <a:pt x="31" y="170"/>
                  </a:lnTo>
                  <a:lnTo>
                    <a:pt x="29" y="170"/>
                  </a:lnTo>
                  <a:lnTo>
                    <a:pt x="26" y="172"/>
                  </a:lnTo>
                  <a:lnTo>
                    <a:pt x="26" y="175"/>
                  </a:lnTo>
                  <a:lnTo>
                    <a:pt x="26" y="175"/>
                  </a:lnTo>
                  <a:lnTo>
                    <a:pt x="26" y="172"/>
                  </a:lnTo>
                  <a:lnTo>
                    <a:pt x="26" y="172"/>
                  </a:lnTo>
                  <a:lnTo>
                    <a:pt x="24" y="172"/>
                  </a:lnTo>
                  <a:lnTo>
                    <a:pt x="24" y="172"/>
                  </a:lnTo>
                  <a:lnTo>
                    <a:pt x="24" y="177"/>
                  </a:lnTo>
                  <a:lnTo>
                    <a:pt x="24" y="177"/>
                  </a:lnTo>
                  <a:lnTo>
                    <a:pt x="24" y="179"/>
                  </a:lnTo>
                  <a:lnTo>
                    <a:pt x="21" y="179"/>
                  </a:lnTo>
                  <a:lnTo>
                    <a:pt x="21" y="179"/>
                  </a:lnTo>
                  <a:lnTo>
                    <a:pt x="21" y="179"/>
                  </a:lnTo>
                  <a:lnTo>
                    <a:pt x="21" y="182"/>
                  </a:lnTo>
                  <a:lnTo>
                    <a:pt x="21" y="182"/>
                  </a:lnTo>
                  <a:lnTo>
                    <a:pt x="21" y="182"/>
                  </a:lnTo>
                  <a:lnTo>
                    <a:pt x="21" y="182"/>
                  </a:lnTo>
                  <a:lnTo>
                    <a:pt x="21" y="182"/>
                  </a:lnTo>
                  <a:lnTo>
                    <a:pt x="17" y="191"/>
                  </a:lnTo>
                  <a:lnTo>
                    <a:pt x="17" y="194"/>
                  </a:lnTo>
                  <a:lnTo>
                    <a:pt x="14" y="210"/>
                  </a:lnTo>
                  <a:lnTo>
                    <a:pt x="14" y="210"/>
                  </a:lnTo>
                  <a:lnTo>
                    <a:pt x="14" y="210"/>
                  </a:lnTo>
                  <a:lnTo>
                    <a:pt x="14" y="210"/>
                  </a:lnTo>
                  <a:lnTo>
                    <a:pt x="14" y="210"/>
                  </a:lnTo>
                  <a:lnTo>
                    <a:pt x="14" y="213"/>
                  </a:lnTo>
                  <a:lnTo>
                    <a:pt x="14" y="213"/>
                  </a:lnTo>
                  <a:lnTo>
                    <a:pt x="12" y="217"/>
                  </a:lnTo>
                  <a:lnTo>
                    <a:pt x="12" y="217"/>
                  </a:lnTo>
                  <a:lnTo>
                    <a:pt x="12" y="220"/>
                  </a:lnTo>
                  <a:lnTo>
                    <a:pt x="12" y="220"/>
                  </a:lnTo>
                  <a:lnTo>
                    <a:pt x="10" y="220"/>
                  </a:lnTo>
                  <a:lnTo>
                    <a:pt x="7" y="220"/>
                  </a:lnTo>
                  <a:lnTo>
                    <a:pt x="7" y="220"/>
                  </a:lnTo>
                  <a:lnTo>
                    <a:pt x="7" y="222"/>
                  </a:lnTo>
                  <a:lnTo>
                    <a:pt x="2" y="232"/>
                  </a:lnTo>
                  <a:lnTo>
                    <a:pt x="0" y="234"/>
                  </a:lnTo>
                  <a:lnTo>
                    <a:pt x="0" y="236"/>
                  </a:lnTo>
                  <a:lnTo>
                    <a:pt x="0" y="236"/>
                  </a:lnTo>
                  <a:lnTo>
                    <a:pt x="2" y="236"/>
                  </a:lnTo>
                  <a:lnTo>
                    <a:pt x="2" y="239"/>
                  </a:lnTo>
                  <a:lnTo>
                    <a:pt x="2" y="239"/>
                  </a:lnTo>
                  <a:lnTo>
                    <a:pt x="0" y="241"/>
                  </a:lnTo>
                  <a:lnTo>
                    <a:pt x="0" y="241"/>
                  </a:lnTo>
                  <a:lnTo>
                    <a:pt x="0" y="243"/>
                  </a:lnTo>
                  <a:lnTo>
                    <a:pt x="0" y="243"/>
                  </a:lnTo>
                  <a:lnTo>
                    <a:pt x="0" y="243"/>
                  </a:lnTo>
                  <a:lnTo>
                    <a:pt x="5" y="262"/>
                  </a:lnTo>
                  <a:lnTo>
                    <a:pt x="5" y="265"/>
                  </a:lnTo>
                  <a:lnTo>
                    <a:pt x="5" y="265"/>
                  </a:lnTo>
                  <a:lnTo>
                    <a:pt x="7" y="265"/>
                  </a:lnTo>
                  <a:lnTo>
                    <a:pt x="7" y="269"/>
                  </a:lnTo>
                  <a:lnTo>
                    <a:pt x="10" y="277"/>
                  </a:lnTo>
                  <a:lnTo>
                    <a:pt x="10" y="279"/>
                  </a:lnTo>
                  <a:lnTo>
                    <a:pt x="12" y="284"/>
                  </a:lnTo>
                  <a:lnTo>
                    <a:pt x="12" y="286"/>
                  </a:lnTo>
                  <a:lnTo>
                    <a:pt x="12" y="286"/>
                  </a:lnTo>
                  <a:lnTo>
                    <a:pt x="12" y="293"/>
                  </a:lnTo>
                  <a:lnTo>
                    <a:pt x="14" y="293"/>
                  </a:lnTo>
                  <a:lnTo>
                    <a:pt x="14" y="295"/>
                  </a:lnTo>
                  <a:lnTo>
                    <a:pt x="14" y="298"/>
                  </a:lnTo>
                  <a:lnTo>
                    <a:pt x="17" y="298"/>
                  </a:lnTo>
                  <a:lnTo>
                    <a:pt x="17" y="298"/>
                  </a:lnTo>
                  <a:lnTo>
                    <a:pt x="19" y="298"/>
                  </a:lnTo>
                  <a:lnTo>
                    <a:pt x="19" y="295"/>
                  </a:lnTo>
                  <a:lnTo>
                    <a:pt x="24" y="298"/>
                  </a:lnTo>
                  <a:lnTo>
                    <a:pt x="24" y="298"/>
                  </a:lnTo>
                  <a:lnTo>
                    <a:pt x="26" y="298"/>
                  </a:lnTo>
                  <a:lnTo>
                    <a:pt x="26" y="300"/>
                  </a:lnTo>
                  <a:lnTo>
                    <a:pt x="26" y="303"/>
                  </a:lnTo>
                  <a:lnTo>
                    <a:pt x="26" y="307"/>
                  </a:lnTo>
                  <a:lnTo>
                    <a:pt x="29" y="310"/>
                  </a:lnTo>
                  <a:lnTo>
                    <a:pt x="29" y="310"/>
                  </a:lnTo>
                  <a:lnTo>
                    <a:pt x="29" y="312"/>
                  </a:lnTo>
                  <a:lnTo>
                    <a:pt x="26" y="312"/>
                  </a:lnTo>
                  <a:lnTo>
                    <a:pt x="26" y="312"/>
                  </a:lnTo>
                  <a:lnTo>
                    <a:pt x="24" y="312"/>
                  </a:lnTo>
                  <a:lnTo>
                    <a:pt x="24" y="314"/>
                  </a:lnTo>
                  <a:lnTo>
                    <a:pt x="24" y="317"/>
                  </a:lnTo>
                  <a:lnTo>
                    <a:pt x="26" y="317"/>
                  </a:lnTo>
                  <a:lnTo>
                    <a:pt x="26" y="317"/>
                  </a:lnTo>
                  <a:lnTo>
                    <a:pt x="26" y="319"/>
                  </a:lnTo>
                  <a:lnTo>
                    <a:pt x="26" y="319"/>
                  </a:lnTo>
                  <a:lnTo>
                    <a:pt x="26" y="319"/>
                  </a:lnTo>
                  <a:lnTo>
                    <a:pt x="26" y="319"/>
                  </a:lnTo>
                  <a:lnTo>
                    <a:pt x="26" y="321"/>
                  </a:lnTo>
                  <a:lnTo>
                    <a:pt x="26" y="321"/>
                  </a:lnTo>
                  <a:lnTo>
                    <a:pt x="26" y="321"/>
                  </a:lnTo>
                  <a:lnTo>
                    <a:pt x="26" y="321"/>
                  </a:lnTo>
                  <a:lnTo>
                    <a:pt x="24" y="321"/>
                  </a:lnTo>
                  <a:lnTo>
                    <a:pt x="21" y="321"/>
                  </a:lnTo>
                  <a:lnTo>
                    <a:pt x="21" y="321"/>
                  </a:lnTo>
                  <a:lnTo>
                    <a:pt x="21" y="324"/>
                  </a:lnTo>
                  <a:lnTo>
                    <a:pt x="19" y="324"/>
                  </a:lnTo>
                  <a:lnTo>
                    <a:pt x="17" y="324"/>
                  </a:lnTo>
                  <a:lnTo>
                    <a:pt x="17" y="326"/>
                  </a:lnTo>
                  <a:lnTo>
                    <a:pt x="17" y="326"/>
                  </a:lnTo>
                  <a:lnTo>
                    <a:pt x="17" y="326"/>
                  </a:lnTo>
                  <a:lnTo>
                    <a:pt x="14" y="326"/>
                  </a:lnTo>
                  <a:lnTo>
                    <a:pt x="14" y="326"/>
                  </a:lnTo>
                  <a:lnTo>
                    <a:pt x="14" y="326"/>
                  </a:lnTo>
                  <a:lnTo>
                    <a:pt x="14" y="324"/>
                  </a:lnTo>
                  <a:lnTo>
                    <a:pt x="12" y="324"/>
                  </a:lnTo>
                  <a:lnTo>
                    <a:pt x="10" y="324"/>
                  </a:lnTo>
                  <a:lnTo>
                    <a:pt x="7" y="324"/>
                  </a:lnTo>
                  <a:lnTo>
                    <a:pt x="7" y="324"/>
                  </a:lnTo>
                  <a:lnTo>
                    <a:pt x="7" y="324"/>
                  </a:lnTo>
                  <a:lnTo>
                    <a:pt x="7" y="326"/>
                  </a:lnTo>
                  <a:lnTo>
                    <a:pt x="7" y="326"/>
                  </a:lnTo>
                  <a:lnTo>
                    <a:pt x="14" y="329"/>
                  </a:lnTo>
                  <a:lnTo>
                    <a:pt x="24" y="329"/>
                  </a:lnTo>
                  <a:lnTo>
                    <a:pt x="31" y="331"/>
                  </a:lnTo>
                  <a:lnTo>
                    <a:pt x="38" y="333"/>
                  </a:lnTo>
                  <a:lnTo>
                    <a:pt x="47" y="336"/>
                  </a:lnTo>
                  <a:lnTo>
                    <a:pt x="55" y="338"/>
                  </a:lnTo>
                  <a:lnTo>
                    <a:pt x="55" y="338"/>
                  </a:lnTo>
                  <a:lnTo>
                    <a:pt x="55" y="338"/>
                  </a:lnTo>
                  <a:lnTo>
                    <a:pt x="55" y="338"/>
                  </a:lnTo>
                  <a:lnTo>
                    <a:pt x="55" y="338"/>
                  </a:lnTo>
                  <a:lnTo>
                    <a:pt x="55" y="338"/>
                  </a:lnTo>
                  <a:lnTo>
                    <a:pt x="57" y="340"/>
                  </a:lnTo>
                  <a:lnTo>
                    <a:pt x="59" y="340"/>
                  </a:lnTo>
                  <a:lnTo>
                    <a:pt x="59" y="343"/>
                  </a:lnTo>
                  <a:lnTo>
                    <a:pt x="59" y="343"/>
                  </a:lnTo>
                  <a:lnTo>
                    <a:pt x="59" y="343"/>
                  </a:lnTo>
                  <a:lnTo>
                    <a:pt x="59" y="343"/>
                  </a:lnTo>
                  <a:lnTo>
                    <a:pt x="62" y="343"/>
                  </a:lnTo>
                  <a:lnTo>
                    <a:pt x="62" y="343"/>
                  </a:lnTo>
                  <a:lnTo>
                    <a:pt x="62" y="343"/>
                  </a:lnTo>
                  <a:lnTo>
                    <a:pt x="62" y="343"/>
                  </a:lnTo>
                  <a:lnTo>
                    <a:pt x="62" y="345"/>
                  </a:lnTo>
                  <a:lnTo>
                    <a:pt x="62" y="345"/>
                  </a:lnTo>
                  <a:lnTo>
                    <a:pt x="62" y="345"/>
                  </a:lnTo>
                  <a:lnTo>
                    <a:pt x="64" y="345"/>
                  </a:lnTo>
                  <a:lnTo>
                    <a:pt x="64" y="345"/>
                  </a:lnTo>
                  <a:lnTo>
                    <a:pt x="69" y="343"/>
                  </a:lnTo>
                  <a:lnTo>
                    <a:pt x="69" y="343"/>
                  </a:lnTo>
                  <a:lnTo>
                    <a:pt x="69" y="343"/>
                  </a:lnTo>
                  <a:lnTo>
                    <a:pt x="71" y="340"/>
                  </a:lnTo>
                  <a:lnTo>
                    <a:pt x="71" y="340"/>
                  </a:lnTo>
                  <a:lnTo>
                    <a:pt x="76" y="338"/>
                  </a:lnTo>
                  <a:lnTo>
                    <a:pt x="81" y="338"/>
                  </a:lnTo>
                  <a:lnTo>
                    <a:pt x="81" y="338"/>
                  </a:lnTo>
                  <a:lnTo>
                    <a:pt x="81" y="338"/>
                  </a:lnTo>
                  <a:lnTo>
                    <a:pt x="81" y="336"/>
                  </a:lnTo>
                  <a:lnTo>
                    <a:pt x="81" y="336"/>
                  </a:lnTo>
                  <a:lnTo>
                    <a:pt x="81" y="336"/>
                  </a:lnTo>
                  <a:lnTo>
                    <a:pt x="83" y="333"/>
                  </a:lnTo>
                  <a:lnTo>
                    <a:pt x="83" y="333"/>
                  </a:lnTo>
                  <a:lnTo>
                    <a:pt x="85" y="331"/>
                  </a:lnTo>
                  <a:lnTo>
                    <a:pt x="88" y="331"/>
                  </a:lnTo>
                  <a:lnTo>
                    <a:pt x="88" y="331"/>
                  </a:lnTo>
                  <a:lnTo>
                    <a:pt x="88" y="331"/>
                  </a:lnTo>
                  <a:lnTo>
                    <a:pt x="88" y="331"/>
                  </a:lnTo>
                  <a:lnTo>
                    <a:pt x="88" y="331"/>
                  </a:lnTo>
                  <a:lnTo>
                    <a:pt x="88" y="329"/>
                  </a:lnTo>
                  <a:lnTo>
                    <a:pt x="88" y="329"/>
                  </a:lnTo>
                  <a:lnTo>
                    <a:pt x="90" y="329"/>
                  </a:lnTo>
                  <a:lnTo>
                    <a:pt x="90" y="329"/>
                  </a:lnTo>
                  <a:lnTo>
                    <a:pt x="90" y="329"/>
                  </a:lnTo>
                  <a:lnTo>
                    <a:pt x="90" y="329"/>
                  </a:lnTo>
                  <a:lnTo>
                    <a:pt x="92" y="329"/>
                  </a:lnTo>
                  <a:lnTo>
                    <a:pt x="95" y="329"/>
                  </a:lnTo>
                  <a:lnTo>
                    <a:pt x="97" y="326"/>
                  </a:lnTo>
                  <a:lnTo>
                    <a:pt x="99" y="326"/>
                  </a:lnTo>
                  <a:lnTo>
                    <a:pt x="99" y="326"/>
                  </a:lnTo>
                  <a:lnTo>
                    <a:pt x="99" y="326"/>
                  </a:lnTo>
                  <a:lnTo>
                    <a:pt x="102" y="326"/>
                  </a:lnTo>
                  <a:lnTo>
                    <a:pt x="102" y="326"/>
                  </a:lnTo>
                  <a:lnTo>
                    <a:pt x="102" y="326"/>
                  </a:lnTo>
                  <a:lnTo>
                    <a:pt x="104" y="326"/>
                  </a:lnTo>
                  <a:lnTo>
                    <a:pt x="107" y="326"/>
                  </a:lnTo>
                  <a:lnTo>
                    <a:pt x="109" y="326"/>
                  </a:lnTo>
                  <a:lnTo>
                    <a:pt x="109" y="324"/>
                  </a:lnTo>
                  <a:lnTo>
                    <a:pt x="111" y="324"/>
                  </a:lnTo>
                  <a:lnTo>
                    <a:pt x="111" y="324"/>
                  </a:lnTo>
                  <a:lnTo>
                    <a:pt x="111" y="321"/>
                  </a:lnTo>
                  <a:lnTo>
                    <a:pt x="118" y="319"/>
                  </a:lnTo>
                  <a:lnTo>
                    <a:pt x="118" y="319"/>
                  </a:lnTo>
                  <a:lnTo>
                    <a:pt x="118" y="319"/>
                  </a:lnTo>
                  <a:lnTo>
                    <a:pt x="121" y="319"/>
                  </a:lnTo>
                  <a:lnTo>
                    <a:pt x="121" y="319"/>
                  </a:lnTo>
                  <a:lnTo>
                    <a:pt x="121" y="319"/>
                  </a:lnTo>
                  <a:lnTo>
                    <a:pt x="121" y="319"/>
                  </a:lnTo>
                  <a:lnTo>
                    <a:pt x="121" y="319"/>
                  </a:lnTo>
                  <a:lnTo>
                    <a:pt x="123" y="319"/>
                  </a:lnTo>
                  <a:lnTo>
                    <a:pt x="123" y="319"/>
                  </a:lnTo>
                  <a:lnTo>
                    <a:pt x="126" y="319"/>
                  </a:lnTo>
                  <a:lnTo>
                    <a:pt x="126" y="319"/>
                  </a:lnTo>
                  <a:lnTo>
                    <a:pt x="126" y="319"/>
                  </a:lnTo>
                  <a:lnTo>
                    <a:pt x="128" y="319"/>
                  </a:lnTo>
                  <a:lnTo>
                    <a:pt x="130" y="319"/>
                  </a:lnTo>
                  <a:lnTo>
                    <a:pt x="133" y="319"/>
                  </a:lnTo>
                  <a:lnTo>
                    <a:pt x="133" y="317"/>
                  </a:lnTo>
                  <a:lnTo>
                    <a:pt x="137" y="314"/>
                  </a:lnTo>
                  <a:lnTo>
                    <a:pt x="137" y="314"/>
                  </a:lnTo>
                  <a:lnTo>
                    <a:pt x="140" y="312"/>
                  </a:lnTo>
                  <a:lnTo>
                    <a:pt x="140" y="312"/>
                  </a:lnTo>
                  <a:lnTo>
                    <a:pt x="142" y="312"/>
                  </a:lnTo>
                  <a:lnTo>
                    <a:pt x="142" y="312"/>
                  </a:lnTo>
                  <a:lnTo>
                    <a:pt x="142" y="312"/>
                  </a:lnTo>
                  <a:lnTo>
                    <a:pt x="142" y="312"/>
                  </a:lnTo>
                  <a:lnTo>
                    <a:pt x="147" y="310"/>
                  </a:lnTo>
                  <a:lnTo>
                    <a:pt x="149" y="310"/>
                  </a:lnTo>
                  <a:lnTo>
                    <a:pt x="149" y="310"/>
                  </a:lnTo>
                  <a:lnTo>
                    <a:pt x="149" y="307"/>
                  </a:lnTo>
                  <a:lnTo>
                    <a:pt x="149" y="307"/>
                  </a:lnTo>
                  <a:lnTo>
                    <a:pt x="154" y="305"/>
                  </a:lnTo>
                  <a:lnTo>
                    <a:pt x="154" y="305"/>
                  </a:lnTo>
                  <a:lnTo>
                    <a:pt x="154" y="305"/>
                  </a:lnTo>
                  <a:lnTo>
                    <a:pt x="159" y="303"/>
                  </a:lnTo>
                  <a:lnTo>
                    <a:pt x="168" y="300"/>
                  </a:lnTo>
                  <a:lnTo>
                    <a:pt x="170" y="300"/>
                  </a:lnTo>
                  <a:lnTo>
                    <a:pt x="170" y="300"/>
                  </a:lnTo>
                  <a:lnTo>
                    <a:pt x="170" y="300"/>
                  </a:lnTo>
                  <a:lnTo>
                    <a:pt x="170" y="298"/>
                  </a:lnTo>
                  <a:lnTo>
                    <a:pt x="170" y="298"/>
                  </a:lnTo>
                  <a:lnTo>
                    <a:pt x="175" y="298"/>
                  </a:lnTo>
                  <a:lnTo>
                    <a:pt x="178" y="295"/>
                  </a:lnTo>
                  <a:lnTo>
                    <a:pt x="178" y="295"/>
                  </a:lnTo>
                  <a:lnTo>
                    <a:pt x="178" y="295"/>
                  </a:lnTo>
                  <a:lnTo>
                    <a:pt x="180" y="293"/>
                  </a:lnTo>
                  <a:lnTo>
                    <a:pt x="182" y="293"/>
                  </a:lnTo>
                  <a:lnTo>
                    <a:pt x="182" y="291"/>
                  </a:lnTo>
                  <a:lnTo>
                    <a:pt x="187" y="291"/>
                  </a:lnTo>
                  <a:lnTo>
                    <a:pt x="187" y="291"/>
                  </a:lnTo>
                  <a:lnTo>
                    <a:pt x="187" y="291"/>
                  </a:lnTo>
                  <a:lnTo>
                    <a:pt x="189" y="291"/>
                  </a:lnTo>
                  <a:lnTo>
                    <a:pt x="189" y="291"/>
                  </a:lnTo>
                  <a:lnTo>
                    <a:pt x="189" y="288"/>
                  </a:lnTo>
                  <a:lnTo>
                    <a:pt x="189" y="288"/>
                  </a:lnTo>
                  <a:lnTo>
                    <a:pt x="192" y="288"/>
                  </a:lnTo>
                  <a:lnTo>
                    <a:pt x="194" y="288"/>
                  </a:lnTo>
                  <a:lnTo>
                    <a:pt x="213" y="291"/>
                  </a:lnTo>
                  <a:lnTo>
                    <a:pt x="223" y="288"/>
                  </a:lnTo>
                  <a:lnTo>
                    <a:pt x="225" y="288"/>
                  </a:lnTo>
                  <a:lnTo>
                    <a:pt x="227" y="286"/>
                  </a:lnTo>
                  <a:lnTo>
                    <a:pt x="227" y="286"/>
                  </a:lnTo>
                  <a:lnTo>
                    <a:pt x="227" y="284"/>
                  </a:lnTo>
                  <a:lnTo>
                    <a:pt x="227" y="281"/>
                  </a:lnTo>
                  <a:lnTo>
                    <a:pt x="227" y="281"/>
                  </a:lnTo>
                  <a:lnTo>
                    <a:pt x="230" y="279"/>
                  </a:lnTo>
                  <a:lnTo>
                    <a:pt x="230" y="277"/>
                  </a:lnTo>
                  <a:lnTo>
                    <a:pt x="232" y="274"/>
                  </a:lnTo>
                  <a:lnTo>
                    <a:pt x="234" y="274"/>
                  </a:lnTo>
                  <a:lnTo>
                    <a:pt x="237" y="272"/>
                  </a:lnTo>
                  <a:lnTo>
                    <a:pt x="237" y="272"/>
                  </a:lnTo>
                  <a:lnTo>
                    <a:pt x="237" y="272"/>
                  </a:lnTo>
                  <a:lnTo>
                    <a:pt x="237" y="269"/>
                  </a:lnTo>
                  <a:lnTo>
                    <a:pt x="237" y="269"/>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79" name="Freeform 101">
              <a:extLst>
                <a:ext uri="{FF2B5EF4-FFF2-40B4-BE49-F238E27FC236}">
                  <a16:creationId xmlns:a16="http://schemas.microsoft.com/office/drawing/2014/main" id="{442E6B45-4930-0EC2-1400-0B4BAB41EF2B}"/>
                </a:ext>
              </a:extLst>
            </p:cNvPr>
            <p:cNvSpPr>
              <a:spLocks/>
            </p:cNvSpPr>
            <p:nvPr/>
          </p:nvSpPr>
          <p:spPr bwMode="auto">
            <a:xfrm>
              <a:off x="5789612" y="2401454"/>
              <a:ext cx="255588" cy="63500"/>
            </a:xfrm>
            <a:custGeom>
              <a:avLst/>
              <a:gdLst>
                <a:gd name="T0" fmla="*/ 156 w 161"/>
                <a:gd name="T1" fmla="*/ 17 h 40"/>
                <a:gd name="T2" fmla="*/ 151 w 161"/>
                <a:gd name="T3" fmla="*/ 14 h 40"/>
                <a:gd name="T4" fmla="*/ 142 w 161"/>
                <a:gd name="T5" fmla="*/ 17 h 40"/>
                <a:gd name="T6" fmla="*/ 127 w 161"/>
                <a:gd name="T7" fmla="*/ 17 h 40"/>
                <a:gd name="T8" fmla="*/ 123 w 161"/>
                <a:gd name="T9" fmla="*/ 10 h 40"/>
                <a:gd name="T10" fmla="*/ 109 w 161"/>
                <a:gd name="T11" fmla="*/ 10 h 40"/>
                <a:gd name="T12" fmla="*/ 101 w 161"/>
                <a:gd name="T13" fmla="*/ 3 h 40"/>
                <a:gd name="T14" fmla="*/ 83 w 161"/>
                <a:gd name="T15" fmla="*/ 5 h 40"/>
                <a:gd name="T16" fmla="*/ 73 w 161"/>
                <a:gd name="T17" fmla="*/ 7 h 40"/>
                <a:gd name="T18" fmla="*/ 68 w 161"/>
                <a:gd name="T19" fmla="*/ 12 h 40"/>
                <a:gd name="T20" fmla="*/ 45 w 161"/>
                <a:gd name="T21" fmla="*/ 12 h 40"/>
                <a:gd name="T22" fmla="*/ 23 w 161"/>
                <a:gd name="T23" fmla="*/ 12 h 40"/>
                <a:gd name="T24" fmla="*/ 16 w 161"/>
                <a:gd name="T25" fmla="*/ 14 h 40"/>
                <a:gd name="T26" fmla="*/ 16 w 161"/>
                <a:gd name="T27" fmla="*/ 22 h 40"/>
                <a:gd name="T28" fmla="*/ 19 w 161"/>
                <a:gd name="T29" fmla="*/ 26 h 40"/>
                <a:gd name="T30" fmla="*/ 28 w 161"/>
                <a:gd name="T31" fmla="*/ 26 h 40"/>
                <a:gd name="T32" fmla="*/ 28 w 161"/>
                <a:gd name="T33" fmla="*/ 22 h 40"/>
                <a:gd name="T34" fmla="*/ 30 w 161"/>
                <a:gd name="T35" fmla="*/ 24 h 40"/>
                <a:gd name="T36" fmla="*/ 38 w 161"/>
                <a:gd name="T37" fmla="*/ 19 h 40"/>
                <a:gd name="T38" fmla="*/ 64 w 161"/>
                <a:gd name="T39" fmla="*/ 19 h 40"/>
                <a:gd name="T40" fmla="*/ 68 w 161"/>
                <a:gd name="T41" fmla="*/ 17 h 40"/>
                <a:gd name="T42" fmla="*/ 73 w 161"/>
                <a:gd name="T43" fmla="*/ 17 h 40"/>
                <a:gd name="T44" fmla="*/ 80 w 161"/>
                <a:gd name="T45" fmla="*/ 19 h 40"/>
                <a:gd name="T46" fmla="*/ 83 w 161"/>
                <a:gd name="T47" fmla="*/ 19 h 40"/>
                <a:gd name="T48" fmla="*/ 73 w 161"/>
                <a:gd name="T49" fmla="*/ 17 h 40"/>
                <a:gd name="T50" fmla="*/ 68 w 161"/>
                <a:gd name="T51" fmla="*/ 17 h 40"/>
                <a:gd name="T52" fmla="*/ 64 w 161"/>
                <a:gd name="T53" fmla="*/ 19 h 40"/>
                <a:gd name="T54" fmla="*/ 61 w 161"/>
                <a:gd name="T55" fmla="*/ 19 h 40"/>
                <a:gd name="T56" fmla="*/ 52 w 161"/>
                <a:gd name="T57" fmla="*/ 22 h 40"/>
                <a:gd name="T58" fmla="*/ 45 w 161"/>
                <a:gd name="T59" fmla="*/ 22 h 40"/>
                <a:gd name="T60" fmla="*/ 33 w 161"/>
                <a:gd name="T61" fmla="*/ 24 h 40"/>
                <a:gd name="T62" fmla="*/ 33 w 161"/>
                <a:gd name="T63" fmla="*/ 29 h 40"/>
                <a:gd name="T64" fmla="*/ 35 w 161"/>
                <a:gd name="T65" fmla="*/ 29 h 40"/>
                <a:gd name="T66" fmla="*/ 33 w 161"/>
                <a:gd name="T67" fmla="*/ 29 h 40"/>
                <a:gd name="T68" fmla="*/ 26 w 161"/>
                <a:gd name="T69" fmla="*/ 29 h 40"/>
                <a:gd name="T70" fmla="*/ 21 w 161"/>
                <a:gd name="T71" fmla="*/ 31 h 40"/>
                <a:gd name="T72" fmla="*/ 23 w 161"/>
                <a:gd name="T73" fmla="*/ 33 h 40"/>
                <a:gd name="T74" fmla="*/ 21 w 161"/>
                <a:gd name="T75" fmla="*/ 31 h 40"/>
                <a:gd name="T76" fmla="*/ 14 w 161"/>
                <a:gd name="T77" fmla="*/ 29 h 40"/>
                <a:gd name="T78" fmla="*/ 12 w 161"/>
                <a:gd name="T79" fmla="*/ 22 h 40"/>
                <a:gd name="T80" fmla="*/ 9 w 161"/>
                <a:gd name="T81" fmla="*/ 19 h 40"/>
                <a:gd name="T82" fmla="*/ 2 w 161"/>
                <a:gd name="T83" fmla="*/ 24 h 40"/>
                <a:gd name="T84" fmla="*/ 0 w 161"/>
                <a:gd name="T85" fmla="*/ 29 h 40"/>
                <a:gd name="T86" fmla="*/ 2 w 161"/>
                <a:gd name="T87" fmla="*/ 38 h 40"/>
                <a:gd name="T88" fmla="*/ 4 w 161"/>
                <a:gd name="T89" fmla="*/ 40 h 40"/>
                <a:gd name="T90" fmla="*/ 12 w 161"/>
                <a:gd name="T91" fmla="*/ 36 h 40"/>
                <a:gd name="T92" fmla="*/ 54 w 161"/>
                <a:gd name="T93" fmla="*/ 36 h 40"/>
                <a:gd name="T94" fmla="*/ 59 w 161"/>
                <a:gd name="T95" fmla="*/ 26 h 40"/>
                <a:gd name="T96" fmla="*/ 71 w 161"/>
                <a:gd name="T97" fmla="*/ 24 h 40"/>
                <a:gd name="T98" fmla="*/ 85 w 161"/>
                <a:gd name="T99" fmla="*/ 22 h 40"/>
                <a:gd name="T100" fmla="*/ 92 w 161"/>
                <a:gd name="T101" fmla="*/ 14 h 40"/>
                <a:gd name="T102" fmla="*/ 101 w 161"/>
                <a:gd name="T103" fmla="*/ 19 h 40"/>
                <a:gd name="T104" fmla="*/ 111 w 161"/>
                <a:gd name="T105" fmla="*/ 24 h 40"/>
                <a:gd name="T106" fmla="*/ 123 w 161"/>
                <a:gd name="T107" fmla="*/ 26 h 40"/>
                <a:gd name="T108" fmla="*/ 127 w 161"/>
                <a:gd name="T109" fmla="*/ 29 h 40"/>
                <a:gd name="T110" fmla="*/ 139 w 161"/>
                <a:gd name="T111" fmla="*/ 33 h 40"/>
                <a:gd name="T112" fmla="*/ 151 w 161"/>
                <a:gd name="T113"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 h="40">
                  <a:moveTo>
                    <a:pt x="161" y="19"/>
                  </a:moveTo>
                  <a:lnTo>
                    <a:pt x="158" y="19"/>
                  </a:lnTo>
                  <a:lnTo>
                    <a:pt x="158" y="17"/>
                  </a:lnTo>
                  <a:lnTo>
                    <a:pt x="158" y="17"/>
                  </a:lnTo>
                  <a:lnTo>
                    <a:pt x="158" y="17"/>
                  </a:lnTo>
                  <a:lnTo>
                    <a:pt x="158" y="17"/>
                  </a:lnTo>
                  <a:lnTo>
                    <a:pt x="156" y="17"/>
                  </a:lnTo>
                  <a:lnTo>
                    <a:pt x="156" y="14"/>
                  </a:lnTo>
                  <a:lnTo>
                    <a:pt x="156" y="14"/>
                  </a:lnTo>
                  <a:lnTo>
                    <a:pt x="154" y="14"/>
                  </a:lnTo>
                  <a:lnTo>
                    <a:pt x="154" y="14"/>
                  </a:lnTo>
                  <a:lnTo>
                    <a:pt x="151" y="12"/>
                  </a:lnTo>
                  <a:lnTo>
                    <a:pt x="151" y="12"/>
                  </a:lnTo>
                  <a:lnTo>
                    <a:pt x="151" y="14"/>
                  </a:lnTo>
                  <a:lnTo>
                    <a:pt x="149" y="14"/>
                  </a:lnTo>
                  <a:lnTo>
                    <a:pt x="149" y="14"/>
                  </a:lnTo>
                  <a:lnTo>
                    <a:pt x="149" y="14"/>
                  </a:lnTo>
                  <a:lnTo>
                    <a:pt x="146" y="14"/>
                  </a:lnTo>
                  <a:lnTo>
                    <a:pt x="146" y="14"/>
                  </a:lnTo>
                  <a:lnTo>
                    <a:pt x="144" y="17"/>
                  </a:lnTo>
                  <a:lnTo>
                    <a:pt x="142" y="17"/>
                  </a:lnTo>
                  <a:lnTo>
                    <a:pt x="139" y="17"/>
                  </a:lnTo>
                  <a:lnTo>
                    <a:pt x="137" y="19"/>
                  </a:lnTo>
                  <a:lnTo>
                    <a:pt x="135" y="19"/>
                  </a:lnTo>
                  <a:lnTo>
                    <a:pt x="132" y="19"/>
                  </a:lnTo>
                  <a:lnTo>
                    <a:pt x="132" y="19"/>
                  </a:lnTo>
                  <a:lnTo>
                    <a:pt x="130" y="19"/>
                  </a:lnTo>
                  <a:lnTo>
                    <a:pt x="127" y="17"/>
                  </a:lnTo>
                  <a:lnTo>
                    <a:pt x="125" y="17"/>
                  </a:lnTo>
                  <a:lnTo>
                    <a:pt x="125" y="17"/>
                  </a:lnTo>
                  <a:lnTo>
                    <a:pt x="125" y="14"/>
                  </a:lnTo>
                  <a:lnTo>
                    <a:pt x="125" y="12"/>
                  </a:lnTo>
                  <a:lnTo>
                    <a:pt x="125" y="12"/>
                  </a:lnTo>
                  <a:lnTo>
                    <a:pt x="123" y="10"/>
                  </a:lnTo>
                  <a:lnTo>
                    <a:pt x="123" y="10"/>
                  </a:lnTo>
                  <a:lnTo>
                    <a:pt x="120" y="10"/>
                  </a:lnTo>
                  <a:lnTo>
                    <a:pt x="118" y="7"/>
                  </a:lnTo>
                  <a:lnTo>
                    <a:pt x="116" y="10"/>
                  </a:lnTo>
                  <a:lnTo>
                    <a:pt x="113" y="12"/>
                  </a:lnTo>
                  <a:lnTo>
                    <a:pt x="111" y="12"/>
                  </a:lnTo>
                  <a:lnTo>
                    <a:pt x="111" y="10"/>
                  </a:lnTo>
                  <a:lnTo>
                    <a:pt x="109" y="10"/>
                  </a:lnTo>
                  <a:lnTo>
                    <a:pt x="109" y="10"/>
                  </a:lnTo>
                  <a:lnTo>
                    <a:pt x="106" y="5"/>
                  </a:lnTo>
                  <a:lnTo>
                    <a:pt x="106" y="5"/>
                  </a:lnTo>
                  <a:lnTo>
                    <a:pt x="106" y="3"/>
                  </a:lnTo>
                  <a:lnTo>
                    <a:pt x="106" y="3"/>
                  </a:lnTo>
                  <a:lnTo>
                    <a:pt x="104" y="3"/>
                  </a:lnTo>
                  <a:lnTo>
                    <a:pt x="101" y="3"/>
                  </a:lnTo>
                  <a:lnTo>
                    <a:pt x="97" y="0"/>
                  </a:lnTo>
                  <a:lnTo>
                    <a:pt x="94" y="0"/>
                  </a:lnTo>
                  <a:lnTo>
                    <a:pt x="92" y="0"/>
                  </a:lnTo>
                  <a:lnTo>
                    <a:pt x="90" y="0"/>
                  </a:lnTo>
                  <a:lnTo>
                    <a:pt x="85" y="5"/>
                  </a:lnTo>
                  <a:lnTo>
                    <a:pt x="83" y="5"/>
                  </a:lnTo>
                  <a:lnTo>
                    <a:pt x="83" y="5"/>
                  </a:lnTo>
                  <a:lnTo>
                    <a:pt x="83" y="3"/>
                  </a:lnTo>
                  <a:lnTo>
                    <a:pt x="83" y="3"/>
                  </a:lnTo>
                  <a:lnTo>
                    <a:pt x="80" y="3"/>
                  </a:lnTo>
                  <a:lnTo>
                    <a:pt x="78" y="3"/>
                  </a:lnTo>
                  <a:lnTo>
                    <a:pt x="75" y="5"/>
                  </a:lnTo>
                  <a:lnTo>
                    <a:pt x="73" y="5"/>
                  </a:lnTo>
                  <a:lnTo>
                    <a:pt x="73" y="7"/>
                  </a:lnTo>
                  <a:lnTo>
                    <a:pt x="71" y="7"/>
                  </a:lnTo>
                  <a:lnTo>
                    <a:pt x="71" y="10"/>
                  </a:lnTo>
                  <a:lnTo>
                    <a:pt x="71" y="10"/>
                  </a:lnTo>
                  <a:lnTo>
                    <a:pt x="71" y="10"/>
                  </a:lnTo>
                  <a:lnTo>
                    <a:pt x="71" y="12"/>
                  </a:lnTo>
                  <a:lnTo>
                    <a:pt x="71" y="12"/>
                  </a:lnTo>
                  <a:lnTo>
                    <a:pt x="68" y="12"/>
                  </a:lnTo>
                  <a:lnTo>
                    <a:pt x="64" y="12"/>
                  </a:lnTo>
                  <a:lnTo>
                    <a:pt x="61" y="12"/>
                  </a:lnTo>
                  <a:lnTo>
                    <a:pt x="57" y="12"/>
                  </a:lnTo>
                  <a:lnTo>
                    <a:pt x="54" y="12"/>
                  </a:lnTo>
                  <a:lnTo>
                    <a:pt x="52" y="12"/>
                  </a:lnTo>
                  <a:lnTo>
                    <a:pt x="47" y="12"/>
                  </a:lnTo>
                  <a:lnTo>
                    <a:pt x="45" y="12"/>
                  </a:lnTo>
                  <a:lnTo>
                    <a:pt x="40" y="12"/>
                  </a:lnTo>
                  <a:lnTo>
                    <a:pt x="40" y="12"/>
                  </a:lnTo>
                  <a:lnTo>
                    <a:pt x="38" y="12"/>
                  </a:lnTo>
                  <a:lnTo>
                    <a:pt x="35" y="12"/>
                  </a:lnTo>
                  <a:lnTo>
                    <a:pt x="30" y="12"/>
                  </a:lnTo>
                  <a:lnTo>
                    <a:pt x="28" y="12"/>
                  </a:lnTo>
                  <a:lnTo>
                    <a:pt x="23" y="12"/>
                  </a:lnTo>
                  <a:lnTo>
                    <a:pt x="21" y="12"/>
                  </a:lnTo>
                  <a:lnTo>
                    <a:pt x="19" y="12"/>
                  </a:lnTo>
                  <a:lnTo>
                    <a:pt x="14" y="12"/>
                  </a:lnTo>
                  <a:lnTo>
                    <a:pt x="14" y="12"/>
                  </a:lnTo>
                  <a:lnTo>
                    <a:pt x="14" y="12"/>
                  </a:lnTo>
                  <a:lnTo>
                    <a:pt x="14" y="14"/>
                  </a:lnTo>
                  <a:lnTo>
                    <a:pt x="16" y="14"/>
                  </a:lnTo>
                  <a:lnTo>
                    <a:pt x="14" y="17"/>
                  </a:lnTo>
                  <a:lnTo>
                    <a:pt x="14" y="19"/>
                  </a:lnTo>
                  <a:lnTo>
                    <a:pt x="14" y="19"/>
                  </a:lnTo>
                  <a:lnTo>
                    <a:pt x="16" y="19"/>
                  </a:lnTo>
                  <a:lnTo>
                    <a:pt x="16" y="19"/>
                  </a:lnTo>
                  <a:lnTo>
                    <a:pt x="16" y="19"/>
                  </a:lnTo>
                  <a:lnTo>
                    <a:pt x="16" y="22"/>
                  </a:lnTo>
                  <a:lnTo>
                    <a:pt x="16" y="22"/>
                  </a:lnTo>
                  <a:lnTo>
                    <a:pt x="19" y="22"/>
                  </a:lnTo>
                  <a:lnTo>
                    <a:pt x="19" y="24"/>
                  </a:lnTo>
                  <a:lnTo>
                    <a:pt x="19" y="24"/>
                  </a:lnTo>
                  <a:lnTo>
                    <a:pt x="16" y="24"/>
                  </a:lnTo>
                  <a:lnTo>
                    <a:pt x="16" y="26"/>
                  </a:lnTo>
                  <a:lnTo>
                    <a:pt x="19" y="26"/>
                  </a:lnTo>
                  <a:lnTo>
                    <a:pt x="23" y="26"/>
                  </a:lnTo>
                  <a:lnTo>
                    <a:pt x="23" y="26"/>
                  </a:lnTo>
                  <a:lnTo>
                    <a:pt x="26" y="26"/>
                  </a:lnTo>
                  <a:lnTo>
                    <a:pt x="28" y="26"/>
                  </a:lnTo>
                  <a:lnTo>
                    <a:pt x="28" y="26"/>
                  </a:lnTo>
                  <a:lnTo>
                    <a:pt x="28" y="26"/>
                  </a:lnTo>
                  <a:lnTo>
                    <a:pt x="28" y="26"/>
                  </a:lnTo>
                  <a:lnTo>
                    <a:pt x="28" y="26"/>
                  </a:lnTo>
                  <a:lnTo>
                    <a:pt x="28" y="24"/>
                  </a:lnTo>
                  <a:lnTo>
                    <a:pt x="28" y="24"/>
                  </a:lnTo>
                  <a:lnTo>
                    <a:pt x="28" y="24"/>
                  </a:lnTo>
                  <a:lnTo>
                    <a:pt x="28" y="24"/>
                  </a:lnTo>
                  <a:lnTo>
                    <a:pt x="28" y="24"/>
                  </a:lnTo>
                  <a:lnTo>
                    <a:pt x="28" y="22"/>
                  </a:lnTo>
                  <a:lnTo>
                    <a:pt x="28" y="24"/>
                  </a:lnTo>
                  <a:lnTo>
                    <a:pt x="28" y="24"/>
                  </a:lnTo>
                  <a:lnTo>
                    <a:pt x="28" y="24"/>
                  </a:lnTo>
                  <a:lnTo>
                    <a:pt x="28" y="24"/>
                  </a:lnTo>
                  <a:lnTo>
                    <a:pt x="30" y="26"/>
                  </a:lnTo>
                  <a:lnTo>
                    <a:pt x="30" y="24"/>
                  </a:lnTo>
                  <a:lnTo>
                    <a:pt x="30" y="24"/>
                  </a:lnTo>
                  <a:lnTo>
                    <a:pt x="30" y="24"/>
                  </a:lnTo>
                  <a:lnTo>
                    <a:pt x="30" y="24"/>
                  </a:lnTo>
                  <a:lnTo>
                    <a:pt x="33" y="22"/>
                  </a:lnTo>
                  <a:lnTo>
                    <a:pt x="35" y="22"/>
                  </a:lnTo>
                  <a:lnTo>
                    <a:pt x="35" y="19"/>
                  </a:lnTo>
                  <a:lnTo>
                    <a:pt x="38" y="19"/>
                  </a:lnTo>
                  <a:lnTo>
                    <a:pt x="38" y="19"/>
                  </a:lnTo>
                  <a:lnTo>
                    <a:pt x="40" y="22"/>
                  </a:lnTo>
                  <a:lnTo>
                    <a:pt x="57" y="19"/>
                  </a:lnTo>
                  <a:lnTo>
                    <a:pt x="59" y="19"/>
                  </a:lnTo>
                  <a:lnTo>
                    <a:pt x="61" y="17"/>
                  </a:lnTo>
                  <a:lnTo>
                    <a:pt x="61" y="17"/>
                  </a:lnTo>
                  <a:lnTo>
                    <a:pt x="64" y="17"/>
                  </a:lnTo>
                  <a:lnTo>
                    <a:pt x="64" y="19"/>
                  </a:lnTo>
                  <a:lnTo>
                    <a:pt x="66" y="19"/>
                  </a:lnTo>
                  <a:lnTo>
                    <a:pt x="66" y="17"/>
                  </a:lnTo>
                  <a:lnTo>
                    <a:pt x="66" y="17"/>
                  </a:lnTo>
                  <a:lnTo>
                    <a:pt x="66" y="17"/>
                  </a:lnTo>
                  <a:lnTo>
                    <a:pt x="68" y="17"/>
                  </a:lnTo>
                  <a:lnTo>
                    <a:pt x="68" y="17"/>
                  </a:lnTo>
                  <a:lnTo>
                    <a:pt x="68" y="17"/>
                  </a:lnTo>
                  <a:lnTo>
                    <a:pt x="71" y="17"/>
                  </a:lnTo>
                  <a:lnTo>
                    <a:pt x="71" y="17"/>
                  </a:lnTo>
                  <a:lnTo>
                    <a:pt x="71" y="17"/>
                  </a:lnTo>
                  <a:lnTo>
                    <a:pt x="71" y="17"/>
                  </a:lnTo>
                  <a:lnTo>
                    <a:pt x="71" y="17"/>
                  </a:lnTo>
                  <a:lnTo>
                    <a:pt x="73" y="17"/>
                  </a:lnTo>
                  <a:lnTo>
                    <a:pt x="73" y="17"/>
                  </a:lnTo>
                  <a:lnTo>
                    <a:pt x="73" y="17"/>
                  </a:lnTo>
                  <a:lnTo>
                    <a:pt x="73" y="17"/>
                  </a:lnTo>
                  <a:lnTo>
                    <a:pt x="75" y="19"/>
                  </a:lnTo>
                  <a:lnTo>
                    <a:pt x="75" y="19"/>
                  </a:lnTo>
                  <a:lnTo>
                    <a:pt x="75" y="19"/>
                  </a:lnTo>
                  <a:lnTo>
                    <a:pt x="78" y="19"/>
                  </a:lnTo>
                  <a:lnTo>
                    <a:pt x="80" y="19"/>
                  </a:lnTo>
                  <a:lnTo>
                    <a:pt x="80" y="19"/>
                  </a:lnTo>
                  <a:lnTo>
                    <a:pt x="80" y="19"/>
                  </a:lnTo>
                  <a:lnTo>
                    <a:pt x="80" y="19"/>
                  </a:lnTo>
                  <a:lnTo>
                    <a:pt x="83" y="19"/>
                  </a:lnTo>
                  <a:lnTo>
                    <a:pt x="83" y="17"/>
                  </a:lnTo>
                  <a:lnTo>
                    <a:pt x="83" y="17"/>
                  </a:lnTo>
                  <a:lnTo>
                    <a:pt x="83" y="19"/>
                  </a:lnTo>
                  <a:lnTo>
                    <a:pt x="80" y="22"/>
                  </a:lnTo>
                  <a:lnTo>
                    <a:pt x="78" y="22"/>
                  </a:lnTo>
                  <a:lnTo>
                    <a:pt x="75" y="19"/>
                  </a:lnTo>
                  <a:lnTo>
                    <a:pt x="75" y="19"/>
                  </a:lnTo>
                  <a:lnTo>
                    <a:pt x="75" y="19"/>
                  </a:lnTo>
                  <a:lnTo>
                    <a:pt x="73" y="17"/>
                  </a:lnTo>
                  <a:lnTo>
                    <a:pt x="73" y="17"/>
                  </a:lnTo>
                  <a:lnTo>
                    <a:pt x="73" y="17"/>
                  </a:lnTo>
                  <a:lnTo>
                    <a:pt x="71" y="19"/>
                  </a:lnTo>
                  <a:lnTo>
                    <a:pt x="71" y="19"/>
                  </a:lnTo>
                  <a:lnTo>
                    <a:pt x="71" y="17"/>
                  </a:lnTo>
                  <a:lnTo>
                    <a:pt x="71" y="17"/>
                  </a:lnTo>
                  <a:lnTo>
                    <a:pt x="68" y="17"/>
                  </a:lnTo>
                  <a:lnTo>
                    <a:pt x="68" y="17"/>
                  </a:lnTo>
                  <a:lnTo>
                    <a:pt x="68" y="17"/>
                  </a:lnTo>
                  <a:lnTo>
                    <a:pt x="68" y="17"/>
                  </a:lnTo>
                  <a:lnTo>
                    <a:pt x="66" y="19"/>
                  </a:lnTo>
                  <a:lnTo>
                    <a:pt x="66" y="19"/>
                  </a:lnTo>
                  <a:lnTo>
                    <a:pt x="66" y="19"/>
                  </a:lnTo>
                  <a:lnTo>
                    <a:pt x="66" y="19"/>
                  </a:lnTo>
                  <a:lnTo>
                    <a:pt x="64" y="19"/>
                  </a:lnTo>
                  <a:lnTo>
                    <a:pt x="64" y="19"/>
                  </a:lnTo>
                  <a:lnTo>
                    <a:pt x="64" y="19"/>
                  </a:lnTo>
                  <a:lnTo>
                    <a:pt x="64" y="19"/>
                  </a:lnTo>
                  <a:lnTo>
                    <a:pt x="61" y="19"/>
                  </a:lnTo>
                  <a:lnTo>
                    <a:pt x="61" y="19"/>
                  </a:lnTo>
                  <a:lnTo>
                    <a:pt x="61" y="19"/>
                  </a:lnTo>
                  <a:lnTo>
                    <a:pt x="61" y="19"/>
                  </a:lnTo>
                  <a:lnTo>
                    <a:pt x="57" y="22"/>
                  </a:lnTo>
                  <a:lnTo>
                    <a:pt x="57" y="22"/>
                  </a:lnTo>
                  <a:lnTo>
                    <a:pt x="52" y="22"/>
                  </a:lnTo>
                  <a:lnTo>
                    <a:pt x="52" y="22"/>
                  </a:lnTo>
                  <a:lnTo>
                    <a:pt x="52" y="22"/>
                  </a:lnTo>
                  <a:lnTo>
                    <a:pt x="52" y="22"/>
                  </a:lnTo>
                  <a:lnTo>
                    <a:pt x="52" y="22"/>
                  </a:lnTo>
                  <a:lnTo>
                    <a:pt x="49" y="22"/>
                  </a:lnTo>
                  <a:lnTo>
                    <a:pt x="49" y="22"/>
                  </a:lnTo>
                  <a:lnTo>
                    <a:pt x="49" y="22"/>
                  </a:lnTo>
                  <a:lnTo>
                    <a:pt x="49" y="22"/>
                  </a:lnTo>
                  <a:lnTo>
                    <a:pt x="49" y="22"/>
                  </a:lnTo>
                  <a:lnTo>
                    <a:pt x="47" y="22"/>
                  </a:lnTo>
                  <a:lnTo>
                    <a:pt x="45" y="22"/>
                  </a:lnTo>
                  <a:lnTo>
                    <a:pt x="38" y="22"/>
                  </a:lnTo>
                  <a:lnTo>
                    <a:pt x="35" y="22"/>
                  </a:lnTo>
                  <a:lnTo>
                    <a:pt x="35" y="22"/>
                  </a:lnTo>
                  <a:lnTo>
                    <a:pt x="35" y="22"/>
                  </a:lnTo>
                  <a:lnTo>
                    <a:pt x="35" y="22"/>
                  </a:lnTo>
                  <a:lnTo>
                    <a:pt x="35" y="22"/>
                  </a:lnTo>
                  <a:lnTo>
                    <a:pt x="33" y="24"/>
                  </a:lnTo>
                  <a:lnTo>
                    <a:pt x="33" y="24"/>
                  </a:lnTo>
                  <a:lnTo>
                    <a:pt x="33" y="26"/>
                  </a:lnTo>
                  <a:lnTo>
                    <a:pt x="33" y="26"/>
                  </a:lnTo>
                  <a:lnTo>
                    <a:pt x="33" y="26"/>
                  </a:lnTo>
                  <a:lnTo>
                    <a:pt x="33" y="26"/>
                  </a:lnTo>
                  <a:lnTo>
                    <a:pt x="33" y="26"/>
                  </a:lnTo>
                  <a:lnTo>
                    <a:pt x="33" y="29"/>
                  </a:lnTo>
                  <a:lnTo>
                    <a:pt x="33" y="29"/>
                  </a:lnTo>
                  <a:lnTo>
                    <a:pt x="33" y="29"/>
                  </a:lnTo>
                  <a:lnTo>
                    <a:pt x="33" y="31"/>
                  </a:lnTo>
                  <a:lnTo>
                    <a:pt x="33" y="31"/>
                  </a:lnTo>
                  <a:lnTo>
                    <a:pt x="35" y="31"/>
                  </a:lnTo>
                  <a:lnTo>
                    <a:pt x="35" y="29"/>
                  </a:lnTo>
                  <a:lnTo>
                    <a:pt x="35" y="29"/>
                  </a:lnTo>
                  <a:lnTo>
                    <a:pt x="35" y="29"/>
                  </a:lnTo>
                  <a:lnTo>
                    <a:pt x="35" y="29"/>
                  </a:lnTo>
                  <a:lnTo>
                    <a:pt x="35" y="29"/>
                  </a:lnTo>
                  <a:lnTo>
                    <a:pt x="35" y="31"/>
                  </a:lnTo>
                  <a:lnTo>
                    <a:pt x="33" y="31"/>
                  </a:lnTo>
                  <a:lnTo>
                    <a:pt x="33" y="31"/>
                  </a:lnTo>
                  <a:lnTo>
                    <a:pt x="33" y="29"/>
                  </a:lnTo>
                  <a:lnTo>
                    <a:pt x="33" y="29"/>
                  </a:lnTo>
                  <a:lnTo>
                    <a:pt x="33" y="29"/>
                  </a:lnTo>
                  <a:lnTo>
                    <a:pt x="30" y="26"/>
                  </a:lnTo>
                  <a:lnTo>
                    <a:pt x="30" y="26"/>
                  </a:lnTo>
                  <a:lnTo>
                    <a:pt x="28" y="29"/>
                  </a:lnTo>
                  <a:lnTo>
                    <a:pt x="26" y="29"/>
                  </a:lnTo>
                  <a:lnTo>
                    <a:pt x="26" y="29"/>
                  </a:lnTo>
                  <a:lnTo>
                    <a:pt x="26" y="31"/>
                  </a:lnTo>
                  <a:lnTo>
                    <a:pt x="23" y="31"/>
                  </a:lnTo>
                  <a:lnTo>
                    <a:pt x="23" y="29"/>
                  </a:lnTo>
                  <a:lnTo>
                    <a:pt x="23" y="29"/>
                  </a:lnTo>
                  <a:lnTo>
                    <a:pt x="23" y="29"/>
                  </a:lnTo>
                  <a:lnTo>
                    <a:pt x="21" y="29"/>
                  </a:lnTo>
                  <a:lnTo>
                    <a:pt x="21" y="31"/>
                  </a:lnTo>
                  <a:lnTo>
                    <a:pt x="21" y="31"/>
                  </a:lnTo>
                  <a:lnTo>
                    <a:pt x="23" y="31"/>
                  </a:lnTo>
                  <a:lnTo>
                    <a:pt x="23" y="31"/>
                  </a:lnTo>
                  <a:lnTo>
                    <a:pt x="23" y="31"/>
                  </a:lnTo>
                  <a:lnTo>
                    <a:pt x="23" y="31"/>
                  </a:lnTo>
                  <a:lnTo>
                    <a:pt x="23" y="33"/>
                  </a:lnTo>
                  <a:lnTo>
                    <a:pt x="23" y="33"/>
                  </a:lnTo>
                  <a:lnTo>
                    <a:pt x="23" y="33"/>
                  </a:lnTo>
                  <a:lnTo>
                    <a:pt x="23" y="33"/>
                  </a:lnTo>
                  <a:lnTo>
                    <a:pt x="21" y="33"/>
                  </a:lnTo>
                  <a:lnTo>
                    <a:pt x="23" y="33"/>
                  </a:lnTo>
                  <a:lnTo>
                    <a:pt x="23" y="31"/>
                  </a:lnTo>
                  <a:lnTo>
                    <a:pt x="21" y="31"/>
                  </a:lnTo>
                  <a:lnTo>
                    <a:pt x="21" y="31"/>
                  </a:lnTo>
                  <a:lnTo>
                    <a:pt x="21" y="31"/>
                  </a:lnTo>
                  <a:lnTo>
                    <a:pt x="19" y="31"/>
                  </a:lnTo>
                  <a:lnTo>
                    <a:pt x="19" y="29"/>
                  </a:lnTo>
                  <a:lnTo>
                    <a:pt x="19" y="29"/>
                  </a:lnTo>
                  <a:lnTo>
                    <a:pt x="19" y="29"/>
                  </a:lnTo>
                  <a:lnTo>
                    <a:pt x="16" y="29"/>
                  </a:lnTo>
                  <a:lnTo>
                    <a:pt x="14" y="29"/>
                  </a:lnTo>
                  <a:lnTo>
                    <a:pt x="14" y="26"/>
                  </a:lnTo>
                  <a:lnTo>
                    <a:pt x="14" y="26"/>
                  </a:lnTo>
                  <a:lnTo>
                    <a:pt x="12" y="24"/>
                  </a:lnTo>
                  <a:lnTo>
                    <a:pt x="12" y="22"/>
                  </a:lnTo>
                  <a:lnTo>
                    <a:pt x="12" y="22"/>
                  </a:lnTo>
                  <a:lnTo>
                    <a:pt x="12" y="22"/>
                  </a:lnTo>
                  <a:lnTo>
                    <a:pt x="12" y="22"/>
                  </a:lnTo>
                  <a:lnTo>
                    <a:pt x="14" y="22"/>
                  </a:lnTo>
                  <a:lnTo>
                    <a:pt x="14" y="19"/>
                  </a:lnTo>
                  <a:lnTo>
                    <a:pt x="12" y="19"/>
                  </a:lnTo>
                  <a:lnTo>
                    <a:pt x="12" y="19"/>
                  </a:lnTo>
                  <a:lnTo>
                    <a:pt x="12" y="19"/>
                  </a:lnTo>
                  <a:lnTo>
                    <a:pt x="9" y="19"/>
                  </a:lnTo>
                  <a:lnTo>
                    <a:pt x="9" y="19"/>
                  </a:lnTo>
                  <a:lnTo>
                    <a:pt x="9" y="19"/>
                  </a:lnTo>
                  <a:lnTo>
                    <a:pt x="9" y="19"/>
                  </a:lnTo>
                  <a:lnTo>
                    <a:pt x="9" y="17"/>
                  </a:lnTo>
                  <a:lnTo>
                    <a:pt x="7" y="19"/>
                  </a:lnTo>
                  <a:lnTo>
                    <a:pt x="4" y="22"/>
                  </a:lnTo>
                  <a:lnTo>
                    <a:pt x="2" y="24"/>
                  </a:lnTo>
                  <a:lnTo>
                    <a:pt x="2" y="24"/>
                  </a:lnTo>
                  <a:lnTo>
                    <a:pt x="2" y="24"/>
                  </a:lnTo>
                  <a:lnTo>
                    <a:pt x="2" y="24"/>
                  </a:lnTo>
                  <a:lnTo>
                    <a:pt x="0" y="26"/>
                  </a:lnTo>
                  <a:lnTo>
                    <a:pt x="0" y="26"/>
                  </a:lnTo>
                  <a:lnTo>
                    <a:pt x="0" y="29"/>
                  </a:lnTo>
                  <a:lnTo>
                    <a:pt x="0" y="29"/>
                  </a:lnTo>
                  <a:lnTo>
                    <a:pt x="0" y="29"/>
                  </a:lnTo>
                  <a:lnTo>
                    <a:pt x="0" y="29"/>
                  </a:lnTo>
                  <a:lnTo>
                    <a:pt x="2" y="31"/>
                  </a:lnTo>
                  <a:lnTo>
                    <a:pt x="2" y="31"/>
                  </a:lnTo>
                  <a:lnTo>
                    <a:pt x="2" y="31"/>
                  </a:lnTo>
                  <a:lnTo>
                    <a:pt x="2" y="33"/>
                  </a:lnTo>
                  <a:lnTo>
                    <a:pt x="2" y="36"/>
                  </a:lnTo>
                  <a:lnTo>
                    <a:pt x="2" y="38"/>
                  </a:lnTo>
                  <a:lnTo>
                    <a:pt x="2" y="38"/>
                  </a:lnTo>
                  <a:lnTo>
                    <a:pt x="2" y="40"/>
                  </a:lnTo>
                  <a:lnTo>
                    <a:pt x="2" y="40"/>
                  </a:lnTo>
                  <a:lnTo>
                    <a:pt x="2" y="40"/>
                  </a:lnTo>
                  <a:lnTo>
                    <a:pt x="4" y="40"/>
                  </a:lnTo>
                  <a:lnTo>
                    <a:pt x="4" y="40"/>
                  </a:lnTo>
                  <a:lnTo>
                    <a:pt x="4" y="40"/>
                  </a:lnTo>
                  <a:lnTo>
                    <a:pt x="4" y="40"/>
                  </a:lnTo>
                  <a:lnTo>
                    <a:pt x="4" y="38"/>
                  </a:lnTo>
                  <a:lnTo>
                    <a:pt x="4" y="38"/>
                  </a:lnTo>
                  <a:lnTo>
                    <a:pt x="7" y="38"/>
                  </a:lnTo>
                  <a:lnTo>
                    <a:pt x="7" y="36"/>
                  </a:lnTo>
                  <a:lnTo>
                    <a:pt x="9" y="36"/>
                  </a:lnTo>
                  <a:lnTo>
                    <a:pt x="12" y="36"/>
                  </a:lnTo>
                  <a:lnTo>
                    <a:pt x="19" y="36"/>
                  </a:lnTo>
                  <a:lnTo>
                    <a:pt x="28" y="36"/>
                  </a:lnTo>
                  <a:lnTo>
                    <a:pt x="40" y="36"/>
                  </a:lnTo>
                  <a:lnTo>
                    <a:pt x="47" y="36"/>
                  </a:lnTo>
                  <a:lnTo>
                    <a:pt x="49" y="36"/>
                  </a:lnTo>
                  <a:lnTo>
                    <a:pt x="52" y="36"/>
                  </a:lnTo>
                  <a:lnTo>
                    <a:pt x="54" y="36"/>
                  </a:lnTo>
                  <a:lnTo>
                    <a:pt x="54" y="36"/>
                  </a:lnTo>
                  <a:lnTo>
                    <a:pt x="54" y="31"/>
                  </a:lnTo>
                  <a:lnTo>
                    <a:pt x="54" y="31"/>
                  </a:lnTo>
                  <a:lnTo>
                    <a:pt x="54" y="26"/>
                  </a:lnTo>
                  <a:lnTo>
                    <a:pt x="54" y="26"/>
                  </a:lnTo>
                  <a:lnTo>
                    <a:pt x="54" y="26"/>
                  </a:lnTo>
                  <a:lnTo>
                    <a:pt x="59" y="26"/>
                  </a:lnTo>
                  <a:lnTo>
                    <a:pt x="61" y="24"/>
                  </a:lnTo>
                  <a:lnTo>
                    <a:pt x="61" y="24"/>
                  </a:lnTo>
                  <a:lnTo>
                    <a:pt x="66" y="26"/>
                  </a:lnTo>
                  <a:lnTo>
                    <a:pt x="66" y="26"/>
                  </a:lnTo>
                  <a:lnTo>
                    <a:pt x="68" y="24"/>
                  </a:lnTo>
                  <a:lnTo>
                    <a:pt x="68" y="24"/>
                  </a:lnTo>
                  <a:lnTo>
                    <a:pt x="71" y="24"/>
                  </a:lnTo>
                  <a:lnTo>
                    <a:pt x="71" y="24"/>
                  </a:lnTo>
                  <a:lnTo>
                    <a:pt x="78" y="24"/>
                  </a:lnTo>
                  <a:lnTo>
                    <a:pt x="80" y="24"/>
                  </a:lnTo>
                  <a:lnTo>
                    <a:pt x="80" y="24"/>
                  </a:lnTo>
                  <a:lnTo>
                    <a:pt x="83" y="24"/>
                  </a:lnTo>
                  <a:lnTo>
                    <a:pt x="85" y="24"/>
                  </a:lnTo>
                  <a:lnTo>
                    <a:pt x="85" y="22"/>
                  </a:lnTo>
                  <a:lnTo>
                    <a:pt x="85" y="19"/>
                  </a:lnTo>
                  <a:lnTo>
                    <a:pt x="87" y="17"/>
                  </a:lnTo>
                  <a:lnTo>
                    <a:pt x="87" y="14"/>
                  </a:lnTo>
                  <a:lnTo>
                    <a:pt x="87" y="14"/>
                  </a:lnTo>
                  <a:lnTo>
                    <a:pt x="90" y="12"/>
                  </a:lnTo>
                  <a:lnTo>
                    <a:pt x="90" y="12"/>
                  </a:lnTo>
                  <a:lnTo>
                    <a:pt x="92" y="14"/>
                  </a:lnTo>
                  <a:lnTo>
                    <a:pt x="94" y="17"/>
                  </a:lnTo>
                  <a:lnTo>
                    <a:pt x="97" y="17"/>
                  </a:lnTo>
                  <a:lnTo>
                    <a:pt x="97" y="17"/>
                  </a:lnTo>
                  <a:lnTo>
                    <a:pt x="97" y="17"/>
                  </a:lnTo>
                  <a:lnTo>
                    <a:pt x="97" y="17"/>
                  </a:lnTo>
                  <a:lnTo>
                    <a:pt x="101" y="19"/>
                  </a:lnTo>
                  <a:lnTo>
                    <a:pt x="101" y="19"/>
                  </a:lnTo>
                  <a:lnTo>
                    <a:pt x="104" y="19"/>
                  </a:lnTo>
                  <a:lnTo>
                    <a:pt x="106" y="19"/>
                  </a:lnTo>
                  <a:lnTo>
                    <a:pt x="106" y="22"/>
                  </a:lnTo>
                  <a:lnTo>
                    <a:pt x="109" y="22"/>
                  </a:lnTo>
                  <a:lnTo>
                    <a:pt x="109" y="22"/>
                  </a:lnTo>
                  <a:lnTo>
                    <a:pt x="109" y="22"/>
                  </a:lnTo>
                  <a:lnTo>
                    <a:pt x="111" y="24"/>
                  </a:lnTo>
                  <a:lnTo>
                    <a:pt x="113" y="26"/>
                  </a:lnTo>
                  <a:lnTo>
                    <a:pt x="113" y="26"/>
                  </a:lnTo>
                  <a:lnTo>
                    <a:pt x="116" y="26"/>
                  </a:lnTo>
                  <a:lnTo>
                    <a:pt x="118" y="26"/>
                  </a:lnTo>
                  <a:lnTo>
                    <a:pt x="120" y="26"/>
                  </a:lnTo>
                  <a:lnTo>
                    <a:pt x="120" y="26"/>
                  </a:lnTo>
                  <a:lnTo>
                    <a:pt x="123" y="26"/>
                  </a:lnTo>
                  <a:lnTo>
                    <a:pt x="123" y="29"/>
                  </a:lnTo>
                  <a:lnTo>
                    <a:pt x="123" y="29"/>
                  </a:lnTo>
                  <a:lnTo>
                    <a:pt x="123" y="29"/>
                  </a:lnTo>
                  <a:lnTo>
                    <a:pt x="125" y="29"/>
                  </a:lnTo>
                  <a:lnTo>
                    <a:pt x="125" y="29"/>
                  </a:lnTo>
                  <a:lnTo>
                    <a:pt x="127" y="29"/>
                  </a:lnTo>
                  <a:lnTo>
                    <a:pt x="127" y="29"/>
                  </a:lnTo>
                  <a:lnTo>
                    <a:pt x="127" y="31"/>
                  </a:lnTo>
                  <a:lnTo>
                    <a:pt x="127" y="31"/>
                  </a:lnTo>
                  <a:lnTo>
                    <a:pt x="130" y="31"/>
                  </a:lnTo>
                  <a:lnTo>
                    <a:pt x="132" y="31"/>
                  </a:lnTo>
                  <a:lnTo>
                    <a:pt x="132" y="31"/>
                  </a:lnTo>
                  <a:lnTo>
                    <a:pt x="137" y="31"/>
                  </a:lnTo>
                  <a:lnTo>
                    <a:pt x="139" y="33"/>
                  </a:lnTo>
                  <a:lnTo>
                    <a:pt x="142" y="33"/>
                  </a:lnTo>
                  <a:lnTo>
                    <a:pt x="142" y="31"/>
                  </a:lnTo>
                  <a:lnTo>
                    <a:pt x="144" y="29"/>
                  </a:lnTo>
                  <a:lnTo>
                    <a:pt x="144" y="29"/>
                  </a:lnTo>
                  <a:lnTo>
                    <a:pt x="146" y="29"/>
                  </a:lnTo>
                  <a:lnTo>
                    <a:pt x="149" y="29"/>
                  </a:lnTo>
                  <a:lnTo>
                    <a:pt x="151" y="29"/>
                  </a:lnTo>
                  <a:lnTo>
                    <a:pt x="154" y="29"/>
                  </a:lnTo>
                  <a:lnTo>
                    <a:pt x="156" y="29"/>
                  </a:lnTo>
                  <a:lnTo>
                    <a:pt x="158" y="26"/>
                  </a:lnTo>
                  <a:lnTo>
                    <a:pt x="161" y="24"/>
                  </a:lnTo>
                  <a:lnTo>
                    <a:pt x="161" y="22"/>
                  </a:lnTo>
                  <a:lnTo>
                    <a:pt x="161" y="19"/>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0" name="Freeform 102">
              <a:extLst>
                <a:ext uri="{FF2B5EF4-FFF2-40B4-BE49-F238E27FC236}">
                  <a16:creationId xmlns:a16="http://schemas.microsoft.com/office/drawing/2014/main" id="{EF96022B-769F-B7B1-4DE1-815E4FB0830F}"/>
                </a:ext>
              </a:extLst>
            </p:cNvPr>
            <p:cNvSpPr>
              <a:spLocks noEditPoints="1"/>
            </p:cNvSpPr>
            <p:nvPr/>
          </p:nvSpPr>
          <p:spPr bwMode="auto">
            <a:xfrm>
              <a:off x="7956549" y="3382529"/>
              <a:ext cx="492125" cy="530225"/>
            </a:xfrm>
            <a:custGeom>
              <a:avLst/>
              <a:gdLst>
                <a:gd name="T0" fmla="*/ 289 w 310"/>
                <a:gd name="T1" fmla="*/ 137 h 334"/>
                <a:gd name="T2" fmla="*/ 279 w 310"/>
                <a:gd name="T3" fmla="*/ 125 h 334"/>
                <a:gd name="T4" fmla="*/ 291 w 310"/>
                <a:gd name="T5" fmla="*/ 95 h 334"/>
                <a:gd name="T6" fmla="*/ 303 w 310"/>
                <a:gd name="T7" fmla="*/ 69 h 334"/>
                <a:gd name="T8" fmla="*/ 286 w 310"/>
                <a:gd name="T9" fmla="*/ 50 h 334"/>
                <a:gd name="T10" fmla="*/ 263 w 310"/>
                <a:gd name="T11" fmla="*/ 52 h 334"/>
                <a:gd name="T12" fmla="*/ 239 w 310"/>
                <a:gd name="T13" fmla="*/ 57 h 334"/>
                <a:gd name="T14" fmla="*/ 241 w 310"/>
                <a:gd name="T15" fmla="*/ 43 h 334"/>
                <a:gd name="T16" fmla="*/ 239 w 310"/>
                <a:gd name="T17" fmla="*/ 21 h 334"/>
                <a:gd name="T18" fmla="*/ 244 w 310"/>
                <a:gd name="T19" fmla="*/ 2 h 334"/>
                <a:gd name="T20" fmla="*/ 222 w 310"/>
                <a:gd name="T21" fmla="*/ 5 h 334"/>
                <a:gd name="T22" fmla="*/ 189 w 310"/>
                <a:gd name="T23" fmla="*/ 2 h 334"/>
                <a:gd name="T24" fmla="*/ 142 w 310"/>
                <a:gd name="T25" fmla="*/ 5 h 334"/>
                <a:gd name="T26" fmla="*/ 69 w 310"/>
                <a:gd name="T27" fmla="*/ 73 h 334"/>
                <a:gd name="T28" fmla="*/ 50 w 310"/>
                <a:gd name="T29" fmla="*/ 69 h 334"/>
                <a:gd name="T30" fmla="*/ 47 w 310"/>
                <a:gd name="T31" fmla="*/ 97 h 334"/>
                <a:gd name="T32" fmla="*/ 40 w 310"/>
                <a:gd name="T33" fmla="*/ 88 h 334"/>
                <a:gd name="T34" fmla="*/ 43 w 310"/>
                <a:gd name="T35" fmla="*/ 106 h 334"/>
                <a:gd name="T36" fmla="*/ 66 w 310"/>
                <a:gd name="T37" fmla="*/ 114 h 334"/>
                <a:gd name="T38" fmla="*/ 57 w 310"/>
                <a:gd name="T39" fmla="*/ 118 h 334"/>
                <a:gd name="T40" fmla="*/ 40 w 310"/>
                <a:gd name="T41" fmla="*/ 114 h 334"/>
                <a:gd name="T42" fmla="*/ 33 w 310"/>
                <a:gd name="T43" fmla="*/ 106 h 334"/>
                <a:gd name="T44" fmla="*/ 33 w 310"/>
                <a:gd name="T45" fmla="*/ 142 h 334"/>
                <a:gd name="T46" fmla="*/ 17 w 310"/>
                <a:gd name="T47" fmla="*/ 166 h 334"/>
                <a:gd name="T48" fmla="*/ 9 w 310"/>
                <a:gd name="T49" fmla="*/ 161 h 334"/>
                <a:gd name="T50" fmla="*/ 0 w 310"/>
                <a:gd name="T51" fmla="*/ 154 h 334"/>
                <a:gd name="T52" fmla="*/ 12 w 310"/>
                <a:gd name="T53" fmla="*/ 177 h 334"/>
                <a:gd name="T54" fmla="*/ 19 w 310"/>
                <a:gd name="T55" fmla="*/ 194 h 334"/>
                <a:gd name="T56" fmla="*/ 31 w 310"/>
                <a:gd name="T57" fmla="*/ 196 h 334"/>
                <a:gd name="T58" fmla="*/ 33 w 310"/>
                <a:gd name="T59" fmla="*/ 201 h 334"/>
                <a:gd name="T60" fmla="*/ 38 w 310"/>
                <a:gd name="T61" fmla="*/ 203 h 334"/>
                <a:gd name="T62" fmla="*/ 38 w 310"/>
                <a:gd name="T63" fmla="*/ 211 h 334"/>
                <a:gd name="T64" fmla="*/ 24 w 310"/>
                <a:gd name="T65" fmla="*/ 199 h 334"/>
                <a:gd name="T66" fmla="*/ 28 w 310"/>
                <a:gd name="T67" fmla="*/ 213 h 334"/>
                <a:gd name="T68" fmla="*/ 35 w 310"/>
                <a:gd name="T69" fmla="*/ 220 h 334"/>
                <a:gd name="T70" fmla="*/ 47 w 310"/>
                <a:gd name="T71" fmla="*/ 232 h 334"/>
                <a:gd name="T72" fmla="*/ 35 w 310"/>
                <a:gd name="T73" fmla="*/ 227 h 334"/>
                <a:gd name="T74" fmla="*/ 31 w 310"/>
                <a:gd name="T75" fmla="*/ 225 h 334"/>
                <a:gd name="T76" fmla="*/ 52 w 310"/>
                <a:gd name="T77" fmla="*/ 251 h 334"/>
                <a:gd name="T78" fmla="*/ 54 w 310"/>
                <a:gd name="T79" fmla="*/ 253 h 334"/>
                <a:gd name="T80" fmla="*/ 69 w 310"/>
                <a:gd name="T81" fmla="*/ 256 h 334"/>
                <a:gd name="T82" fmla="*/ 73 w 310"/>
                <a:gd name="T83" fmla="*/ 260 h 334"/>
                <a:gd name="T84" fmla="*/ 71 w 310"/>
                <a:gd name="T85" fmla="*/ 263 h 334"/>
                <a:gd name="T86" fmla="*/ 61 w 310"/>
                <a:gd name="T87" fmla="*/ 258 h 334"/>
                <a:gd name="T88" fmla="*/ 80 w 310"/>
                <a:gd name="T89" fmla="*/ 279 h 334"/>
                <a:gd name="T90" fmla="*/ 123 w 310"/>
                <a:gd name="T91" fmla="*/ 324 h 334"/>
                <a:gd name="T92" fmla="*/ 161 w 310"/>
                <a:gd name="T93" fmla="*/ 319 h 334"/>
                <a:gd name="T94" fmla="*/ 168 w 310"/>
                <a:gd name="T95" fmla="*/ 296 h 334"/>
                <a:gd name="T96" fmla="*/ 151 w 310"/>
                <a:gd name="T97" fmla="*/ 277 h 334"/>
                <a:gd name="T98" fmla="*/ 161 w 310"/>
                <a:gd name="T99" fmla="*/ 251 h 334"/>
                <a:gd name="T100" fmla="*/ 203 w 310"/>
                <a:gd name="T101" fmla="*/ 237 h 334"/>
                <a:gd name="T102" fmla="*/ 215 w 310"/>
                <a:gd name="T103" fmla="*/ 225 h 334"/>
                <a:gd name="T104" fmla="*/ 225 w 310"/>
                <a:gd name="T105" fmla="*/ 239 h 334"/>
                <a:gd name="T106" fmla="*/ 229 w 310"/>
                <a:gd name="T107" fmla="*/ 248 h 334"/>
                <a:gd name="T108" fmla="*/ 256 w 310"/>
                <a:gd name="T109" fmla="*/ 251 h 334"/>
                <a:gd name="T110" fmla="*/ 272 w 310"/>
                <a:gd name="T111" fmla="*/ 237 h 334"/>
                <a:gd name="T112" fmla="*/ 282 w 310"/>
                <a:gd name="T113" fmla="*/ 256 h 334"/>
                <a:gd name="T114" fmla="*/ 293 w 310"/>
                <a:gd name="T115" fmla="*/ 248 h 334"/>
                <a:gd name="T116" fmla="*/ 296 w 310"/>
                <a:gd name="T117" fmla="*/ 230 h 334"/>
                <a:gd name="T118" fmla="*/ 303 w 310"/>
                <a:gd name="T119" fmla="*/ 208 h 334"/>
                <a:gd name="T120" fmla="*/ 308 w 310"/>
                <a:gd name="T121" fmla="*/ 194 h 334"/>
                <a:gd name="T122" fmla="*/ 308 w 310"/>
                <a:gd name="T123" fmla="*/ 168 h 334"/>
                <a:gd name="T124" fmla="*/ 17 w 310"/>
                <a:gd name="T125" fmla="*/ 15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0" h="334">
                  <a:moveTo>
                    <a:pt x="310" y="159"/>
                  </a:moveTo>
                  <a:lnTo>
                    <a:pt x="310" y="156"/>
                  </a:lnTo>
                  <a:lnTo>
                    <a:pt x="310" y="156"/>
                  </a:lnTo>
                  <a:lnTo>
                    <a:pt x="308" y="154"/>
                  </a:lnTo>
                  <a:lnTo>
                    <a:pt x="308" y="151"/>
                  </a:lnTo>
                  <a:lnTo>
                    <a:pt x="305" y="151"/>
                  </a:lnTo>
                  <a:lnTo>
                    <a:pt x="305" y="149"/>
                  </a:lnTo>
                  <a:lnTo>
                    <a:pt x="303" y="149"/>
                  </a:lnTo>
                  <a:lnTo>
                    <a:pt x="300" y="147"/>
                  </a:lnTo>
                  <a:lnTo>
                    <a:pt x="298" y="147"/>
                  </a:lnTo>
                  <a:lnTo>
                    <a:pt x="298" y="147"/>
                  </a:lnTo>
                  <a:lnTo>
                    <a:pt x="298" y="147"/>
                  </a:lnTo>
                  <a:lnTo>
                    <a:pt x="296" y="147"/>
                  </a:lnTo>
                  <a:lnTo>
                    <a:pt x="296" y="147"/>
                  </a:lnTo>
                  <a:lnTo>
                    <a:pt x="296" y="147"/>
                  </a:lnTo>
                  <a:lnTo>
                    <a:pt x="293" y="147"/>
                  </a:lnTo>
                  <a:lnTo>
                    <a:pt x="293" y="147"/>
                  </a:lnTo>
                  <a:lnTo>
                    <a:pt x="291" y="147"/>
                  </a:lnTo>
                  <a:lnTo>
                    <a:pt x="291" y="147"/>
                  </a:lnTo>
                  <a:lnTo>
                    <a:pt x="291" y="144"/>
                  </a:lnTo>
                  <a:lnTo>
                    <a:pt x="291" y="142"/>
                  </a:lnTo>
                  <a:lnTo>
                    <a:pt x="291" y="140"/>
                  </a:lnTo>
                  <a:lnTo>
                    <a:pt x="289" y="137"/>
                  </a:lnTo>
                  <a:lnTo>
                    <a:pt x="286" y="137"/>
                  </a:lnTo>
                  <a:lnTo>
                    <a:pt x="284" y="137"/>
                  </a:lnTo>
                  <a:lnTo>
                    <a:pt x="282" y="137"/>
                  </a:lnTo>
                  <a:lnTo>
                    <a:pt x="282" y="137"/>
                  </a:lnTo>
                  <a:lnTo>
                    <a:pt x="282" y="137"/>
                  </a:lnTo>
                  <a:lnTo>
                    <a:pt x="282" y="137"/>
                  </a:lnTo>
                  <a:lnTo>
                    <a:pt x="279" y="137"/>
                  </a:lnTo>
                  <a:lnTo>
                    <a:pt x="279" y="137"/>
                  </a:lnTo>
                  <a:lnTo>
                    <a:pt x="279" y="137"/>
                  </a:lnTo>
                  <a:lnTo>
                    <a:pt x="279" y="137"/>
                  </a:lnTo>
                  <a:lnTo>
                    <a:pt x="279" y="137"/>
                  </a:lnTo>
                  <a:lnTo>
                    <a:pt x="277" y="137"/>
                  </a:lnTo>
                  <a:lnTo>
                    <a:pt x="277" y="137"/>
                  </a:lnTo>
                  <a:lnTo>
                    <a:pt x="277" y="137"/>
                  </a:lnTo>
                  <a:lnTo>
                    <a:pt x="274" y="135"/>
                  </a:lnTo>
                  <a:lnTo>
                    <a:pt x="274" y="132"/>
                  </a:lnTo>
                  <a:lnTo>
                    <a:pt x="274" y="132"/>
                  </a:lnTo>
                  <a:lnTo>
                    <a:pt x="277" y="128"/>
                  </a:lnTo>
                  <a:lnTo>
                    <a:pt x="279" y="128"/>
                  </a:lnTo>
                  <a:lnTo>
                    <a:pt x="279" y="128"/>
                  </a:lnTo>
                  <a:lnTo>
                    <a:pt x="279" y="125"/>
                  </a:lnTo>
                  <a:lnTo>
                    <a:pt x="279" y="125"/>
                  </a:lnTo>
                  <a:lnTo>
                    <a:pt x="279" y="125"/>
                  </a:lnTo>
                  <a:lnTo>
                    <a:pt x="279" y="125"/>
                  </a:lnTo>
                  <a:lnTo>
                    <a:pt x="279" y="123"/>
                  </a:lnTo>
                  <a:lnTo>
                    <a:pt x="279" y="123"/>
                  </a:lnTo>
                  <a:lnTo>
                    <a:pt x="279" y="123"/>
                  </a:lnTo>
                  <a:lnTo>
                    <a:pt x="279" y="121"/>
                  </a:lnTo>
                  <a:lnTo>
                    <a:pt x="279" y="121"/>
                  </a:lnTo>
                  <a:lnTo>
                    <a:pt x="279" y="121"/>
                  </a:lnTo>
                  <a:lnTo>
                    <a:pt x="277" y="121"/>
                  </a:lnTo>
                  <a:lnTo>
                    <a:pt x="277" y="118"/>
                  </a:lnTo>
                  <a:lnTo>
                    <a:pt x="277" y="116"/>
                  </a:lnTo>
                  <a:lnTo>
                    <a:pt x="277" y="114"/>
                  </a:lnTo>
                  <a:lnTo>
                    <a:pt x="277" y="114"/>
                  </a:lnTo>
                  <a:lnTo>
                    <a:pt x="277" y="111"/>
                  </a:lnTo>
                  <a:lnTo>
                    <a:pt x="279" y="109"/>
                  </a:lnTo>
                  <a:lnTo>
                    <a:pt x="282" y="104"/>
                  </a:lnTo>
                  <a:lnTo>
                    <a:pt x="282" y="104"/>
                  </a:lnTo>
                  <a:lnTo>
                    <a:pt x="286" y="102"/>
                  </a:lnTo>
                  <a:lnTo>
                    <a:pt x="286" y="99"/>
                  </a:lnTo>
                  <a:lnTo>
                    <a:pt x="286" y="99"/>
                  </a:lnTo>
                  <a:lnTo>
                    <a:pt x="286" y="97"/>
                  </a:lnTo>
                  <a:lnTo>
                    <a:pt x="286" y="97"/>
                  </a:lnTo>
                  <a:lnTo>
                    <a:pt x="289" y="95"/>
                  </a:lnTo>
                  <a:lnTo>
                    <a:pt x="291" y="95"/>
                  </a:lnTo>
                  <a:lnTo>
                    <a:pt x="293" y="95"/>
                  </a:lnTo>
                  <a:lnTo>
                    <a:pt x="296" y="95"/>
                  </a:lnTo>
                  <a:lnTo>
                    <a:pt x="296" y="95"/>
                  </a:lnTo>
                  <a:lnTo>
                    <a:pt x="298" y="95"/>
                  </a:lnTo>
                  <a:lnTo>
                    <a:pt x="298" y="95"/>
                  </a:lnTo>
                  <a:lnTo>
                    <a:pt x="300" y="90"/>
                  </a:lnTo>
                  <a:lnTo>
                    <a:pt x="300" y="90"/>
                  </a:lnTo>
                  <a:lnTo>
                    <a:pt x="300" y="88"/>
                  </a:lnTo>
                  <a:lnTo>
                    <a:pt x="303" y="85"/>
                  </a:lnTo>
                  <a:lnTo>
                    <a:pt x="305" y="83"/>
                  </a:lnTo>
                  <a:lnTo>
                    <a:pt x="308" y="80"/>
                  </a:lnTo>
                  <a:lnTo>
                    <a:pt x="308" y="78"/>
                  </a:lnTo>
                  <a:lnTo>
                    <a:pt x="308" y="78"/>
                  </a:lnTo>
                  <a:lnTo>
                    <a:pt x="308" y="76"/>
                  </a:lnTo>
                  <a:lnTo>
                    <a:pt x="308" y="76"/>
                  </a:lnTo>
                  <a:lnTo>
                    <a:pt x="308" y="76"/>
                  </a:lnTo>
                  <a:lnTo>
                    <a:pt x="308" y="76"/>
                  </a:lnTo>
                  <a:lnTo>
                    <a:pt x="308" y="76"/>
                  </a:lnTo>
                  <a:lnTo>
                    <a:pt x="308" y="73"/>
                  </a:lnTo>
                  <a:lnTo>
                    <a:pt x="305" y="73"/>
                  </a:lnTo>
                  <a:lnTo>
                    <a:pt x="305" y="71"/>
                  </a:lnTo>
                  <a:lnTo>
                    <a:pt x="305" y="71"/>
                  </a:lnTo>
                  <a:lnTo>
                    <a:pt x="303" y="69"/>
                  </a:lnTo>
                  <a:lnTo>
                    <a:pt x="303" y="66"/>
                  </a:lnTo>
                  <a:lnTo>
                    <a:pt x="303" y="66"/>
                  </a:lnTo>
                  <a:lnTo>
                    <a:pt x="300" y="64"/>
                  </a:lnTo>
                  <a:lnTo>
                    <a:pt x="298" y="64"/>
                  </a:lnTo>
                  <a:lnTo>
                    <a:pt x="298" y="61"/>
                  </a:lnTo>
                  <a:lnTo>
                    <a:pt x="298" y="59"/>
                  </a:lnTo>
                  <a:lnTo>
                    <a:pt x="298" y="57"/>
                  </a:lnTo>
                  <a:lnTo>
                    <a:pt x="298" y="54"/>
                  </a:lnTo>
                  <a:lnTo>
                    <a:pt x="298" y="52"/>
                  </a:lnTo>
                  <a:lnTo>
                    <a:pt x="296" y="52"/>
                  </a:lnTo>
                  <a:lnTo>
                    <a:pt x="296" y="52"/>
                  </a:lnTo>
                  <a:lnTo>
                    <a:pt x="296" y="52"/>
                  </a:lnTo>
                  <a:lnTo>
                    <a:pt x="296" y="52"/>
                  </a:lnTo>
                  <a:lnTo>
                    <a:pt x="296" y="52"/>
                  </a:lnTo>
                  <a:lnTo>
                    <a:pt x="296" y="52"/>
                  </a:lnTo>
                  <a:lnTo>
                    <a:pt x="293" y="50"/>
                  </a:lnTo>
                  <a:lnTo>
                    <a:pt x="293" y="50"/>
                  </a:lnTo>
                  <a:lnTo>
                    <a:pt x="293" y="50"/>
                  </a:lnTo>
                  <a:lnTo>
                    <a:pt x="291" y="50"/>
                  </a:lnTo>
                  <a:lnTo>
                    <a:pt x="291" y="50"/>
                  </a:lnTo>
                  <a:lnTo>
                    <a:pt x="289" y="50"/>
                  </a:lnTo>
                  <a:lnTo>
                    <a:pt x="286" y="50"/>
                  </a:lnTo>
                  <a:lnTo>
                    <a:pt x="286" y="50"/>
                  </a:lnTo>
                  <a:lnTo>
                    <a:pt x="286" y="50"/>
                  </a:lnTo>
                  <a:lnTo>
                    <a:pt x="284" y="50"/>
                  </a:lnTo>
                  <a:lnTo>
                    <a:pt x="284" y="47"/>
                  </a:lnTo>
                  <a:lnTo>
                    <a:pt x="282" y="47"/>
                  </a:lnTo>
                  <a:lnTo>
                    <a:pt x="272" y="47"/>
                  </a:lnTo>
                  <a:lnTo>
                    <a:pt x="272" y="47"/>
                  </a:lnTo>
                  <a:lnTo>
                    <a:pt x="272" y="47"/>
                  </a:lnTo>
                  <a:lnTo>
                    <a:pt x="272" y="50"/>
                  </a:lnTo>
                  <a:lnTo>
                    <a:pt x="270" y="50"/>
                  </a:lnTo>
                  <a:lnTo>
                    <a:pt x="270" y="50"/>
                  </a:lnTo>
                  <a:lnTo>
                    <a:pt x="270" y="50"/>
                  </a:lnTo>
                  <a:lnTo>
                    <a:pt x="270" y="50"/>
                  </a:lnTo>
                  <a:lnTo>
                    <a:pt x="270" y="50"/>
                  </a:lnTo>
                  <a:lnTo>
                    <a:pt x="270" y="50"/>
                  </a:lnTo>
                  <a:lnTo>
                    <a:pt x="267" y="50"/>
                  </a:lnTo>
                  <a:lnTo>
                    <a:pt x="267" y="52"/>
                  </a:lnTo>
                  <a:lnTo>
                    <a:pt x="267" y="52"/>
                  </a:lnTo>
                  <a:lnTo>
                    <a:pt x="267" y="52"/>
                  </a:lnTo>
                  <a:lnTo>
                    <a:pt x="265" y="52"/>
                  </a:lnTo>
                  <a:lnTo>
                    <a:pt x="265" y="52"/>
                  </a:lnTo>
                  <a:lnTo>
                    <a:pt x="265" y="52"/>
                  </a:lnTo>
                  <a:lnTo>
                    <a:pt x="263" y="52"/>
                  </a:lnTo>
                  <a:lnTo>
                    <a:pt x="263" y="52"/>
                  </a:lnTo>
                  <a:lnTo>
                    <a:pt x="260" y="52"/>
                  </a:lnTo>
                  <a:lnTo>
                    <a:pt x="260" y="54"/>
                  </a:lnTo>
                  <a:lnTo>
                    <a:pt x="260" y="54"/>
                  </a:lnTo>
                  <a:lnTo>
                    <a:pt x="258" y="57"/>
                  </a:lnTo>
                  <a:lnTo>
                    <a:pt x="256" y="57"/>
                  </a:lnTo>
                  <a:lnTo>
                    <a:pt x="253" y="54"/>
                  </a:lnTo>
                  <a:lnTo>
                    <a:pt x="253" y="54"/>
                  </a:lnTo>
                  <a:lnTo>
                    <a:pt x="251" y="54"/>
                  </a:lnTo>
                  <a:lnTo>
                    <a:pt x="251" y="54"/>
                  </a:lnTo>
                  <a:lnTo>
                    <a:pt x="248" y="54"/>
                  </a:lnTo>
                  <a:lnTo>
                    <a:pt x="248" y="54"/>
                  </a:lnTo>
                  <a:lnTo>
                    <a:pt x="248" y="57"/>
                  </a:lnTo>
                  <a:lnTo>
                    <a:pt x="248" y="57"/>
                  </a:lnTo>
                  <a:lnTo>
                    <a:pt x="246" y="57"/>
                  </a:lnTo>
                  <a:lnTo>
                    <a:pt x="246" y="57"/>
                  </a:lnTo>
                  <a:lnTo>
                    <a:pt x="244" y="59"/>
                  </a:lnTo>
                  <a:lnTo>
                    <a:pt x="244" y="59"/>
                  </a:lnTo>
                  <a:lnTo>
                    <a:pt x="241" y="59"/>
                  </a:lnTo>
                  <a:lnTo>
                    <a:pt x="241" y="59"/>
                  </a:lnTo>
                  <a:lnTo>
                    <a:pt x="239" y="59"/>
                  </a:lnTo>
                  <a:lnTo>
                    <a:pt x="239" y="59"/>
                  </a:lnTo>
                  <a:lnTo>
                    <a:pt x="239" y="57"/>
                  </a:lnTo>
                  <a:lnTo>
                    <a:pt x="239" y="57"/>
                  </a:lnTo>
                  <a:lnTo>
                    <a:pt x="239" y="57"/>
                  </a:lnTo>
                  <a:lnTo>
                    <a:pt x="239" y="57"/>
                  </a:lnTo>
                  <a:lnTo>
                    <a:pt x="239" y="57"/>
                  </a:lnTo>
                  <a:lnTo>
                    <a:pt x="239" y="57"/>
                  </a:lnTo>
                  <a:lnTo>
                    <a:pt x="239" y="54"/>
                  </a:lnTo>
                  <a:lnTo>
                    <a:pt x="239" y="54"/>
                  </a:lnTo>
                  <a:lnTo>
                    <a:pt x="241" y="54"/>
                  </a:lnTo>
                  <a:lnTo>
                    <a:pt x="241" y="54"/>
                  </a:lnTo>
                  <a:lnTo>
                    <a:pt x="244" y="54"/>
                  </a:lnTo>
                  <a:lnTo>
                    <a:pt x="244" y="52"/>
                  </a:lnTo>
                  <a:lnTo>
                    <a:pt x="244" y="52"/>
                  </a:lnTo>
                  <a:lnTo>
                    <a:pt x="244" y="52"/>
                  </a:lnTo>
                  <a:lnTo>
                    <a:pt x="244" y="52"/>
                  </a:lnTo>
                  <a:lnTo>
                    <a:pt x="244" y="52"/>
                  </a:lnTo>
                  <a:lnTo>
                    <a:pt x="244" y="52"/>
                  </a:lnTo>
                  <a:lnTo>
                    <a:pt x="244" y="50"/>
                  </a:lnTo>
                  <a:lnTo>
                    <a:pt x="244" y="47"/>
                  </a:lnTo>
                  <a:lnTo>
                    <a:pt x="244" y="47"/>
                  </a:lnTo>
                  <a:lnTo>
                    <a:pt x="241" y="47"/>
                  </a:lnTo>
                  <a:lnTo>
                    <a:pt x="241" y="45"/>
                  </a:lnTo>
                  <a:lnTo>
                    <a:pt x="239" y="45"/>
                  </a:lnTo>
                  <a:lnTo>
                    <a:pt x="241" y="43"/>
                  </a:lnTo>
                  <a:lnTo>
                    <a:pt x="241" y="43"/>
                  </a:lnTo>
                  <a:lnTo>
                    <a:pt x="239" y="43"/>
                  </a:lnTo>
                  <a:lnTo>
                    <a:pt x="239" y="43"/>
                  </a:lnTo>
                  <a:lnTo>
                    <a:pt x="239" y="43"/>
                  </a:lnTo>
                  <a:lnTo>
                    <a:pt x="239" y="40"/>
                  </a:lnTo>
                  <a:lnTo>
                    <a:pt x="237" y="38"/>
                  </a:lnTo>
                  <a:lnTo>
                    <a:pt x="239" y="38"/>
                  </a:lnTo>
                  <a:lnTo>
                    <a:pt x="239" y="35"/>
                  </a:lnTo>
                  <a:lnTo>
                    <a:pt x="237" y="33"/>
                  </a:lnTo>
                  <a:lnTo>
                    <a:pt x="239" y="33"/>
                  </a:lnTo>
                  <a:lnTo>
                    <a:pt x="239" y="33"/>
                  </a:lnTo>
                  <a:lnTo>
                    <a:pt x="239" y="31"/>
                  </a:lnTo>
                  <a:lnTo>
                    <a:pt x="239" y="31"/>
                  </a:lnTo>
                  <a:lnTo>
                    <a:pt x="239" y="31"/>
                  </a:lnTo>
                  <a:lnTo>
                    <a:pt x="239" y="28"/>
                  </a:lnTo>
                  <a:lnTo>
                    <a:pt x="239" y="28"/>
                  </a:lnTo>
                  <a:lnTo>
                    <a:pt x="241" y="26"/>
                  </a:lnTo>
                  <a:lnTo>
                    <a:pt x="241" y="26"/>
                  </a:lnTo>
                  <a:lnTo>
                    <a:pt x="239" y="26"/>
                  </a:lnTo>
                  <a:lnTo>
                    <a:pt x="239" y="24"/>
                  </a:lnTo>
                  <a:lnTo>
                    <a:pt x="239" y="24"/>
                  </a:lnTo>
                  <a:lnTo>
                    <a:pt x="239" y="24"/>
                  </a:lnTo>
                  <a:lnTo>
                    <a:pt x="239" y="21"/>
                  </a:lnTo>
                  <a:lnTo>
                    <a:pt x="239" y="21"/>
                  </a:lnTo>
                  <a:lnTo>
                    <a:pt x="239" y="21"/>
                  </a:lnTo>
                  <a:lnTo>
                    <a:pt x="241" y="21"/>
                  </a:lnTo>
                  <a:lnTo>
                    <a:pt x="241" y="21"/>
                  </a:lnTo>
                  <a:lnTo>
                    <a:pt x="241" y="19"/>
                  </a:lnTo>
                  <a:lnTo>
                    <a:pt x="241" y="19"/>
                  </a:lnTo>
                  <a:lnTo>
                    <a:pt x="241" y="19"/>
                  </a:lnTo>
                  <a:lnTo>
                    <a:pt x="241" y="19"/>
                  </a:lnTo>
                  <a:lnTo>
                    <a:pt x="241" y="17"/>
                  </a:lnTo>
                  <a:lnTo>
                    <a:pt x="241" y="17"/>
                  </a:lnTo>
                  <a:lnTo>
                    <a:pt x="241" y="17"/>
                  </a:lnTo>
                  <a:lnTo>
                    <a:pt x="244" y="17"/>
                  </a:lnTo>
                  <a:lnTo>
                    <a:pt x="244" y="17"/>
                  </a:lnTo>
                  <a:lnTo>
                    <a:pt x="246" y="14"/>
                  </a:lnTo>
                  <a:lnTo>
                    <a:pt x="246" y="14"/>
                  </a:lnTo>
                  <a:lnTo>
                    <a:pt x="246" y="12"/>
                  </a:lnTo>
                  <a:lnTo>
                    <a:pt x="246" y="9"/>
                  </a:lnTo>
                  <a:lnTo>
                    <a:pt x="246" y="7"/>
                  </a:lnTo>
                  <a:lnTo>
                    <a:pt x="246" y="5"/>
                  </a:lnTo>
                  <a:lnTo>
                    <a:pt x="246" y="5"/>
                  </a:lnTo>
                  <a:lnTo>
                    <a:pt x="246" y="5"/>
                  </a:lnTo>
                  <a:lnTo>
                    <a:pt x="244" y="5"/>
                  </a:lnTo>
                  <a:lnTo>
                    <a:pt x="244" y="2"/>
                  </a:lnTo>
                  <a:lnTo>
                    <a:pt x="244" y="2"/>
                  </a:lnTo>
                  <a:lnTo>
                    <a:pt x="244" y="2"/>
                  </a:lnTo>
                  <a:lnTo>
                    <a:pt x="241" y="2"/>
                  </a:lnTo>
                  <a:lnTo>
                    <a:pt x="241" y="2"/>
                  </a:lnTo>
                  <a:lnTo>
                    <a:pt x="241" y="2"/>
                  </a:lnTo>
                  <a:lnTo>
                    <a:pt x="241" y="2"/>
                  </a:lnTo>
                  <a:lnTo>
                    <a:pt x="239" y="2"/>
                  </a:lnTo>
                  <a:lnTo>
                    <a:pt x="237" y="2"/>
                  </a:lnTo>
                  <a:lnTo>
                    <a:pt x="237" y="2"/>
                  </a:lnTo>
                  <a:lnTo>
                    <a:pt x="237" y="2"/>
                  </a:lnTo>
                  <a:lnTo>
                    <a:pt x="234" y="5"/>
                  </a:lnTo>
                  <a:lnTo>
                    <a:pt x="234" y="5"/>
                  </a:lnTo>
                  <a:lnTo>
                    <a:pt x="232" y="5"/>
                  </a:lnTo>
                  <a:lnTo>
                    <a:pt x="232" y="5"/>
                  </a:lnTo>
                  <a:lnTo>
                    <a:pt x="229" y="2"/>
                  </a:lnTo>
                  <a:lnTo>
                    <a:pt x="229" y="5"/>
                  </a:lnTo>
                  <a:lnTo>
                    <a:pt x="229" y="5"/>
                  </a:lnTo>
                  <a:lnTo>
                    <a:pt x="227" y="5"/>
                  </a:lnTo>
                  <a:lnTo>
                    <a:pt x="227" y="2"/>
                  </a:lnTo>
                  <a:lnTo>
                    <a:pt x="225" y="5"/>
                  </a:lnTo>
                  <a:lnTo>
                    <a:pt x="225" y="5"/>
                  </a:lnTo>
                  <a:lnTo>
                    <a:pt x="225" y="5"/>
                  </a:lnTo>
                  <a:lnTo>
                    <a:pt x="222" y="5"/>
                  </a:lnTo>
                  <a:lnTo>
                    <a:pt x="222" y="5"/>
                  </a:lnTo>
                  <a:lnTo>
                    <a:pt x="222" y="5"/>
                  </a:lnTo>
                  <a:lnTo>
                    <a:pt x="220" y="2"/>
                  </a:lnTo>
                  <a:lnTo>
                    <a:pt x="220" y="2"/>
                  </a:lnTo>
                  <a:lnTo>
                    <a:pt x="220" y="2"/>
                  </a:lnTo>
                  <a:lnTo>
                    <a:pt x="218" y="5"/>
                  </a:lnTo>
                  <a:lnTo>
                    <a:pt x="218" y="5"/>
                  </a:lnTo>
                  <a:lnTo>
                    <a:pt x="218" y="5"/>
                  </a:lnTo>
                  <a:lnTo>
                    <a:pt x="211" y="5"/>
                  </a:lnTo>
                  <a:lnTo>
                    <a:pt x="208" y="2"/>
                  </a:lnTo>
                  <a:lnTo>
                    <a:pt x="208" y="2"/>
                  </a:lnTo>
                  <a:lnTo>
                    <a:pt x="206" y="2"/>
                  </a:lnTo>
                  <a:lnTo>
                    <a:pt x="206" y="2"/>
                  </a:lnTo>
                  <a:lnTo>
                    <a:pt x="201" y="2"/>
                  </a:lnTo>
                  <a:lnTo>
                    <a:pt x="201" y="2"/>
                  </a:lnTo>
                  <a:lnTo>
                    <a:pt x="196" y="2"/>
                  </a:lnTo>
                  <a:lnTo>
                    <a:pt x="196" y="2"/>
                  </a:lnTo>
                  <a:lnTo>
                    <a:pt x="194" y="0"/>
                  </a:lnTo>
                  <a:lnTo>
                    <a:pt x="194" y="0"/>
                  </a:lnTo>
                  <a:lnTo>
                    <a:pt x="194" y="0"/>
                  </a:lnTo>
                  <a:lnTo>
                    <a:pt x="192" y="2"/>
                  </a:lnTo>
                  <a:lnTo>
                    <a:pt x="192" y="2"/>
                  </a:lnTo>
                  <a:lnTo>
                    <a:pt x="192" y="2"/>
                  </a:lnTo>
                  <a:lnTo>
                    <a:pt x="189" y="2"/>
                  </a:lnTo>
                  <a:lnTo>
                    <a:pt x="187" y="2"/>
                  </a:lnTo>
                  <a:lnTo>
                    <a:pt x="185" y="2"/>
                  </a:lnTo>
                  <a:lnTo>
                    <a:pt x="182" y="2"/>
                  </a:lnTo>
                  <a:lnTo>
                    <a:pt x="182" y="2"/>
                  </a:lnTo>
                  <a:lnTo>
                    <a:pt x="180" y="2"/>
                  </a:lnTo>
                  <a:lnTo>
                    <a:pt x="175" y="2"/>
                  </a:lnTo>
                  <a:lnTo>
                    <a:pt x="170" y="2"/>
                  </a:lnTo>
                  <a:lnTo>
                    <a:pt x="166" y="2"/>
                  </a:lnTo>
                  <a:lnTo>
                    <a:pt x="163" y="2"/>
                  </a:lnTo>
                  <a:lnTo>
                    <a:pt x="163" y="2"/>
                  </a:lnTo>
                  <a:lnTo>
                    <a:pt x="161" y="2"/>
                  </a:lnTo>
                  <a:lnTo>
                    <a:pt x="158" y="0"/>
                  </a:lnTo>
                  <a:lnTo>
                    <a:pt x="158" y="0"/>
                  </a:lnTo>
                  <a:lnTo>
                    <a:pt x="158" y="0"/>
                  </a:lnTo>
                  <a:lnTo>
                    <a:pt x="158" y="0"/>
                  </a:lnTo>
                  <a:lnTo>
                    <a:pt x="156" y="0"/>
                  </a:lnTo>
                  <a:lnTo>
                    <a:pt x="142" y="2"/>
                  </a:lnTo>
                  <a:lnTo>
                    <a:pt x="142" y="2"/>
                  </a:lnTo>
                  <a:lnTo>
                    <a:pt x="142" y="2"/>
                  </a:lnTo>
                  <a:lnTo>
                    <a:pt x="142" y="2"/>
                  </a:lnTo>
                  <a:lnTo>
                    <a:pt x="142" y="5"/>
                  </a:lnTo>
                  <a:lnTo>
                    <a:pt x="142" y="5"/>
                  </a:lnTo>
                  <a:lnTo>
                    <a:pt x="142" y="5"/>
                  </a:lnTo>
                  <a:lnTo>
                    <a:pt x="142" y="7"/>
                  </a:lnTo>
                  <a:lnTo>
                    <a:pt x="142" y="7"/>
                  </a:lnTo>
                  <a:lnTo>
                    <a:pt x="142" y="7"/>
                  </a:lnTo>
                  <a:lnTo>
                    <a:pt x="140" y="7"/>
                  </a:lnTo>
                  <a:lnTo>
                    <a:pt x="140" y="9"/>
                  </a:lnTo>
                  <a:lnTo>
                    <a:pt x="140" y="9"/>
                  </a:lnTo>
                  <a:lnTo>
                    <a:pt x="142" y="14"/>
                  </a:lnTo>
                  <a:lnTo>
                    <a:pt x="142" y="28"/>
                  </a:lnTo>
                  <a:lnTo>
                    <a:pt x="142" y="31"/>
                  </a:lnTo>
                  <a:lnTo>
                    <a:pt x="142" y="43"/>
                  </a:lnTo>
                  <a:lnTo>
                    <a:pt x="142" y="57"/>
                  </a:lnTo>
                  <a:lnTo>
                    <a:pt x="142" y="71"/>
                  </a:lnTo>
                  <a:lnTo>
                    <a:pt x="125" y="71"/>
                  </a:lnTo>
                  <a:lnTo>
                    <a:pt x="121" y="71"/>
                  </a:lnTo>
                  <a:lnTo>
                    <a:pt x="109" y="71"/>
                  </a:lnTo>
                  <a:lnTo>
                    <a:pt x="92" y="71"/>
                  </a:lnTo>
                  <a:lnTo>
                    <a:pt x="92" y="71"/>
                  </a:lnTo>
                  <a:lnTo>
                    <a:pt x="78" y="71"/>
                  </a:lnTo>
                  <a:lnTo>
                    <a:pt x="71" y="71"/>
                  </a:lnTo>
                  <a:lnTo>
                    <a:pt x="69" y="71"/>
                  </a:lnTo>
                  <a:lnTo>
                    <a:pt x="69" y="71"/>
                  </a:lnTo>
                  <a:lnTo>
                    <a:pt x="69" y="71"/>
                  </a:lnTo>
                  <a:lnTo>
                    <a:pt x="69" y="73"/>
                  </a:lnTo>
                  <a:lnTo>
                    <a:pt x="69" y="73"/>
                  </a:lnTo>
                  <a:lnTo>
                    <a:pt x="69" y="73"/>
                  </a:lnTo>
                  <a:lnTo>
                    <a:pt x="66" y="73"/>
                  </a:lnTo>
                  <a:lnTo>
                    <a:pt x="66" y="73"/>
                  </a:lnTo>
                  <a:lnTo>
                    <a:pt x="64" y="73"/>
                  </a:lnTo>
                  <a:lnTo>
                    <a:pt x="64" y="73"/>
                  </a:lnTo>
                  <a:lnTo>
                    <a:pt x="61" y="71"/>
                  </a:lnTo>
                  <a:lnTo>
                    <a:pt x="61" y="71"/>
                  </a:lnTo>
                  <a:lnTo>
                    <a:pt x="61" y="71"/>
                  </a:lnTo>
                  <a:lnTo>
                    <a:pt x="59" y="71"/>
                  </a:lnTo>
                  <a:lnTo>
                    <a:pt x="59" y="71"/>
                  </a:lnTo>
                  <a:lnTo>
                    <a:pt x="59" y="71"/>
                  </a:lnTo>
                  <a:lnTo>
                    <a:pt x="59" y="71"/>
                  </a:lnTo>
                  <a:lnTo>
                    <a:pt x="57" y="69"/>
                  </a:lnTo>
                  <a:lnTo>
                    <a:pt x="57" y="69"/>
                  </a:lnTo>
                  <a:lnTo>
                    <a:pt x="57" y="66"/>
                  </a:lnTo>
                  <a:lnTo>
                    <a:pt x="52" y="66"/>
                  </a:lnTo>
                  <a:lnTo>
                    <a:pt x="52" y="66"/>
                  </a:lnTo>
                  <a:lnTo>
                    <a:pt x="52" y="69"/>
                  </a:lnTo>
                  <a:lnTo>
                    <a:pt x="52" y="69"/>
                  </a:lnTo>
                  <a:lnTo>
                    <a:pt x="50" y="69"/>
                  </a:lnTo>
                  <a:lnTo>
                    <a:pt x="50" y="69"/>
                  </a:lnTo>
                  <a:lnTo>
                    <a:pt x="50" y="69"/>
                  </a:lnTo>
                  <a:lnTo>
                    <a:pt x="47" y="69"/>
                  </a:lnTo>
                  <a:lnTo>
                    <a:pt x="47" y="71"/>
                  </a:lnTo>
                  <a:lnTo>
                    <a:pt x="47" y="71"/>
                  </a:lnTo>
                  <a:lnTo>
                    <a:pt x="47" y="73"/>
                  </a:lnTo>
                  <a:lnTo>
                    <a:pt x="47" y="73"/>
                  </a:lnTo>
                  <a:lnTo>
                    <a:pt x="47" y="73"/>
                  </a:lnTo>
                  <a:lnTo>
                    <a:pt x="47" y="73"/>
                  </a:lnTo>
                  <a:lnTo>
                    <a:pt x="47" y="76"/>
                  </a:lnTo>
                  <a:lnTo>
                    <a:pt x="50" y="80"/>
                  </a:lnTo>
                  <a:lnTo>
                    <a:pt x="50" y="88"/>
                  </a:lnTo>
                  <a:lnTo>
                    <a:pt x="50" y="90"/>
                  </a:lnTo>
                  <a:lnTo>
                    <a:pt x="50" y="90"/>
                  </a:lnTo>
                  <a:lnTo>
                    <a:pt x="50" y="92"/>
                  </a:lnTo>
                  <a:lnTo>
                    <a:pt x="50" y="92"/>
                  </a:lnTo>
                  <a:lnTo>
                    <a:pt x="50" y="95"/>
                  </a:lnTo>
                  <a:lnTo>
                    <a:pt x="50" y="95"/>
                  </a:lnTo>
                  <a:lnTo>
                    <a:pt x="50" y="95"/>
                  </a:lnTo>
                  <a:lnTo>
                    <a:pt x="47" y="97"/>
                  </a:lnTo>
                  <a:lnTo>
                    <a:pt x="47" y="97"/>
                  </a:lnTo>
                  <a:lnTo>
                    <a:pt x="50" y="99"/>
                  </a:lnTo>
                  <a:lnTo>
                    <a:pt x="47" y="99"/>
                  </a:lnTo>
                  <a:lnTo>
                    <a:pt x="47" y="97"/>
                  </a:lnTo>
                  <a:lnTo>
                    <a:pt x="47" y="97"/>
                  </a:lnTo>
                  <a:lnTo>
                    <a:pt x="47" y="95"/>
                  </a:lnTo>
                  <a:lnTo>
                    <a:pt x="47" y="95"/>
                  </a:lnTo>
                  <a:lnTo>
                    <a:pt x="47" y="92"/>
                  </a:lnTo>
                  <a:lnTo>
                    <a:pt x="47" y="92"/>
                  </a:lnTo>
                  <a:lnTo>
                    <a:pt x="47" y="92"/>
                  </a:lnTo>
                  <a:lnTo>
                    <a:pt x="47" y="92"/>
                  </a:lnTo>
                  <a:lnTo>
                    <a:pt x="45" y="92"/>
                  </a:lnTo>
                  <a:lnTo>
                    <a:pt x="45" y="95"/>
                  </a:lnTo>
                  <a:lnTo>
                    <a:pt x="45" y="92"/>
                  </a:lnTo>
                  <a:lnTo>
                    <a:pt x="45" y="92"/>
                  </a:lnTo>
                  <a:lnTo>
                    <a:pt x="43" y="92"/>
                  </a:lnTo>
                  <a:lnTo>
                    <a:pt x="40" y="92"/>
                  </a:lnTo>
                  <a:lnTo>
                    <a:pt x="43" y="90"/>
                  </a:lnTo>
                  <a:lnTo>
                    <a:pt x="43" y="90"/>
                  </a:lnTo>
                  <a:lnTo>
                    <a:pt x="45" y="90"/>
                  </a:lnTo>
                  <a:lnTo>
                    <a:pt x="45" y="90"/>
                  </a:lnTo>
                  <a:lnTo>
                    <a:pt x="47" y="90"/>
                  </a:lnTo>
                  <a:lnTo>
                    <a:pt x="45" y="88"/>
                  </a:lnTo>
                  <a:lnTo>
                    <a:pt x="45" y="88"/>
                  </a:lnTo>
                  <a:lnTo>
                    <a:pt x="45" y="88"/>
                  </a:lnTo>
                  <a:lnTo>
                    <a:pt x="43" y="88"/>
                  </a:lnTo>
                  <a:lnTo>
                    <a:pt x="43" y="88"/>
                  </a:lnTo>
                  <a:lnTo>
                    <a:pt x="40" y="88"/>
                  </a:lnTo>
                  <a:lnTo>
                    <a:pt x="40" y="90"/>
                  </a:lnTo>
                  <a:lnTo>
                    <a:pt x="40" y="90"/>
                  </a:lnTo>
                  <a:lnTo>
                    <a:pt x="40" y="90"/>
                  </a:lnTo>
                  <a:lnTo>
                    <a:pt x="38" y="90"/>
                  </a:lnTo>
                  <a:lnTo>
                    <a:pt x="38" y="88"/>
                  </a:lnTo>
                  <a:lnTo>
                    <a:pt x="38" y="90"/>
                  </a:lnTo>
                  <a:lnTo>
                    <a:pt x="38" y="90"/>
                  </a:lnTo>
                  <a:lnTo>
                    <a:pt x="35" y="90"/>
                  </a:lnTo>
                  <a:lnTo>
                    <a:pt x="35" y="90"/>
                  </a:lnTo>
                  <a:lnTo>
                    <a:pt x="33" y="90"/>
                  </a:lnTo>
                  <a:lnTo>
                    <a:pt x="33" y="90"/>
                  </a:lnTo>
                  <a:lnTo>
                    <a:pt x="33" y="90"/>
                  </a:lnTo>
                  <a:lnTo>
                    <a:pt x="33" y="95"/>
                  </a:lnTo>
                  <a:lnTo>
                    <a:pt x="33" y="95"/>
                  </a:lnTo>
                  <a:lnTo>
                    <a:pt x="33" y="95"/>
                  </a:lnTo>
                  <a:lnTo>
                    <a:pt x="33" y="95"/>
                  </a:lnTo>
                  <a:lnTo>
                    <a:pt x="35" y="95"/>
                  </a:lnTo>
                  <a:lnTo>
                    <a:pt x="35" y="97"/>
                  </a:lnTo>
                  <a:lnTo>
                    <a:pt x="38" y="97"/>
                  </a:lnTo>
                  <a:lnTo>
                    <a:pt x="38" y="99"/>
                  </a:lnTo>
                  <a:lnTo>
                    <a:pt x="40" y="104"/>
                  </a:lnTo>
                  <a:lnTo>
                    <a:pt x="43" y="104"/>
                  </a:lnTo>
                  <a:lnTo>
                    <a:pt x="43" y="106"/>
                  </a:lnTo>
                  <a:lnTo>
                    <a:pt x="43" y="106"/>
                  </a:lnTo>
                  <a:lnTo>
                    <a:pt x="43" y="109"/>
                  </a:lnTo>
                  <a:lnTo>
                    <a:pt x="43" y="109"/>
                  </a:lnTo>
                  <a:lnTo>
                    <a:pt x="45" y="106"/>
                  </a:lnTo>
                  <a:lnTo>
                    <a:pt x="45" y="106"/>
                  </a:lnTo>
                  <a:lnTo>
                    <a:pt x="45" y="106"/>
                  </a:lnTo>
                  <a:lnTo>
                    <a:pt x="45" y="106"/>
                  </a:lnTo>
                  <a:lnTo>
                    <a:pt x="45" y="106"/>
                  </a:lnTo>
                  <a:lnTo>
                    <a:pt x="47" y="106"/>
                  </a:lnTo>
                  <a:lnTo>
                    <a:pt x="47" y="106"/>
                  </a:lnTo>
                  <a:lnTo>
                    <a:pt x="47" y="109"/>
                  </a:lnTo>
                  <a:lnTo>
                    <a:pt x="50" y="109"/>
                  </a:lnTo>
                  <a:lnTo>
                    <a:pt x="52" y="111"/>
                  </a:lnTo>
                  <a:lnTo>
                    <a:pt x="52" y="111"/>
                  </a:lnTo>
                  <a:lnTo>
                    <a:pt x="54" y="111"/>
                  </a:lnTo>
                  <a:lnTo>
                    <a:pt x="54" y="111"/>
                  </a:lnTo>
                  <a:lnTo>
                    <a:pt x="54" y="114"/>
                  </a:lnTo>
                  <a:lnTo>
                    <a:pt x="57" y="114"/>
                  </a:lnTo>
                  <a:lnTo>
                    <a:pt x="59" y="114"/>
                  </a:lnTo>
                  <a:lnTo>
                    <a:pt x="59" y="114"/>
                  </a:lnTo>
                  <a:lnTo>
                    <a:pt x="64" y="114"/>
                  </a:lnTo>
                  <a:lnTo>
                    <a:pt x="64" y="114"/>
                  </a:lnTo>
                  <a:lnTo>
                    <a:pt x="66" y="114"/>
                  </a:lnTo>
                  <a:lnTo>
                    <a:pt x="66" y="111"/>
                  </a:lnTo>
                  <a:lnTo>
                    <a:pt x="66" y="114"/>
                  </a:lnTo>
                  <a:lnTo>
                    <a:pt x="69" y="114"/>
                  </a:lnTo>
                  <a:lnTo>
                    <a:pt x="71" y="114"/>
                  </a:lnTo>
                  <a:lnTo>
                    <a:pt x="71" y="114"/>
                  </a:lnTo>
                  <a:lnTo>
                    <a:pt x="69" y="114"/>
                  </a:lnTo>
                  <a:lnTo>
                    <a:pt x="69" y="114"/>
                  </a:lnTo>
                  <a:lnTo>
                    <a:pt x="66" y="114"/>
                  </a:lnTo>
                  <a:lnTo>
                    <a:pt x="66" y="114"/>
                  </a:lnTo>
                  <a:lnTo>
                    <a:pt x="64" y="114"/>
                  </a:lnTo>
                  <a:lnTo>
                    <a:pt x="64" y="114"/>
                  </a:lnTo>
                  <a:lnTo>
                    <a:pt x="61" y="116"/>
                  </a:lnTo>
                  <a:lnTo>
                    <a:pt x="61" y="116"/>
                  </a:lnTo>
                  <a:lnTo>
                    <a:pt x="61" y="116"/>
                  </a:lnTo>
                  <a:lnTo>
                    <a:pt x="59" y="118"/>
                  </a:lnTo>
                  <a:lnTo>
                    <a:pt x="59" y="116"/>
                  </a:lnTo>
                  <a:lnTo>
                    <a:pt x="57" y="116"/>
                  </a:lnTo>
                  <a:lnTo>
                    <a:pt x="57" y="116"/>
                  </a:lnTo>
                  <a:lnTo>
                    <a:pt x="57" y="118"/>
                  </a:lnTo>
                  <a:lnTo>
                    <a:pt x="57" y="118"/>
                  </a:lnTo>
                  <a:lnTo>
                    <a:pt x="59" y="123"/>
                  </a:lnTo>
                  <a:lnTo>
                    <a:pt x="57" y="121"/>
                  </a:lnTo>
                  <a:lnTo>
                    <a:pt x="57" y="118"/>
                  </a:lnTo>
                  <a:lnTo>
                    <a:pt x="54" y="116"/>
                  </a:lnTo>
                  <a:lnTo>
                    <a:pt x="52" y="116"/>
                  </a:lnTo>
                  <a:lnTo>
                    <a:pt x="52" y="116"/>
                  </a:lnTo>
                  <a:lnTo>
                    <a:pt x="50" y="116"/>
                  </a:lnTo>
                  <a:lnTo>
                    <a:pt x="50" y="116"/>
                  </a:lnTo>
                  <a:lnTo>
                    <a:pt x="50" y="116"/>
                  </a:lnTo>
                  <a:lnTo>
                    <a:pt x="47" y="118"/>
                  </a:lnTo>
                  <a:lnTo>
                    <a:pt x="47" y="118"/>
                  </a:lnTo>
                  <a:lnTo>
                    <a:pt x="47" y="116"/>
                  </a:lnTo>
                  <a:lnTo>
                    <a:pt x="47" y="116"/>
                  </a:lnTo>
                  <a:lnTo>
                    <a:pt x="47" y="114"/>
                  </a:lnTo>
                  <a:lnTo>
                    <a:pt x="45" y="114"/>
                  </a:lnTo>
                  <a:lnTo>
                    <a:pt x="43" y="114"/>
                  </a:lnTo>
                  <a:lnTo>
                    <a:pt x="43" y="114"/>
                  </a:lnTo>
                  <a:lnTo>
                    <a:pt x="43" y="116"/>
                  </a:lnTo>
                  <a:lnTo>
                    <a:pt x="43" y="118"/>
                  </a:lnTo>
                  <a:lnTo>
                    <a:pt x="43" y="118"/>
                  </a:lnTo>
                  <a:lnTo>
                    <a:pt x="43" y="118"/>
                  </a:lnTo>
                  <a:lnTo>
                    <a:pt x="43" y="118"/>
                  </a:lnTo>
                  <a:lnTo>
                    <a:pt x="43" y="118"/>
                  </a:lnTo>
                  <a:lnTo>
                    <a:pt x="40" y="116"/>
                  </a:lnTo>
                  <a:lnTo>
                    <a:pt x="40" y="114"/>
                  </a:lnTo>
                  <a:lnTo>
                    <a:pt x="40" y="114"/>
                  </a:lnTo>
                  <a:lnTo>
                    <a:pt x="40" y="114"/>
                  </a:lnTo>
                  <a:lnTo>
                    <a:pt x="38" y="114"/>
                  </a:lnTo>
                  <a:lnTo>
                    <a:pt x="38" y="114"/>
                  </a:lnTo>
                  <a:lnTo>
                    <a:pt x="35" y="114"/>
                  </a:lnTo>
                  <a:lnTo>
                    <a:pt x="35" y="114"/>
                  </a:lnTo>
                  <a:lnTo>
                    <a:pt x="35" y="114"/>
                  </a:lnTo>
                  <a:lnTo>
                    <a:pt x="35" y="114"/>
                  </a:lnTo>
                  <a:lnTo>
                    <a:pt x="35" y="114"/>
                  </a:lnTo>
                  <a:lnTo>
                    <a:pt x="35" y="114"/>
                  </a:lnTo>
                  <a:lnTo>
                    <a:pt x="35" y="111"/>
                  </a:lnTo>
                  <a:lnTo>
                    <a:pt x="35" y="111"/>
                  </a:lnTo>
                  <a:lnTo>
                    <a:pt x="35" y="111"/>
                  </a:lnTo>
                  <a:lnTo>
                    <a:pt x="35" y="111"/>
                  </a:lnTo>
                  <a:lnTo>
                    <a:pt x="35" y="111"/>
                  </a:lnTo>
                  <a:lnTo>
                    <a:pt x="35" y="111"/>
                  </a:lnTo>
                  <a:lnTo>
                    <a:pt x="35" y="109"/>
                  </a:lnTo>
                  <a:lnTo>
                    <a:pt x="35" y="106"/>
                  </a:lnTo>
                  <a:lnTo>
                    <a:pt x="35" y="106"/>
                  </a:lnTo>
                  <a:lnTo>
                    <a:pt x="35" y="104"/>
                  </a:lnTo>
                  <a:lnTo>
                    <a:pt x="35" y="104"/>
                  </a:lnTo>
                  <a:lnTo>
                    <a:pt x="35" y="104"/>
                  </a:lnTo>
                  <a:lnTo>
                    <a:pt x="33" y="106"/>
                  </a:lnTo>
                  <a:lnTo>
                    <a:pt x="33" y="106"/>
                  </a:lnTo>
                  <a:lnTo>
                    <a:pt x="33" y="106"/>
                  </a:lnTo>
                  <a:lnTo>
                    <a:pt x="33" y="109"/>
                  </a:lnTo>
                  <a:lnTo>
                    <a:pt x="33" y="109"/>
                  </a:lnTo>
                  <a:lnTo>
                    <a:pt x="33" y="111"/>
                  </a:lnTo>
                  <a:lnTo>
                    <a:pt x="35" y="121"/>
                  </a:lnTo>
                  <a:lnTo>
                    <a:pt x="35" y="121"/>
                  </a:lnTo>
                  <a:lnTo>
                    <a:pt x="35" y="121"/>
                  </a:lnTo>
                  <a:lnTo>
                    <a:pt x="35" y="123"/>
                  </a:lnTo>
                  <a:lnTo>
                    <a:pt x="35" y="123"/>
                  </a:lnTo>
                  <a:lnTo>
                    <a:pt x="35" y="123"/>
                  </a:lnTo>
                  <a:lnTo>
                    <a:pt x="35" y="123"/>
                  </a:lnTo>
                  <a:lnTo>
                    <a:pt x="33" y="123"/>
                  </a:lnTo>
                  <a:lnTo>
                    <a:pt x="33" y="125"/>
                  </a:lnTo>
                  <a:lnTo>
                    <a:pt x="33" y="125"/>
                  </a:lnTo>
                  <a:lnTo>
                    <a:pt x="35" y="128"/>
                  </a:lnTo>
                  <a:lnTo>
                    <a:pt x="35" y="128"/>
                  </a:lnTo>
                  <a:lnTo>
                    <a:pt x="35" y="128"/>
                  </a:lnTo>
                  <a:lnTo>
                    <a:pt x="35" y="130"/>
                  </a:lnTo>
                  <a:lnTo>
                    <a:pt x="35" y="130"/>
                  </a:lnTo>
                  <a:lnTo>
                    <a:pt x="33" y="130"/>
                  </a:lnTo>
                  <a:lnTo>
                    <a:pt x="33" y="132"/>
                  </a:lnTo>
                  <a:lnTo>
                    <a:pt x="33" y="135"/>
                  </a:lnTo>
                  <a:lnTo>
                    <a:pt x="33" y="142"/>
                  </a:lnTo>
                  <a:lnTo>
                    <a:pt x="31" y="144"/>
                  </a:lnTo>
                  <a:lnTo>
                    <a:pt x="31" y="144"/>
                  </a:lnTo>
                  <a:lnTo>
                    <a:pt x="26" y="151"/>
                  </a:lnTo>
                  <a:lnTo>
                    <a:pt x="24" y="151"/>
                  </a:lnTo>
                  <a:lnTo>
                    <a:pt x="21" y="156"/>
                  </a:lnTo>
                  <a:lnTo>
                    <a:pt x="21" y="156"/>
                  </a:lnTo>
                  <a:lnTo>
                    <a:pt x="21" y="159"/>
                  </a:lnTo>
                  <a:lnTo>
                    <a:pt x="21" y="159"/>
                  </a:lnTo>
                  <a:lnTo>
                    <a:pt x="21" y="159"/>
                  </a:lnTo>
                  <a:lnTo>
                    <a:pt x="21" y="159"/>
                  </a:lnTo>
                  <a:lnTo>
                    <a:pt x="21" y="159"/>
                  </a:lnTo>
                  <a:lnTo>
                    <a:pt x="21" y="159"/>
                  </a:lnTo>
                  <a:lnTo>
                    <a:pt x="21" y="159"/>
                  </a:lnTo>
                  <a:lnTo>
                    <a:pt x="21" y="161"/>
                  </a:lnTo>
                  <a:lnTo>
                    <a:pt x="21" y="161"/>
                  </a:lnTo>
                  <a:lnTo>
                    <a:pt x="19" y="161"/>
                  </a:lnTo>
                  <a:lnTo>
                    <a:pt x="19" y="161"/>
                  </a:lnTo>
                  <a:lnTo>
                    <a:pt x="19" y="161"/>
                  </a:lnTo>
                  <a:lnTo>
                    <a:pt x="19" y="161"/>
                  </a:lnTo>
                  <a:lnTo>
                    <a:pt x="19" y="161"/>
                  </a:lnTo>
                  <a:lnTo>
                    <a:pt x="19" y="163"/>
                  </a:lnTo>
                  <a:lnTo>
                    <a:pt x="19" y="163"/>
                  </a:lnTo>
                  <a:lnTo>
                    <a:pt x="17" y="166"/>
                  </a:lnTo>
                  <a:lnTo>
                    <a:pt x="17" y="166"/>
                  </a:lnTo>
                  <a:lnTo>
                    <a:pt x="17" y="168"/>
                  </a:lnTo>
                  <a:lnTo>
                    <a:pt x="17" y="170"/>
                  </a:lnTo>
                  <a:lnTo>
                    <a:pt x="17" y="170"/>
                  </a:lnTo>
                  <a:lnTo>
                    <a:pt x="17" y="170"/>
                  </a:lnTo>
                  <a:lnTo>
                    <a:pt x="17" y="168"/>
                  </a:lnTo>
                  <a:lnTo>
                    <a:pt x="17" y="166"/>
                  </a:lnTo>
                  <a:lnTo>
                    <a:pt x="17" y="166"/>
                  </a:lnTo>
                  <a:lnTo>
                    <a:pt x="14" y="163"/>
                  </a:lnTo>
                  <a:lnTo>
                    <a:pt x="14" y="163"/>
                  </a:lnTo>
                  <a:lnTo>
                    <a:pt x="14" y="161"/>
                  </a:lnTo>
                  <a:lnTo>
                    <a:pt x="12" y="161"/>
                  </a:lnTo>
                  <a:lnTo>
                    <a:pt x="12" y="161"/>
                  </a:lnTo>
                  <a:lnTo>
                    <a:pt x="12" y="159"/>
                  </a:lnTo>
                  <a:lnTo>
                    <a:pt x="9" y="159"/>
                  </a:lnTo>
                  <a:lnTo>
                    <a:pt x="9" y="159"/>
                  </a:lnTo>
                  <a:lnTo>
                    <a:pt x="9" y="161"/>
                  </a:lnTo>
                  <a:lnTo>
                    <a:pt x="9" y="161"/>
                  </a:lnTo>
                  <a:lnTo>
                    <a:pt x="12" y="161"/>
                  </a:lnTo>
                  <a:lnTo>
                    <a:pt x="12" y="161"/>
                  </a:lnTo>
                  <a:lnTo>
                    <a:pt x="12" y="161"/>
                  </a:lnTo>
                  <a:lnTo>
                    <a:pt x="12" y="161"/>
                  </a:lnTo>
                  <a:lnTo>
                    <a:pt x="9" y="161"/>
                  </a:lnTo>
                  <a:lnTo>
                    <a:pt x="9" y="161"/>
                  </a:lnTo>
                  <a:lnTo>
                    <a:pt x="9" y="163"/>
                  </a:lnTo>
                  <a:lnTo>
                    <a:pt x="9" y="163"/>
                  </a:lnTo>
                  <a:lnTo>
                    <a:pt x="9" y="166"/>
                  </a:lnTo>
                  <a:lnTo>
                    <a:pt x="9" y="166"/>
                  </a:lnTo>
                  <a:lnTo>
                    <a:pt x="9" y="166"/>
                  </a:lnTo>
                  <a:lnTo>
                    <a:pt x="7" y="166"/>
                  </a:lnTo>
                  <a:lnTo>
                    <a:pt x="7" y="166"/>
                  </a:lnTo>
                  <a:lnTo>
                    <a:pt x="7" y="166"/>
                  </a:lnTo>
                  <a:lnTo>
                    <a:pt x="7" y="163"/>
                  </a:lnTo>
                  <a:lnTo>
                    <a:pt x="7" y="163"/>
                  </a:lnTo>
                  <a:lnTo>
                    <a:pt x="5" y="163"/>
                  </a:lnTo>
                  <a:lnTo>
                    <a:pt x="5" y="163"/>
                  </a:lnTo>
                  <a:lnTo>
                    <a:pt x="5" y="161"/>
                  </a:lnTo>
                  <a:lnTo>
                    <a:pt x="5" y="159"/>
                  </a:lnTo>
                  <a:lnTo>
                    <a:pt x="5" y="156"/>
                  </a:lnTo>
                  <a:lnTo>
                    <a:pt x="2" y="156"/>
                  </a:lnTo>
                  <a:lnTo>
                    <a:pt x="2" y="156"/>
                  </a:lnTo>
                  <a:lnTo>
                    <a:pt x="2" y="156"/>
                  </a:lnTo>
                  <a:lnTo>
                    <a:pt x="2" y="156"/>
                  </a:lnTo>
                  <a:lnTo>
                    <a:pt x="2" y="156"/>
                  </a:lnTo>
                  <a:lnTo>
                    <a:pt x="0" y="156"/>
                  </a:lnTo>
                  <a:lnTo>
                    <a:pt x="0" y="154"/>
                  </a:lnTo>
                  <a:lnTo>
                    <a:pt x="0" y="154"/>
                  </a:lnTo>
                  <a:lnTo>
                    <a:pt x="0" y="154"/>
                  </a:lnTo>
                  <a:lnTo>
                    <a:pt x="0" y="154"/>
                  </a:lnTo>
                  <a:lnTo>
                    <a:pt x="0" y="159"/>
                  </a:lnTo>
                  <a:lnTo>
                    <a:pt x="2" y="161"/>
                  </a:lnTo>
                  <a:lnTo>
                    <a:pt x="2" y="163"/>
                  </a:lnTo>
                  <a:lnTo>
                    <a:pt x="5" y="166"/>
                  </a:lnTo>
                  <a:lnTo>
                    <a:pt x="7" y="168"/>
                  </a:lnTo>
                  <a:lnTo>
                    <a:pt x="7" y="170"/>
                  </a:lnTo>
                  <a:lnTo>
                    <a:pt x="7" y="170"/>
                  </a:lnTo>
                  <a:lnTo>
                    <a:pt x="7" y="173"/>
                  </a:lnTo>
                  <a:lnTo>
                    <a:pt x="7" y="173"/>
                  </a:lnTo>
                  <a:lnTo>
                    <a:pt x="9" y="173"/>
                  </a:lnTo>
                  <a:lnTo>
                    <a:pt x="9" y="173"/>
                  </a:lnTo>
                  <a:lnTo>
                    <a:pt x="9" y="175"/>
                  </a:lnTo>
                  <a:lnTo>
                    <a:pt x="9" y="175"/>
                  </a:lnTo>
                  <a:lnTo>
                    <a:pt x="9" y="175"/>
                  </a:lnTo>
                  <a:lnTo>
                    <a:pt x="12" y="175"/>
                  </a:lnTo>
                  <a:lnTo>
                    <a:pt x="12" y="175"/>
                  </a:lnTo>
                  <a:lnTo>
                    <a:pt x="12" y="175"/>
                  </a:lnTo>
                  <a:lnTo>
                    <a:pt x="12" y="175"/>
                  </a:lnTo>
                  <a:lnTo>
                    <a:pt x="12" y="175"/>
                  </a:lnTo>
                  <a:lnTo>
                    <a:pt x="12" y="177"/>
                  </a:lnTo>
                  <a:lnTo>
                    <a:pt x="12" y="177"/>
                  </a:lnTo>
                  <a:lnTo>
                    <a:pt x="12" y="177"/>
                  </a:lnTo>
                  <a:lnTo>
                    <a:pt x="9" y="177"/>
                  </a:lnTo>
                  <a:lnTo>
                    <a:pt x="9" y="175"/>
                  </a:lnTo>
                  <a:lnTo>
                    <a:pt x="14" y="182"/>
                  </a:lnTo>
                  <a:lnTo>
                    <a:pt x="14" y="185"/>
                  </a:lnTo>
                  <a:lnTo>
                    <a:pt x="17" y="187"/>
                  </a:lnTo>
                  <a:lnTo>
                    <a:pt x="17" y="189"/>
                  </a:lnTo>
                  <a:lnTo>
                    <a:pt x="17" y="189"/>
                  </a:lnTo>
                  <a:lnTo>
                    <a:pt x="17" y="187"/>
                  </a:lnTo>
                  <a:lnTo>
                    <a:pt x="17" y="187"/>
                  </a:lnTo>
                  <a:lnTo>
                    <a:pt x="17" y="185"/>
                  </a:lnTo>
                  <a:lnTo>
                    <a:pt x="17" y="185"/>
                  </a:lnTo>
                  <a:lnTo>
                    <a:pt x="19" y="187"/>
                  </a:lnTo>
                  <a:lnTo>
                    <a:pt x="19" y="189"/>
                  </a:lnTo>
                  <a:lnTo>
                    <a:pt x="17" y="189"/>
                  </a:lnTo>
                  <a:lnTo>
                    <a:pt x="17" y="189"/>
                  </a:lnTo>
                  <a:lnTo>
                    <a:pt x="17" y="189"/>
                  </a:lnTo>
                  <a:lnTo>
                    <a:pt x="17" y="189"/>
                  </a:lnTo>
                  <a:lnTo>
                    <a:pt x="17" y="192"/>
                  </a:lnTo>
                  <a:lnTo>
                    <a:pt x="17" y="192"/>
                  </a:lnTo>
                  <a:lnTo>
                    <a:pt x="19" y="192"/>
                  </a:lnTo>
                  <a:lnTo>
                    <a:pt x="19" y="194"/>
                  </a:lnTo>
                  <a:lnTo>
                    <a:pt x="19" y="194"/>
                  </a:lnTo>
                  <a:lnTo>
                    <a:pt x="21" y="194"/>
                  </a:lnTo>
                  <a:lnTo>
                    <a:pt x="21" y="194"/>
                  </a:lnTo>
                  <a:lnTo>
                    <a:pt x="24" y="194"/>
                  </a:lnTo>
                  <a:lnTo>
                    <a:pt x="24" y="194"/>
                  </a:lnTo>
                  <a:lnTo>
                    <a:pt x="24" y="194"/>
                  </a:lnTo>
                  <a:lnTo>
                    <a:pt x="24" y="194"/>
                  </a:lnTo>
                  <a:lnTo>
                    <a:pt x="24" y="194"/>
                  </a:lnTo>
                  <a:lnTo>
                    <a:pt x="24" y="194"/>
                  </a:lnTo>
                  <a:lnTo>
                    <a:pt x="24" y="194"/>
                  </a:lnTo>
                  <a:lnTo>
                    <a:pt x="24" y="194"/>
                  </a:lnTo>
                  <a:lnTo>
                    <a:pt x="24" y="194"/>
                  </a:lnTo>
                  <a:lnTo>
                    <a:pt x="24" y="196"/>
                  </a:lnTo>
                  <a:lnTo>
                    <a:pt x="24" y="196"/>
                  </a:lnTo>
                  <a:lnTo>
                    <a:pt x="24" y="199"/>
                  </a:lnTo>
                  <a:lnTo>
                    <a:pt x="26" y="199"/>
                  </a:lnTo>
                  <a:lnTo>
                    <a:pt x="26" y="199"/>
                  </a:lnTo>
                  <a:lnTo>
                    <a:pt x="28" y="199"/>
                  </a:lnTo>
                  <a:lnTo>
                    <a:pt x="28" y="199"/>
                  </a:lnTo>
                  <a:lnTo>
                    <a:pt x="31" y="196"/>
                  </a:lnTo>
                  <a:lnTo>
                    <a:pt x="31" y="196"/>
                  </a:lnTo>
                  <a:lnTo>
                    <a:pt x="31" y="196"/>
                  </a:lnTo>
                  <a:lnTo>
                    <a:pt x="31" y="196"/>
                  </a:lnTo>
                  <a:lnTo>
                    <a:pt x="31" y="196"/>
                  </a:lnTo>
                  <a:lnTo>
                    <a:pt x="33" y="196"/>
                  </a:lnTo>
                  <a:lnTo>
                    <a:pt x="33" y="196"/>
                  </a:lnTo>
                  <a:lnTo>
                    <a:pt x="33" y="196"/>
                  </a:lnTo>
                  <a:lnTo>
                    <a:pt x="33" y="196"/>
                  </a:lnTo>
                  <a:lnTo>
                    <a:pt x="33" y="196"/>
                  </a:lnTo>
                  <a:lnTo>
                    <a:pt x="33" y="192"/>
                  </a:lnTo>
                  <a:lnTo>
                    <a:pt x="33" y="192"/>
                  </a:lnTo>
                  <a:lnTo>
                    <a:pt x="33" y="192"/>
                  </a:lnTo>
                  <a:lnTo>
                    <a:pt x="35" y="192"/>
                  </a:lnTo>
                  <a:lnTo>
                    <a:pt x="33" y="192"/>
                  </a:lnTo>
                  <a:lnTo>
                    <a:pt x="33" y="192"/>
                  </a:lnTo>
                  <a:lnTo>
                    <a:pt x="35" y="194"/>
                  </a:lnTo>
                  <a:lnTo>
                    <a:pt x="35" y="196"/>
                  </a:lnTo>
                  <a:lnTo>
                    <a:pt x="33" y="196"/>
                  </a:lnTo>
                  <a:lnTo>
                    <a:pt x="33" y="199"/>
                  </a:lnTo>
                  <a:lnTo>
                    <a:pt x="33" y="199"/>
                  </a:lnTo>
                  <a:lnTo>
                    <a:pt x="33" y="199"/>
                  </a:lnTo>
                  <a:lnTo>
                    <a:pt x="31" y="199"/>
                  </a:lnTo>
                  <a:lnTo>
                    <a:pt x="31" y="199"/>
                  </a:lnTo>
                  <a:lnTo>
                    <a:pt x="31" y="199"/>
                  </a:lnTo>
                  <a:lnTo>
                    <a:pt x="33" y="199"/>
                  </a:lnTo>
                  <a:lnTo>
                    <a:pt x="33" y="201"/>
                  </a:lnTo>
                  <a:lnTo>
                    <a:pt x="33" y="201"/>
                  </a:lnTo>
                  <a:lnTo>
                    <a:pt x="31" y="201"/>
                  </a:lnTo>
                  <a:lnTo>
                    <a:pt x="31" y="201"/>
                  </a:lnTo>
                  <a:lnTo>
                    <a:pt x="31" y="201"/>
                  </a:lnTo>
                  <a:lnTo>
                    <a:pt x="28" y="201"/>
                  </a:lnTo>
                  <a:lnTo>
                    <a:pt x="31" y="203"/>
                  </a:lnTo>
                  <a:lnTo>
                    <a:pt x="31" y="203"/>
                  </a:lnTo>
                  <a:lnTo>
                    <a:pt x="31" y="203"/>
                  </a:lnTo>
                  <a:lnTo>
                    <a:pt x="31" y="203"/>
                  </a:lnTo>
                  <a:lnTo>
                    <a:pt x="31" y="203"/>
                  </a:lnTo>
                  <a:lnTo>
                    <a:pt x="31" y="203"/>
                  </a:lnTo>
                  <a:lnTo>
                    <a:pt x="31" y="206"/>
                  </a:lnTo>
                  <a:lnTo>
                    <a:pt x="31" y="206"/>
                  </a:lnTo>
                  <a:lnTo>
                    <a:pt x="31" y="206"/>
                  </a:lnTo>
                  <a:lnTo>
                    <a:pt x="31" y="208"/>
                  </a:lnTo>
                  <a:lnTo>
                    <a:pt x="33" y="208"/>
                  </a:lnTo>
                  <a:lnTo>
                    <a:pt x="33" y="208"/>
                  </a:lnTo>
                  <a:lnTo>
                    <a:pt x="33" y="208"/>
                  </a:lnTo>
                  <a:lnTo>
                    <a:pt x="33" y="208"/>
                  </a:lnTo>
                  <a:lnTo>
                    <a:pt x="35" y="206"/>
                  </a:lnTo>
                  <a:lnTo>
                    <a:pt x="35" y="206"/>
                  </a:lnTo>
                  <a:lnTo>
                    <a:pt x="38" y="206"/>
                  </a:lnTo>
                  <a:lnTo>
                    <a:pt x="38" y="203"/>
                  </a:lnTo>
                  <a:lnTo>
                    <a:pt x="40" y="203"/>
                  </a:lnTo>
                  <a:lnTo>
                    <a:pt x="40" y="203"/>
                  </a:lnTo>
                  <a:lnTo>
                    <a:pt x="40" y="203"/>
                  </a:lnTo>
                  <a:lnTo>
                    <a:pt x="40" y="201"/>
                  </a:lnTo>
                  <a:lnTo>
                    <a:pt x="40" y="201"/>
                  </a:lnTo>
                  <a:lnTo>
                    <a:pt x="40" y="201"/>
                  </a:lnTo>
                  <a:lnTo>
                    <a:pt x="40" y="201"/>
                  </a:lnTo>
                  <a:lnTo>
                    <a:pt x="40" y="201"/>
                  </a:lnTo>
                  <a:lnTo>
                    <a:pt x="43" y="201"/>
                  </a:lnTo>
                  <a:lnTo>
                    <a:pt x="43" y="203"/>
                  </a:lnTo>
                  <a:lnTo>
                    <a:pt x="43" y="203"/>
                  </a:lnTo>
                  <a:lnTo>
                    <a:pt x="43" y="203"/>
                  </a:lnTo>
                  <a:lnTo>
                    <a:pt x="43" y="206"/>
                  </a:lnTo>
                  <a:lnTo>
                    <a:pt x="43" y="208"/>
                  </a:lnTo>
                  <a:lnTo>
                    <a:pt x="45" y="208"/>
                  </a:lnTo>
                  <a:lnTo>
                    <a:pt x="45" y="208"/>
                  </a:lnTo>
                  <a:lnTo>
                    <a:pt x="45" y="208"/>
                  </a:lnTo>
                  <a:lnTo>
                    <a:pt x="40" y="208"/>
                  </a:lnTo>
                  <a:lnTo>
                    <a:pt x="38" y="208"/>
                  </a:lnTo>
                  <a:lnTo>
                    <a:pt x="38" y="211"/>
                  </a:lnTo>
                  <a:lnTo>
                    <a:pt x="38" y="211"/>
                  </a:lnTo>
                  <a:lnTo>
                    <a:pt x="38" y="213"/>
                  </a:lnTo>
                  <a:lnTo>
                    <a:pt x="38" y="211"/>
                  </a:lnTo>
                  <a:lnTo>
                    <a:pt x="38" y="211"/>
                  </a:lnTo>
                  <a:lnTo>
                    <a:pt x="38" y="211"/>
                  </a:lnTo>
                  <a:lnTo>
                    <a:pt x="38" y="208"/>
                  </a:lnTo>
                  <a:lnTo>
                    <a:pt x="35" y="208"/>
                  </a:lnTo>
                  <a:lnTo>
                    <a:pt x="35" y="211"/>
                  </a:lnTo>
                  <a:lnTo>
                    <a:pt x="33" y="211"/>
                  </a:lnTo>
                  <a:lnTo>
                    <a:pt x="33" y="211"/>
                  </a:lnTo>
                  <a:lnTo>
                    <a:pt x="33" y="211"/>
                  </a:lnTo>
                  <a:lnTo>
                    <a:pt x="33" y="211"/>
                  </a:lnTo>
                  <a:lnTo>
                    <a:pt x="33" y="211"/>
                  </a:lnTo>
                  <a:lnTo>
                    <a:pt x="31" y="211"/>
                  </a:lnTo>
                  <a:lnTo>
                    <a:pt x="31" y="211"/>
                  </a:lnTo>
                  <a:lnTo>
                    <a:pt x="33" y="211"/>
                  </a:lnTo>
                  <a:lnTo>
                    <a:pt x="31" y="213"/>
                  </a:lnTo>
                  <a:lnTo>
                    <a:pt x="31" y="213"/>
                  </a:lnTo>
                  <a:lnTo>
                    <a:pt x="31" y="211"/>
                  </a:lnTo>
                  <a:lnTo>
                    <a:pt x="31" y="206"/>
                  </a:lnTo>
                  <a:lnTo>
                    <a:pt x="28" y="203"/>
                  </a:lnTo>
                  <a:lnTo>
                    <a:pt x="28" y="203"/>
                  </a:lnTo>
                  <a:lnTo>
                    <a:pt x="26" y="201"/>
                  </a:lnTo>
                  <a:lnTo>
                    <a:pt x="26" y="201"/>
                  </a:lnTo>
                  <a:lnTo>
                    <a:pt x="24" y="201"/>
                  </a:lnTo>
                  <a:lnTo>
                    <a:pt x="24" y="199"/>
                  </a:lnTo>
                  <a:lnTo>
                    <a:pt x="24" y="199"/>
                  </a:lnTo>
                  <a:lnTo>
                    <a:pt x="21" y="199"/>
                  </a:lnTo>
                  <a:lnTo>
                    <a:pt x="21" y="196"/>
                  </a:lnTo>
                  <a:lnTo>
                    <a:pt x="21" y="194"/>
                  </a:lnTo>
                  <a:lnTo>
                    <a:pt x="19" y="194"/>
                  </a:lnTo>
                  <a:lnTo>
                    <a:pt x="19" y="194"/>
                  </a:lnTo>
                  <a:lnTo>
                    <a:pt x="19" y="194"/>
                  </a:lnTo>
                  <a:lnTo>
                    <a:pt x="17" y="192"/>
                  </a:lnTo>
                  <a:lnTo>
                    <a:pt x="17" y="192"/>
                  </a:lnTo>
                  <a:lnTo>
                    <a:pt x="17" y="189"/>
                  </a:lnTo>
                  <a:lnTo>
                    <a:pt x="14" y="189"/>
                  </a:lnTo>
                  <a:lnTo>
                    <a:pt x="17" y="189"/>
                  </a:lnTo>
                  <a:lnTo>
                    <a:pt x="17" y="192"/>
                  </a:lnTo>
                  <a:lnTo>
                    <a:pt x="17" y="192"/>
                  </a:lnTo>
                  <a:lnTo>
                    <a:pt x="17" y="194"/>
                  </a:lnTo>
                  <a:lnTo>
                    <a:pt x="24" y="203"/>
                  </a:lnTo>
                  <a:lnTo>
                    <a:pt x="26" y="206"/>
                  </a:lnTo>
                  <a:lnTo>
                    <a:pt x="28" y="208"/>
                  </a:lnTo>
                  <a:lnTo>
                    <a:pt x="28" y="211"/>
                  </a:lnTo>
                  <a:lnTo>
                    <a:pt x="28" y="211"/>
                  </a:lnTo>
                  <a:lnTo>
                    <a:pt x="28" y="213"/>
                  </a:lnTo>
                  <a:lnTo>
                    <a:pt x="28" y="213"/>
                  </a:lnTo>
                  <a:lnTo>
                    <a:pt x="28" y="213"/>
                  </a:lnTo>
                  <a:lnTo>
                    <a:pt x="31" y="215"/>
                  </a:lnTo>
                  <a:lnTo>
                    <a:pt x="31" y="215"/>
                  </a:lnTo>
                  <a:lnTo>
                    <a:pt x="28" y="218"/>
                  </a:lnTo>
                  <a:lnTo>
                    <a:pt x="28" y="218"/>
                  </a:lnTo>
                  <a:lnTo>
                    <a:pt x="28" y="218"/>
                  </a:lnTo>
                  <a:lnTo>
                    <a:pt x="28" y="220"/>
                  </a:lnTo>
                  <a:lnTo>
                    <a:pt x="31" y="220"/>
                  </a:lnTo>
                  <a:lnTo>
                    <a:pt x="31" y="222"/>
                  </a:lnTo>
                  <a:lnTo>
                    <a:pt x="31" y="220"/>
                  </a:lnTo>
                  <a:lnTo>
                    <a:pt x="33" y="222"/>
                  </a:lnTo>
                  <a:lnTo>
                    <a:pt x="33" y="222"/>
                  </a:lnTo>
                  <a:lnTo>
                    <a:pt x="33" y="222"/>
                  </a:lnTo>
                  <a:lnTo>
                    <a:pt x="33" y="222"/>
                  </a:lnTo>
                  <a:lnTo>
                    <a:pt x="33" y="222"/>
                  </a:lnTo>
                  <a:lnTo>
                    <a:pt x="33" y="222"/>
                  </a:lnTo>
                  <a:lnTo>
                    <a:pt x="35" y="225"/>
                  </a:lnTo>
                  <a:lnTo>
                    <a:pt x="35" y="222"/>
                  </a:lnTo>
                  <a:lnTo>
                    <a:pt x="35" y="222"/>
                  </a:lnTo>
                  <a:lnTo>
                    <a:pt x="35" y="222"/>
                  </a:lnTo>
                  <a:lnTo>
                    <a:pt x="35" y="222"/>
                  </a:lnTo>
                  <a:lnTo>
                    <a:pt x="35" y="222"/>
                  </a:lnTo>
                  <a:lnTo>
                    <a:pt x="35" y="220"/>
                  </a:lnTo>
                  <a:lnTo>
                    <a:pt x="35" y="220"/>
                  </a:lnTo>
                  <a:lnTo>
                    <a:pt x="35" y="220"/>
                  </a:lnTo>
                  <a:lnTo>
                    <a:pt x="38" y="220"/>
                  </a:lnTo>
                  <a:lnTo>
                    <a:pt x="38" y="222"/>
                  </a:lnTo>
                  <a:lnTo>
                    <a:pt x="40" y="225"/>
                  </a:lnTo>
                  <a:lnTo>
                    <a:pt x="40" y="222"/>
                  </a:lnTo>
                  <a:lnTo>
                    <a:pt x="40" y="222"/>
                  </a:lnTo>
                  <a:lnTo>
                    <a:pt x="40" y="222"/>
                  </a:lnTo>
                  <a:lnTo>
                    <a:pt x="40" y="222"/>
                  </a:lnTo>
                  <a:lnTo>
                    <a:pt x="40" y="222"/>
                  </a:lnTo>
                  <a:lnTo>
                    <a:pt x="40" y="222"/>
                  </a:lnTo>
                  <a:lnTo>
                    <a:pt x="43" y="222"/>
                  </a:lnTo>
                  <a:lnTo>
                    <a:pt x="45" y="225"/>
                  </a:lnTo>
                  <a:lnTo>
                    <a:pt x="45" y="227"/>
                  </a:lnTo>
                  <a:lnTo>
                    <a:pt x="43" y="227"/>
                  </a:lnTo>
                  <a:lnTo>
                    <a:pt x="43" y="227"/>
                  </a:lnTo>
                  <a:lnTo>
                    <a:pt x="43" y="227"/>
                  </a:lnTo>
                  <a:lnTo>
                    <a:pt x="45" y="230"/>
                  </a:lnTo>
                  <a:lnTo>
                    <a:pt x="45" y="230"/>
                  </a:lnTo>
                  <a:lnTo>
                    <a:pt x="45" y="230"/>
                  </a:lnTo>
                  <a:lnTo>
                    <a:pt x="45" y="230"/>
                  </a:lnTo>
                  <a:lnTo>
                    <a:pt x="47" y="232"/>
                  </a:lnTo>
                  <a:lnTo>
                    <a:pt x="47" y="232"/>
                  </a:lnTo>
                  <a:lnTo>
                    <a:pt x="47" y="232"/>
                  </a:lnTo>
                  <a:lnTo>
                    <a:pt x="45" y="232"/>
                  </a:lnTo>
                  <a:lnTo>
                    <a:pt x="45" y="234"/>
                  </a:lnTo>
                  <a:lnTo>
                    <a:pt x="45" y="234"/>
                  </a:lnTo>
                  <a:lnTo>
                    <a:pt x="45" y="234"/>
                  </a:lnTo>
                  <a:lnTo>
                    <a:pt x="45" y="232"/>
                  </a:lnTo>
                  <a:lnTo>
                    <a:pt x="45" y="232"/>
                  </a:lnTo>
                  <a:lnTo>
                    <a:pt x="43" y="232"/>
                  </a:lnTo>
                  <a:lnTo>
                    <a:pt x="43" y="232"/>
                  </a:lnTo>
                  <a:lnTo>
                    <a:pt x="43" y="230"/>
                  </a:lnTo>
                  <a:lnTo>
                    <a:pt x="43" y="230"/>
                  </a:lnTo>
                  <a:lnTo>
                    <a:pt x="43" y="230"/>
                  </a:lnTo>
                  <a:lnTo>
                    <a:pt x="43" y="230"/>
                  </a:lnTo>
                  <a:lnTo>
                    <a:pt x="43" y="230"/>
                  </a:lnTo>
                  <a:lnTo>
                    <a:pt x="40" y="230"/>
                  </a:lnTo>
                  <a:lnTo>
                    <a:pt x="40" y="230"/>
                  </a:lnTo>
                  <a:lnTo>
                    <a:pt x="43" y="227"/>
                  </a:lnTo>
                  <a:lnTo>
                    <a:pt x="43" y="227"/>
                  </a:lnTo>
                  <a:lnTo>
                    <a:pt x="40" y="225"/>
                  </a:lnTo>
                  <a:lnTo>
                    <a:pt x="40" y="225"/>
                  </a:lnTo>
                  <a:lnTo>
                    <a:pt x="38" y="225"/>
                  </a:lnTo>
                  <a:lnTo>
                    <a:pt x="38" y="225"/>
                  </a:lnTo>
                  <a:lnTo>
                    <a:pt x="38" y="225"/>
                  </a:lnTo>
                  <a:lnTo>
                    <a:pt x="35" y="227"/>
                  </a:lnTo>
                  <a:lnTo>
                    <a:pt x="35" y="225"/>
                  </a:lnTo>
                  <a:lnTo>
                    <a:pt x="35" y="225"/>
                  </a:lnTo>
                  <a:lnTo>
                    <a:pt x="35" y="225"/>
                  </a:lnTo>
                  <a:lnTo>
                    <a:pt x="35" y="225"/>
                  </a:lnTo>
                  <a:lnTo>
                    <a:pt x="38" y="225"/>
                  </a:lnTo>
                  <a:lnTo>
                    <a:pt x="35" y="225"/>
                  </a:lnTo>
                  <a:lnTo>
                    <a:pt x="35" y="225"/>
                  </a:lnTo>
                  <a:lnTo>
                    <a:pt x="35" y="225"/>
                  </a:lnTo>
                  <a:lnTo>
                    <a:pt x="35" y="225"/>
                  </a:lnTo>
                  <a:lnTo>
                    <a:pt x="35" y="225"/>
                  </a:lnTo>
                  <a:lnTo>
                    <a:pt x="35" y="225"/>
                  </a:lnTo>
                  <a:lnTo>
                    <a:pt x="35" y="225"/>
                  </a:lnTo>
                  <a:lnTo>
                    <a:pt x="35" y="225"/>
                  </a:lnTo>
                  <a:lnTo>
                    <a:pt x="35" y="225"/>
                  </a:lnTo>
                  <a:lnTo>
                    <a:pt x="33" y="225"/>
                  </a:lnTo>
                  <a:lnTo>
                    <a:pt x="33" y="225"/>
                  </a:lnTo>
                  <a:lnTo>
                    <a:pt x="31" y="222"/>
                  </a:lnTo>
                  <a:lnTo>
                    <a:pt x="31" y="222"/>
                  </a:lnTo>
                  <a:lnTo>
                    <a:pt x="31" y="222"/>
                  </a:lnTo>
                  <a:lnTo>
                    <a:pt x="31" y="222"/>
                  </a:lnTo>
                  <a:lnTo>
                    <a:pt x="31" y="222"/>
                  </a:lnTo>
                  <a:lnTo>
                    <a:pt x="31" y="222"/>
                  </a:lnTo>
                  <a:lnTo>
                    <a:pt x="31" y="225"/>
                  </a:lnTo>
                  <a:lnTo>
                    <a:pt x="31" y="225"/>
                  </a:lnTo>
                  <a:lnTo>
                    <a:pt x="33" y="225"/>
                  </a:lnTo>
                  <a:lnTo>
                    <a:pt x="33" y="225"/>
                  </a:lnTo>
                  <a:lnTo>
                    <a:pt x="33" y="225"/>
                  </a:lnTo>
                  <a:lnTo>
                    <a:pt x="35" y="227"/>
                  </a:lnTo>
                  <a:lnTo>
                    <a:pt x="35" y="230"/>
                  </a:lnTo>
                  <a:lnTo>
                    <a:pt x="35" y="230"/>
                  </a:lnTo>
                  <a:lnTo>
                    <a:pt x="38" y="232"/>
                  </a:lnTo>
                  <a:lnTo>
                    <a:pt x="38" y="232"/>
                  </a:lnTo>
                  <a:lnTo>
                    <a:pt x="38" y="232"/>
                  </a:lnTo>
                  <a:lnTo>
                    <a:pt x="38" y="232"/>
                  </a:lnTo>
                  <a:lnTo>
                    <a:pt x="40" y="234"/>
                  </a:lnTo>
                  <a:lnTo>
                    <a:pt x="40" y="234"/>
                  </a:lnTo>
                  <a:lnTo>
                    <a:pt x="47" y="239"/>
                  </a:lnTo>
                  <a:lnTo>
                    <a:pt x="47" y="241"/>
                  </a:lnTo>
                  <a:lnTo>
                    <a:pt x="47" y="246"/>
                  </a:lnTo>
                  <a:lnTo>
                    <a:pt x="47" y="246"/>
                  </a:lnTo>
                  <a:lnTo>
                    <a:pt x="47" y="246"/>
                  </a:lnTo>
                  <a:lnTo>
                    <a:pt x="47" y="248"/>
                  </a:lnTo>
                  <a:lnTo>
                    <a:pt x="50" y="251"/>
                  </a:lnTo>
                  <a:lnTo>
                    <a:pt x="50" y="251"/>
                  </a:lnTo>
                  <a:lnTo>
                    <a:pt x="52" y="253"/>
                  </a:lnTo>
                  <a:lnTo>
                    <a:pt x="52" y="251"/>
                  </a:lnTo>
                  <a:lnTo>
                    <a:pt x="50" y="251"/>
                  </a:lnTo>
                  <a:lnTo>
                    <a:pt x="50" y="248"/>
                  </a:lnTo>
                  <a:lnTo>
                    <a:pt x="50" y="251"/>
                  </a:lnTo>
                  <a:lnTo>
                    <a:pt x="52" y="253"/>
                  </a:lnTo>
                  <a:lnTo>
                    <a:pt x="54" y="253"/>
                  </a:lnTo>
                  <a:lnTo>
                    <a:pt x="54" y="253"/>
                  </a:lnTo>
                  <a:lnTo>
                    <a:pt x="54" y="251"/>
                  </a:lnTo>
                  <a:lnTo>
                    <a:pt x="54" y="251"/>
                  </a:lnTo>
                  <a:lnTo>
                    <a:pt x="54" y="251"/>
                  </a:lnTo>
                  <a:lnTo>
                    <a:pt x="54" y="248"/>
                  </a:lnTo>
                  <a:lnTo>
                    <a:pt x="54" y="248"/>
                  </a:lnTo>
                  <a:lnTo>
                    <a:pt x="54" y="251"/>
                  </a:lnTo>
                  <a:lnTo>
                    <a:pt x="54" y="251"/>
                  </a:lnTo>
                  <a:lnTo>
                    <a:pt x="54" y="251"/>
                  </a:lnTo>
                  <a:lnTo>
                    <a:pt x="54" y="251"/>
                  </a:lnTo>
                  <a:lnTo>
                    <a:pt x="54" y="251"/>
                  </a:lnTo>
                  <a:lnTo>
                    <a:pt x="54" y="251"/>
                  </a:lnTo>
                  <a:lnTo>
                    <a:pt x="57" y="251"/>
                  </a:lnTo>
                  <a:lnTo>
                    <a:pt x="57" y="251"/>
                  </a:lnTo>
                  <a:lnTo>
                    <a:pt x="57" y="251"/>
                  </a:lnTo>
                  <a:lnTo>
                    <a:pt x="57" y="253"/>
                  </a:lnTo>
                  <a:lnTo>
                    <a:pt x="54" y="253"/>
                  </a:lnTo>
                  <a:lnTo>
                    <a:pt x="54" y="253"/>
                  </a:lnTo>
                  <a:lnTo>
                    <a:pt x="54" y="253"/>
                  </a:lnTo>
                  <a:lnTo>
                    <a:pt x="54" y="253"/>
                  </a:lnTo>
                  <a:lnTo>
                    <a:pt x="57" y="256"/>
                  </a:lnTo>
                  <a:lnTo>
                    <a:pt x="57" y="256"/>
                  </a:lnTo>
                  <a:lnTo>
                    <a:pt x="57" y="256"/>
                  </a:lnTo>
                  <a:lnTo>
                    <a:pt x="59" y="253"/>
                  </a:lnTo>
                  <a:lnTo>
                    <a:pt x="59" y="253"/>
                  </a:lnTo>
                  <a:lnTo>
                    <a:pt x="61" y="253"/>
                  </a:lnTo>
                  <a:lnTo>
                    <a:pt x="61" y="253"/>
                  </a:lnTo>
                  <a:lnTo>
                    <a:pt x="61" y="253"/>
                  </a:lnTo>
                  <a:lnTo>
                    <a:pt x="61" y="253"/>
                  </a:lnTo>
                  <a:lnTo>
                    <a:pt x="61" y="251"/>
                  </a:lnTo>
                  <a:lnTo>
                    <a:pt x="64" y="251"/>
                  </a:lnTo>
                  <a:lnTo>
                    <a:pt x="64" y="251"/>
                  </a:lnTo>
                  <a:lnTo>
                    <a:pt x="64" y="253"/>
                  </a:lnTo>
                  <a:lnTo>
                    <a:pt x="64" y="256"/>
                  </a:lnTo>
                  <a:lnTo>
                    <a:pt x="66" y="256"/>
                  </a:lnTo>
                  <a:lnTo>
                    <a:pt x="66" y="256"/>
                  </a:lnTo>
                  <a:lnTo>
                    <a:pt x="69" y="256"/>
                  </a:lnTo>
                  <a:lnTo>
                    <a:pt x="69" y="256"/>
                  </a:lnTo>
                  <a:lnTo>
                    <a:pt x="69" y="256"/>
                  </a:lnTo>
                  <a:lnTo>
                    <a:pt x="69" y="256"/>
                  </a:lnTo>
                  <a:lnTo>
                    <a:pt x="69" y="256"/>
                  </a:lnTo>
                  <a:lnTo>
                    <a:pt x="66" y="256"/>
                  </a:lnTo>
                  <a:lnTo>
                    <a:pt x="66" y="258"/>
                  </a:lnTo>
                  <a:lnTo>
                    <a:pt x="69" y="258"/>
                  </a:lnTo>
                  <a:lnTo>
                    <a:pt x="66" y="258"/>
                  </a:lnTo>
                  <a:lnTo>
                    <a:pt x="69" y="260"/>
                  </a:lnTo>
                  <a:lnTo>
                    <a:pt x="69" y="260"/>
                  </a:lnTo>
                  <a:lnTo>
                    <a:pt x="69" y="258"/>
                  </a:lnTo>
                  <a:lnTo>
                    <a:pt x="69" y="258"/>
                  </a:lnTo>
                  <a:lnTo>
                    <a:pt x="69" y="258"/>
                  </a:lnTo>
                  <a:lnTo>
                    <a:pt x="71" y="258"/>
                  </a:lnTo>
                  <a:lnTo>
                    <a:pt x="71" y="258"/>
                  </a:lnTo>
                  <a:lnTo>
                    <a:pt x="71" y="258"/>
                  </a:lnTo>
                  <a:lnTo>
                    <a:pt x="71" y="258"/>
                  </a:lnTo>
                  <a:lnTo>
                    <a:pt x="71" y="256"/>
                  </a:lnTo>
                  <a:lnTo>
                    <a:pt x="71" y="256"/>
                  </a:lnTo>
                  <a:lnTo>
                    <a:pt x="71" y="258"/>
                  </a:lnTo>
                  <a:lnTo>
                    <a:pt x="71" y="258"/>
                  </a:lnTo>
                  <a:lnTo>
                    <a:pt x="71" y="258"/>
                  </a:lnTo>
                  <a:lnTo>
                    <a:pt x="73" y="258"/>
                  </a:lnTo>
                  <a:lnTo>
                    <a:pt x="73" y="258"/>
                  </a:lnTo>
                  <a:lnTo>
                    <a:pt x="73" y="258"/>
                  </a:lnTo>
                  <a:lnTo>
                    <a:pt x="73" y="258"/>
                  </a:lnTo>
                  <a:lnTo>
                    <a:pt x="73" y="260"/>
                  </a:lnTo>
                  <a:lnTo>
                    <a:pt x="76" y="260"/>
                  </a:lnTo>
                  <a:lnTo>
                    <a:pt x="73" y="258"/>
                  </a:lnTo>
                  <a:lnTo>
                    <a:pt x="73" y="256"/>
                  </a:lnTo>
                  <a:lnTo>
                    <a:pt x="73" y="256"/>
                  </a:lnTo>
                  <a:lnTo>
                    <a:pt x="76" y="258"/>
                  </a:lnTo>
                  <a:lnTo>
                    <a:pt x="76" y="258"/>
                  </a:lnTo>
                  <a:lnTo>
                    <a:pt x="78" y="258"/>
                  </a:lnTo>
                  <a:lnTo>
                    <a:pt x="78" y="258"/>
                  </a:lnTo>
                  <a:lnTo>
                    <a:pt x="78" y="258"/>
                  </a:lnTo>
                  <a:lnTo>
                    <a:pt x="78" y="260"/>
                  </a:lnTo>
                  <a:lnTo>
                    <a:pt x="78" y="260"/>
                  </a:lnTo>
                  <a:lnTo>
                    <a:pt x="78" y="260"/>
                  </a:lnTo>
                  <a:lnTo>
                    <a:pt x="76" y="260"/>
                  </a:lnTo>
                  <a:lnTo>
                    <a:pt x="76" y="260"/>
                  </a:lnTo>
                  <a:lnTo>
                    <a:pt x="73" y="260"/>
                  </a:lnTo>
                  <a:lnTo>
                    <a:pt x="73" y="260"/>
                  </a:lnTo>
                  <a:lnTo>
                    <a:pt x="73" y="260"/>
                  </a:lnTo>
                  <a:lnTo>
                    <a:pt x="73" y="260"/>
                  </a:lnTo>
                  <a:lnTo>
                    <a:pt x="71" y="263"/>
                  </a:lnTo>
                  <a:lnTo>
                    <a:pt x="71" y="263"/>
                  </a:lnTo>
                  <a:lnTo>
                    <a:pt x="71" y="263"/>
                  </a:lnTo>
                  <a:lnTo>
                    <a:pt x="71" y="263"/>
                  </a:lnTo>
                  <a:lnTo>
                    <a:pt x="71" y="263"/>
                  </a:lnTo>
                  <a:lnTo>
                    <a:pt x="71" y="263"/>
                  </a:lnTo>
                  <a:lnTo>
                    <a:pt x="69" y="263"/>
                  </a:lnTo>
                  <a:lnTo>
                    <a:pt x="69" y="263"/>
                  </a:lnTo>
                  <a:lnTo>
                    <a:pt x="69" y="263"/>
                  </a:lnTo>
                  <a:lnTo>
                    <a:pt x="69" y="263"/>
                  </a:lnTo>
                  <a:lnTo>
                    <a:pt x="69" y="263"/>
                  </a:lnTo>
                  <a:lnTo>
                    <a:pt x="69" y="260"/>
                  </a:lnTo>
                  <a:lnTo>
                    <a:pt x="69" y="260"/>
                  </a:lnTo>
                  <a:lnTo>
                    <a:pt x="69" y="260"/>
                  </a:lnTo>
                  <a:lnTo>
                    <a:pt x="69" y="260"/>
                  </a:lnTo>
                  <a:lnTo>
                    <a:pt x="69" y="260"/>
                  </a:lnTo>
                  <a:lnTo>
                    <a:pt x="66" y="260"/>
                  </a:lnTo>
                  <a:lnTo>
                    <a:pt x="66" y="260"/>
                  </a:lnTo>
                  <a:lnTo>
                    <a:pt x="66" y="260"/>
                  </a:lnTo>
                  <a:lnTo>
                    <a:pt x="66" y="260"/>
                  </a:lnTo>
                  <a:lnTo>
                    <a:pt x="66" y="260"/>
                  </a:lnTo>
                  <a:lnTo>
                    <a:pt x="66" y="260"/>
                  </a:lnTo>
                  <a:lnTo>
                    <a:pt x="66" y="258"/>
                  </a:lnTo>
                  <a:lnTo>
                    <a:pt x="66" y="258"/>
                  </a:lnTo>
                  <a:lnTo>
                    <a:pt x="64" y="258"/>
                  </a:lnTo>
                  <a:lnTo>
                    <a:pt x="64" y="258"/>
                  </a:lnTo>
                  <a:lnTo>
                    <a:pt x="61" y="258"/>
                  </a:lnTo>
                  <a:lnTo>
                    <a:pt x="61" y="258"/>
                  </a:lnTo>
                  <a:lnTo>
                    <a:pt x="61" y="258"/>
                  </a:lnTo>
                  <a:lnTo>
                    <a:pt x="61" y="256"/>
                  </a:lnTo>
                  <a:lnTo>
                    <a:pt x="61" y="256"/>
                  </a:lnTo>
                  <a:lnTo>
                    <a:pt x="61" y="256"/>
                  </a:lnTo>
                  <a:lnTo>
                    <a:pt x="61" y="256"/>
                  </a:lnTo>
                  <a:lnTo>
                    <a:pt x="61" y="256"/>
                  </a:lnTo>
                  <a:lnTo>
                    <a:pt x="61" y="256"/>
                  </a:lnTo>
                  <a:lnTo>
                    <a:pt x="61" y="256"/>
                  </a:lnTo>
                  <a:lnTo>
                    <a:pt x="61" y="256"/>
                  </a:lnTo>
                  <a:lnTo>
                    <a:pt x="61" y="253"/>
                  </a:lnTo>
                  <a:lnTo>
                    <a:pt x="59" y="256"/>
                  </a:lnTo>
                  <a:lnTo>
                    <a:pt x="59" y="256"/>
                  </a:lnTo>
                  <a:lnTo>
                    <a:pt x="59" y="256"/>
                  </a:lnTo>
                  <a:lnTo>
                    <a:pt x="57" y="256"/>
                  </a:lnTo>
                  <a:lnTo>
                    <a:pt x="57" y="256"/>
                  </a:lnTo>
                  <a:lnTo>
                    <a:pt x="54" y="253"/>
                  </a:lnTo>
                  <a:lnTo>
                    <a:pt x="54" y="253"/>
                  </a:lnTo>
                  <a:lnTo>
                    <a:pt x="54" y="256"/>
                  </a:lnTo>
                  <a:lnTo>
                    <a:pt x="64" y="267"/>
                  </a:lnTo>
                  <a:lnTo>
                    <a:pt x="69" y="270"/>
                  </a:lnTo>
                  <a:lnTo>
                    <a:pt x="71" y="272"/>
                  </a:lnTo>
                  <a:lnTo>
                    <a:pt x="78" y="277"/>
                  </a:lnTo>
                  <a:lnTo>
                    <a:pt x="80" y="279"/>
                  </a:lnTo>
                  <a:lnTo>
                    <a:pt x="88" y="286"/>
                  </a:lnTo>
                  <a:lnTo>
                    <a:pt x="95" y="291"/>
                  </a:lnTo>
                  <a:lnTo>
                    <a:pt x="95" y="291"/>
                  </a:lnTo>
                  <a:lnTo>
                    <a:pt x="97" y="293"/>
                  </a:lnTo>
                  <a:lnTo>
                    <a:pt x="97" y="293"/>
                  </a:lnTo>
                  <a:lnTo>
                    <a:pt x="99" y="296"/>
                  </a:lnTo>
                  <a:lnTo>
                    <a:pt x="99" y="296"/>
                  </a:lnTo>
                  <a:lnTo>
                    <a:pt x="99" y="298"/>
                  </a:lnTo>
                  <a:lnTo>
                    <a:pt x="102" y="298"/>
                  </a:lnTo>
                  <a:lnTo>
                    <a:pt x="102" y="298"/>
                  </a:lnTo>
                  <a:lnTo>
                    <a:pt x="104" y="301"/>
                  </a:lnTo>
                  <a:lnTo>
                    <a:pt x="104" y="301"/>
                  </a:lnTo>
                  <a:lnTo>
                    <a:pt x="104" y="301"/>
                  </a:lnTo>
                  <a:lnTo>
                    <a:pt x="104" y="303"/>
                  </a:lnTo>
                  <a:lnTo>
                    <a:pt x="104" y="303"/>
                  </a:lnTo>
                  <a:lnTo>
                    <a:pt x="104" y="305"/>
                  </a:lnTo>
                  <a:lnTo>
                    <a:pt x="104" y="308"/>
                  </a:lnTo>
                  <a:lnTo>
                    <a:pt x="114" y="312"/>
                  </a:lnTo>
                  <a:lnTo>
                    <a:pt x="118" y="319"/>
                  </a:lnTo>
                  <a:lnTo>
                    <a:pt x="121" y="319"/>
                  </a:lnTo>
                  <a:lnTo>
                    <a:pt x="123" y="322"/>
                  </a:lnTo>
                  <a:lnTo>
                    <a:pt x="123" y="322"/>
                  </a:lnTo>
                  <a:lnTo>
                    <a:pt x="123" y="324"/>
                  </a:lnTo>
                  <a:lnTo>
                    <a:pt x="123" y="324"/>
                  </a:lnTo>
                  <a:lnTo>
                    <a:pt x="123" y="324"/>
                  </a:lnTo>
                  <a:lnTo>
                    <a:pt x="125" y="329"/>
                  </a:lnTo>
                  <a:lnTo>
                    <a:pt x="128" y="331"/>
                  </a:lnTo>
                  <a:lnTo>
                    <a:pt x="128" y="331"/>
                  </a:lnTo>
                  <a:lnTo>
                    <a:pt x="130" y="334"/>
                  </a:lnTo>
                  <a:lnTo>
                    <a:pt x="130" y="331"/>
                  </a:lnTo>
                  <a:lnTo>
                    <a:pt x="132" y="322"/>
                  </a:lnTo>
                  <a:lnTo>
                    <a:pt x="135" y="319"/>
                  </a:lnTo>
                  <a:lnTo>
                    <a:pt x="135" y="319"/>
                  </a:lnTo>
                  <a:lnTo>
                    <a:pt x="137" y="317"/>
                  </a:lnTo>
                  <a:lnTo>
                    <a:pt x="140" y="317"/>
                  </a:lnTo>
                  <a:lnTo>
                    <a:pt x="142" y="315"/>
                  </a:lnTo>
                  <a:lnTo>
                    <a:pt x="144" y="315"/>
                  </a:lnTo>
                  <a:lnTo>
                    <a:pt x="144" y="315"/>
                  </a:lnTo>
                  <a:lnTo>
                    <a:pt x="147" y="312"/>
                  </a:lnTo>
                  <a:lnTo>
                    <a:pt x="147" y="310"/>
                  </a:lnTo>
                  <a:lnTo>
                    <a:pt x="149" y="310"/>
                  </a:lnTo>
                  <a:lnTo>
                    <a:pt x="151" y="310"/>
                  </a:lnTo>
                  <a:lnTo>
                    <a:pt x="154" y="312"/>
                  </a:lnTo>
                  <a:lnTo>
                    <a:pt x="158" y="319"/>
                  </a:lnTo>
                  <a:lnTo>
                    <a:pt x="158" y="319"/>
                  </a:lnTo>
                  <a:lnTo>
                    <a:pt x="161" y="319"/>
                  </a:lnTo>
                  <a:lnTo>
                    <a:pt x="163" y="319"/>
                  </a:lnTo>
                  <a:lnTo>
                    <a:pt x="163" y="319"/>
                  </a:lnTo>
                  <a:lnTo>
                    <a:pt x="168" y="322"/>
                  </a:lnTo>
                  <a:lnTo>
                    <a:pt x="168" y="322"/>
                  </a:lnTo>
                  <a:lnTo>
                    <a:pt x="168" y="322"/>
                  </a:lnTo>
                  <a:lnTo>
                    <a:pt x="168" y="319"/>
                  </a:lnTo>
                  <a:lnTo>
                    <a:pt x="170" y="319"/>
                  </a:lnTo>
                  <a:lnTo>
                    <a:pt x="170" y="319"/>
                  </a:lnTo>
                  <a:lnTo>
                    <a:pt x="173" y="317"/>
                  </a:lnTo>
                  <a:lnTo>
                    <a:pt x="170" y="317"/>
                  </a:lnTo>
                  <a:lnTo>
                    <a:pt x="170" y="315"/>
                  </a:lnTo>
                  <a:lnTo>
                    <a:pt x="168" y="315"/>
                  </a:lnTo>
                  <a:lnTo>
                    <a:pt x="168" y="315"/>
                  </a:lnTo>
                  <a:lnTo>
                    <a:pt x="168" y="312"/>
                  </a:lnTo>
                  <a:lnTo>
                    <a:pt x="168" y="312"/>
                  </a:lnTo>
                  <a:lnTo>
                    <a:pt x="170" y="305"/>
                  </a:lnTo>
                  <a:lnTo>
                    <a:pt x="170" y="303"/>
                  </a:lnTo>
                  <a:lnTo>
                    <a:pt x="173" y="303"/>
                  </a:lnTo>
                  <a:lnTo>
                    <a:pt x="175" y="301"/>
                  </a:lnTo>
                  <a:lnTo>
                    <a:pt x="173" y="298"/>
                  </a:lnTo>
                  <a:lnTo>
                    <a:pt x="173" y="298"/>
                  </a:lnTo>
                  <a:lnTo>
                    <a:pt x="168" y="298"/>
                  </a:lnTo>
                  <a:lnTo>
                    <a:pt x="168" y="296"/>
                  </a:lnTo>
                  <a:lnTo>
                    <a:pt x="166" y="296"/>
                  </a:lnTo>
                  <a:lnTo>
                    <a:pt x="163" y="293"/>
                  </a:lnTo>
                  <a:lnTo>
                    <a:pt x="161" y="293"/>
                  </a:lnTo>
                  <a:lnTo>
                    <a:pt x="161" y="293"/>
                  </a:lnTo>
                  <a:lnTo>
                    <a:pt x="161" y="291"/>
                  </a:lnTo>
                  <a:lnTo>
                    <a:pt x="161" y="291"/>
                  </a:lnTo>
                  <a:lnTo>
                    <a:pt x="161" y="291"/>
                  </a:lnTo>
                  <a:lnTo>
                    <a:pt x="161" y="289"/>
                  </a:lnTo>
                  <a:lnTo>
                    <a:pt x="161" y="286"/>
                  </a:lnTo>
                  <a:lnTo>
                    <a:pt x="161" y="286"/>
                  </a:lnTo>
                  <a:lnTo>
                    <a:pt x="161" y="286"/>
                  </a:lnTo>
                  <a:lnTo>
                    <a:pt x="163" y="286"/>
                  </a:lnTo>
                  <a:lnTo>
                    <a:pt x="163" y="286"/>
                  </a:lnTo>
                  <a:lnTo>
                    <a:pt x="166" y="284"/>
                  </a:lnTo>
                  <a:lnTo>
                    <a:pt x="166" y="284"/>
                  </a:lnTo>
                  <a:lnTo>
                    <a:pt x="163" y="282"/>
                  </a:lnTo>
                  <a:lnTo>
                    <a:pt x="161" y="277"/>
                  </a:lnTo>
                  <a:lnTo>
                    <a:pt x="158" y="274"/>
                  </a:lnTo>
                  <a:lnTo>
                    <a:pt x="156" y="274"/>
                  </a:lnTo>
                  <a:lnTo>
                    <a:pt x="156" y="274"/>
                  </a:lnTo>
                  <a:lnTo>
                    <a:pt x="154" y="274"/>
                  </a:lnTo>
                  <a:lnTo>
                    <a:pt x="151" y="277"/>
                  </a:lnTo>
                  <a:lnTo>
                    <a:pt x="151" y="277"/>
                  </a:lnTo>
                  <a:lnTo>
                    <a:pt x="151" y="274"/>
                  </a:lnTo>
                  <a:lnTo>
                    <a:pt x="151" y="272"/>
                  </a:lnTo>
                  <a:lnTo>
                    <a:pt x="151" y="272"/>
                  </a:lnTo>
                  <a:lnTo>
                    <a:pt x="156" y="265"/>
                  </a:lnTo>
                  <a:lnTo>
                    <a:pt x="156" y="265"/>
                  </a:lnTo>
                  <a:lnTo>
                    <a:pt x="156" y="263"/>
                  </a:lnTo>
                  <a:lnTo>
                    <a:pt x="156" y="263"/>
                  </a:lnTo>
                  <a:lnTo>
                    <a:pt x="156" y="260"/>
                  </a:lnTo>
                  <a:lnTo>
                    <a:pt x="156" y="260"/>
                  </a:lnTo>
                  <a:lnTo>
                    <a:pt x="154" y="258"/>
                  </a:lnTo>
                  <a:lnTo>
                    <a:pt x="154" y="256"/>
                  </a:lnTo>
                  <a:lnTo>
                    <a:pt x="154" y="256"/>
                  </a:lnTo>
                  <a:lnTo>
                    <a:pt x="154" y="253"/>
                  </a:lnTo>
                  <a:lnTo>
                    <a:pt x="154" y="251"/>
                  </a:lnTo>
                  <a:lnTo>
                    <a:pt x="154" y="248"/>
                  </a:lnTo>
                  <a:lnTo>
                    <a:pt x="154" y="248"/>
                  </a:lnTo>
                  <a:lnTo>
                    <a:pt x="154" y="246"/>
                  </a:lnTo>
                  <a:lnTo>
                    <a:pt x="156" y="248"/>
                  </a:lnTo>
                  <a:lnTo>
                    <a:pt x="158" y="248"/>
                  </a:lnTo>
                  <a:lnTo>
                    <a:pt x="158" y="248"/>
                  </a:lnTo>
                  <a:lnTo>
                    <a:pt x="158" y="248"/>
                  </a:lnTo>
                  <a:lnTo>
                    <a:pt x="158" y="248"/>
                  </a:lnTo>
                  <a:lnTo>
                    <a:pt x="161" y="251"/>
                  </a:lnTo>
                  <a:lnTo>
                    <a:pt x="161" y="251"/>
                  </a:lnTo>
                  <a:lnTo>
                    <a:pt x="163" y="251"/>
                  </a:lnTo>
                  <a:lnTo>
                    <a:pt x="163" y="251"/>
                  </a:lnTo>
                  <a:lnTo>
                    <a:pt x="166" y="251"/>
                  </a:lnTo>
                  <a:lnTo>
                    <a:pt x="166" y="248"/>
                  </a:lnTo>
                  <a:lnTo>
                    <a:pt x="168" y="248"/>
                  </a:lnTo>
                  <a:lnTo>
                    <a:pt x="170" y="248"/>
                  </a:lnTo>
                  <a:lnTo>
                    <a:pt x="173" y="248"/>
                  </a:lnTo>
                  <a:lnTo>
                    <a:pt x="173" y="246"/>
                  </a:lnTo>
                  <a:lnTo>
                    <a:pt x="173" y="248"/>
                  </a:lnTo>
                  <a:lnTo>
                    <a:pt x="175" y="248"/>
                  </a:lnTo>
                  <a:lnTo>
                    <a:pt x="177" y="251"/>
                  </a:lnTo>
                  <a:lnTo>
                    <a:pt x="177" y="251"/>
                  </a:lnTo>
                  <a:lnTo>
                    <a:pt x="180" y="251"/>
                  </a:lnTo>
                  <a:lnTo>
                    <a:pt x="201" y="248"/>
                  </a:lnTo>
                  <a:lnTo>
                    <a:pt x="201" y="246"/>
                  </a:lnTo>
                  <a:lnTo>
                    <a:pt x="201" y="244"/>
                  </a:lnTo>
                  <a:lnTo>
                    <a:pt x="201" y="244"/>
                  </a:lnTo>
                  <a:lnTo>
                    <a:pt x="201" y="241"/>
                  </a:lnTo>
                  <a:lnTo>
                    <a:pt x="201" y="239"/>
                  </a:lnTo>
                  <a:lnTo>
                    <a:pt x="201" y="239"/>
                  </a:lnTo>
                  <a:lnTo>
                    <a:pt x="201" y="237"/>
                  </a:lnTo>
                  <a:lnTo>
                    <a:pt x="203" y="237"/>
                  </a:lnTo>
                  <a:lnTo>
                    <a:pt x="203" y="234"/>
                  </a:lnTo>
                  <a:lnTo>
                    <a:pt x="201" y="234"/>
                  </a:lnTo>
                  <a:lnTo>
                    <a:pt x="201" y="232"/>
                  </a:lnTo>
                  <a:lnTo>
                    <a:pt x="199" y="230"/>
                  </a:lnTo>
                  <a:lnTo>
                    <a:pt x="199" y="225"/>
                  </a:lnTo>
                  <a:lnTo>
                    <a:pt x="199" y="222"/>
                  </a:lnTo>
                  <a:lnTo>
                    <a:pt x="201" y="225"/>
                  </a:lnTo>
                  <a:lnTo>
                    <a:pt x="201" y="225"/>
                  </a:lnTo>
                  <a:lnTo>
                    <a:pt x="201" y="225"/>
                  </a:lnTo>
                  <a:lnTo>
                    <a:pt x="203" y="225"/>
                  </a:lnTo>
                  <a:lnTo>
                    <a:pt x="203" y="225"/>
                  </a:lnTo>
                  <a:lnTo>
                    <a:pt x="203" y="225"/>
                  </a:lnTo>
                  <a:lnTo>
                    <a:pt x="203" y="225"/>
                  </a:lnTo>
                  <a:lnTo>
                    <a:pt x="203" y="225"/>
                  </a:lnTo>
                  <a:lnTo>
                    <a:pt x="203" y="222"/>
                  </a:lnTo>
                  <a:lnTo>
                    <a:pt x="203" y="222"/>
                  </a:lnTo>
                  <a:lnTo>
                    <a:pt x="203" y="222"/>
                  </a:lnTo>
                  <a:lnTo>
                    <a:pt x="208" y="220"/>
                  </a:lnTo>
                  <a:lnTo>
                    <a:pt x="208" y="220"/>
                  </a:lnTo>
                  <a:lnTo>
                    <a:pt x="211" y="220"/>
                  </a:lnTo>
                  <a:lnTo>
                    <a:pt x="213" y="222"/>
                  </a:lnTo>
                  <a:lnTo>
                    <a:pt x="215" y="225"/>
                  </a:lnTo>
                  <a:lnTo>
                    <a:pt x="215" y="225"/>
                  </a:lnTo>
                  <a:lnTo>
                    <a:pt x="218" y="225"/>
                  </a:lnTo>
                  <a:lnTo>
                    <a:pt x="220" y="225"/>
                  </a:lnTo>
                  <a:lnTo>
                    <a:pt x="220" y="227"/>
                  </a:lnTo>
                  <a:lnTo>
                    <a:pt x="222" y="230"/>
                  </a:lnTo>
                  <a:lnTo>
                    <a:pt x="222" y="232"/>
                  </a:lnTo>
                  <a:lnTo>
                    <a:pt x="222" y="232"/>
                  </a:lnTo>
                  <a:lnTo>
                    <a:pt x="222" y="232"/>
                  </a:lnTo>
                  <a:lnTo>
                    <a:pt x="222" y="234"/>
                  </a:lnTo>
                  <a:lnTo>
                    <a:pt x="222" y="234"/>
                  </a:lnTo>
                  <a:lnTo>
                    <a:pt x="222" y="234"/>
                  </a:lnTo>
                  <a:lnTo>
                    <a:pt x="222" y="234"/>
                  </a:lnTo>
                  <a:lnTo>
                    <a:pt x="222" y="234"/>
                  </a:lnTo>
                  <a:lnTo>
                    <a:pt x="222" y="234"/>
                  </a:lnTo>
                  <a:lnTo>
                    <a:pt x="225" y="237"/>
                  </a:lnTo>
                  <a:lnTo>
                    <a:pt x="225" y="237"/>
                  </a:lnTo>
                  <a:lnTo>
                    <a:pt x="225" y="237"/>
                  </a:lnTo>
                  <a:lnTo>
                    <a:pt x="225" y="237"/>
                  </a:lnTo>
                  <a:lnTo>
                    <a:pt x="225" y="237"/>
                  </a:lnTo>
                  <a:lnTo>
                    <a:pt x="225" y="237"/>
                  </a:lnTo>
                  <a:lnTo>
                    <a:pt x="225" y="237"/>
                  </a:lnTo>
                  <a:lnTo>
                    <a:pt x="225" y="239"/>
                  </a:lnTo>
                  <a:lnTo>
                    <a:pt x="225" y="239"/>
                  </a:lnTo>
                  <a:lnTo>
                    <a:pt x="225" y="239"/>
                  </a:lnTo>
                  <a:lnTo>
                    <a:pt x="225" y="239"/>
                  </a:lnTo>
                  <a:lnTo>
                    <a:pt x="225" y="239"/>
                  </a:lnTo>
                  <a:lnTo>
                    <a:pt x="227" y="239"/>
                  </a:lnTo>
                  <a:lnTo>
                    <a:pt x="227" y="239"/>
                  </a:lnTo>
                  <a:lnTo>
                    <a:pt x="229" y="241"/>
                  </a:lnTo>
                  <a:lnTo>
                    <a:pt x="229" y="241"/>
                  </a:lnTo>
                  <a:lnTo>
                    <a:pt x="229" y="244"/>
                  </a:lnTo>
                  <a:lnTo>
                    <a:pt x="229" y="244"/>
                  </a:lnTo>
                  <a:lnTo>
                    <a:pt x="229" y="244"/>
                  </a:lnTo>
                  <a:lnTo>
                    <a:pt x="229" y="244"/>
                  </a:lnTo>
                  <a:lnTo>
                    <a:pt x="229" y="244"/>
                  </a:lnTo>
                  <a:lnTo>
                    <a:pt x="229" y="246"/>
                  </a:lnTo>
                  <a:lnTo>
                    <a:pt x="229" y="246"/>
                  </a:lnTo>
                  <a:lnTo>
                    <a:pt x="229" y="246"/>
                  </a:lnTo>
                  <a:lnTo>
                    <a:pt x="229" y="246"/>
                  </a:lnTo>
                  <a:lnTo>
                    <a:pt x="229" y="246"/>
                  </a:lnTo>
                  <a:lnTo>
                    <a:pt x="229" y="248"/>
                  </a:lnTo>
                  <a:lnTo>
                    <a:pt x="229" y="248"/>
                  </a:lnTo>
                  <a:lnTo>
                    <a:pt x="229" y="248"/>
                  </a:lnTo>
                  <a:lnTo>
                    <a:pt x="229" y="248"/>
                  </a:lnTo>
                  <a:lnTo>
                    <a:pt x="227" y="248"/>
                  </a:lnTo>
                  <a:lnTo>
                    <a:pt x="229" y="248"/>
                  </a:lnTo>
                  <a:lnTo>
                    <a:pt x="229" y="248"/>
                  </a:lnTo>
                  <a:lnTo>
                    <a:pt x="229" y="248"/>
                  </a:lnTo>
                  <a:lnTo>
                    <a:pt x="232" y="248"/>
                  </a:lnTo>
                  <a:lnTo>
                    <a:pt x="232" y="248"/>
                  </a:lnTo>
                  <a:lnTo>
                    <a:pt x="232" y="248"/>
                  </a:lnTo>
                  <a:lnTo>
                    <a:pt x="237" y="248"/>
                  </a:lnTo>
                  <a:lnTo>
                    <a:pt x="237" y="251"/>
                  </a:lnTo>
                  <a:lnTo>
                    <a:pt x="239" y="251"/>
                  </a:lnTo>
                  <a:lnTo>
                    <a:pt x="239" y="248"/>
                  </a:lnTo>
                  <a:lnTo>
                    <a:pt x="239" y="248"/>
                  </a:lnTo>
                  <a:lnTo>
                    <a:pt x="239" y="248"/>
                  </a:lnTo>
                  <a:lnTo>
                    <a:pt x="248" y="253"/>
                  </a:lnTo>
                  <a:lnTo>
                    <a:pt x="251" y="253"/>
                  </a:lnTo>
                  <a:lnTo>
                    <a:pt x="251" y="253"/>
                  </a:lnTo>
                  <a:lnTo>
                    <a:pt x="253" y="253"/>
                  </a:lnTo>
                  <a:lnTo>
                    <a:pt x="253" y="253"/>
                  </a:lnTo>
                  <a:lnTo>
                    <a:pt x="253" y="253"/>
                  </a:lnTo>
                  <a:lnTo>
                    <a:pt x="253" y="253"/>
                  </a:lnTo>
                  <a:lnTo>
                    <a:pt x="253" y="253"/>
                  </a:lnTo>
                  <a:lnTo>
                    <a:pt x="256" y="253"/>
                  </a:lnTo>
                  <a:lnTo>
                    <a:pt x="256" y="253"/>
                  </a:lnTo>
                  <a:lnTo>
                    <a:pt x="256" y="253"/>
                  </a:lnTo>
                  <a:lnTo>
                    <a:pt x="256" y="251"/>
                  </a:lnTo>
                  <a:lnTo>
                    <a:pt x="256" y="251"/>
                  </a:lnTo>
                  <a:lnTo>
                    <a:pt x="256" y="251"/>
                  </a:lnTo>
                  <a:lnTo>
                    <a:pt x="258" y="251"/>
                  </a:lnTo>
                  <a:lnTo>
                    <a:pt x="258" y="248"/>
                  </a:lnTo>
                  <a:lnTo>
                    <a:pt x="260" y="248"/>
                  </a:lnTo>
                  <a:lnTo>
                    <a:pt x="260" y="248"/>
                  </a:lnTo>
                  <a:lnTo>
                    <a:pt x="260" y="248"/>
                  </a:lnTo>
                  <a:lnTo>
                    <a:pt x="263" y="246"/>
                  </a:lnTo>
                  <a:lnTo>
                    <a:pt x="263" y="246"/>
                  </a:lnTo>
                  <a:lnTo>
                    <a:pt x="263" y="246"/>
                  </a:lnTo>
                  <a:lnTo>
                    <a:pt x="263" y="246"/>
                  </a:lnTo>
                  <a:lnTo>
                    <a:pt x="263" y="244"/>
                  </a:lnTo>
                  <a:lnTo>
                    <a:pt x="267" y="241"/>
                  </a:lnTo>
                  <a:lnTo>
                    <a:pt x="267" y="239"/>
                  </a:lnTo>
                  <a:lnTo>
                    <a:pt x="267" y="239"/>
                  </a:lnTo>
                  <a:lnTo>
                    <a:pt x="267" y="239"/>
                  </a:lnTo>
                  <a:lnTo>
                    <a:pt x="267" y="239"/>
                  </a:lnTo>
                  <a:lnTo>
                    <a:pt x="270" y="237"/>
                  </a:lnTo>
                  <a:lnTo>
                    <a:pt x="270" y="234"/>
                  </a:lnTo>
                  <a:lnTo>
                    <a:pt x="270" y="234"/>
                  </a:lnTo>
                  <a:lnTo>
                    <a:pt x="270" y="234"/>
                  </a:lnTo>
                  <a:lnTo>
                    <a:pt x="270" y="234"/>
                  </a:lnTo>
                  <a:lnTo>
                    <a:pt x="272" y="237"/>
                  </a:lnTo>
                  <a:lnTo>
                    <a:pt x="272" y="237"/>
                  </a:lnTo>
                  <a:lnTo>
                    <a:pt x="272" y="239"/>
                  </a:lnTo>
                  <a:lnTo>
                    <a:pt x="272" y="241"/>
                  </a:lnTo>
                  <a:lnTo>
                    <a:pt x="274" y="244"/>
                  </a:lnTo>
                  <a:lnTo>
                    <a:pt x="274" y="244"/>
                  </a:lnTo>
                  <a:lnTo>
                    <a:pt x="277" y="244"/>
                  </a:lnTo>
                  <a:lnTo>
                    <a:pt x="277" y="246"/>
                  </a:lnTo>
                  <a:lnTo>
                    <a:pt x="277" y="246"/>
                  </a:lnTo>
                  <a:lnTo>
                    <a:pt x="277" y="246"/>
                  </a:lnTo>
                  <a:lnTo>
                    <a:pt x="277" y="248"/>
                  </a:lnTo>
                  <a:lnTo>
                    <a:pt x="277" y="248"/>
                  </a:lnTo>
                  <a:lnTo>
                    <a:pt x="279" y="248"/>
                  </a:lnTo>
                  <a:lnTo>
                    <a:pt x="279" y="248"/>
                  </a:lnTo>
                  <a:lnTo>
                    <a:pt x="277" y="248"/>
                  </a:lnTo>
                  <a:lnTo>
                    <a:pt x="277" y="251"/>
                  </a:lnTo>
                  <a:lnTo>
                    <a:pt x="277" y="251"/>
                  </a:lnTo>
                  <a:lnTo>
                    <a:pt x="274" y="253"/>
                  </a:lnTo>
                  <a:lnTo>
                    <a:pt x="274" y="253"/>
                  </a:lnTo>
                  <a:lnTo>
                    <a:pt x="274" y="256"/>
                  </a:lnTo>
                  <a:lnTo>
                    <a:pt x="277" y="256"/>
                  </a:lnTo>
                  <a:lnTo>
                    <a:pt x="277" y="256"/>
                  </a:lnTo>
                  <a:lnTo>
                    <a:pt x="279" y="256"/>
                  </a:lnTo>
                  <a:lnTo>
                    <a:pt x="279" y="256"/>
                  </a:lnTo>
                  <a:lnTo>
                    <a:pt x="282" y="256"/>
                  </a:lnTo>
                  <a:lnTo>
                    <a:pt x="282" y="256"/>
                  </a:lnTo>
                  <a:lnTo>
                    <a:pt x="282" y="256"/>
                  </a:lnTo>
                  <a:lnTo>
                    <a:pt x="282" y="256"/>
                  </a:lnTo>
                  <a:lnTo>
                    <a:pt x="282" y="256"/>
                  </a:lnTo>
                  <a:lnTo>
                    <a:pt x="284" y="256"/>
                  </a:lnTo>
                  <a:lnTo>
                    <a:pt x="284" y="256"/>
                  </a:lnTo>
                  <a:lnTo>
                    <a:pt x="286" y="256"/>
                  </a:lnTo>
                  <a:lnTo>
                    <a:pt x="286" y="256"/>
                  </a:lnTo>
                  <a:lnTo>
                    <a:pt x="286" y="256"/>
                  </a:lnTo>
                  <a:lnTo>
                    <a:pt x="286" y="256"/>
                  </a:lnTo>
                  <a:lnTo>
                    <a:pt x="289" y="256"/>
                  </a:lnTo>
                  <a:lnTo>
                    <a:pt x="289" y="256"/>
                  </a:lnTo>
                  <a:lnTo>
                    <a:pt x="289" y="256"/>
                  </a:lnTo>
                  <a:lnTo>
                    <a:pt x="289" y="256"/>
                  </a:lnTo>
                  <a:lnTo>
                    <a:pt x="289" y="253"/>
                  </a:lnTo>
                  <a:lnTo>
                    <a:pt x="289" y="253"/>
                  </a:lnTo>
                  <a:lnTo>
                    <a:pt x="291" y="253"/>
                  </a:lnTo>
                  <a:lnTo>
                    <a:pt x="291" y="253"/>
                  </a:lnTo>
                  <a:lnTo>
                    <a:pt x="291" y="251"/>
                  </a:lnTo>
                  <a:lnTo>
                    <a:pt x="291" y="251"/>
                  </a:lnTo>
                  <a:lnTo>
                    <a:pt x="291" y="251"/>
                  </a:lnTo>
                  <a:lnTo>
                    <a:pt x="293" y="248"/>
                  </a:lnTo>
                  <a:lnTo>
                    <a:pt x="293" y="248"/>
                  </a:lnTo>
                  <a:lnTo>
                    <a:pt x="293" y="248"/>
                  </a:lnTo>
                  <a:lnTo>
                    <a:pt x="296" y="248"/>
                  </a:lnTo>
                  <a:lnTo>
                    <a:pt x="296" y="248"/>
                  </a:lnTo>
                  <a:lnTo>
                    <a:pt x="296" y="246"/>
                  </a:lnTo>
                  <a:lnTo>
                    <a:pt x="291" y="244"/>
                  </a:lnTo>
                  <a:lnTo>
                    <a:pt x="291" y="241"/>
                  </a:lnTo>
                  <a:lnTo>
                    <a:pt x="291" y="241"/>
                  </a:lnTo>
                  <a:lnTo>
                    <a:pt x="293" y="241"/>
                  </a:lnTo>
                  <a:lnTo>
                    <a:pt x="296" y="239"/>
                  </a:lnTo>
                  <a:lnTo>
                    <a:pt x="296" y="239"/>
                  </a:lnTo>
                  <a:lnTo>
                    <a:pt x="293" y="239"/>
                  </a:lnTo>
                  <a:lnTo>
                    <a:pt x="293" y="239"/>
                  </a:lnTo>
                  <a:lnTo>
                    <a:pt x="296" y="237"/>
                  </a:lnTo>
                  <a:lnTo>
                    <a:pt x="296" y="237"/>
                  </a:lnTo>
                  <a:lnTo>
                    <a:pt x="296" y="237"/>
                  </a:lnTo>
                  <a:lnTo>
                    <a:pt x="296" y="237"/>
                  </a:lnTo>
                  <a:lnTo>
                    <a:pt x="296" y="234"/>
                  </a:lnTo>
                  <a:lnTo>
                    <a:pt x="298" y="232"/>
                  </a:lnTo>
                  <a:lnTo>
                    <a:pt x="298" y="232"/>
                  </a:lnTo>
                  <a:lnTo>
                    <a:pt x="296" y="232"/>
                  </a:lnTo>
                  <a:lnTo>
                    <a:pt x="296" y="232"/>
                  </a:lnTo>
                  <a:lnTo>
                    <a:pt x="296" y="232"/>
                  </a:lnTo>
                  <a:lnTo>
                    <a:pt x="296" y="230"/>
                  </a:lnTo>
                  <a:lnTo>
                    <a:pt x="296" y="230"/>
                  </a:lnTo>
                  <a:lnTo>
                    <a:pt x="296" y="230"/>
                  </a:lnTo>
                  <a:lnTo>
                    <a:pt x="296" y="230"/>
                  </a:lnTo>
                  <a:lnTo>
                    <a:pt x="296" y="230"/>
                  </a:lnTo>
                  <a:lnTo>
                    <a:pt x="298" y="227"/>
                  </a:lnTo>
                  <a:lnTo>
                    <a:pt x="303" y="225"/>
                  </a:lnTo>
                  <a:lnTo>
                    <a:pt x="303" y="225"/>
                  </a:lnTo>
                  <a:lnTo>
                    <a:pt x="305" y="225"/>
                  </a:lnTo>
                  <a:lnTo>
                    <a:pt x="305" y="225"/>
                  </a:lnTo>
                  <a:lnTo>
                    <a:pt x="305" y="222"/>
                  </a:lnTo>
                  <a:lnTo>
                    <a:pt x="305" y="222"/>
                  </a:lnTo>
                  <a:lnTo>
                    <a:pt x="305" y="220"/>
                  </a:lnTo>
                  <a:lnTo>
                    <a:pt x="305" y="215"/>
                  </a:lnTo>
                  <a:lnTo>
                    <a:pt x="305" y="215"/>
                  </a:lnTo>
                  <a:lnTo>
                    <a:pt x="305" y="213"/>
                  </a:lnTo>
                  <a:lnTo>
                    <a:pt x="308" y="213"/>
                  </a:lnTo>
                  <a:lnTo>
                    <a:pt x="308" y="213"/>
                  </a:lnTo>
                  <a:lnTo>
                    <a:pt x="305" y="213"/>
                  </a:lnTo>
                  <a:lnTo>
                    <a:pt x="305" y="213"/>
                  </a:lnTo>
                  <a:lnTo>
                    <a:pt x="305" y="211"/>
                  </a:lnTo>
                  <a:lnTo>
                    <a:pt x="303" y="211"/>
                  </a:lnTo>
                  <a:lnTo>
                    <a:pt x="303" y="208"/>
                  </a:lnTo>
                  <a:lnTo>
                    <a:pt x="303" y="208"/>
                  </a:lnTo>
                  <a:lnTo>
                    <a:pt x="305" y="208"/>
                  </a:lnTo>
                  <a:lnTo>
                    <a:pt x="305" y="208"/>
                  </a:lnTo>
                  <a:lnTo>
                    <a:pt x="305" y="208"/>
                  </a:lnTo>
                  <a:lnTo>
                    <a:pt x="305" y="208"/>
                  </a:lnTo>
                  <a:lnTo>
                    <a:pt x="305" y="206"/>
                  </a:lnTo>
                  <a:lnTo>
                    <a:pt x="308" y="206"/>
                  </a:lnTo>
                  <a:lnTo>
                    <a:pt x="308" y="206"/>
                  </a:lnTo>
                  <a:lnTo>
                    <a:pt x="308" y="206"/>
                  </a:lnTo>
                  <a:lnTo>
                    <a:pt x="308" y="203"/>
                  </a:lnTo>
                  <a:lnTo>
                    <a:pt x="308" y="203"/>
                  </a:lnTo>
                  <a:lnTo>
                    <a:pt x="308" y="201"/>
                  </a:lnTo>
                  <a:lnTo>
                    <a:pt x="308" y="201"/>
                  </a:lnTo>
                  <a:lnTo>
                    <a:pt x="308" y="201"/>
                  </a:lnTo>
                  <a:lnTo>
                    <a:pt x="308" y="199"/>
                  </a:lnTo>
                  <a:lnTo>
                    <a:pt x="310" y="199"/>
                  </a:lnTo>
                  <a:lnTo>
                    <a:pt x="310" y="199"/>
                  </a:lnTo>
                  <a:lnTo>
                    <a:pt x="310" y="196"/>
                  </a:lnTo>
                  <a:lnTo>
                    <a:pt x="308" y="196"/>
                  </a:lnTo>
                  <a:lnTo>
                    <a:pt x="308" y="196"/>
                  </a:lnTo>
                  <a:lnTo>
                    <a:pt x="305" y="194"/>
                  </a:lnTo>
                  <a:lnTo>
                    <a:pt x="308" y="194"/>
                  </a:lnTo>
                  <a:lnTo>
                    <a:pt x="308" y="194"/>
                  </a:lnTo>
                  <a:lnTo>
                    <a:pt x="308" y="194"/>
                  </a:lnTo>
                  <a:lnTo>
                    <a:pt x="308" y="192"/>
                  </a:lnTo>
                  <a:lnTo>
                    <a:pt x="308" y="192"/>
                  </a:lnTo>
                  <a:lnTo>
                    <a:pt x="308" y="192"/>
                  </a:lnTo>
                  <a:lnTo>
                    <a:pt x="308" y="189"/>
                  </a:lnTo>
                  <a:lnTo>
                    <a:pt x="308" y="189"/>
                  </a:lnTo>
                  <a:lnTo>
                    <a:pt x="308" y="187"/>
                  </a:lnTo>
                  <a:lnTo>
                    <a:pt x="308" y="187"/>
                  </a:lnTo>
                  <a:lnTo>
                    <a:pt x="308" y="187"/>
                  </a:lnTo>
                  <a:lnTo>
                    <a:pt x="308" y="187"/>
                  </a:lnTo>
                  <a:lnTo>
                    <a:pt x="308" y="185"/>
                  </a:lnTo>
                  <a:lnTo>
                    <a:pt x="308" y="185"/>
                  </a:lnTo>
                  <a:lnTo>
                    <a:pt x="308" y="185"/>
                  </a:lnTo>
                  <a:lnTo>
                    <a:pt x="308" y="185"/>
                  </a:lnTo>
                  <a:lnTo>
                    <a:pt x="308" y="182"/>
                  </a:lnTo>
                  <a:lnTo>
                    <a:pt x="305" y="182"/>
                  </a:lnTo>
                  <a:lnTo>
                    <a:pt x="305" y="177"/>
                  </a:lnTo>
                  <a:lnTo>
                    <a:pt x="305" y="177"/>
                  </a:lnTo>
                  <a:lnTo>
                    <a:pt x="305" y="175"/>
                  </a:lnTo>
                  <a:lnTo>
                    <a:pt x="305" y="173"/>
                  </a:lnTo>
                  <a:lnTo>
                    <a:pt x="305" y="173"/>
                  </a:lnTo>
                  <a:lnTo>
                    <a:pt x="308" y="170"/>
                  </a:lnTo>
                  <a:lnTo>
                    <a:pt x="308" y="170"/>
                  </a:lnTo>
                  <a:lnTo>
                    <a:pt x="308" y="168"/>
                  </a:lnTo>
                  <a:lnTo>
                    <a:pt x="308" y="168"/>
                  </a:lnTo>
                  <a:lnTo>
                    <a:pt x="308" y="166"/>
                  </a:lnTo>
                  <a:lnTo>
                    <a:pt x="308" y="166"/>
                  </a:lnTo>
                  <a:lnTo>
                    <a:pt x="308" y="163"/>
                  </a:lnTo>
                  <a:lnTo>
                    <a:pt x="310" y="159"/>
                  </a:lnTo>
                  <a:close/>
                  <a:moveTo>
                    <a:pt x="38" y="80"/>
                  </a:moveTo>
                  <a:lnTo>
                    <a:pt x="35" y="80"/>
                  </a:lnTo>
                  <a:lnTo>
                    <a:pt x="35" y="80"/>
                  </a:lnTo>
                  <a:lnTo>
                    <a:pt x="38" y="80"/>
                  </a:lnTo>
                  <a:close/>
                  <a:moveTo>
                    <a:pt x="14" y="161"/>
                  </a:moveTo>
                  <a:lnTo>
                    <a:pt x="14" y="161"/>
                  </a:lnTo>
                  <a:lnTo>
                    <a:pt x="14" y="161"/>
                  </a:lnTo>
                  <a:lnTo>
                    <a:pt x="14" y="161"/>
                  </a:lnTo>
                  <a:lnTo>
                    <a:pt x="14" y="163"/>
                  </a:lnTo>
                  <a:lnTo>
                    <a:pt x="14" y="163"/>
                  </a:lnTo>
                  <a:lnTo>
                    <a:pt x="17" y="163"/>
                  </a:lnTo>
                  <a:lnTo>
                    <a:pt x="17" y="163"/>
                  </a:lnTo>
                  <a:lnTo>
                    <a:pt x="17" y="163"/>
                  </a:lnTo>
                  <a:lnTo>
                    <a:pt x="19" y="163"/>
                  </a:lnTo>
                  <a:lnTo>
                    <a:pt x="19" y="161"/>
                  </a:lnTo>
                  <a:lnTo>
                    <a:pt x="19" y="159"/>
                  </a:lnTo>
                  <a:lnTo>
                    <a:pt x="19" y="156"/>
                  </a:lnTo>
                  <a:lnTo>
                    <a:pt x="17" y="156"/>
                  </a:lnTo>
                  <a:lnTo>
                    <a:pt x="17" y="156"/>
                  </a:lnTo>
                  <a:lnTo>
                    <a:pt x="17" y="156"/>
                  </a:lnTo>
                  <a:lnTo>
                    <a:pt x="17" y="156"/>
                  </a:lnTo>
                  <a:lnTo>
                    <a:pt x="17" y="156"/>
                  </a:lnTo>
                  <a:lnTo>
                    <a:pt x="17" y="154"/>
                  </a:lnTo>
                  <a:lnTo>
                    <a:pt x="17" y="156"/>
                  </a:lnTo>
                  <a:lnTo>
                    <a:pt x="14" y="156"/>
                  </a:lnTo>
                  <a:lnTo>
                    <a:pt x="14" y="156"/>
                  </a:lnTo>
                  <a:lnTo>
                    <a:pt x="14" y="159"/>
                  </a:lnTo>
                  <a:lnTo>
                    <a:pt x="14" y="159"/>
                  </a:lnTo>
                  <a:lnTo>
                    <a:pt x="14" y="159"/>
                  </a:lnTo>
                  <a:lnTo>
                    <a:pt x="14" y="159"/>
                  </a:lnTo>
                  <a:lnTo>
                    <a:pt x="14" y="161"/>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1" name="Freeform 103">
              <a:extLst>
                <a:ext uri="{FF2B5EF4-FFF2-40B4-BE49-F238E27FC236}">
                  <a16:creationId xmlns:a16="http://schemas.microsoft.com/office/drawing/2014/main" id="{C9341DA3-D464-2E1C-1654-99682E0A091B}"/>
                </a:ext>
              </a:extLst>
            </p:cNvPr>
            <p:cNvSpPr>
              <a:spLocks/>
            </p:cNvSpPr>
            <p:nvPr/>
          </p:nvSpPr>
          <p:spPr bwMode="auto">
            <a:xfrm>
              <a:off x="10018712" y="2307791"/>
              <a:ext cx="1273175" cy="984250"/>
            </a:xfrm>
            <a:custGeom>
              <a:avLst/>
              <a:gdLst>
                <a:gd name="T0" fmla="*/ 689 w 802"/>
                <a:gd name="T1" fmla="*/ 353 h 620"/>
                <a:gd name="T2" fmla="*/ 613 w 802"/>
                <a:gd name="T3" fmla="*/ 329 h 620"/>
                <a:gd name="T4" fmla="*/ 556 w 802"/>
                <a:gd name="T5" fmla="*/ 298 h 620"/>
                <a:gd name="T6" fmla="*/ 544 w 802"/>
                <a:gd name="T7" fmla="*/ 272 h 620"/>
                <a:gd name="T8" fmla="*/ 518 w 802"/>
                <a:gd name="T9" fmla="*/ 237 h 620"/>
                <a:gd name="T10" fmla="*/ 528 w 802"/>
                <a:gd name="T11" fmla="*/ 218 h 620"/>
                <a:gd name="T12" fmla="*/ 516 w 802"/>
                <a:gd name="T13" fmla="*/ 208 h 620"/>
                <a:gd name="T14" fmla="*/ 487 w 802"/>
                <a:gd name="T15" fmla="*/ 213 h 620"/>
                <a:gd name="T16" fmla="*/ 471 w 802"/>
                <a:gd name="T17" fmla="*/ 208 h 620"/>
                <a:gd name="T18" fmla="*/ 480 w 802"/>
                <a:gd name="T19" fmla="*/ 166 h 620"/>
                <a:gd name="T20" fmla="*/ 476 w 802"/>
                <a:gd name="T21" fmla="*/ 107 h 620"/>
                <a:gd name="T22" fmla="*/ 407 w 802"/>
                <a:gd name="T23" fmla="*/ 38 h 620"/>
                <a:gd name="T24" fmla="*/ 369 w 802"/>
                <a:gd name="T25" fmla="*/ 26 h 620"/>
                <a:gd name="T26" fmla="*/ 345 w 802"/>
                <a:gd name="T27" fmla="*/ 21 h 620"/>
                <a:gd name="T28" fmla="*/ 322 w 802"/>
                <a:gd name="T29" fmla="*/ 14 h 620"/>
                <a:gd name="T30" fmla="*/ 300 w 802"/>
                <a:gd name="T31" fmla="*/ 26 h 620"/>
                <a:gd name="T32" fmla="*/ 282 w 802"/>
                <a:gd name="T33" fmla="*/ 17 h 620"/>
                <a:gd name="T34" fmla="*/ 265 w 802"/>
                <a:gd name="T35" fmla="*/ 7 h 620"/>
                <a:gd name="T36" fmla="*/ 246 w 802"/>
                <a:gd name="T37" fmla="*/ 38 h 620"/>
                <a:gd name="T38" fmla="*/ 237 w 802"/>
                <a:gd name="T39" fmla="*/ 33 h 620"/>
                <a:gd name="T40" fmla="*/ 220 w 802"/>
                <a:gd name="T41" fmla="*/ 31 h 620"/>
                <a:gd name="T42" fmla="*/ 206 w 802"/>
                <a:gd name="T43" fmla="*/ 31 h 620"/>
                <a:gd name="T44" fmla="*/ 185 w 802"/>
                <a:gd name="T45" fmla="*/ 52 h 620"/>
                <a:gd name="T46" fmla="*/ 168 w 802"/>
                <a:gd name="T47" fmla="*/ 107 h 620"/>
                <a:gd name="T48" fmla="*/ 144 w 802"/>
                <a:gd name="T49" fmla="*/ 123 h 620"/>
                <a:gd name="T50" fmla="*/ 128 w 802"/>
                <a:gd name="T51" fmla="*/ 149 h 620"/>
                <a:gd name="T52" fmla="*/ 111 w 802"/>
                <a:gd name="T53" fmla="*/ 168 h 620"/>
                <a:gd name="T54" fmla="*/ 102 w 802"/>
                <a:gd name="T55" fmla="*/ 215 h 620"/>
                <a:gd name="T56" fmla="*/ 95 w 802"/>
                <a:gd name="T57" fmla="*/ 230 h 620"/>
                <a:gd name="T58" fmla="*/ 69 w 802"/>
                <a:gd name="T59" fmla="*/ 239 h 620"/>
                <a:gd name="T60" fmla="*/ 59 w 802"/>
                <a:gd name="T61" fmla="*/ 341 h 620"/>
                <a:gd name="T62" fmla="*/ 35 w 802"/>
                <a:gd name="T63" fmla="*/ 353 h 620"/>
                <a:gd name="T64" fmla="*/ 21 w 802"/>
                <a:gd name="T65" fmla="*/ 350 h 620"/>
                <a:gd name="T66" fmla="*/ 9 w 802"/>
                <a:gd name="T67" fmla="*/ 355 h 620"/>
                <a:gd name="T68" fmla="*/ 9 w 802"/>
                <a:gd name="T69" fmla="*/ 362 h 620"/>
                <a:gd name="T70" fmla="*/ 2 w 802"/>
                <a:gd name="T71" fmla="*/ 374 h 620"/>
                <a:gd name="T72" fmla="*/ 7 w 802"/>
                <a:gd name="T73" fmla="*/ 386 h 620"/>
                <a:gd name="T74" fmla="*/ 26 w 802"/>
                <a:gd name="T75" fmla="*/ 388 h 620"/>
                <a:gd name="T76" fmla="*/ 45 w 802"/>
                <a:gd name="T77" fmla="*/ 398 h 620"/>
                <a:gd name="T78" fmla="*/ 64 w 802"/>
                <a:gd name="T79" fmla="*/ 424 h 620"/>
                <a:gd name="T80" fmla="*/ 83 w 802"/>
                <a:gd name="T81" fmla="*/ 438 h 620"/>
                <a:gd name="T82" fmla="*/ 92 w 802"/>
                <a:gd name="T83" fmla="*/ 447 h 620"/>
                <a:gd name="T84" fmla="*/ 106 w 802"/>
                <a:gd name="T85" fmla="*/ 481 h 620"/>
                <a:gd name="T86" fmla="*/ 118 w 802"/>
                <a:gd name="T87" fmla="*/ 507 h 620"/>
                <a:gd name="T88" fmla="*/ 132 w 802"/>
                <a:gd name="T89" fmla="*/ 511 h 620"/>
                <a:gd name="T90" fmla="*/ 151 w 802"/>
                <a:gd name="T91" fmla="*/ 525 h 620"/>
                <a:gd name="T92" fmla="*/ 161 w 802"/>
                <a:gd name="T93" fmla="*/ 563 h 620"/>
                <a:gd name="T94" fmla="*/ 213 w 802"/>
                <a:gd name="T95" fmla="*/ 568 h 620"/>
                <a:gd name="T96" fmla="*/ 239 w 802"/>
                <a:gd name="T97" fmla="*/ 585 h 620"/>
                <a:gd name="T98" fmla="*/ 289 w 802"/>
                <a:gd name="T99" fmla="*/ 608 h 620"/>
                <a:gd name="T100" fmla="*/ 300 w 802"/>
                <a:gd name="T101" fmla="*/ 608 h 620"/>
                <a:gd name="T102" fmla="*/ 326 w 802"/>
                <a:gd name="T103" fmla="*/ 613 h 620"/>
                <a:gd name="T104" fmla="*/ 350 w 802"/>
                <a:gd name="T105" fmla="*/ 618 h 620"/>
                <a:gd name="T106" fmla="*/ 383 w 802"/>
                <a:gd name="T107" fmla="*/ 587 h 620"/>
                <a:gd name="T108" fmla="*/ 423 w 802"/>
                <a:gd name="T109" fmla="*/ 580 h 620"/>
                <a:gd name="T110" fmla="*/ 464 w 802"/>
                <a:gd name="T111" fmla="*/ 589 h 620"/>
                <a:gd name="T112" fmla="*/ 497 w 802"/>
                <a:gd name="T113" fmla="*/ 578 h 620"/>
                <a:gd name="T114" fmla="*/ 554 w 802"/>
                <a:gd name="T115" fmla="*/ 547 h 620"/>
                <a:gd name="T116" fmla="*/ 613 w 802"/>
                <a:gd name="T117" fmla="*/ 537 h 620"/>
                <a:gd name="T118" fmla="*/ 662 w 802"/>
                <a:gd name="T119" fmla="*/ 514 h 620"/>
                <a:gd name="T120" fmla="*/ 722 w 802"/>
                <a:gd name="T121" fmla="*/ 450 h 620"/>
                <a:gd name="T122" fmla="*/ 764 w 802"/>
                <a:gd name="T123" fmla="*/ 4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2" h="620">
                  <a:moveTo>
                    <a:pt x="793" y="374"/>
                  </a:moveTo>
                  <a:lnTo>
                    <a:pt x="752" y="374"/>
                  </a:lnTo>
                  <a:lnTo>
                    <a:pt x="748" y="374"/>
                  </a:lnTo>
                  <a:lnTo>
                    <a:pt x="745" y="372"/>
                  </a:lnTo>
                  <a:lnTo>
                    <a:pt x="741" y="372"/>
                  </a:lnTo>
                  <a:lnTo>
                    <a:pt x="736" y="369"/>
                  </a:lnTo>
                  <a:lnTo>
                    <a:pt x="733" y="369"/>
                  </a:lnTo>
                  <a:lnTo>
                    <a:pt x="729" y="367"/>
                  </a:lnTo>
                  <a:lnTo>
                    <a:pt x="724" y="365"/>
                  </a:lnTo>
                  <a:lnTo>
                    <a:pt x="719" y="365"/>
                  </a:lnTo>
                  <a:lnTo>
                    <a:pt x="715" y="362"/>
                  </a:lnTo>
                  <a:lnTo>
                    <a:pt x="710" y="360"/>
                  </a:lnTo>
                  <a:lnTo>
                    <a:pt x="705" y="360"/>
                  </a:lnTo>
                  <a:lnTo>
                    <a:pt x="700" y="357"/>
                  </a:lnTo>
                  <a:lnTo>
                    <a:pt x="696" y="357"/>
                  </a:lnTo>
                  <a:lnTo>
                    <a:pt x="693" y="355"/>
                  </a:lnTo>
                  <a:lnTo>
                    <a:pt x="689" y="353"/>
                  </a:lnTo>
                  <a:lnTo>
                    <a:pt x="684" y="353"/>
                  </a:lnTo>
                  <a:lnTo>
                    <a:pt x="679" y="350"/>
                  </a:lnTo>
                  <a:lnTo>
                    <a:pt x="674" y="348"/>
                  </a:lnTo>
                  <a:lnTo>
                    <a:pt x="670" y="348"/>
                  </a:lnTo>
                  <a:lnTo>
                    <a:pt x="670" y="348"/>
                  </a:lnTo>
                  <a:lnTo>
                    <a:pt x="665" y="346"/>
                  </a:lnTo>
                  <a:lnTo>
                    <a:pt x="660" y="343"/>
                  </a:lnTo>
                  <a:lnTo>
                    <a:pt x="655" y="343"/>
                  </a:lnTo>
                  <a:lnTo>
                    <a:pt x="651" y="341"/>
                  </a:lnTo>
                  <a:lnTo>
                    <a:pt x="646" y="339"/>
                  </a:lnTo>
                  <a:lnTo>
                    <a:pt x="641" y="339"/>
                  </a:lnTo>
                  <a:lnTo>
                    <a:pt x="636" y="336"/>
                  </a:lnTo>
                  <a:lnTo>
                    <a:pt x="632" y="336"/>
                  </a:lnTo>
                  <a:lnTo>
                    <a:pt x="627" y="334"/>
                  </a:lnTo>
                  <a:lnTo>
                    <a:pt x="622" y="331"/>
                  </a:lnTo>
                  <a:lnTo>
                    <a:pt x="618" y="331"/>
                  </a:lnTo>
                  <a:lnTo>
                    <a:pt x="613" y="329"/>
                  </a:lnTo>
                  <a:lnTo>
                    <a:pt x="608" y="327"/>
                  </a:lnTo>
                  <a:lnTo>
                    <a:pt x="603" y="327"/>
                  </a:lnTo>
                  <a:lnTo>
                    <a:pt x="599" y="324"/>
                  </a:lnTo>
                  <a:lnTo>
                    <a:pt x="594" y="322"/>
                  </a:lnTo>
                  <a:lnTo>
                    <a:pt x="589" y="322"/>
                  </a:lnTo>
                  <a:lnTo>
                    <a:pt x="587" y="320"/>
                  </a:lnTo>
                  <a:lnTo>
                    <a:pt x="584" y="317"/>
                  </a:lnTo>
                  <a:lnTo>
                    <a:pt x="577" y="310"/>
                  </a:lnTo>
                  <a:lnTo>
                    <a:pt x="573" y="305"/>
                  </a:lnTo>
                  <a:lnTo>
                    <a:pt x="568" y="303"/>
                  </a:lnTo>
                  <a:lnTo>
                    <a:pt x="568" y="301"/>
                  </a:lnTo>
                  <a:lnTo>
                    <a:pt x="568" y="303"/>
                  </a:lnTo>
                  <a:lnTo>
                    <a:pt x="565" y="303"/>
                  </a:lnTo>
                  <a:lnTo>
                    <a:pt x="565" y="303"/>
                  </a:lnTo>
                  <a:lnTo>
                    <a:pt x="561" y="301"/>
                  </a:lnTo>
                  <a:lnTo>
                    <a:pt x="558" y="298"/>
                  </a:lnTo>
                  <a:lnTo>
                    <a:pt x="556" y="298"/>
                  </a:lnTo>
                  <a:lnTo>
                    <a:pt x="556" y="296"/>
                  </a:lnTo>
                  <a:lnTo>
                    <a:pt x="556" y="294"/>
                  </a:lnTo>
                  <a:lnTo>
                    <a:pt x="556" y="294"/>
                  </a:lnTo>
                  <a:lnTo>
                    <a:pt x="556" y="291"/>
                  </a:lnTo>
                  <a:lnTo>
                    <a:pt x="554" y="291"/>
                  </a:lnTo>
                  <a:lnTo>
                    <a:pt x="554" y="289"/>
                  </a:lnTo>
                  <a:lnTo>
                    <a:pt x="554" y="289"/>
                  </a:lnTo>
                  <a:lnTo>
                    <a:pt x="554" y="289"/>
                  </a:lnTo>
                  <a:lnTo>
                    <a:pt x="551" y="286"/>
                  </a:lnTo>
                  <a:lnTo>
                    <a:pt x="551" y="286"/>
                  </a:lnTo>
                  <a:lnTo>
                    <a:pt x="551" y="286"/>
                  </a:lnTo>
                  <a:lnTo>
                    <a:pt x="549" y="286"/>
                  </a:lnTo>
                  <a:lnTo>
                    <a:pt x="549" y="284"/>
                  </a:lnTo>
                  <a:lnTo>
                    <a:pt x="549" y="284"/>
                  </a:lnTo>
                  <a:lnTo>
                    <a:pt x="547" y="275"/>
                  </a:lnTo>
                  <a:lnTo>
                    <a:pt x="544" y="272"/>
                  </a:lnTo>
                  <a:lnTo>
                    <a:pt x="544" y="272"/>
                  </a:lnTo>
                  <a:lnTo>
                    <a:pt x="542" y="272"/>
                  </a:lnTo>
                  <a:lnTo>
                    <a:pt x="539" y="270"/>
                  </a:lnTo>
                  <a:lnTo>
                    <a:pt x="537" y="270"/>
                  </a:lnTo>
                  <a:lnTo>
                    <a:pt x="537" y="268"/>
                  </a:lnTo>
                  <a:lnTo>
                    <a:pt x="535" y="265"/>
                  </a:lnTo>
                  <a:lnTo>
                    <a:pt x="535" y="263"/>
                  </a:lnTo>
                  <a:lnTo>
                    <a:pt x="535" y="260"/>
                  </a:lnTo>
                  <a:lnTo>
                    <a:pt x="532" y="260"/>
                  </a:lnTo>
                  <a:lnTo>
                    <a:pt x="528" y="258"/>
                  </a:lnTo>
                  <a:lnTo>
                    <a:pt x="525" y="256"/>
                  </a:lnTo>
                  <a:lnTo>
                    <a:pt x="525" y="251"/>
                  </a:lnTo>
                  <a:lnTo>
                    <a:pt x="523" y="249"/>
                  </a:lnTo>
                  <a:lnTo>
                    <a:pt x="523" y="244"/>
                  </a:lnTo>
                  <a:lnTo>
                    <a:pt x="523" y="241"/>
                  </a:lnTo>
                  <a:lnTo>
                    <a:pt x="523" y="241"/>
                  </a:lnTo>
                  <a:lnTo>
                    <a:pt x="518" y="239"/>
                  </a:lnTo>
                  <a:lnTo>
                    <a:pt x="518" y="237"/>
                  </a:lnTo>
                  <a:lnTo>
                    <a:pt x="516" y="234"/>
                  </a:lnTo>
                  <a:lnTo>
                    <a:pt x="516" y="232"/>
                  </a:lnTo>
                  <a:lnTo>
                    <a:pt x="518" y="232"/>
                  </a:lnTo>
                  <a:lnTo>
                    <a:pt x="518" y="232"/>
                  </a:lnTo>
                  <a:lnTo>
                    <a:pt x="518" y="232"/>
                  </a:lnTo>
                  <a:lnTo>
                    <a:pt x="521" y="230"/>
                  </a:lnTo>
                  <a:lnTo>
                    <a:pt x="521" y="230"/>
                  </a:lnTo>
                  <a:lnTo>
                    <a:pt x="521" y="227"/>
                  </a:lnTo>
                  <a:lnTo>
                    <a:pt x="521" y="225"/>
                  </a:lnTo>
                  <a:lnTo>
                    <a:pt x="523" y="225"/>
                  </a:lnTo>
                  <a:lnTo>
                    <a:pt x="523" y="223"/>
                  </a:lnTo>
                  <a:lnTo>
                    <a:pt x="525" y="223"/>
                  </a:lnTo>
                  <a:lnTo>
                    <a:pt x="525" y="220"/>
                  </a:lnTo>
                  <a:lnTo>
                    <a:pt x="525" y="220"/>
                  </a:lnTo>
                  <a:lnTo>
                    <a:pt x="525" y="220"/>
                  </a:lnTo>
                  <a:lnTo>
                    <a:pt x="525" y="218"/>
                  </a:lnTo>
                  <a:lnTo>
                    <a:pt x="528" y="218"/>
                  </a:lnTo>
                  <a:lnTo>
                    <a:pt x="530" y="218"/>
                  </a:lnTo>
                  <a:lnTo>
                    <a:pt x="530" y="215"/>
                  </a:lnTo>
                  <a:lnTo>
                    <a:pt x="530" y="213"/>
                  </a:lnTo>
                  <a:lnTo>
                    <a:pt x="530" y="213"/>
                  </a:lnTo>
                  <a:lnTo>
                    <a:pt x="530" y="213"/>
                  </a:lnTo>
                  <a:lnTo>
                    <a:pt x="530" y="213"/>
                  </a:lnTo>
                  <a:lnTo>
                    <a:pt x="530" y="213"/>
                  </a:lnTo>
                  <a:lnTo>
                    <a:pt x="528" y="213"/>
                  </a:lnTo>
                  <a:lnTo>
                    <a:pt x="528" y="213"/>
                  </a:lnTo>
                  <a:lnTo>
                    <a:pt x="525" y="213"/>
                  </a:lnTo>
                  <a:lnTo>
                    <a:pt x="525" y="213"/>
                  </a:lnTo>
                  <a:lnTo>
                    <a:pt x="523" y="213"/>
                  </a:lnTo>
                  <a:lnTo>
                    <a:pt x="523" y="211"/>
                  </a:lnTo>
                  <a:lnTo>
                    <a:pt x="521" y="208"/>
                  </a:lnTo>
                  <a:lnTo>
                    <a:pt x="521" y="208"/>
                  </a:lnTo>
                  <a:lnTo>
                    <a:pt x="518" y="208"/>
                  </a:lnTo>
                  <a:lnTo>
                    <a:pt x="516" y="208"/>
                  </a:lnTo>
                  <a:lnTo>
                    <a:pt x="513" y="208"/>
                  </a:lnTo>
                  <a:lnTo>
                    <a:pt x="511" y="208"/>
                  </a:lnTo>
                  <a:lnTo>
                    <a:pt x="506" y="208"/>
                  </a:lnTo>
                  <a:lnTo>
                    <a:pt x="504" y="211"/>
                  </a:lnTo>
                  <a:lnTo>
                    <a:pt x="502" y="213"/>
                  </a:lnTo>
                  <a:lnTo>
                    <a:pt x="502" y="213"/>
                  </a:lnTo>
                  <a:lnTo>
                    <a:pt x="502" y="211"/>
                  </a:lnTo>
                  <a:lnTo>
                    <a:pt x="499" y="211"/>
                  </a:lnTo>
                  <a:lnTo>
                    <a:pt x="499" y="213"/>
                  </a:lnTo>
                  <a:lnTo>
                    <a:pt x="497" y="213"/>
                  </a:lnTo>
                  <a:lnTo>
                    <a:pt x="497" y="213"/>
                  </a:lnTo>
                  <a:lnTo>
                    <a:pt x="497" y="213"/>
                  </a:lnTo>
                  <a:lnTo>
                    <a:pt x="494" y="213"/>
                  </a:lnTo>
                  <a:lnTo>
                    <a:pt x="494" y="213"/>
                  </a:lnTo>
                  <a:lnTo>
                    <a:pt x="492" y="213"/>
                  </a:lnTo>
                  <a:lnTo>
                    <a:pt x="490" y="213"/>
                  </a:lnTo>
                  <a:lnTo>
                    <a:pt x="487" y="213"/>
                  </a:lnTo>
                  <a:lnTo>
                    <a:pt x="485" y="213"/>
                  </a:lnTo>
                  <a:lnTo>
                    <a:pt x="483" y="215"/>
                  </a:lnTo>
                  <a:lnTo>
                    <a:pt x="483" y="215"/>
                  </a:lnTo>
                  <a:lnTo>
                    <a:pt x="480" y="215"/>
                  </a:lnTo>
                  <a:lnTo>
                    <a:pt x="478" y="215"/>
                  </a:lnTo>
                  <a:lnTo>
                    <a:pt x="478" y="215"/>
                  </a:lnTo>
                  <a:lnTo>
                    <a:pt x="478" y="215"/>
                  </a:lnTo>
                  <a:lnTo>
                    <a:pt x="478" y="215"/>
                  </a:lnTo>
                  <a:lnTo>
                    <a:pt x="478" y="215"/>
                  </a:lnTo>
                  <a:lnTo>
                    <a:pt x="478" y="215"/>
                  </a:lnTo>
                  <a:lnTo>
                    <a:pt x="478" y="215"/>
                  </a:lnTo>
                  <a:lnTo>
                    <a:pt x="471" y="213"/>
                  </a:lnTo>
                  <a:lnTo>
                    <a:pt x="468" y="213"/>
                  </a:lnTo>
                  <a:lnTo>
                    <a:pt x="468" y="213"/>
                  </a:lnTo>
                  <a:lnTo>
                    <a:pt x="468" y="213"/>
                  </a:lnTo>
                  <a:lnTo>
                    <a:pt x="471" y="211"/>
                  </a:lnTo>
                  <a:lnTo>
                    <a:pt x="471" y="208"/>
                  </a:lnTo>
                  <a:lnTo>
                    <a:pt x="471" y="199"/>
                  </a:lnTo>
                  <a:lnTo>
                    <a:pt x="471" y="192"/>
                  </a:lnTo>
                  <a:lnTo>
                    <a:pt x="468" y="187"/>
                  </a:lnTo>
                  <a:lnTo>
                    <a:pt x="468" y="182"/>
                  </a:lnTo>
                  <a:lnTo>
                    <a:pt x="471" y="178"/>
                  </a:lnTo>
                  <a:lnTo>
                    <a:pt x="471" y="175"/>
                  </a:lnTo>
                  <a:lnTo>
                    <a:pt x="471" y="173"/>
                  </a:lnTo>
                  <a:lnTo>
                    <a:pt x="473" y="173"/>
                  </a:lnTo>
                  <a:lnTo>
                    <a:pt x="473" y="170"/>
                  </a:lnTo>
                  <a:lnTo>
                    <a:pt x="476" y="170"/>
                  </a:lnTo>
                  <a:lnTo>
                    <a:pt x="476" y="170"/>
                  </a:lnTo>
                  <a:lnTo>
                    <a:pt x="476" y="168"/>
                  </a:lnTo>
                  <a:lnTo>
                    <a:pt x="476" y="168"/>
                  </a:lnTo>
                  <a:lnTo>
                    <a:pt x="478" y="168"/>
                  </a:lnTo>
                  <a:lnTo>
                    <a:pt x="478" y="168"/>
                  </a:lnTo>
                  <a:lnTo>
                    <a:pt x="478" y="168"/>
                  </a:lnTo>
                  <a:lnTo>
                    <a:pt x="480" y="166"/>
                  </a:lnTo>
                  <a:lnTo>
                    <a:pt x="485" y="159"/>
                  </a:lnTo>
                  <a:lnTo>
                    <a:pt x="487" y="154"/>
                  </a:lnTo>
                  <a:lnTo>
                    <a:pt x="487" y="154"/>
                  </a:lnTo>
                  <a:lnTo>
                    <a:pt x="490" y="154"/>
                  </a:lnTo>
                  <a:lnTo>
                    <a:pt x="490" y="152"/>
                  </a:lnTo>
                  <a:lnTo>
                    <a:pt x="490" y="152"/>
                  </a:lnTo>
                  <a:lnTo>
                    <a:pt x="497" y="140"/>
                  </a:lnTo>
                  <a:lnTo>
                    <a:pt x="499" y="137"/>
                  </a:lnTo>
                  <a:lnTo>
                    <a:pt x="502" y="133"/>
                  </a:lnTo>
                  <a:lnTo>
                    <a:pt x="499" y="130"/>
                  </a:lnTo>
                  <a:lnTo>
                    <a:pt x="494" y="123"/>
                  </a:lnTo>
                  <a:lnTo>
                    <a:pt x="492" y="118"/>
                  </a:lnTo>
                  <a:lnTo>
                    <a:pt x="490" y="116"/>
                  </a:lnTo>
                  <a:lnTo>
                    <a:pt x="485" y="114"/>
                  </a:lnTo>
                  <a:lnTo>
                    <a:pt x="483" y="114"/>
                  </a:lnTo>
                  <a:lnTo>
                    <a:pt x="478" y="111"/>
                  </a:lnTo>
                  <a:lnTo>
                    <a:pt x="476" y="107"/>
                  </a:lnTo>
                  <a:lnTo>
                    <a:pt x="471" y="97"/>
                  </a:lnTo>
                  <a:lnTo>
                    <a:pt x="471" y="95"/>
                  </a:lnTo>
                  <a:lnTo>
                    <a:pt x="468" y="92"/>
                  </a:lnTo>
                  <a:lnTo>
                    <a:pt x="466" y="90"/>
                  </a:lnTo>
                  <a:lnTo>
                    <a:pt x="461" y="88"/>
                  </a:lnTo>
                  <a:lnTo>
                    <a:pt x="457" y="83"/>
                  </a:lnTo>
                  <a:lnTo>
                    <a:pt x="447" y="76"/>
                  </a:lnTo>
                  <a:lnTo>
                    <a:pt x="440" y="71"/>
                  </a:lnTo>
                  <a:lnTo>
                    <a:pt x="438" y="71"/>
                  </a:lnTo>
                  <a:lnTo>
                    <a:pt x="435" y="64"/>
                  </a:lnTo>
                  <a:lnTo>
                    <a:pt x="431" y="57"/>
                  </a:lnTo>
                  <a:lnTo>
                    <a:pt x="426" y="50"/>
                  </a:lnTo>
                  <a:lnTo>
                    <a:pt x="419" y="43"/>
                  </a:lnTo>
                  <a:lnTo>
                    <a:pt x="416" y="40"/>
                  </a:lnTo>
                  <a:lnTo>
                    <a:pt x="412" y="40"/>
                  </a:lnTo>
                  <a:lnTo>
                    <a:pt x="407" y="38"/>
                  </a:lnTo>
                  <a:lnTo>
                    <a:pt x="407" y="38"/>
                  </a:lnTo>
                  <a:lnTo>
                    <a:pt x="400" y="36"/>
                  </a:lnTo>
                  <a:lnTo>
                    <a:pt x="397" y="33"/>
                  </a:lnTo>
                  <a:lnTo>
                    <a:pt x="393" y="31"/>
                  </a:lnTo>
                  <a:lnTo>
                    <a:pt x="390" y="26"/>
                  </a:lnTo>
                  <a:lnTo>
                    <a:pt x="388" y="26"/>
                  </a:lnTo>
                  <a:lnTo>
                    <a:pt x="386" y="24"/>
                  </a:lnTo>
                  <a:lnTo>
                    <a:pt x="381" y="24"/>
                  </a:lnTo>
                  <a:lnTo>
                    <a:pt x="379" y="24"/>
                  </a:lnTo>
                  <a:lnTo>
                    <a:pt x="376" y="24"/>
                  </a:lnTo>
                  <a:lnTo>
                    <a:pt x="376" y="24"/>
                  </a:lnTo>
                  <a:lnTo>
                    <a:pt x="374" y="24"/>
                  </a:lnTo>
                  <a:lnTo>
                    <a:pt x="374" y="24"/>
                  </a:lnTo>
                  <a:lnTo>
                    <a:pt x="374" y="24"/>
                  </a:lnTo>
                  <a:lnTo>
                    <a:pt x="371" y="26"/>
                  </a:lnTo>
                  <a:lnTo>
                    <a:pt x="369" y="26"/>
                  </a:lnTo>
                  <a:lnTo>
                    <a:pt x="369" y="26"/>
                  </a:lnTo>
                  <a:lnTo>
                    <a:pt x="369" y="26"/>
                  </a:lnTo>
                  <a:lnTo>
                    <a:pt x="364" y="24"/>
                  </a:lnTo>
                  <a:lnTo>
                    <a:pt x="364" y="21"/>
                  </a:lnTo>
                  <a:lnTo>
                    <a:pt x="362" y="21"/>
                  </a:lnTo>
                  <a:lnTo>
                    <a:pt x="360" y="21"/>
                  </a:lnTo>
                  <a:lnTo>
                    <a:pt x="360" y="21"/>
                  </a:lnTo>
                  <a:lnTo>
                    <a:pt x="357" y="21"/>
                  </a:lnTo>
                  <a:lnTo>
                    <a:pt x="357" y="21"/>
                  </a:lnTo>
                  <a:lnTo>
                    <a:pt x="353" y="21"/>
                  </a:lnTo>
                  <a:lnTo>
                    <a:pt x="353" y="21"/>
                  </a:lnTo>
                  <a:lnTo>
                    <a:pt x="353" y="21"/>
                  </a:lnTo>
                  <a:lnTo>
                    <a:pt x="353" y="19"/>
                  </a:lnTo>
                  <a:lnTo>
                    <a:pt x="350" y="19"/>
                  </a:lnTo>
                  <a:lnTo>
                    <a:pt x="350" y="19"/>
                  </a:lnTo>
                  <a:lnTo>
                    <a:pt x="348" y="19"/>
                  </a:lnTo>
                  <a:lnTo>
                    <a:pt x="348" y="19"/>
                  </a:lnTo>
                  <a:lnTo>
                    <a:pt x="348" y="21"/>
                  </a:lnTo>
                  <a:lnTo>
                    <a:pt x="345" y="21"/>
                  </a:lnTo>
                  <a:lnTo>
                    <a:pt x="341" y="24"/>
                  </a:lnTo>
                  <a:lnTo>
                    <a:pt x="341" y="24"/>
                  </a:lnTo>
                  <a:lnTo>
                    <a:pt x="336" y="21"/>
                  </a:lnTo>
                  <a:lnTo>
                    <a:pt x="336" y="21"/>
                  </a:lnTo>
                  <a:lnTo>
                    <a:pt x="336" y="24"/>
                  </a:lnTo>
                  <a:lnTo>
                    <a:pt x="334" y="26"/>
                  </a:lnTo>
                  <a:lnTo>
                    <a:pt x="334" y="26"/>
                  </a:lnTo>
                  <a:lnTo>
                    <a:pt x="331" y="24"/>
                  </a:lnTo>
                  <a:lnTo>
                    <a:pt x="329" y="19"/>
                  </a:lnTo>
                  <a:lnTo>
                    <a:pt x="329" y="17"/>
                  </a:lnTo>
                  <a:lnTo>
                    <a:pt x="329" y="17"/>
                  </a:lnTo>
                  <a:lnTo>
                    <a:pt x="326" y="14"/>
                  </a:lnTo>
                  <a:lnTo>
                    <a:pt x="326" y="14"/>
                  </a:lnTo>
                  <a:lnTo>
                    <a:pt x="326" y="14"/>
                  </a:lnTo>
                  <a:lnTo>
                    <a:pt x="324" y="14"/>
                  </a:lnTo>
                  <a:lnTo>
                    <a:pt x="322" y="14"/>
                  </a:lnTo>
                  <a:lnTo>
                    <a:pt x="322" y="14"/>
                  </a:lnTo>
                  <a:lnTo>
                    <a:pt x="322" y="14"/>
                  </a:lnTo>
                  <a:lnTo>
                    <a:pt x="322" y="14"/>
                  </a:lnTo>
                  <a:lnTo>
                    <a:pt x="322" y="17"/>
                  </a:lnTo>
                  <a:lnTo>
                    <a:pt x="322" y="17"/>
                  </a:lnTo>
                  <a:lnTo>
                    <a:pt x="319" y="19"/>
                  </a:lnTo>
                  <a:lnTo>
                    <a:pt x="319" y="19"/>
                  </a:lnTo>
                  <a:lnTo>
                    <a:pt x="317" y="19"/>
                  </a:lnTo>
                  <a:lnTo>
                    <a:pt x="315" y="21"/>
                  </a:lnTo>
                  <a:lnTo>
                    <a:pt x="315" y="21"/>
                  </a:lnTo>
                  <a:lnTo>
                    <a:pt x="312" y="21"/>
                  </a:lnTo>
                  <a:lnTo>
                    <a:pt x="308" y="24"/>
                  </a:lnTo>
                  <a:lnTo>
                    <a:pt x="308" y="24"/>
                  </a:lnTo>
                  <a:lnTo>
                    <a:pt x="308" y="24"/>
                  </a:lnTo>
                  <a:lnTo>
                    <a:pt x="305" y="24"/>
                  </a:lnTo>
                  <a:lnTo>
                    <a:pt x="305" y="24"/>
                  </a:lnTo>
                  <a:lnTo>
                    <a:pt x="303" y="24"/>
                  </a:lnTo>
                  <a:lnTo>
                    <a:pt x="300" y="26"/>
                  </a:lnTo>
                  <a:lnTo>
                    <a:pt x="298" y="26"/>
                  </a:lnTo>
                  <a:lnTo>
                    <a:pt x="293" y="26"/>
                  </a:lnTo>
                  <a:lnTo>
                    <a:pt x="291" y="26"/>
                  </a:lnTo>
                  <a:lnTo>
                    <a:pt x="291" y="26"/>
                  </a:lnTo>
                  <a:lnTo>
                    <a:pt x="291" y="26"/>
                  </a:lnTo>
                  <a:lnTo>
                    <a:pt x="291" y="26"/>
                  </a:lnTo>
                  <a:lnTo>
                    <a:pt x="289" y="26"/>
                  </a:lnTo>
                  <a:lnTo>
                    <a:pt x="289" y="24"/>
                  </a:lnTo>
                  <a:lnTo>
                    <a:pt x="289" y="24"/>
                  </a:lnTo>
                  <a:lnTo>
                    <a:pt x="286" y="21"/>
                  </a:lnTo>
                  <a:lnTo>
                    <a:pt x="286" y="21"/>
                  </a:lnTo>
                  <a:lnTo>
                    <a:pt x="284" y="21"/>
                  </a:lnTo>
                  <a:lnTo>
                    <a:pt x="284" y="19"/>
                  </a:lnTo>
                  <a:lnTo>
                    <a:pt x="284" y="17"/>
                  </a:lnTo>
                  <a:lnTo>
                    <a:pt x="284" y="17"/>
                  </a:lnTo>
                  <a:lnTo>
                    <a:pt x="284" y="17"/>
                  </a:lnTo>
                  <a:lnTo>
                    <a:pt x="282" y="17"/>
                  </a:lnTo>
                  <a:lnTo>
                    <a:pt x="282" y="17"/>
                  </a:lnTo>
                  <a:lnTo>
                    <a:pt x="282" y="14"/>
                  </a:lnTo>
                  <a:lnTo>
                    <a:pt x="282" y="14"/>
                  </a:lnTo>
                  <a:lnTo>
                    <a:pt x="282" y="14"/>
                  </a:lnTo>
                  <a:lnTo>
                    <a:pt x="282" y="12"/>
                  </a:lnTo>
                  <a:lnTo>
                    <a:pt x="279" y="12"/>
                  </a:lnTo>
                  <a:lnTo>
                    <a:pt x="279" y="12"/>
                  </a:lnTo>
                  <a:lnTo>
                    <a:pt x="279" y="12"/>
                  </a:lnTo>
                  <a:lnTo>
                    <a:pt x="274" y="12"/>
                  </a:lnTo>
                  <a:lnTo>
                    <a:pt x="274" y="12"/>
                  </a:lnTo>
                  <a:lnTo>
                    <a:pt x="267" y="10"/>
                  </a:lnTo>
                  <a:lnTo>
                    <a:pt x="267" y="10"/>
                  </a:lnTo>
                  <a:lnTo>
                    <a:pt x="267" y="10"/>
                  </a:lnTo>
                  <a:lnTo>
                    <a:pt x="267" y="7"/>
                  </a:lnTo>
                  <a:lnTo>
                    <a:pt x="267" y="7"/>
                  </a:lnTo>
                  <a:lnTo>
                    <a:pt x="267" y="7"/>
                  </a:lnTo>
                  <a:lnTo>
                    <a:pt x="265" y="7"/>
                  </a:lnTo>
                  <a:lnTo>
                    <a:pt x="265" y="7"/>
                  </a:lnTo>
                  <a:lnTo>
                    <a:pt x="265" y="7"/>
                  </a:lnTo>
                  <a:lnTo>
                    <a:pt x="265" y="7"/>
                  </a:lnTo>
                  <a:lnTo>
                    <a:pt x="265" y="5"/>
                  </a:lnTo>
                  <a:lnTo>
                    <a:pt x="265" y="5"/>
                  </a:lnTo>
                  <a:lnTo>
                    <a:pt x="265" y="5"/>
                  </a:lnTo>
                  <a:lnTo>
                    <a:pt x="265" y="5"/>
                  </a:lnTo>
                  <a:lnTo>
                    <a:pt x="265" y="5"/>
                  </a:lnTo>
                  <a:lnTo>
                    <a:pt x="265" y="5"/>
                  </a:lnTo>
                  <a:lnTo>
                    <a:pt x="263" y="2"/>
                  </a:lnTo>
                  <a:lnTo>
                    <a:pt x="263" y="2"/>
                  </a:lnTo>
                  <a:lnTo>
                    <a:pt x="263" y="0"/>
                  </a:lnTo>
                  <a:lnTo>
                    <a:pt x="260" y="7"/>
                  </a:lnTo>
                  <a:lnTo>
                    <a:pt x="256" y="14"/>
                  </a:lnTo>
                  <a:lnTo>
                    <a:pt x="253" y="24"/>
                  </a:lnTo>
                  <a:lnTo>
                    <a:pt x="248" y="31"/>
                  </a:lnTo>
                  <a:lnTo>
                    <a:pt x="246" y="38"/>
                  </a:lnTo>
                  <a:lnTo>
                    <a:pt x="244" y="43"/>
                  </a:lnTo>
                  <a:lnTo>
                    <a:pt x="244" y="43"/>
                  </a:lnTo>
                  <a:lnTo>
                    <a:pt x="244" y="43"/>
                  </a:lnTo>
                  <a:lnTo>
                    <a:pt x="241" y="43"/>
                  </a:lnTo>
                  <a:lnTo>
                    <a:pt x="241" y="40"/>
                  </a:lnTo>
                  <a:lnTo>
                    <a:pt x="241" y="40"/>
                  </a:lnTo>
                  <a:lnTo>
                    <a:pt x="241" y="40"/>
                  </a:lnTo>
                  <a:lnTo>
                    <a:pt x="241" y="38"/>
                  </a:lnTo>
                  <a:lnTo>
                    <a:pt x="241" y="38"/>
                  </a:lnTo>
                  <a:lnTo>
                    <a:pt x="241" y="38"/>
                  </a:lnTo>
                  <a:lnTo>
                    <a:pt x="239" y="38"/>
                  </a:lnTo>
                  <a:lnTo>
                    <a:pt x="239" y="38"/>
                  </a:lnTo>
                  <a:lnTo>
                    <a:pt x="239" y="36"/>
                  </a:lnTo>
                  <a:lnTo>
                    <a:pt x="239" y="36"/>
                  </a:lnTo>
                  <a:lnTo>
                    <a:pt x="239" y="36"/>
                  </a:lnTo>
                  <a:lnTo>
                    <a:pt x="237" y="33"/>
                  </a:lnTo>
                  <a:lnTo>
                    <a:pt x="237" y="33"/>
                  </a:lnTo>
                  <a:lnTo>
                    <a:pt x="237" y="31"/>
                  </a:lnTo>
                  <a:lnTo>
                    <a:pt x="237" y="31"/>
                  </a:lnTo>
                  <a:lnTo>
                    <a:pt x="237" y="31"/>
                  </a:lnTo>
                  <a:lnTo>
                    <a:pt x="234" y="28"/>
                  </a:lnTo>
                  <a:lnTo>
                    <a:pt x="234" y="28"/>
                  </a:lnTo>
                  <a:lnTo>
                    <a:pt x="232" y="26"/>
                  </a:lnTo>
                  <a:lnTo>
                    <a:pt x="232" y="26"/>
                  </a:lnTo>
                  <a:lnTo>
                    <a:pt x="229" y="24"/>
                  </a:lnTo>
                  <a:lnTo>
                    <a:pt x="229" y="24"/>
                  </a:lnTo>
                  <a:lnTo>
                    <a:pt x="227" y="24"/>
                  </a:lnTo>
                  <a:lnTo>
                    <a:pt x="225" y="24"/>
                  </a:lnTo>
                  <a:lnTo>
                    <a:pt x="222" y="24"/>
                  </a:lnTo>
                  <a:lnTo>
                    <a:pt x="220" y="26"/>
                  </a:lnTo>
                  <a:lnTo>
                    <a:pt x="220" y="26"/>
                  </a:lnTo>
                  <a:lnTo>
                    <a:pt x="220" y="28"/>
                  </a:lnTo>
                  <a:lnTo>
                    <a:pt x="220" y="28"/>
                  </a:lnTo>
                  <a:lnTo>
                    <a:pt x="220" y="31"/>
                  </a:lnTo>
                  <a:lnTo>
                    <a:pt x="220" y="31"/>
                  </a:lnTo>
                  <a:lnTo>
                    <a:pt x="218" y="33"/>
                  </a:lnTo>
                  <a:lnTo>
                    <a:pt x="218" y="33"/>
                  </a:lnTo>
                  <a:lnTo>
                    <a:pt x="218" y="33"/>
                  </a:lnTo>
                  <a:lnTo>
                    <a:pt x="218" y="33"/>
                  </a:lnTo>
                  <a:lnTo>
                    <a:pt x="215" y="33"/>
                  </a:lnTo>
                  <a:lnTo>
                    <a:pt x="215" y="33"/>
                  </a:lnTo>
                  <a:lnTo>
                    <a:pt x="215" y="36"/>
                  </a:lnTo>
                  <a:lnTo>
                    <a:pt x="215" y="36"/>
                  </a:lnTo>
                  <a:lnTo>
                    <a:pt x="215" y="36"/>
                  </a:lnTo>
                  <a:lnTo>
                    <a:pt x="213" y="36"/>
                  </a:lnTo>
                  <a:lnTo>
                    <a:pt x="213" y="33"/>
                  </a:lnTo>
                  <a:lnTo>
                    <a:pt x="213" y="33"/>
                  </a:lnTo>
                  <a:lnTo>
                    <a:pt x="213" y="33"/>
                  </a:lnTo>
                  <a:lnTo>
                    <a:pt x="211" y="33"/>
                  </a:lnTo>
                  <a:lnTo>
                    <a:pt x="211" y="33"/>
                  </a:lnTo>
                  <a:lnTo>
                    <a:pt x="206" y="31"/>
                  </a:lnTo>
                  <a:lnTo>
                    <a:pt x="203" y="31"/>
                  </a:lnTo>
                  <a:lnTo>
                    <a:pt x="201" y="31"/>
                  </a:lnTo>
                  <a:lnTo>
                    <a:pt x="201" y="31"/>
                  </a:lnTo>
                  <a:lnTo>
                    <a:pt x="199" y="31"/>
                  </a:lnTo>
                  <a:lnTo>
                    <a:pt x="199" y="31"/>
                  </a:lnTo>
                  <a:lnTo>
                    <a:pt x="196" y="31"/>
                  </a:lnTo>
                  <a:lnTo>
                    <a:pt x="196" y="31"/>
                  </a:lnTo>
                  <a:lnTo>
                    <a:pt x="194" y="33"/>
                  </a:lnTo>
                  <a:lnTo>
                    <a:pt x="194" y="33"/>
                  </a:lnTo>
                  <a:lnTo>
                    <a:pt x="192" y="33"/>
                  </a:lnTo>
                  <a:lnTo>
                    <a:pt x="192" y="33"/>
                  </a:lnTo>
                  <a:lnTo>
                    <a:pt x="192" y="33"/>
                  </a:lnTo>
                  <a:lnTo>
                    <a:pt x="189" y="36"/>
                  </a:lnTo>
                  <a:lnTo>
                    <a:pt x="189" y="36"/>
                  </a:lnTo>
                  <a:lnTo>
                    <a:pt x="185" y="50"/>
                  </a:lnTo>
                  <a:lnTo>
                    <a:pt x="185" y="50"/>
                  </a:lnTo>
                  <a:lnTo>
                    <a:pt x="185" y="52"/>
                  </a:lnTo>
                  <a:lnTo>
                    <a:pt x="185" y="55"/>
                  </a:lnTo>
                  <a:lnTo>
                    <a:pt x="185" y="57"/>
                  </a:lnTo>
                  <a:lnTo>
                    <a:pt x="185" y="59"/>
                  </a:lnTo>
                  <a:lnTo>
                    <a:pt x="185" y="62"/>
                  </a:lnTo>
                  <a:lnTo>
                    <a:pt x="182" y="66"/>
                  </a:lnTo>
                  <a:lnTo>
                    <a:pt x="182" y="69"/>
                  </a:lnTo>
                  <a:lnTo>
                    <a:pt x="182" y="71"/>
                  </a:lnTo>
                  <a:lnTo>
                    <a:pt x="182" y="73"/>
                  </a:lnTo>
                  <a:lnTo>
                    <a:pt x="173" y="83"/>
                  </a:lnTo>
                  <a:lnTo>
                    <a:pt x="168" y="102"/>
                  </a:lnTo>
                  <a:lnTo>
                    <a:pt x="168" y="104"/>
                  </a:lnTo>
                  <a:lnTo>
                    <a:pt x="168" y="104"/>
                  </a:lnTo>
                  <a:lnTo>
                    <a:pt x="168" y="104"/>
                  </a:lnTo>
                  <a:lnTo>
                    <a:pt x="168" y="104"/>
                  </a:lnTo>
                  <a:lnTo>
                    <a:pt x="168" y="107"/>
                  </a:lnTo>
                  <a:lnTo>
                    <a:pt x="168" y="107"/>
                  </a:lnTo>
                  <a:lnTo>
                    <a:pt x="168" y="107"/>
                  </a:lnTo>
                  <a:lnTo>
                    <a:pt x="168" y="109"/>
                  </a:lnTo>
                  <a:lnTo>
                    <a:pt x="168" y="111"/>
                  </a:lnTo>
                  <a:lnTo>
                    <a:pt x="168" y="111"/>
                  </a:lnTo>
                  <a:lnTo>
                    <a:pt x="168" y="114"/>
                  </a:lnTo>
                  <a:lnTo>
                    <a:pt x="168" y="118"/>
                  </a:lnTo>
                  <a:lnTo>
                    <a:pt x="168" y="121"/>
                  </a:lnTo>
                  <a:lnTo>
                    <a:pt x="166" y="121"/>
                  </a:lnTo>
                  <a:lnTo>
                    <a:pt x="166" y="121"/>
                  </a:lnTo>
                  <a:lnTo>
                    <a:pt x="163" y="121"/>
                  </a:lnTo>
                  <a:lnTo>
                    <a:pt x="163" y="118"/>
                  </a:lnTo>
                  <a:lnTo>
                    <a:pt x="163" y="118"/>
                  </a:lnTo>
                  <a:lnTo>
                    <a:pt x="163" y="118"/>
                  </a:lnTo>
                  <a:lnTo>
                    <a:pt x="163" y="118"/>
                  </a:lnTo>
                  <a:lnTo>
                    <a:pt x="147" y="121"/>
                  </a:lnTo>
                  <a:lnTo>
                    <a:pt x="144" y="121"/>
                  </a:lnTo>
                  <a:lnTo>
                    <a:pt x="144" y="123"/>
                  </a:lnTo>
                  <a:lnTo>
                    <a:pt x="144" y="123"/>
                  </a:lnTo>
                  <a:lnTo>
                    <a:pt x="144" y="123"/>
                  </a:lnTo>
                  <a:lnTo>
                    <a:pt x="144" y="123"/>
                  </a:lnTo>
                  <a:lnTo>
                    <a:pt x="144" y="123"/>
                  </a:lnTo>
                  <a:lnTo>
                    <a:pt x="144" y="126"/>
                  </a:lnTo>
                  <a:lnTo>
                    <a:pt x="144" y="126"/>
                  </a:lnTo>
                  <a:lnTo>
                    <a:pt x="142" y="126"/>
                  </a:lnTo>
                  <a:lnTo>
                    <a:pt x="142" y="126"/>
                  </a:lnTo>
                  <a:lnTo>
                    <a:pt x="142" y="126"/>
                  </a:lnTo>
                  <a:lnTo>
                    <a:pt x="142" y="126"/>
                  </a:lnTo>
                  <a:lnTo>
                    <a:pt x="140" y="128"/>
                  </a:lnTo>
                  <a:lnTo>
                    <a:pt x="130" y="144"/>
                  </a:lnTo>
                  <a:lnTo>
                    <a:pt x="130" y="144"/>
                  </a:lnTo>
                  <a:lnTo>
                    <a:pt x="130" y="147"/>
                  </a:lnTo>
                  <a:lnTo>
                    <a:pt x="130" y="147"/>
                  </a:lnTo>
                  <a:lnTo>
                    <a:pt x="130" y="149"/>
                  </a:lnTo>
                  <a:lnTo>
                    <a:pt x="128" y="149"/>
                  </a:lnTo>
                  <a:lnTo>
                    <a:pt x="128" y="149"/>
                  </a:lnTo>
                  <a:lnTo>
                    <a:pt x="128" y="149"/>
                  </a:lnTo>
                  <a:lnTo>
                    <a:pt x="125" y="149"/>
                  </a:lnTo>
                  <a:lnTo>
                    <a:pt x="125" y="152"/>
                  </a:lnTo>
                  <a:lnTo>
                    <a:pt x="125" y="156"/>
                  </a:lnTo>
                  <a:lnTo>
                    <a:pt x="125" y="156"/>
                  </a:lnTo>
                  <a:lnTo>
                    <a:pt x="123" y="159"/>
                  </a:lnTo>
                  <a:lnTo>
                    <a:pt x="121" y="159"/>
                  </a:lnTo>
                  <a:lnTo>
                    <a:pt x="121" y="159"/>
                  </a:lnTo>
                  <a:lnTo>
                    <a:pt x="121" y="161"/>
                  </a:lnTo>
                  <a:lnTo>
                    <a:pt x="121" y="161"/>
                  </a:lnTo>
                  <a:lnTo>
                    <a:pt x="121" y="161"/>
                  </a:lnTo>
                  <a:lnTo>
                    <a:pt x="121" y="161"/>
                  </a:lnTo>
                  <a:lnTo>
                    <a:pt x="118" y="163"/>
                  </a:lnTo>
                  <a:lnTo>
                    <a:pt x="116" y="166"/>
                  </a:lnTo>
                  <a:lnTo>
                    <a:pt x="114" y="166"/>
                  </a:lnTo>
                  <a:lnTo>
                    <a:pt x="111" y="168"/>
                  </a:lnTo>
                  <a:lnTo>
                    <a:pt x="111" y="168"/>
                  </a:lnTo>
                  <a:lnTo>
                    <a:pt x="111" y="168"/>
                  </a:lnTo>
                  <a:lnTo>
                    <a:pt x="109" y="170"/>
                  </a:lnTo>
                  <a:lnTo>
                    <a:pt x="109" y="173"/>
                  </a:lnTo>
                  <a:lnTo>
                    <a:pt x="109" y="173"/>
                  </a:lnTo>
                  <a:lnTo>
                    <a:pt x="109" y="175"/>
                  </a:lnTo>
                  <a:lnTo>
                    <a:pt x="109" y="178"/>
                  </a:lnTo>
                  <a:lnTo>
                    <a:pt x="111" y="178"/>
                  </a:lnTo>
                  <a:lnTo>
                    <a:pt x="111" y="180"/>
                  </a:lnTo>
                  <a:lnTo>
                    <a:pt x="111" y="182"/>
                  </a:lnTo>
                  <a:lnTo>
                    <a:pt x="111" y="182"/>
                  </a:lnTo>
                  <a:lnTo>
                    <a:pt x="104" y="197"/>
                  </a:lnTo>
                  <a:lnTo>
                    <a:pt x="104" y="199"/>
                  </a:lnTo>
                  <a:lnTo>
                    <a:pt x="104" y="201"/>
                  </a:lnTo>
                  <a:lnTo>
                    <a:pt x="106" y="201"/>
                  </a:lnTo>
                  <a:lnTo>
                    <a:pt x="106" y="201"/>
                  </a:lnTo>
                  <a:lnTo>
                    <a:pt x="106" y="204"/>
                  </a:lnTo>
                  <a:lnTo>
                    <a:pt x="102" y="215"/>
                  </a:lnTo>
                  <a:lnTo>
                    <a:pt x="102" y="215"/>
                  </a:lnTo>
                  <a:lnTo>
                    <a:pt x="104" y="215"/>
                  </a:lnTo>
                  <a:lnTo>
                    <a:pt x="104" y="218"/>
                  </a:lnTo>
                  <a:lnTo>
                    <a:pt x="104" y="218"/>
                  </a:lnTo>
                  <a:lnTo>
                    <a:pt x="104" y="220"/>
                  </a:lnTo>
                  <a:lnTo>
                    <a:pt x="104" y="220"/>
                  </a:lnTo>
                  <a:lnTo>
                    <a:pt x="102" y="223"/>
                  </a:lnTo>
                  <a:lnTo>
                    <a:pt x="99" y="225"/>
                  </a:lnTo>
                  <a:lnTo>
                    <a:pt x="99" y="225"/>
                  </a:lnTo>
                  <a:lnTo>
                    <a:pt x="99" y="225"/>
                  </a:lnTo>
                  <a:lnTo>
                    <a:pt x="99" y="227"/>
                  </a:lnTo>
                  <a:lnTo>
                    <a:pt x="99" y="227"/>
                  </a:lnTo>
                  <a:lnTo>
                    <a:pt x="99" y="227"/>
                  </a:lnTo>
                  <a:lnTo>
                    <a:pt x="97" y="227"/>
                  </a:lnTo>
                  <a:lnTo>
                    <a:pt x="97" y="227"/>
                  </a:lnTo>
                  <a:lnTo>
                    <a:pt x="97" y="227"/>
                  </a:lnTo>
                  <a:lnTo>
                    <a:pt x="95" y="230"/>
                  </a:lnTo>
                  <a:lnTo>
                    <a:pt x="95" y="230"/>
                  </a:lnTo>
                  <a:lnTo>
                    <a:pt x="95" y="230"/>
                  </a:lnTo>
                  <a:lnTo>
                    <a:pt x="95" y="230"/>
                  </a:lnTo>
                  <a:lnTo>
                    <a:pt x="95" y="227"/>
                  </a:lnTo>
                  <a:lnTo>
                    <a:pt x="95" y="227"/>
                  </a:lnTo>
                  <a:lnTo>
                    <a:pt x="92" y="225"/>
                  </a:lnTo>
                  <a:lnTo>
                    <a:pt x="92" y="225"/>
                  </a:lnTo>
                  <a:lnTo>
                    <a:pt x="85" y="218"/>
                  </a:lnTo>
                  <a:lnTo>
                    <a:pt x="85" y="218"/>
                  </a:lnTo>
                  <a:lnTo>
                    <a:pt x="83" y="220"/>
                  </a:lnTo>
                  <a:lnTo>
                    <a:pt x="78" y="223"/>
                  </a:lnTo>
                  <a:lnTo>
                    <a:pt x="76" y="225"/>
                  </a:lnTo>
                  <a:lnTo>
                    <a:pt x="76" y="225"/>
                  </a:lnTo>
                  <a:lnTo>
                    <a:pt x="73" y="230"/>
                  </a:lnTo>
                  <a:lnTo>
                    <a:pt x="69" y="237"/>
                  </a:lnTo>
                  <a:lnTo>
                    <a:pt x="69" y="237"/>
                  </a:lnTo>
                  <a:lnTo>
                    <a:pt x="69" y="239"/>
                  </a:lnTo>
                  <a:lnTo>
                    <a:pt x="71" y="251"/>
                  </a:lnTo>
                  <a:lnTo>
                    <a:pt x="71" y="253"/>
                  </a:lnTo>
                  <a:lnTo>
                    <a:pt x="71" y="256"/>
                  </a:lnTo>
                  <a:lnTo>
                    <a:pt x="71" y="258"/>
                  </a:lnTo>
                  <a:lnTo>
                    <a:pt x="71" y="258"/>
                  </a:lnTo>
                  <a:lnTo>
                    <a:pt x="71" y="258"/>
                  </a:lnTo>
                  <a:lnTo>
                    <a:pt x="71" y="258"/>
                  </a:lnTo>
                  <a:lnTo>
                    <a:pt x="71" y="260"/>
                  </a:lnTo>
                  <a:lnTo>
                    <a:pt x="71" y="260"/>
                  </a:lnTo>
                  <a:lnTo>
                    <a:pt x="69" y="263"/>
                  </a:lnTo>
                  <a:lnTo>
                    <a:pt x="66" y="265"/>
                  </a:lnTo>
                  <a:lnTo>
                    <a:pt x="59" y="284"/>
                  </a:lnTo>
                  <a:lnTo>
                    <a:pt x="57" y="291"/>
                  </a:lnTo>
                  <a:lnTo>
                    <a:pt x="57" y="296"/>
                  </a:lnTo>
                  <a:lnTo>
                    <a:pt x="59" y="310"/>
                  </a:lnTo>
                  <a:lnTo>
                    <a:pt x="59" y="324"/>
                  </a:lnTo>
                  <a:lnTo>
                    <a:pt x="59" y="341"/>
                  </a:lnTo>
                  <a:lnTo>
                    <a:pt x="59" y="341"/>
                  </a:lnTo>
                  <a:lnTo>
                    <a:pt x="59" y="343"/>
                  </a:lnTo>
                  <a:lnTo>
                    <a:pt x="59" y="343"/>
                  </a:lnTo>
                  <a:lnTo>
                    <a:pt x="57" y="346"/>
                  </a:lnTo>
                  <a:lnTo>
                    <a:pt x="52" y="350"/>
                  </a:lnTo>
                  <a:lnTo>
                    <a:pt x="52" y="350"/>
                  </a:lnTo>
                  <a:lnTo>
                    <a:pt x="50" y="350"/>
                  </a:lnTo>
                  <a:lnTo>
                    <a:pt x="47" y="350"/>
                  </a:lnTo>
                  <a:lnTo>
                    <a:pt x="45" y="350"/>
                  </a:lnTo>
                  <a:lnTo>
                    <a:pt x="45" y="353"/>
                  </a:lnTo>
                  <a:lnTo>
                    <a:pt x="43" y="353"/>
                  </a:lnTo>
                  <a:lnTo>
                    <a:pt x="43" y="353"/>
                  </a:lnTo>
                  <a:lnTo>
                    <a:pt x="40" y="355"/>
                  </a:lnTo>
                  <a:lnTo>
                    <a:pt x="40" y="355"/>
                  </a:lnTo>
                  <a:lnTo>
                    <a:pt x="40" y="355"/>
                  </a:lnTo>
                  <a:lnTo>
                    <a:pt x="38" y="355"/>
                  </a:lnTo>
                  <a:lnTo>
                    <a:pt x="35" y="353"/>
                  </a:lnTo>
                  <a:lnTo>
                    <a:pt x="35" y="350"/>
                  </a:lnTo>
                  <a:lnTo>
                    <a:pt x="33" y="350"/>
                  </a:lnTo>
                  <a:lnTo>
                    <a:pt x="33" y="348"/>
                  </a:lnTo>
                  <a:lnTo>
                    <a:pt x="31" y="350"/>
                  </a:lnTo>
                  <a:lnTo>
                    <a:pt x="31" y="350"/>
                  </a:lnTo>
                  <a:lnTo>
                    <a:pt x="31" y="350"/>
                  </a:lnTo>
                  <a:lnTo>
                    <a:pt x="28" y="350"/>
                  </a:lnTo>
                  <a:lnTo>
                    <a:pt x="28" y="348"/>
                  </a:lnTo>
                  <a:lnTo>
                    <a:pt x="28" y="348"/>
                  </a:lnTo>
                  <a:lnTo>
                    <a:pt x="26" y="348"/>
                  </a:lnTo>
                  <a:lnTo>
                    <a:pt x="26" y="348"/>
                  </a:lnTo>
                  <a:lnTo>
                    <a:pt x="26" y="350"/>
                  </a:lnTo>
                  <a:lnTo>
                    <a:pt x="26" y="350"/>
                  </a:lnTo>
                  <a:lnTo>
                    <a:pt x="24" y="350"/>
                  </a:lnTo>
                  <a:lnTo>
                    <a:pt x="21" y="350"/>
                  </a:lnTo>
                  <a:lnTo>
                    <a:pt x="21" y="350"/>
                  </a:lnTo>
                  <a:lnTo>
                    <a:pt x="21" y="350"/>
                  </a:lnTo>
                  <a:lnTo>
                    <a:pt x="21" y="350"/>
                  </a:lnTo>
                  <a:lnTo>
                    <a:pt x="19" y="350"/>
                  </a:lnTo>
                  <a:lnTo>
                    <a:pt x="14" y="350"/>
                  </a:lnTo>
                  <a:lnTo>
                    <a:pt x="14" y="350"/>
                  </a:lnTo>
                  <a:lnTo>
                    <a:pt x="12" y="350"/>
                  </a:lnTo>
                  <a:lnTo>
                    <a:pt x="12" y="350"/>
                  </a:lnTo>
                  <a:lnTo>
                    <a:pt x="12" y="350"/>
                  </a:lnTo>
                  <a:lnTo>
                    <a:pt x="12" y="353"/>
                  </a:lnTo>
                  <a:lnTo>
                    <a:pt x="9" y="353"/>
                  </a:lnTo>
                  <a:lnTo>
                    <a:pt x="9" y="353"/>
                  </a:lnTo>
                  <a:lnTo>
                    <a:pt x="9" y="353"/>
                  </a:lnTo>
                  <a:lnTo>
                    <a:pt x="9" y="353"/>
                  </a:lnTo>
                  <a:lnTo>
                    <a:pt x="9" y="355"/>
                  </a:lnTo>
                  <a:lnTo>
                    <a:pt x="9" y="355"/>
                  </a:lnTo>
                  <a:lnTo>
                    <a:pt x="9" y="355"/>
                  </a:lnTo>
                  <a:lnTo>
                    <a:pt x="9" y="355"/>
                  </a:lnTo>
                  <a:lnTo>
                    <a:pt x="9" y="355"/>
                  </a:lnTo>
                  <a:lnTo>
                    <a:pt x="9" y="355"/>
                  </a:lnTo>
                  <a:lnTo>
                    <a:pt x="9" y="355"/>
                  </a:lnTo>
                  <a:lnTo>
                    <a:pt x="9" y="357"/>
                  </a:lnTo>
                  <a:lnTo>
                    <a:pt x="9" y="357"/>
                  </a:lnTo>
                  <a:lnTo>
                    <a:pt x="9" y="357"/>
                  </a:lnTo>
                  <a:lnTo>
                    <a:pt x="9" y="357"/>
                  </a:lnTo>
                  <a:lnTo>
                    <a:pt x="9" y="360"/>
                  </a:lnTo>
                  <a:lnTo>
                    <a:pt x="9" y="360"/>
                  </a:lnTo>
                  <a:lnTo>
                    <a:pt x="9" y="360"/>
                  </a:lnTo>
                  <a:lnTo>
                    <a:pt x="12" y="360"/>
                  </a:lnTo>
                  <a:lnTo>
                    <a:pt x="12" y="360"/>
                  </a:lnTo>
                  <a:lnTo>
                    <a:pt x="12" y="362"/>
                  </a:lnTo>
                  <a:lnTo>
                    <a:pt x="12" y="362"/>
                  </a:lnTo>
                  <a:lnTo>
                    <a:pt x="12" y="362"/>
                  </a:lnTo>
                  <a:lnTo>
                    <a:pt x="9" y="362"/>
                  </a:lnTo>
                  <a:lnTo>
                    <a:pt x="9" y="362"/>
                  </a:lnTo>
                  <a:lnTo>
                    <a:pt x="9" y="362"/>
                  </a:lnTo>
                  <a:lnTo>
                    <a:pt x="9" y="365"/>
                  </a:lnTo>
                  <a:lnTo>
                    <a:pt x="9" y="365"/>
                  </a:lnTo>
                  <a:lnTo>
                    <a:pt x="9" y="365"/>
                  </a:lnTo>
                  <a:lnTo>
                    <a:pt x="9" y="365"/>
                  </a:lnTo>
                  <a:lnTo>
                    <a:pt x="9" y="365"/>
                  </a:lnTo>
                  <a:lnTo>
                    <a:pt x="9" y="367"/>
                  </a:lnTo>
                  <a:lnTo>
                    <a:pt x="9" y="367"/>
                  </a:lnTo>
                  <a:lnTo>
                    <a:pt x="9" y="367"/>
                  </a:lnTo>
                  <a:lnTo>
                    <a:pt x="9" y="369"/>
                  </a:lnTo>
                  <a:lnTo>
                    <a:pt x="7" y="369"/>
                  </a:lnTo>
                  <a:lnTo>
                    <a:pt x="7" y="369"/>
                  </a:lnTo>
                  <a:lnTo>
                    <a:pt x="7" y="369"/>
                  </a:lnTo>
                  <a:lnTo>
                    <a:pt x="7" y="369"/>
                  </a:lnTo>
                  <a:lnTo>
                    <a:pt x="5" y="369"/>
                  </a:lnTo>
                  <a:lnTo>
                    <a:pt x="2" y="374"/>
                  </a:lnTo>
                  <a:lnTo>
                    <a:pt x="2" y="374"/>
                  </a:lnTo>
                  <a:lnTo>
                    <a:pt x="2" y="374"/>
                  </a:lnTo>
                  <a:lnTo>
                    <a:pt x="2" y="376"/>
                  </a:lnTo>
                  <a:lnTo>
                    <a:pt x="2" y="376"/>
                  </a:lnTo>
                  <a:lnTo>
                    <a:pt x="0" y="376"/>
                  </a:lnTo>
                  <a:lnTo>
                    <a:pt x="0" y="376"/>
                  </a:lnTo>
                  <a:lnTo>
                    <a:pt x="0" y="376"/>
                  </a:lnTo>
                  <a:lnTo>
                    <a:pt x="0" y="379"/>
                  </a:lnTo>
                  <a:lnTo>
                    <a:pt x="0" y="379"/>
                  </a:lnTo>
                  <a:lnTo>
                    <a:pt x="2" y="381"/>
                  </a:lnTo>
                  <a:lnTo>
                    <a:pt x="2" y="383"/>
                  </a:lnTo>
                  <a:lnTo>
                    <a:pt x="2" y="383"/>
                  </a:lnTo>
                  <a:lnTo>
                    <a:pt x="2" y="383"/>
                  </a:lnTo>
                  <a:lnTo>
                    <a:pt x="2" y="383"/>
                  </a:lnTo>
                  <a:lnTo>
                    <a:pt x="2" y="386"/>
                  </a:lnTo>
                  <a:lnTo>
                    <a:pt x="5" y="386"/>
                  </a:lnTo>
                  <a:lnTo>
                    <a:pt x="5" y="386"/>
                  </a:lnTo>
                  <a:lnTo>
                    <a:pt x="7" y="386"/>
                  </a:lnTo>
                  <a:lnTo>
                    <a:pt x="7" y="386"/>
                  </a:lnTo>
                  <a:lnTo>
                    <a:pt x="7" y="386"/>
                  </a:lnTo>
                  <a:lnTo>
                    <a:pt x="7" y="386"/>
                  </a:lnTo>
                  <a:lnTo>
                    <a:pt x="9" y="386"/>
                  </a:lnTo>
                  <a:lnTo>
                    <a:pt x="9" y="386"/>
                  </a:lnTo>
                  <a:lnTo>
                    <a:pt x="12" y="386"/>
                  </a:lnTo>
                  <a:lnTo>
                    <a:pt x="12" y="386"/>
                  </a:lnTo>
                  <a:lnTo>
                    <a:pt x="14" y="386"/>
                  </a:lnTo>
                  <a:lnTo>
                    <a:pt x="14" y="386"/>
                  </a:lnTo>
                  <a:lnTo>
                    <a:pt x="14" y="388"/>
                  </a:lnTo>
                  <a:lnTo>
                    <a:pt x="17" y="388"/>
                  </a:lnTo>
                  <a:lnTo>
                    <a:pt x="19" y="388"/>
                  </a:lnTo>
                  <a:lnTo>
                    <a:pt x="19" y="388"/>
                  </a:lnTo>
                  <a:lnTo>
                    <a:pt x="21" y="388"/>
                  </a:lnTo>
                  <a:lnTo>
                    <a:pt x="21" y="388"/>
                  </a:lnTo>
                  <a:lnTo>
                    <a:pt x="24" y="388"/>
                  </a:lnTo>
                  <a:lnTo>
                    <a:pt x="26" y="388"/>
                  </a:lnTo>
                  <a:lnTo>
                    <a:pt x="26" y="388"/>
                  </a:lnTo>
                  <a:lnTo>
                    <a:pt x="26" y="388"/>
                  </a:lnTo>
                  <a:lnTo>
                    <a:pt x="28" y="388"/>
                  </a:lnTo>
                  <a:lnTo>
                    <a:pt x="28" y="388"/>
                  </a:lnTo>
                  <a:lnTo>
                    <a:pt x="28" y="388"/>
                  </a:lnTo>
                  <a:lnTo>
                    <a:pt x="28" y="391"/>
                  </a:lnTo>
                  <a:lnTo>
                    <a:pt x="31" y="391"/>
                  </a:lnTo>
                  <a:lnTo>
                    <a:pt x="31" y="391"/>
                  </a:lnTo>
                  <a:lnTo>
                    <a:pt x="35" y="391"/>
                  </a:lnTo>
                  <a:lnTo>
                    <a:pt x="35" y="391"/>
                  </a:lnTo>
                  <a:lnTo>
                    <a:pt x="35" y="391"/>
                  </a:lnTo>
                  <a:lnTo>
                    <a:pt x="38" y="393"/>
                  </a:lnTo>
                  <a:lnTo>
                    <a:pt x="38" y="393"/>
                  </a:lnTo>
                  <a:lnTo>
                    <a:pt x="40" y="393"/>
                  </a:lnTo>
                  <a:lnTo>
                    <a:pt x="40" y="395"/>
                  </a:lnTo>
                  <a:lnTo>
                    <a:pt x="45" y="398"/>
                  </a:lnTo>
                  <a:lnTo>
                    <a:pt x="45" y="398"/>
                  </a:lnTo>
                  <a:lnTo>
                    <a:pt x="45" y="398"/>
                  </a:lnTo>
                  <a:lnTo>
                    <a:pt x="45" y="398"/>
                  </a:lnTo>
                  <a:lnTo>
                    <a:pt x="47" y="400"/>
                  </a:lnTo>
                  <a:lnTo>
                    <a:pt x="54" y="405"/>
                  </a:lnTo>
                  <a:lnTo>
                    <a:pt x="54" y="407"/>
                  </a:lnTo>
                  <a:lnTo>
                    <a:pt x="57" y="410"/>
                  </a:lnTo>
                  <a:lnTo>
                    <a:pt x="57" y="414"/>
                  </a:lnTo>
                  <a:lnTo>
                    <a:pt x="57" y="414"/>
                  </a:lnTo>
                  <a:lnTo>
                    <a:pt x="57" y="414"/>
                  </a:lnTo>
                  <a:lnTo>
                    <a:pt x="59" y="417"/>
                  </a:lnTo>
                  <a:lnTo>
                    <a:pt x="59" y="419"/>
                  </a:lnTo>
                  <a:lnTo>
                    <a:pt x="61" y="419"/>
                  </a:lnTo>
                  <a:lnTo>
                    <a:pt x="61" y="419"/>
                  </a:lnTo>
                  <a:lnTo>
                    <a:pt x="64" y="419"/>
                  </a:lnTo>
                  <a:lnTo>
                    <a:pt x="64" y="419"/>
                  </a:lnTo>
                  <a:lnTo>
                    <a:pt x="64" y="419"/>
                  </a:lnTo>
                  <a:lnTo>
                    <a:pt x="64" y="421"/>
                  </a:lnTo>
                  <a:lnTo>
                    <a:pt x="64" y="424"/>
                  </a:lnTo>
                  <a:lnTo>
                    <a:pt x="64" y="424"/>
                  </a:lnTo>
                  <a:lnTo>
                    <a:pt x="64" y="424"/>
                  </a:lnTo>
                  <a:lnTo>
                    <a:pt x="66" y="424"/>
                  </a:lnTo>
                  <a:lnTo>
                    <a:pt x="66" y="426"/>
                  </a:lnTo>
                  <a:lnTo>
                    <a:pt x="66" y="426"/>
                  </a:lnTo>
                  <a:lnTo>
                    <a:pt x="69" y="428"/>
                  </a:lnTo>
                  <a:lnTo>
                    <a:pt x="69" y="428"/>
                  </a:lnTo>
                  <a:lnTo>
                    <a:pt x="69" y="428"/>
                  </a:lnTo>
                  <a:lnTo>
                    <a:pt x="69" y="428"/>
                  </a:lnTo>
                  <a:lnTo>
                    <a:pt x="69" y="428"/>
                  </a:lnTo>
                  <a:lnTo>
                    <a:pt x="71" y="428"/>
                  </a:lnTo>
                  <a:lnTo>
                    <a:pt x="78" y="431"/>
                  </a:lnTo>
                  <a:lnTo>
                    <a:pt x="80" y="433"/>
                  </a:lnTo>
                  <a:lnTo>
                    <a:pt x="80" y="433"/>
                  </a:lnTo>
                  <a:lnTo>
                    <a:pt x="83" y="436"/>
                  </a:lnTo>
                  <a:lnTo>
                    <a:pt x="83" y="436"/>
                  </a:lnTo>
                  <a:lnTo>
                    <a:pt x="83" y="438"/>
                  </a:lnTo>
                  <a:lnTo>
                    <a:pt x="83" y="438"/>
                  </a:lnTo>
                  <a:lnTo>
                    <a:pt x="80" y="438"/>
                  </a:lnTo>
                  <a:lnTo>
                    <a:pt x="80" y="438"/>
                  </a:lnTo>
                  <a:lnTo>
                    <a:pt x="80" y="438"/>
                  </a:lnTo>
                  <a:lnTo>
                    <a:pt x="80" y="438"/>
                  </a:lnTo>
                  <a:lnTo>
                    <a:pt x="83" y="438"/>
                  </a:lnTo>
                  <a:lnTo>
                    <a:pt x="83" y="440"/>
                  </a:lnTo>
                  <a:lnTo>
                    <a:pt x="83" y="440"/>
                  </a:lnTo>
                  <a:lnTo>
                    <a:pt x="83" y="443"/>
                  </a:lnTo>
                  <a:lnTo>
                    <a:pt x="85" y="443"/>
                  </a:lnTo>
                  <a:lnTo>
                    <a:pt x="88" y="443"/>
                  </a:lnTo>
                  <a:lnTo>
                    <a:pt x="88" y="443"/>
                  </a:lnTo>
                  <a:lnTo>
                    <a:pt x="92" y="445"/>
                  </a:lnTo>
                  <a:lnTo>
                    <a:pt x="92" y="445"/>
                  </a:lnTo>
                  <a:lnTo>
                    <a:pt x="92" y="445"/>
                  </a:lnTo>
                  <a:lnTo>
                    <a:pt x="92" y="447"/>
                  </a:lnTo>
                  <a:lnTo>
                    <a:pt x="92" y="447"/>
                  </a:lnTo>
                  <a:lnTo>
                    <a:pt x="95" y="450"/>
                  </a:lnTo>
                  <a:lnTo>
                    <a:pt x="95" y="452"/>
                  </a:lnTo>
                  <a:lnTo>
                    <a:pt x="95" y="454"/>
                  </a:lnTo>
                  <a:lnTo>
                    <a:pt x="97" y="457"/>
                  </a:lnTo>
                  <a:lnTo>
                    <a:pt x="97" y="459"/>
                  </a:lnTo>
                  <a:lnTo>
                    <a:pt x="99" y="462"/>
                  </a:lnTo>
                  <a:lnTo>
                    <a:pt x="99" y="464"/>
                  </a:lnTo>
                  <a:lnTo>
                    <a:pt x="99" y="466"/>
                  </a:lnTo>
                  <a:lnTo>
                    <a:pt x="99" y="469"/>
                  </a:lnTo>
                  <a:lnTo>
                    <a:pt x="102" y="471"/>
                  </a:lnTo>
                  <a:lnTo>
                    <a:pt x="102" y="473"/>
                  </a:lnTo>
                  <a:lnTo>
                    <a:pt x="102" y="476"/>
                  </a:lnTo>
                  <a:lnTo>
                    <a:pt x="104" y="476"/>
                  </a:lnTo>
                  <a:lnTo>
                    <a:pt x="104" y="476"/>
                  </a:lnTo>
                  <a:lnTo>
                    <a:pt x="104" y="478"/>
                  </a:lnTo>
                  <a:lnTo>
                    <a:pt x="106" y="481"/>
                  </a:lnTo>
                  <a:lnTo>
                    <a:pt x="106" y="481"/>
                  </a:lnTo>
                  <a:lnTo>
                    <a:pt x="104" y="483"/>
                  </a:lnTo>
                  <a:lnTo>
                    <a:pt x="104" y="483"/>
                  </a:lnTo>
                  <a:lnTo>
                    <a:pt x="104" y="483"/>
                  </a:lnTo>
                  <a:lnTo>
                    <a:pt x="106" y="485"/>
                  </a:lnTo>
                  <a:lnTo>
                    <a:pt x="106" y="485"/>
                  </a:lnTo>
                  <a:lnTo>
                    <a:pt x="106" y="485"/>
                  </a:lnTo>
                  <a:lnTo>
                    <a:pt x="106" y="488"/>
                  </a:lnTo>
                  <a:lnTo>
                    <a:pt x="106" y="488"/>
                  </a:lnTo>
                  <a:lnTo>
                    <a:pt x="106" y="488"/>
                  </a:lnTo>
                  <a:lnTo>
                    <a:pt x="106" y="488"/>
                  </a:lnTo>
                  <a:lnTo>
                    <a:pt x="106" y="490"/>
                  </a:lnTo>
                  <a:lnTo>
                    <a:pt x="111" y="495"/>
                  </a:lnTo>
                  <a:lnTo>
                    <a:pt x="111" y="497"/>
                  </a:lnTo>
                  <a:lnTo>
                    <a:pt x="111" y="499"/>
                  </a:lnTo>
                  <a:lnTo>
                    <a:pt x="114" y="502"/>
                  </a:lnTo>
                  <a:lnTo>
                    <a:pt x="116" y="504"/>
                  </a:lnTo>
                  <a:lnTo>
                    <a:pt x="118" y="507"/>
                  </a:lnTo>
                  <a:lnTo>
                    <a:pt x="121" y="507"/>
                  </a:lnTo>
                  <a:lnTo>
                    <a:pt x="121" y="509"/>
                  </a:lnTo>
                  <a:lnTo>
                    <a:pt x="123" y="509"/>
                  </a:lnTo>
                  <a:lnTo>
                    <a:pt x="121" y="509"/>
                  </a:lnTo>
                  <a:lnTo>
                    <a:pt x="121" y="509"/>
                  </a:lnTo>
                  <a:lnTo>
                    <a:pt x="121" y="511"/>
                  </a:lnTo>
                  <a:lnTo>
                    <a:pt x="121" y="511"/>
                  </a:lnTo>
                  <a:lnTo>
                    <a:pt x="121" y="511"/>
                  </a:lnTo>
                  <a:lnTo>
                    <a:pt x="123" y="514"/>
                  </a:lnTo>
                  <a:lnTo>
                    <a:pt x="123" y="516"/>
                  </a:lnTo>
                  <a:lnTo>
                    <a:pt x="125" y="516"/>
                  </a:lnTo>
                  <a:lnTo>
                    <a:pt x="125" y="516"/>
                  </a:lnTo>
                  <a:lnTo>
                    <a:pt x="128" y="516"/>
                  </a:lnTo>
                  <a:lnTo>
                    <a:pt x="130" y="514"/>
                  </a:lnTo>
                  <a:lnTo>
                    <a:pt x="130" y="511"/>
                  </a:lnTo>
                  <a:lnTo>
                    <a:pt x="132" y="511"/>
                  </a:lnTo>
                  <a:lnTo>
                    <a:pt x="132" y="511"/>
                  </a:lnTo>
                  <a:lnTo>
                    <a:pt x="132" y="511"/>
                  </a:lnTo>
                  <a:lnTo>
                    <a:pt x="135" y="511"/>
                  </a:lnTo>
                  <a:lnTo>
                    <a:pt x="135" y="514"/>
                  </a:lnTo>
                  <a:lnTo>
                    <a:pt x="137" y="514"/>
                  </a:lnTo>
                  <a:lnTo>
                    <a:pt x="140" y="514"/>
                  </a:lnTo>
                  <a:lnTo>
                    <a:pt x="140" y="514"/>
                  </a:lnTo>
                  <a:lnTo>
                    <a:pt x="142" y="514"/>
                  </a:lnTo>
                  <a:lnTo>
                    <a:pt x="142" y="514"/>
                  </a:lnTo>
                  <a:lnTo>
                    <a:pt x="144" y="514"/>
                  </a:lnTo>
                  <a:lnTo>
                    <a:pt x="147" y="516"/>
                  </a:lnTo>
                  <a:lnTo>
                    <a:pt x="151" y="518"/>
                  </a:lnTo>
                  <a:lnTo>
                    <a:pt x="151" y="518"/>
                  </a:lnTo>
                  <a:lnTo>
                    <a:pt x="149" y="521"/>
                  </a:lnTo>
                  <a:lnTo>
                    <a:pt x="149" y="521"/>
                  </a:lnTo>
                  <a:lnTo>
                    <a:pt x="149" y="523"/>
                  </a:lnTo>
                  <a:lnTo>
                    <a:pt x="149" y="525"/>
                  </a:lnTo>
                  <a:lnTo>
                    <a:pt x="151" y="525"/>
                  </a:lnTo>
                  <a:lnTo>
                    <a:pt x="151" y="528"/>
                  </a:lnTo>
                  <a:lnTo>
                    <a:pt x="149" y="528"/>
                  </a:lnTo>
                  <a:lnTo>
                    <a:pt x="149" y="530"/>
                  </a:lnTo>
                  <a:lnTo>
                    <a:pt x="147" y="530"/>
                  </a:lnTo>
                  <a:lnTo>
                    <a:pt x="147" y="542"/>
                  </a:lnTo>
                  <a:lnTo>
                    <a:pt x="149" y="544"/>
                  </a:lnTo>
                  <a:lnTo>
                    <a:pt x="149" y="547"/>
                  </a:lnTo>
                  <a:lnTo>
                    <a:pt x="156" y="554"/>
                  </a:lnTo>
                  <a:lnTo>
                    <a:pt x="156" y="556"/>
                  </a:lnTo>
                  <a:lnTo>
                    <a:pt x="158" y="556"/>
                  </a:lnTo>
                  <a:lnTo>
                    <a:pt x="158" y="559"/>
                  </a:lnTo>
                  <a:lnTo>
                    <a:pt x="158" y="559"/>
                  </a:lnTo>
                  <a:lnTo>
                    <a:pt x="158" y="561"/>
                  </a:lnTo>
                  <a:lnTo>
                    <a:pt x="158" y="561"/>
                  </a:lnTo>
                  <a:lnTo>
                    <a:pt x="158" y="561"/>
                  </a:lnTo>
                  <a:lnTo>
                    <a:pt x="161" y="563"/>
                  </a:lnTo>
                  <a:lnTo>
                    <a:pt x="161" y="563"/>
                  </a:lnTo>
                  <a:lnTo>
                    <a:pt x="163" y="563"/>
                  </a:lnTo>
                  <a:lnTo>
                    <a:pt x="163" y="563"/>
                  </a:lnTo>
                  <a:lnTo>
                    <a:pt x="170" y="563"/>
                  </a:lnTo>
                  <a:lnTo>
                    <a:pt x="173" y="563"/>
                  </a:lnTo>
                  <a:lnTo>
                    <a:pt x="173" y="563"/>
                  </a:lnTo>
                  <a:lnTo>
                    <a:pt x="175" y="563"/>
                  </a:lnTo>
                  <a:lnTo>
                    <a:pt x="175" y="563"/>
                  </a:lnTo>
                  <a:lnTo>
                    <a:pt x="175" y="566"/>
                  </a:lnTo>
                  <a:lnTo>
                    <a:pt x="185" y="563"/>
                  </a:lnTo>
                  <a:lnTo>
                    <a:pt x="194" y="563"/>
                  </a:lnTo>
                  <a:lnTo>
                    <a:pt x="194" y="563"/>
                  </a:lnTo>
                  <a:lnTo>
                    <a:pt x="196" y="566"/>
                  </a:lnTo>
                  <a:lnTo>
                    <a:pt x="196" y="566"/>
                  </a:lnTo>
                  <a:lnTo>
                    <a:pt x="196" y="566"/>
                  </a:lnTo>
                  <a:lnTo>
                    <a:pt x="206" y="566"/>
                  </a:lnTo>
                  <a:lnTo>
                    <a:pt x="208" y="566"/>
                  </a:lnTo>
                  <a:lnTo>
                    <a:pt x="213" y="568"/>
                  </a:lnTo>
                  <a:lnTo>
                    <a:pt x="215" y="568"/>
                  </a:lnTo>
                  <a:lnTo>
                    <a:pt x="215" y="568"/>
                  </a:lnTo>
                  <a:lnTo>
                    <a:pt x="218" y="570"/>
                  </a:lnTo>
                  <a:lnTo>
                    <a:pt x="218" y="570"/>
                  </a:lnTo>
                  <a:lnTo>
                    <a:pt x="218" y="570"/>
                  </a:lnTo>
                  <a:lnTo>
                    <a:pt x="218" y="570"/>
                  </a:lnTo>
                  <a:lnTo>
                    <a:pt x="218" y="570"/>
                  </a:lnTo>
                  <a:lnTo>
                    <a:pt x="220" y="570"/>
                  </a:lnTo>
                  <a:lnTo>
                    <a:pt x="220" y="573"/>
                  </a:lnTo>
                  <a:lnTo>
                    <a:pt x="220" y="573"/>
                  </a:lnTo>
                  <a:lnTo>
                    <a:pt x="220" y="573"/>
                  </a:lnTo>
                  <a:lnTo>
                    <a:pt x="220" y="573"/>
                  </a:lnTo>
                  <a:lnTo>
                    <a:pt x="220" y="573"/>
                  </a:lnTo>
                  <a:lnTo>
                    <a:pt x="222" y="575"/>
                  </a:lnTo>
                  <a:lnTo>
                    <a:pt x="229" y="578"/>
                  </a:lnTo>
                  <a:lnTo>
                    <a:pt x="234" y="582"/>
                  </a:lnTo>
                  <a:lnTo>
                    <a:pt x="239" y="585"/>
                  </a:lnTo>
                  <a:lnTo>
                    <a:pt x="244" y="587"/>
                  </a:lnTo>
                  <a:lnTo>
                    <a:pt x="248" y="592"/>
                  </a:lnTo>
                  <a:lnTo>
                    <a:pt x="256" y="594"/>
                  </a:lnTo>
                  <a:lnTo>
                    <a:pt x="260" y="599"/>
                  </a:lnTo>
                  <a:lnTo>
                    <a:pt x="265" y="601"/>
                  </a:lnTo>
                  <a:lnTo>
                    <a:pt x="267" y="601"/>
                  </a:lnTo>
                  <a:lnTo>
                    <a:pt x="267" y="604"/>
                  </a:lnTo>
                  <a:lnTo>
                    <a:pt x="270" y="606"/>
                  </a:lnTo>
                  <a:lnTo>
                    <a:pt x="270" y="606"/>
                  </a:lnTo>
                  <a:lnTo>
                    <a:pt x="270" y="606"/>
                  </a:lnTo>
                  <a:lnTo>
                    <a:pt x="272" y="608"/>
                  </a:lnTo>
                  <a:lnTo>
                    <a:pt x="274" y="608"/>
                  </a:lnTo>
                  <a:lnTo>
                    <a:pt x="274" y="608"/>
                  </a:lnTo>
                  <a:lnTo>
                    <a:pt x="274" y="608"/>
                  </a:lnTo>
                  <a:lnTo>
                    <a:pt x="277" y="608"/>
                  </a:lnTo>
                  <a:lnTo>
                    <a:pt x="284" y="608"/>
                  </a:lnTo>
                  <a:lnTo>
                    <a:pt x="289" y="608"/>
                  </a:lnTo>
                  <a:lnTo>
                    <a:pt x="291" y="608"/>
                  </a:lnTo>
                  <a:lnTo>
                    <a:pt x="293" y="608"/>
                  </a:lnTo>
                  <a:lnTo>
                    <a:pt x="293" y="608"/>
                  </a:lnTo>
                  <a:lnTo>
                    <a:pt x="293" y="606"/>
                  </a:lnTo>
                  <a:lnTo>
                    <a:pt x="293" y="606"/>
                  </a:lnTo>
                  <a:lnTo>
                    <a:pt x="296" y="606"/>
                  </a:lnTo>
                  <a:lnTo>
                    <a:pt x="296" y="606"/>
                  </a:lnTo>
                  <a:lnTo>
                    <a:pt x="296" y="608"/>
                  </a:lnTo>
                  <a:lnTo>
                    <a:pt x="296" y="608"/>
                  </a:lnTo>
                  <a:lnTo>
                    <a:pt x="296" y="608"/>
                  </a:lnTo>
                  <a:lnTo>
                    <a:pt x="298" y="608"/>
                  </a:lnTo>
                  <a:lnTo>
                    <a:pt x="298" y="608"/>
                  </a:lnTo>
                  <a:lnTo>
                    <a:pt x="298" y="608"/>
                  </a:lnTo>
                  <a:lnTo>
                    <a:pt x="298" y="608"/>
                  </a:lnTo>
                  <a:lnTo>
                    <a:pt x="300" y="608"/>
                  </a:lnTo>
                  <a:lnTo>
                    <a:pt x="300" y="608"/>
                  </a:lnTo>
                  <a:lnTo>
                    <a:pt x="300" y="608"/>
                  </a:lnTo>
                  <a:lnTo>
                    <a:pt x="300" y="608"/>
                  </a:lnTo>
                  <a:lnTo>
                    <a:pt x="303" y="608"/>
                  </a:lnTo>
                  <a:lnTo>
                    <a:pt x="303" y="608"/>
                  </a:lnTo>
                  <a:lnTo>
                    <a:pt x="303" y="608"/>
                  </a:lnTo>
                  <a:lnTo>
                    <a:pt x="303" y="608"/>
                  </a:lnTo>
                  <a:lnTo>
                    <a:pt x="305" y="611"/>
                  </a:lnTo>
                  <a:lnTo>
                    <a:pt x="305" y="611"/>
                  </a:lnTo>
                  <a:lnTo>
                    <a:pt x="308" y="611"/>
                  </a:lnTo>
                  <a:lnTo>
                    <a:pt x="312" y="613"/>
                  </a:lnTo>
                  <a:lnTo>
                    <a:pt x="315" y="613"/>
                  </a:lnTo>
                  <a:lnTo>
                    <a:pt x="317" y="613"/>
                  </a:lnTo>
                  <a:lnTo>
                    <a:pt x="319" y="613"/>
                  </a:lnTo>
                  <a:lnTo>
                    <a:pt x="319" y="613"/>
                  </a:lnTo>
                  <a:lnTo>
                    <a:pt x="322" y="613"/>
                  </a:lnTo>
                  <a:lnTo>
                    <a:pt x="322" y="613"/>
                  </a:lnTo>
                  <a:lnTo>
                    <a:pt x="324" y="613"/>
                  </a:lnTo>
                  <a:lnTo>
                    <a:pt x="326" y="613"/>
                  </a:lnTo>
                  <a:lnTo>
                    <a:pt x="326" y="613"/>
                  </a:lnTo>
                  <a:lnTo>
                    <a:pt x="331" y="615"/>
                  </a:lnTo>
                  <a:lnTo>
                    <a:pt x="334" y="615"/>
                  </a:lnTo>
                  <a:lnTo>
                    <a:pt x="336" y="615"/>
                  </a:lnTo>
                  <a:lnTo>
                    <a:pt x="336" y="615"/>
                  </a:lnTo>
                  <a:lnTo>
                    <a:pt x="338" y="615"/>
                  </a:lnTo>
                  <a:lnTo>
                    <a:pt x="338" y="615"/>
                  </a:lnTo>
                  <a:lnTo>
                    <a:pt x="338" y="615"/>
                  </a:lnTo>
                  <a:lnTo>
                    <a:pt x="338" y="615"/>
                  </a:lnTo>
                  <a:lnTo>
                    <a:pt x="345" y="615"/>
                  </a:lnTo>
                  <a:lnTo>
                    <a:pt x="345" y="618"/>
                  </a:lnTo>
                  <a:lnTo>
                    <a:pt x="348" y="618"/>
                  </a:lnTo>
                  <a:lnTo>
                    <a:pt x="348" y="618"/>
                  </a:lnTo>
                  <a:lnTo>
                    <a:pt x="348" y="620"/>
                  </a:lnTo>
                  <a:lnTo>
                    <a:pt x="348" y="620"/>
                  </a:lnTo>
                  <a:lnTo>
                    <a:pt x="350" y="620"/>
                  </a:lnTo>
                  <a:lnTo>
                    <a:pt x="350" y="618"/>
                  </a:lnTo>
                  <a:lnTo>
                    <a:pt x="353" y="615"/>
                  </a:lnTo>
                  <a:lnTo>
                    <a:pt x="353" y="613"/>
                  </a:lnTo>
                  <a:lnTo>
                    <a:pt x="357" y="611"/>
                  </a:lnTo>
                  <a:lnTo>
                    <a:pt x="362" y="606"/>
                  </a:lnTo>
                  <a:lnTo>
                    <a:pt x="362" y="604"/>
                  </a:lnTo>
                  <a:lnTo>
                    <a:pt x="362" y="604"/>
                  </a:lnTo>
                  <a:lnTo>
                    <a:pt x="364" y="599"/>
                  </a:lnTo>
                  <a:lnTo>
                    <a:pt x="367" y="596"/>
                  </a:lnTo>
                  <a:lnTo>
                    <a:pt x="367" y="594"/>
                  </a:lnTo>
                  <a:lnTo>
                    <a:pt x="371" y="592"/>
                  </a:lnTo>
                  <a:lnTo>
                    <a:pt x="376" y="589"/>
                  </a:lnTo>
                  <a:lnTo>
                    <a:pt x="381" y="587"/>
                  </a:lnTo>
                  <a:lnTo>
                    <a:pt x="383" y="587"/>
                  </a:lnTo>
                  <a:lnTo>
                    <a:pt x="383" y="587"/>
                  </a:lnTo>
                  <a:lnTo>
                    <a:pt x="383" y="587"/>
                  </a:lnTo>
                  <a:lnTo>
                    <a:pt x="383" y="587"/>
                  </a:lnTo>
                  <a:lnTo>
                    <a:pt x="383" y="587"/>
                  </a:lnTo>
                  <a:lnTo>
                    <a:pt x="383" y="587"/>
                  </a:lnTo>
                  <a:lnTo>
                    <a:pt x="386" y="587"/>
                  </a:lnTo>
                  <a:lnTo>
                    <a:pt x="386" y="587"/>
                  </a:lnTo>
                  <a:lnTo>
                    <a:pt x="390" y="585"/>
                  </a:lnTo>
                  <a:lnTo>
                    <a:pt x="395" y="582"/>
                  </a:lnTo>
                  <a:lnTo>
                    <a:pt x="395" y="582"/>
                  </a:lnTo>
                  <a:lnTo>
                    <a:pt x="395" y="582"/>
                  </a:lnTo>
                  <a:lnTo>
                    <a:pt x="395" y="582"/>
                  </a:lnTo>
                  <a:lnTo>
                    <a:pt x="402" y="578"/>
                  </a:lnTo>
                  <a:lnTo>
                    <a:pt x="407" y="578"/>
                  </a:lnTo>
                  <a:lnTo>
                    <a:pt x="412" y="575"/>
                  </a:lnTo>
                  <a:lnTo>
                    <a:pt x="416" y="573"/>
                  </a:lnTo>
                  <a:lnTo>
                    <a:pt x="416" y="575"/>
                  </a:lnTo>
                  <a:lnTo>
                    <a:pt x="421" y="575"/>
                  </a:lnTo>
                  <a:lnTo>
                    <a:pt x="421" y="578"/>
                  </a:lnTo>
                  <a:lnTo>
                    <a:pt x="421" y="580"/>
                  </a:lnTo>
                  <a:lnTo>
                    <a:pt x="423" y="580"/>
                  </a:lnTo>
                  <a:lnTo>
                    <a:pt x="423" y="580"/>
                  </a:lnTo>
                  <a:lnTo>
                    <a:pt x="426" y="582"/>
                  </a:lnTo>
                  <a:lnTo>
                    <a:pt x="428" y="582"/>
                  </a:lnTo>
                  <a:lnTo>
                    <a:pt x="428" y="582"/>
                  </a:lnTo>
                  <a:lnTo>
                    <a:pt x="433" y="587"/>
                  </a:lnTo>
                  <a:lnTo>
                    <a:pt x="435" y="589"/>
                  </a:lnTo>
                  <a:lnTo>
                    <a:pt x="438" y="592"/>
                  </a:lnTo>
                  <a:lnTo>
                    <a:pt x="440" y="592"/>
                  </a:lnTo>
                  <a:lnTo>
                    <a:pt x="445" y="592"/>
                  </a:lnTo>
                  <a:lnTo>
                    <a:pt x="452" y="589"/>
                  </a:lnTo>
                  <a:lnTo>
                    <a:pt x="454" y="589"/>
                  </a:lnTo>
                  <a:lnTo>
                    <a:pt x="454" y="589"/>
                  </a:lnTo>
                  <a:lnTo>
                    <a:pt x="459" y="589"/>
                  </a:lnTo>
                  <a:lnTo>
                    <a:pt x="461" y="589"/>
                  </a:lnTo>
                  <a:lnTo>
                    <a:pt x="461" y="589"/>
                  </a:lnTo>
                  <a:lnTo>
                    <a:pt x="464" y="589"/>
                  </a:lnTo>
                  <a:lnTo>
                    <a:pt x="464" y="589"/>
                  </a:lnTo>
                  <a:lnTo>
                    <a:pt x="466" y="587"/>
                  </a:lnTo>
                  <a:lnTo>
                    <a:pt x="468" y="589"/>
                  </a:lnTo>
                  <a:lnTo>
                    <a:pt x="471" y="589"/>
                  </a:lnTo>
                  <a:lnTo>
                    <a:pt x="473" y="589"/>
                  </a:lnTo>
                  <a:lnTo>
                    <a:pt x="476" y="589"/>
                  </a:lnTo>
                  <a:lnTo>
                    <a:pt x="476" y="587"/>
                  </a:lnTo>
                  <a:lnTo>
                    <a:pt x="478" y="587"/>
                  </a:lnTo>
                  <a:lnTo>
                    <a:pt x="478" y="587"/>
                  </a:lnTo>
                  <a:lnTo>
                    <a:pt x="478" y="585"/>
                  </a:lnTo>
                  <a:lnTo>
                    <a:pt x="478" y="585"/>
                  </a:lnTo>
                  <a:lnTo>
                    <a:pt x="478" y="582"/>
                  </a:lnTo>
                  <a:lnTo>
                    <a:pt x="483" y="580"/>
                  </a:lnTo>
                  <a:lnTo>
                    <a:pt x="485" y="578"/>
                  </a:lnTo>
                  <a:lnTo>
                    <a:pt x="487" y="578"/>
                  </a:lnTo>
                  <a:lnTo>
                    <a:pt x="490" y="578"/>
                  </a:lnTo>
                  <a:lnTo>
                    <a:pt x="494" y="578"/>
                  </a:lnTo>
                  <a:lnTo>
                    <a:pt x="497" y="578"/>
                  </a:lnTo>
                  <a:lnTo>
                    <a:pt x="504" y="575"/>
                  </a:lnTo>
                  <a:lnTo>
                    <a:pt x="511" y="575"/>
                  </a:lnTo>
                  <a:lnTo>
                    <a:pt x="521" y="573"/>
                  </a:lnTo>
                  <a:lnTo>
                    <a:pt x="523" y="573"/>
                  </a:lnTo>
                  <a:lnTo>
                    <a:pt x="525" y="573"/>
                  </a:lnTo>
                  <a:lnTo>
                    <a:pt x="528" y="570"/>
                  </a:lnTo>
                  <a:lnTo>
                    <a:pt x="528" y="570"/>
                  </a:lnTo>
                  <a:lnTo>
                    <a:pt x="530" y="568"/>
                  </a:lnTo>
                  <a:lnTo>
                    <a:pt x="530" y="566"/>
                  </a:lnTo>
                  <a:lnTo>
                    <a:pt x="532" y="563"/>
                  </a:lnTo>
                  <a:lnTo>
                    <a:pt x="532" y="561"/>
                  </a:lnTo>
                  <a:lnTo>
                    <a:pt x="532" y="561"/>
                  </a:lnTo>
                  <a:lnTo>
                    <a:pt x="532" y="561"/>
                  </a:lnTo>
                  <a:lnTo>
                    <a:pt x="537" y="556"/>
                  </a:lnTo>
                  <a:lnTo>
                    <a:pt x="542" y="554"/>
                  </a:lnTo>
                  <a:lnTo>
                    <a:pt x="547" y="552"/>
                  </a:lnTo>
                  <a:lnTo>
                    <a:pt x="554" y="547"/>
                  </a:lnTo>
                  <a:lnTo>
                    <a:pt x="561" y="544"/>
                  </a:lnTo>
                  <a:lnTo>
                    <a:pt x="563" y="542"/>
                  </a:lnTo>
                  <a:lnTo>
                    <a:pt x="570" y="542"/>
                  </a:lnTo>
                  <a:lnTo>
                    <a:pt x="573" y="540"/>
                  </a:lnTo>
                  <a:lnTo>
                    <a:pt x="580" y="540"/>
                  </a:lnTo>
                  <a:lnTo>
                    <a:pt x="580" y="540"/>
                  </a:lnTo>
                  <a:lnTo>
                    <a:pt x="584" y="537"/>
                  </a:lnTo>
                  <a:lnTo>
                    <a:pt x="587" y="537"/>
                  </a:lnTo>
                  <a:lnTo>
                    <a:pt x="589" y="537"/>
                  </a:lnTo>
                  <a:lnTo>
                    <a:pt x="594" y="537"/>
                  </a:lnTo>
                  <a:lnTo>
                    <a:pt x="596" y="537"/>
                  </a:lnTo>
                  <a:lnTo>
                    <a:pt x="599" y="537"/>
                  </a:lnTo>
                  <a:lnTo>
                    <a:pt x="601" y="537"/>
                  </a:lnTo>
                  <a:lnTo>
                    <a:pt x="603" y="537"/>
                  </a:lnTo>
                  <a:lnTo>
                    <a:pt x="606" y="537"/>
                  </a:lnTo>
                  <a:lnTo>
                    <a:pt x="610" y="537"/>
                  </a:lnTo>
                  <a:lnTo>
                    <a:pt x="613" y="537"/>
                  </a:lnTo>
                  <a:lnTo>
                    <a:pt x="615" y="540"/>
                  </a:lnTo>
                  <a:lnTo>
                    <a:pt x="618" y="540"/>
                  </a:lnTo>
                  <a:lnTo>
                    <a:pt x="620" y="540"/>
                  </a:lnTo>
                  <a:lnTo>
                    <a:pt x="620" y="540"/>
                  </a:lnTo>
                  <a:lnTo>
                    <a:pt x="625" y="540"/>
                  </a:lnTo>
                  <a:lnTo>
                    <a:pt x="627" y="540"/>
                  </a:lnTo>
                  <a:lnTo>
                    <a:pt x="629" y="540"/>
                  </a:lnTo>
                  <a:lnTo>
                    <a:pt x="632" y="540"/>
                  </a:lnTo>
                  <a:lnTo>
                    <a:pt x="634" y="540"/>
                  </a:lnTo>
                  <a:lnTo>
                    <a:pt x="636" y="540"/>
                  </a:lnTo>
                  <a:lnTo>
                    <a:pt x="639" y="540"/>
                  </a:lnTo>
                  <a:lnTo>
                    <a:pt x="644" y="535"/>
                  </a:lnTo>
                  <a:lnTo>
                    <a:pt x="644" y="535"/>
                  </a:lnTo>
                  <a:lnTo>
                    <a:pt x="646" y="530"/>
                  </a:lnTo>
                  <a:lnTo>
                    <a:pt x="653" y="525"/>
                  </a:lnTo>
                  <a:lnTo>
                    <a:pt x="658" y="518"/>
                  </a:lnTo>
                  <a:lnTo>
                    <a:pt x="662" y="514"/>
                  </a:lnTo>
                  <a:lnTo>
                    <a:pt x="670" y="507"/>
                  </a:lnTo>
                  <a:lnTo>
                    <a:pt x="670" y="507"/>
                  </a:lnTo>
                  <a:lnTo>
                    <a:pt x="674" y="499"/>
                  </a:lnTo>
                  <a:lnTo>
                    <a:pt x="681" y="495"/>
                  </a:lnTo>
                  <a:lnTo>
                    <a:pt x="686" y="488"/>
                  </a:lnTo>
                  <a:lnTo>
                    <a:pt x="693" y="481"/>
                  </a:lnTo>
                  <a:lnTo>
                    <a:pt x="696" y="478"/>
                  </a:lnTo>
                  <a:lnTo>
                    <a:pt x="698" y="476"/>
                  </a:lnTo>
                  <a:lnTo>
                    <a:pt x="703" y="471"/>
                  </a:lnTo>
                  <a:lnTo>
                    <a:pt x="705" y="469"/>
                  </a:lnTo>
                  <a:lnTo>
                    <a:pt x="707" y="464"/>
                  </a:lnTo>
                  <a:lnTo>
                    <a:pt x="712" y="462"/>
                  </a:lnTo>
                  <a:lnTo>
                    <a:pt x="715" y="457"/>
                  </a:lnTo>
                  <a:lnTo>
                    <a:pt x="719" y="454"/>
                  </a:lnTo>
                  <a:lnTo>
                    <a:pt x="722" y="452"/>
                  </a:lnTo>
                  <a:lnTo>
                    <a:pt x="722" y="452"/>
                  </a:lnTo>
                  <a:lnTo>
                    <a:pt x="722" y="450"/>
                  </a:lnTo>
                  <a:lnTo>
                    <a:pt x="724" y="447"/>
                  </a:lnTo>
                  <a:lnTo>
                    <a:pt x="729" y="445"/>
                  </a:lnTo>
                  <a:lnTo>
                    <a:pt x="729" y="445"/>
                  </a:lnTo>
                  <a:lnTo>
                    <a:pt x="731" y="443"/>
                  </a:lnTo>
                  <a:lnTo>
                    <a:pt x="733" y="440"/>
                  </a:lnTo>
                  <a:lnTo>
                    <a:pt x="736" y="438"/>
                  </a:lnTo>
                  <a:lnTo>
                    <a:pt x="738" y="436"/>
                  </a:lnTo>
                  <a:lnTo>
                    <a:pt x="741" y="433"/>
                  </a:lnTo>
                  <a:lnTo>
                    <a:pt x="745" y="428"/>
                  </a:lnTo>
                  <a:lnTo>
                    <a:pt x="748" y="426"/>
                  </a:lnTo>
                  <a:lnTo>
                    <a:pt x="750" y="424"/>
                  </a:lnTo>
                  <a:lnTo>
                    <a:pt x="752" y="421"/>
                  </a:lnTo>
                  <a:lnTo>
                    <a:pt x="755" y="419"/>
                  </a:lnTo>
                  <a:lnTo>
                    <a:pt x="757" y="417"/>
                  </a:lnTo>
                  <a:lnTo>
                    <a:pt x="759" y="414"/>
                  </a:lnTo>
                  <a:lnTo>
                    <a:pt x="762" y="412"/>
                  </a:lnTo>
                  <a:lnTo>
                    <a:pt x="764" y="410"/>
                  </a:lnTo>
                  <a:lnTo>
                    <a:pt x="767" y="407"/>
                  </a:lnTo>
                  <a:lnTo>
                    <a:pt x="771" y="405"/>
                  </a:lnTo>
                  <a:lnTo>
                    <a:pt x="774" y="402"/>
                  </a:lnTo>
                  <a:lnTo>
                    <a:pt x="776" y="400"/>
                  </a:lnTo>
                  <a:lnTo>
                    <a:pt x="778" y="398"/>
                  </a:lnTo>
                  <a:lnTo>
                    <a:pt x="778" y="398"/>
                  </a:lnTo>
                  <a:lnTo>
                    <a:pt x="781" y="395"/>
                  </a:lnTo>
                  <a:lnTo>
                    <a:pt x="783" y="393"/>
                  </a:lnTo>
                  <a:lnTo>
                    <a:pt x="786" y="388"/>
                  </a:lnTo>
                  <a:lnTo>
                    <a:pt x="788" y="386"/>
                  </a:lnTo>
                  <a:lnTo>
                    <a:pt x="790" y="383"/>
                  </a:lnTo>
                  <a:lnTo>
                    <a:pt x="793" y="381"/>
                  </a:lnTo>
                  <a:lnTo>
                    <a:pt x="797" y="379"/>
                  </a:lnTo>
                  <a:lnTo>
                    <a:pt x="800" y="376"/>
                  </a:lnTo>
                  <a:lnTo>
                    <a:pt x="802" y="374"/>
                  </a:lnTo>
                  <a:lnTo>
                    <a:pt x="793" y="37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2" name="Freeform 104">
              <a:extLst>
                <a:ext uri="{FF2B5EF4-FFF2-40B4-BE49-F238E27FC236}">
                  <a16:creationId xmlns:a16="http://schemas.microsoft.com/office/drawing/2014/main" id="{C6E1E16F-FA52-21CE-EF3F-3E62CB442017}"/>
                </a:ext>
              </a:extLst>
            </p:cNvPr>
            <p:cNvSpPr>
              <a:spLocks noEditPoints="1"/>
            </p:cNvSpPr>
            <p:nvPr/>
          </p:nvSpPr>
          <p:spPr bwMode="auto">
            <a:xfrm>
              <a:off x="10312399" y="2033154"/>
              <a:ext cx="566738" cy="496888"/>
            </a:xfrm>
            <a:custGeom>
              <a:avLst/>
              <a:gdLst>
                <a:gd name="T0" fmla="*/ 189 w 357"/>
                <a:gd name="T1" fmla="*/ 130 h 313"/>
                <a:gd name="T2" fmla="*/ 194 w 357"/>
                <a:gd name="T3" fmla="*/ 135 h 313"/>
                <a:gd name="T4" fmla="*/ 205 w 357"/>
                <a:gd name="T5" fmla="*/ 135 h 313"/>
                <a:gd name="T6" fmla="*/ 208 w 357"/>
                <a:gd name="T7" fmla="*/ 130 h 313"/>
                <a:gd name="T8" fmla="*/ 203 w 357"/>
                <a:gd name="T9" fmla="*/ 130 h 313"/>
                <a:gd name="T10" fmla="*/ 196 w 357"/>
                <a:gd name="T11" fmla="*/ 123 h 313"/>
                <a:gd name="T12" fmla="*/ 189 w 357"/>
                <a:gd name="T13" fmla="*/ 119 h 313"/>
                <a:gd name="T14" fmla="*/ 189 w 357"/>
                <a:gd name="T15" fmla="*/ 123 h 313"/>
                <a:gd name="T16" fmla="*/ 196 w 357"/>
                <a:gd name="T17" fmla="*/ 114 h 313"/>
                <a:gd name="T18" fmla="*/ 191 w 357"/>
                <a:gd name="T19" fmla="*/ 107 h 313"/>
                <a:gd name="T20" fmla="*/ 354 w 357"/>
                <a:gd name="T21" fmla="*/ 287 h 313"/>
                <a:gd name="T22" fmla="*/ 347 w 357"/>
                <a:gd name="T23" fmla="*/ 287 h 313"/>
                <a:gd name="T24" fmla="*/ 338 w 357"/>
                <a:gd name="T25" fmla="*/ 284 h 313"/>
                <a:gd name="T26" fmla="*/ 326 w 357"/>
                <a:gd name="T27" fmla="*/ 265 h 313"/>
                <a:gd name="T28" fmla="*/ 317 w 357"/>
                <a:gd name="T29" fmla="*/ 261 h 313"/>
                <a:gd name="T30" fmla="*/ 305 w 357"/>
                <a:gd name="T31" fmla="*/ 242 h 313"/>
                <a:gd name="T32" fmla="*/ 309 w 357"/>
                <a:gd name="T33" fmla="*/ 246 h 313"/>
                <a:gd name="T34" fmla="*/ 302 w 357"/>
                <a:gd name="T35" fmla="*/ 242 h 313"/>
                <a:gd name="T36" fmla="*/ 293 w 357"/>
                <a:gd name="T37" fmla="*/ 230 h 313"/>
                <a:gd name="T38" fmla="*/ 276 w 357"/>
                <a:gd name="T39" fmla="*/ 218 h 313"/>
                <a:gd name="T40" fmla="*/ 262 w 357"/>
                <a:gd name="T41" fmla="*/ 201 h 313"/>
                <a:gd name="T42" fmla="*/ 238 w 357"/>
                <a:gd name="T43" fmla="*/ 185 h 313"/>
                <a:gd name="T44" fmla="*/ 229 w 357"/>
                <a:gd name="T45" fmla="*/ 178 h 313"/>
                <a:gd name="T46" fmla="*/ 222 w 357"/>
                <a:gd name="T47" fmla="*/ 171 h 313"/>
                <a:gd name="T48" fmla="*/ 217 w 357"/>
                <a:gd name="T49" fmla="*/ 168 h 313"/>
                <a:gd name="T50" fmla="*/ 215 w 357"/>
                <a:gd name="T51" fmla="*/ 166 h 313"/>
                <a:gd name="T52" fmla="*/ 205 w 357"/>
                <a:gd name="T53" fmla="*/ 171 h 313"/>
                <a:gd name="T54" fmla="*/ 196 w 357"/>
                <a:gd name="T55" fmla="*/ 164 h 313"/>
                <a:gd name="T56" fmla="*/ 194 w 357"/>
                <a:gd name="T57" fmla="*/ 154 h 313"/>
                <a:gd name="T58" fmla="*/ 191 w 357"/>
                <a:gd name="T59" fmla="*/ 147 h 313"/>
                <a:gd name="T60" fmla="*/ 179 w 357"/>
                <a:gd name="T61" fmla="*/ 145 h 313"/>
                <a:gd name="T62" fmla="*/ 182 w 357"/>
                <a:gd name="T63" fmla="*/ 157 h 313"/>
                <a:gd name="T64" fmla="*/ 175 w 357"/>
                <a:gd name="T65" fmla="*/ 161 h 313"/>
                <a:gd name="T66" fmla="*/ 168 w 357"/>
                <a:gd name="T67" fmla="*/ 138 h 313"/>
                <a:gd name="T68" fmla="*/ 163 w 357"/>
                <a:gd name="T69" fmla="*/ 133 h 313"/>
                <a:gd name="T70" fmla="*/ 160 w 357"/>
                <a:gd name="T71" fmla="*/ 123 h 313"/>
                <a:gd name="T72" fmla="*/ 146 w 357"/>
                <a:gd name="T73" fmla="*/ 93 h 313"/>
                <a:gd name="T74" fmla="*/ 144 w 357"/>
                <a:gd name="T75" fmla="*/ 81 h 313"/>
                <a:gd name="T76" fmla="*/ 137 w 357"/>
                <a:gd name="T77" fmla="*/ 50 h 313"/>
                <a:gd name="T78" fmla="*/ 118 w 357"/>
                <a:gd name="T79" fmla="*/ 7 h 313"/>
                <a:gd name="T80" fmla="*/ 94 w 357"/>
                <a:gd name="T81" fmla="*/ 29 h 313"/>
                <a:gd name="T82" fmla="*/ 87 w 357"/>
                <a:gd name="T83" fmla="*/ 26 h 313"/>
                <a:gd name="T84" fmla="*/ 56 w 357"/>
                <a:gd name="T85" fmla="*/ 38 h 313"/>
                <a:gd name="T86" fmla="*/ 35 w 357"/>
                <a:gd name="T87" fmla="*/ 55 h 313"/>
                <a:gd name="T88" fmla="*/ 28 w 357"/>
                <a:gd name="T89" fmla="*/ 59 h 313"/>
                <a:gd name="T90" fmla="*/ 23 w 357"/>
                <a:gd name="T91" fmla="*/ 76 h 313"/>
                <a:gd name="T92" fmla="*/ 28 w 357"/>
                <a:gd name="T93" fmla="*/ 95 h 313"/>
                <a:gd name="T94" fmla="*/ 4 w 357"/>
                <a:gd name="T95" fmla="*/ 154 h 313"/>
                <a:gd name="T96" fmla="*/ 9 w 357"/>
                <a:gd name="T97" fmla="*/ 206 h 313"/>
                <a:gd name="T98" fmla="*/ 30 w 357"/>
                <a:gd name="T99" fmla="*/ 209 h 313"/>
                <a:gd name="T100" fmla="*/ 40 w 357"/>
                <a:gd name="T101" fmla="*/ 197 h 313"/>
                <a:gd name="T102" fmla="*/ 54 w 357"/>
                <a:gd name="T103" fmla="*/ 211 h 313"/>
                <a:gd name="T104" fmla="*/ 75 w 357"/>
                <a:gd name="T105" fmla="*/ 180 h 313"/>
                <a:gd name="T106" fmla="*/ 82 w 357"/>
                <a:gd name="T107" fmla="*/ 180 h 313"/>
                <a:gd name="T108" fmla="*/ 99 w 357"/>
                <a:gd name="T109" fmla="*/ 190 h 313"/>
                <a:gd name="T110" fmla="*/ 118 w 357"/>
                <a:gd name="T111" fmla="*/ 197 h 313"/>
                <a:gd name="T112" fmla="*/ 137 w 357"/>
                <a:gd name="T113" fmla="*/ 187 h 313"/>
                <a:gd name="T114" fmla="*/ 156 w 357"/>
                <a:gd name="T115" fmla="*/ 197 h 313"/>
                <a:gd name="T116" fmla="*/ 179 w 357"/>
                <a:gd name="T117" fmla="*/ 194 h 313"/>
                <a:gd name="T118" fmla="*/ 208 w 357"/>
                <a:gd name="T119" fmla="*/ 204 h 313"/>
                <a:gd name="T120" fmla="*/ 281 w 357"/>
                <a:gd name="T121" fmla="*/ 263 h 313"/>
                <a:gd name="T122" fmla="*/ 324 w 357"/>
                <a:gd name="T123" fmla="*/ 303 h 313"/>
                <a:gd name="T124" fmla="*/ 345 w 357"/>
                <a:gd name="T125" fmla="*/ 29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 h="313">
                  <a:moveTo>
                    <a:pt x="186" y="126"/>
                  </a:moveTo>
                  <a:lnTo>
                    <a:pt x="189" y="126"/>
                  </a:lnTo>
                  <a:lnTo>
                    <a:pt x="191" y="126"/>
                  </a:lnTo>
                  <a:lnTo>
                    <a:pt x="191" y="128"/>
                  </a:lnTo>
                  <a:lnTo>
                    <a:pt x="194" y="128"/>
                  </a:lnTo>
                  <a:lnTo>
                    <a:pt x="194" y="130"/>
                  </a:lnTo>
                  <a:lnTo>
                    <a:pt x="191" y="130"/>
                  </a:lnTo>
                  <a:lnTo>
                    <a:pt x="191" y="130"/>
                  </a:lnTo>
                  <a:lnTo>
                    <a:pt x="191" y="130"/>
                  </a:lnTo>
                  <a:lnTo>
                    <a:pt x="191" y="130"/>
                  </a:lnTo>
                  <a:lnTo>
                    <a:pt x="189" y="130"/>
                  </a:lnTo>
                  <a:lnTo>
                    <a:pt x="189" y="130"/>
                  </a:lnTo>
                  <a:lnTo>
                    <a:pt x="189" y="130"/>
                  </a:lnTo>
                  <a:lnTo>
                    <a:pt x="189" y="130"/>
                  </a:lnTo>
                  <a:lnTo>
                    <a:pt x="189" y="130"/>
                  </a:lnTo>
                  <a:lnTo>
                    <a:pt x="189" y="130"/>
                  </a:lnTo>
                  <a:lnTo>
                    <a:pt x="189" y="130"/>
                  </a:lnTo>
                  <a:lnTo>
                    <a:pt x="186" y="130"/>
                  </a:lnTo>
                  <a:lnTo>
                    <a:pt x="186" y="128"/>
                  </a:lnTo>
                  <a:lnTo>
                    <a:pt x="186" y="128"/>
                  </a:lnTo>
                  <a:lnTo>
                    <a:pt x="186" y="128"/>
                  </a:lnTo>
                  <a:lnTo>
                    <a:pt x="186" y="128"/>
                  </a:lnTo>
                  <a:lnTo>
                    <a:pt x="186" y="128"/>
                  </a:lnTo>
                  <a:lnTo>
                    <a:pt x="186" y="128"/>
                  </a:lnTo>
                  <a:lnTo>
                    <a:pt x="189" y="133"/>
                  </a:lnTo>
                  <a:lnTo>
                    <a:pt x="189" y="133"/>
                  </a:lnTo>
                  <a:lnTo>
                    <a:pt x="189" y="133"/>
                  </a:lnTo>
                  <a:lnTo>
                    <a:pt x="189" y="133"/>
                  </a:lnTo>
                  <a:lnTo>
                    <a:pt x="189" y="133"/>
                  </a:lnTo>
                  <a:lnTo>
                    <a:pt x="191" y="133"/>
                  </a:lnTo>
                  <a:lnTo>
                    <a:pt x="191" y="133"/>
                  </a:lnTo>
                  <a:lnTo>
                    <a:pt x="194" y="135"/>
                  </a:lnTo>
                  <a:lnTo>
                    <a:pt x="194" y="135"/>
                  </a:lnTo>
                  <a:lnTo>
                    <a:pt x="196" y="135"/>
                  </a:lnTo>
                  <a:lnTo>
                    <a:pt x="196" y="135"/>
                  </a:lnTo>
                  <a:lnTo>
                    <a:pt x="196" y="133"/>
                  </a:lnTo>
                  <a:lnTo>
                    <a:pt x="196" y="133"/>
                  </a:lnTo>
                  <a:lnTo>
                    <a:pt x="196" y="133"/>
                  </a:lnTo>
                  <a:lnTo>
                    <a:pt x="196" y="133"/>
                  </a:lnTo>
                  <a:lnTo>
                    <a:pt x="196" y="133"/>
                  </a:lnTo>
                  <a:lnTo>
                    <a:pt x="198" y="135"/>
                  </a:lnTo>
                  <a:lnTo>
                    <a:pt x="198" y="135"/>
                  </a:lnTo>
                  <a:lnTo>
                    <a:pt x="198" y="135"/>
                  </a:lnTo>
                  <a:lnTo>
                    <a:pt x="198" y="135"/>
                  </a:lnTo>
                  <a:lnTo>
                    <a:pt x="201" y="135"/>
                  </a:lnTo>
                  <a:lnTo>
                    <a:pt x="203" y="135"/>
                  </a:lnTo>
                  <a:lnTo>
                    <a:pt x="203" y="135"/>
                  </a:lnTo>
                  <a:lnTo>
                    <a:pt x="205" y="135"/>
                  </a:lnTo>
                  <a:lnTo>
                    <a:pt x="205" y="135"/>
                  </a:lnTo>
                  <a:lnTo>
                    <a:pt x="208" y="135"/>
                  </a:lnTo>
                  <a:lnTo>
                    <a:pt x="210" y="135"/>
                  </a:lnTo>
                  <a:lnTo>
                    <a:pt x="210" y="135"/>
                  </a:lnTo>
                  <a:lnTo>
                    <a:pt x="210" y="135"/>
                  </a:lnTo>
                  <a:lnTo>
                    <a:pt x="210" y="135"/>
                  </a:lnTo>
                  <a:lnTo>
                    <a:pt x="212" y="135"/>
                  </a:lnTo>
                  <a:lnTo>
                    <a:pt x="212" y="135"/>
                  </a:lnTo>
                  <a:lnTo>
                    <a:pt x="212" y="133"/>
                  </a:lnTo>
                  <a:lnTo>
                    <a:pt x="210" y="133"/>
                  </a:lnTo>
                  <a:lnTo>
                    <a:pt x="210" y="133"/>
                  </a:lnTo>
                  <a:lnTo>
                    <a:pt x="210" y="133"/>
                  </a:lnTo>
                  <a:lnTo>
                    <a:pt x="208" y="130"/>
                  </a:lnTo>
                  <a:lnTo>
                    <a:pt x="208" y="130"/>
                  </a:lnTo>
                  <a:lnTo>
                    <a:pt x="208" y="130"/>
                  </a:lnTo>
                  <a:lnTo>
                    <a:pt x="208" y="130"/>
                  </a:lnTo>
                  <a:lnTo>
                    <a:pt x="208" y="130"/>
                  </a:lnTo>
                  <a:lnTo>
                    <a:pt x="208" y="128"/>
                  </a:lnTo>
                  <a:lnTo>
                    <a:pt x="208" y="128"/>
                  </a:lnTo>
                  <a:lnTo>
                    <a:pt x="205" y="128"/>
                  </a:lnTo>
                  <a:lnTo>
                    <a:pt x="205" y="128"/>
                  </a:lnTo>
                  <a:lnTo>
                    <a:pt x="205" y="128"/>
                  </a:lnTo>
                  <a:lnTo>
                    <a:pt x="205" y="128"/>
                  </a:lnTo>
                  <a:lnTo>
                    <a:pt x="203" y="128"/>
                  </a:lnTo>
                  <a:lnTo>
                    <a:pt x="203" y="128"/>
                  </a:lnTo>
                  <a:lnTo>
                    <a:pt x="203" y="128"/>
                  </a:lnTo>
                  <a:lnTo>
                    <a:pt x="201" y="130"/>
                  </a:lnTo>
                  <a:lnTo>
                    <a:pt x="201" y="130"/>
                  </a:lnTo>
                  <a:lnTo>
                    <a:pt x="203" y="130"/>
                  </a:lnTo>
                  <a:lnTo>
                    <a:pt x="203" y="130"/>
                  </a:lnTo>
                  <a:lnTo>
                    <a:pt x="203" y="130"/>
                  </a:lnTo>
                  <a:lnTo>
                    <a:pt x="203" y="130"/>
                  </a:lnTo>
                  <a:lnTo>
                    <a:pt x="203" y="130"/>
                  </a:lnTo>
                  <a:lnTo>
                    <a:pt x="203" y="133"/>
                  </a:lnTo>
                  <a:lnTo>
                    <a:pt x="198" y="133"/>
                  </a:lnTo>
                  <a:lnTo>
                    <a:pt x="198" y="133"/>
                  </a:lnTo>
                  <a:lnTo>
                    <a:pt x="198" y="130"/>
                  </a:lnTo>
                  <a:lnTo>
                    <a:pt x="198" y="130"/>
                  </a:lnTo>
                  <a:lnTo>
                    <a:pt x="198" y="130"/>
                  </a:lnTo>
                  <a:lnTo>
                    <a:pt x="196" y="128"/>
                  </a:lnTo>
                  <a:lnTo>
                    <a:pt x="196" y="128"/>
                  </a:lnTo>
                  <a:lnTo>
                    <a:pt x="198" y="123"/>
                  </a:lnTo>
                  <a:lnTo>
                    <a:pt x="198" y="123"/>
                  </a:lnTo>
                  <a:lnTo>
                    <a:pt x="196" y="123"/>
                  </a:lnTo>
                  <a:lnTo>
                    <a:pt x="196" y="123"/>
                  </a:lnTo>
                  <a:lnTo>
                    <a:pt x="196" y="123"/>
                  </a:lnTo>
                  <a:lnTo>
                    <a:pt x="196" y="123"/>
                  </a:lnTo>
                  <a:lnTo>
                    <a:pt x="196" y="123"/>
                  </a:lnTo>
                  <a:lnTo>
                    <a:pt x="196" y="123"/>
                  </a:lnTo>
                  <a:lnTo>
                    <a:pt x="196" y="123"/>
                  </a:lnTo>
                  <a:lnTo>
                    <a:pt x="196" y="123"/>
                  </a:lnTo>
                  <a:lnTo>
                    <a:pt x="196" y="123"/>
                  </a:lnTo>
                  <a:lnTo>
                    <a:pt x="196" y="123"/>
                  </a:lnTo>
                  <a:lnTo>
                    <a:pt x="194" y="123"/>
                  </a:lnTo>
                  <a:lnTo>
                    <a:pt x="194" y="123"/>
                  </a:lnTo>
                  <a:lnTo>
                    <a:pt x="196" y="123"/>
                  </a:lnTo>
                  <a:lnTo>
                    <a:pt x="196" y="121"/>
                  </a:lnTo>
                  <a:lnTo>
                    <a:pt x="196" y="121"/>
                  </a:lnTo>
                  <a:lnTo>
                    <a:pt x="196" y="121"/>
                  </a:lnTo>
                  <a:lnTo>
                    <a:pt x="194" y="121"/>
                  </a:lnTo>
                  <a:lnTo>
                    <a:pt x="194" y="121"/>
                  </a:lnTo>
                  <a:lnTo>
                    <a:pt x="194" y="119"/>
                  </a:lnTo>
                  <a:lnTo>
                    <a:pt x="191" y="119"/>
                  </a:lnTo>
                  <a:lnTo>
                    <a:pt x="189" y="119"/>
                  </a:lnTo>
                  <a:lnTo>
                    <a:pt x="186" y="119"/>
                  </a:lnTo>
                  <a:lnTo>
                    <a:pt x="186" y="119"/>
                  </a:lnTo>
                  <a:lnTo>
                    <a:pt x="189" y="119"/>
                  </a:lnTo>
                  <a:lnTo>
                    <a:pt x="189" y="119"/>
                  </a:lnTo>
                  <a:lnTo>
                    <a:pt x="191" y="119"/>
                  </a:lnTo>
                  <a:lnTo>
                    <a:pt x="191" y="119"/>
                  </a:lnTo>
                  <a:lnTo>
                    <a:pt x="191" y="119"/>
                  </a:lnTo>
                  <a:lnTo>
                    <a:pt x="191" y="121"/>
                  </a:lnTo>
                  <a:lnTo>
                    <a:pt x="191" y="121"/>
                  </a:lnTo>
                  <a:lnTo>
                    <a:pt x="191" y="121"/>
                  </a:lnTo>
                  <a:lnTo>
                    <a:pt x="191" y="121"/>
                  </a:lnTo>
                  <a:lnTo>
                    <a:pt x="191" y="121"/>
                  </a:lnTo>
                  <a:lnTo>
                    <a:pt x="191" y="121"/>
                  </a:lnTo>
                  <a:lnTo>
                    <a:pt x="189" y="121"/>
                  </a:lnTo>
                  <a:lnTo>
                    <a:pt x="189" y="123"/>
                  </a:lnTo>
                  <a:lnTo>
                    <a:pt x="189" y="123"/>
                  </a:lnTo>
                  <a:lnTo>
                    <a:pt x="189" y="123"/>
                  </a:lnTo>
                  <a:lnTo>
                    <a:pt x="189" y="123"/>
                  </a:lnTo>
                  <a:lnTo>
                    <a:pt x="189" y="123"/>
                  </a:lnTo>
                  <a:lnTo>
                    <a:pt x="189" y="126"/>
                  </a:lnTo>
                  <a:lnTo>
                    <a:pt x="189" y="126"/>
                  </a:lnTo>
                  <a:lnTo>
                    <a:pt x="189" y="123"/>
                  </a:lnTo>
                  <a:lnTo>
                    <a:pt x="186" y="123"/>
                  </a:lnTo>
                  <a:lnTo>
                    <a:pt x="186" y="123"/>
                  </a:lnTo>
                  <a:lnTo>
                    <a:pt x="186" y="123"/>
                  </a:lnTo>
                  <a:lnTo>
                    <a:pt x="186" y="126"/>
                  </a:lnTo>
                  <a:lnTo>
                    <a:pt x="186" y="126"/>
                  </a:lnTo>
                  <a:lnTo>
                    <a:pt x="186" y="126"/>
                  </a:lnTo>
                  <a:close/>
                  <a:moveTo>
                    <a:pt x="191" y="112"/>
                  </a:moveTo>
                  <a:lnTo>
                    <a:pt x="194" y="112"/>
                  </a:lnTo>
                  <a:lnTo>
                    <a:pt x="196" y="114"/>
                  </a:lnTo>
                  <a:lnTo>
                    <a:pt x="196" y="114"/>
                  </a:lnTo>
                  <a:lnTo>
                    <a:pt x="196" y="112"/>
                  </a:lnTo>
                  <a:lnTo>
                    <a:pt x="196" y="112"/>
                  </a:lnTo>
                  <a:lnTo>
                    <a:pt x="194" y="112"/>
                  </a:lnTo>
                  <a:lnTo>
                    <a:pt x="194" y="112"/>
                  </a:lnTo>
                  <a:lnTo>
                    <a:pt x="194" y="112"/>
                  </a:lnTo>
                  <a:lnTo>
                    <a:pt x="194" y="109"/>
                  </a:lnTo>
                  <a:lnTo>
                    <a:pt x="196" y="109"/>
                  </a:lnTo>
                  <a:lnTo>
                    <a:pt x="196" y="109"/>
                  </a:lnTo>
                  <a:lnTo>
                    <a:pt x="196" y="109"/>
                  </a:lnTo>
                  <a:lnTo>
                    <a:pt x="196" y="107"/>
                  </a:lnTo>
                  <a:lnTo>
                    <a:pt x="196" y="107"/>
                  </a:lnTo>
                  <a:lnTo>
                    <a:pt x="194" y="107"/>
                  </a:lnTo>
                  <a:lnTo>
                    <a:pt x="194" y="107"/>
                  </a:lnTo>
                  <a:lnTo>
                    <a:pt x="194" y="107"/>
                  </a:lnTo>
                  <a:lnTo>
                    <a:pt x="191" y="107"/>
                  </a:lnTo>
                  <a:lnTo>
                    <a:pt x="191" y="107"/>
                  </a:lnTo>
                  <a:lnTo>
                    <a:pt x="191" y="107"/>
                  </a:lnTo>
                  <a:lnTo>
                    <a:pt x="191" y="109"/>
                  </a:lnTo>
                  <a:lnTo>
                    <a:pt x="191" y="109"/>
                  </a:lnTo>
                  <a:lnTo>
                    <a:pt x="191" y="109"/>
                  </a:lnTo>
                  <a:lnTo>
                    <a:pt x="191" y="109"/>
                  </a:lnTo>
                  <a:lnTo>
                    <a:pt x="189" y="109"/>
                  </a:lnTo>
                  <a:lnTo>
                    <a:pt x="189" y="109"/>
                  </a:lnTo>
                  <a:lnTo>
                    <a:pt x="189" y="112"/>
                  </a:lnTo>
                  <a:lnTo>
                    <a:pt x="189" y="112"/>
                  </a:lnTo>
                  <a:lnTo>
                    <a:pt x="191" y="112"/>
                  </a:lnTo>
                  <a:close/>
                  <a:moveTo>
                    <a:pt x="354" y="289"/>
                  </a:moveTo>
                  <a:lnTo>
                    <a:pt x="354" y="289"/>
                  </a:lnTo>
                  <a:lnTo>
                    <a:pt x="354" y="287"/>
                  </a:lnTo>
                  <a:lnTo>
                    <a:pt x="354" y="287"/>
                  </a:lnTo>
                  <a:lnTo>
                    <a:pt x="354" y="287"/>
                  </a:lnTo>
                  <a:lnTo>
                    <a:pt x="354" y="287"/>
                  </a:lnTo>
                  <a:lnTo>
                    <a:pt x="352" y="284"/>
                  </a:lnTo>
                  <a:lnTo>
                    <a:pt x="352" y="284"/>
                  </a:lnTo>
                  <a:lnTo>
                    <a:pt x="352" y="284"/>
                  </a:lnTo>
                  <a:lnTo>
                    <a:pt x="352" y="284"/>
                  </a:lnTo>
                  <a:lnTo>
                    <a:pt x="350" y="282"/>
                  </a:lnTo>
                  <a:lnTo>
                    <a:pt x="350" y="282"/>
                  </a:lnTo>
                  <a:lnTo>
                    <a:pt x="350" y="282"/>
                  </a:lnTo>
                  <a:lnTo>
                    <a:pt x="350" y="284"/>
                  </a:lnTo>
                  <a:lnTo>
                    <a:pt x="350" y="284"/>
                  </a:lnTo>
                  <a:lnTo>
                    <a:pt x="350" y="284"/>
                  </a:lnTo>
                  <a:lnTo>
                    <a:pt x="350" y="284"/>
                  </a:lnTo>
                  <a:lnTo>
                    <a:pt x="350" y="284"/>
                  </a:lnTo>
                  <a:lnTo>
                    <a:pt x="350" y="287"/>
                  </a:lnTo>
                  <a:lnTo>
                    <a:pt x="350" y="287"/>
                  </a:lnTo>
                  <a:lnTo>
                    <a:pt x="347" y="287"/>
                  </a:lnTo>
                  <a:lnTo>
                    <a:pt x="347" y="287"/>
                  </a:lnTo>
                  <a:lnTo>
                    <a:pt x="347" y="287"/>
                  </a:lnTo>
                  <a:lnTo>
                    <a:pt x="347" y="287"/>
                  </a:lnTo>
                  <a:lnTo>
                    <a:pt x="347" y="289"/>
                  </a:lnTo>
                  <a:lnTo>
                    <a:pt x="347" y="289"/>
                  </a:lnTo>
                  <a:lnTo>
                    <a:pt x="345" y="289"/>
                  </a:lnTo>
                  <a:lnTo>
                    <a:pt x="347" y="287"/>
                  </a:lnTo>
                  <a:lnTo>
                    <a:pt x="347" y="287"/>
                  </a:lnTo>
                  <a:lnTo>
                    <a:pt x="345" y="287"/>
                  </a:lnTo>
                  <a:lnTo>
                    <a:pt x="343" y="287"/>
                  </a:lnTo>
                  <a:lnTo>
                    <a:pt x="343" y="287"/>
                  </a:lnTo>
                  <a:lnTo>
                    <a:pt x="340" y="284"/>
                  </a:lnTo>
                  <a:lnTo>
                    <a:pt x="340" y="284"/>
                  </a:lnTo>
                  <a:lnTo>
                    <a:pt x="340" y="284"/>
                  </a:lnTo>
                  <a:lnTo>
                    <a:pt x="340" y="284"/>
                  </a:lnTo>
                  <a:lnTo>
                    <a:pt x="338" y="284"/>
                  </a:lnTo>
                  <a:lnTo>
                    <a:pt x="338" y="284"/>
                  </a:lnTo>
                  <a:lnTo>
                    <a:pt x="338" y="284"/>
                  </a:lnTo>
                  <a:lnTo>
                    <a:pt x="338" y="282"/>
                  </a:lnTo>
                  <a:lnTo>
                    <a:pt x="338" y="282"/>
                  </a:lnTo>
                  <a:lnTo>
                    <a:pt x="336" y="280"/>
                  </a:lnTo>
                  <a:lnTo>
                    <a:pt x="336" y="275"/>
                  </a:lnTo>
                  <a:lnTo>
                    <a:pt x="336" y="275"/>
                  </a:lnTo>
                  <a:lnTo>
                    <a:pt x="336" y="275"/>
                  </a:lnTo>
                  <a:lnTo>
                    <a:pt x="336" y="275"/>
                  </a:lnTo>
                  <a:lnTo>
                    <a:pt x="333" y="272"/>
                  </a:lnTo>
                  <a:lnTo>
                    <a:pt x="333" y="272"/>
                  </a:lnTo>
                  <a:lnTo>
                    <a:pt x="331" y="272"/>
                  </a:lnTo>
                  <a:lnTo>
                    <a:pt x="331" y="270"/>
                  </a:lnTo>
                  <a:lnTo>
                    <a:pt x="326" y="268"/>
                  </a:lnTo>
                  <a:lnTo>
                    <a:pt x="326" y="268"/>
                  </a:lnTo>
                  <a:lnTo>
                    <a:pt x="326" y="265"/>
                  </a:lnTo>
                  <a:lnTo>
                    <a:pt x="326" y="265"/>
                  </a:lnTo>
                  <a:lnTo>
                    <a:pt x="326" y="265"/>
                  </a:lnTo>
                  <a:lnTo>
                    <a:pt x="326" y="265"/>
                  </a:lnTo>
                  <a:lnTo>
                    <a:pt x="326" y="265"/>
                  </a:lnTo>
                  <a:lnTo>
                    <a:pt x="326" y="265"/>
                  </a:lnTo>
                  <a:lnTo>
                    <a:pt x="326" y="263"/>
                  </a:lnTo>
                  <a:lnTo>
                    <a:pt x="324" y="263"/>
                  </a:lnTo>
                  <a:lnTo>
                    <a:pt x="324" y="265"/>
                  </a:lnTo>
                  <a:lnTo>
                    <a:pt x="324" y="265"/>
                  </a:lnTo>
                  <a:lnTo>
                    <a:pt x="324" y="265"/>
                  </a:lnTo>
                  <a:lnTo>
                    <a:pt x="321" y="265"/>
                  </a:lnTo>
                  <a:lnTo>
                    <a:pt x="319" y="265"/>
                  </a:lnTo>
                  <a:lnTo>
                    <a:pt x="319" y="265"/>
                  </a:lnTo>
                  <a:lnTo>
                    <a:pt x="317" y="265"/>
                  </a:lnTo>
                  <a:lnTo>
                    <a:pt x="317" y="265"/>
                  </a:lnTo>
                  <a:lnTo>
                    <a:pt x="317" y="265"/>
                  </a:lnTo>
                  <a:lnTo>
                    <a:pt x="317" y="261"/>
                  </a:lnTo>
                  <a:lnTo>
                    <a:pt x="317" y="261"/>
                  </a:lnTo>
                  <a:lnTo>
                    <a:pt x="314" y="254"/>
                  </a:lnTo>
                  <a:lnTo>
                    <a:pt x="314" y="254"/>
                  </a:lnTo>
                  <a:lnTo>
                    <a:pt x="314" y="251"/>
                  </a:lnTo>
                  <a:lnTo>
                    <a:pt x="314" y="251"/>
                  </a:lnTo>
                  <a:lnTo>
                    <a:pt x="314" y="251"/>
                  </a:lnTo>
                  <a:lnTo>
                    <a:pt x="312" y="249"/>
                  </a:lnTo>
                  <a:lnTo>
                    <a:pt x="312" y="246"/>
                  </a:lnTo>
                  <a:lnTo>
                    <a:pt x="312" y="246"/>
                  </a:lnTo>
                  <a:lnTo>
                    <a:pt x="312" y="244"/>
                  </a:lnTo>
                  <a:lnTo>
                    <a:pt x="309" y="244"/>
                  </a:lnTo>
                  <a:lnTo>
                    <a:pt x="309" y="242"/>
                  </a:lnTo>
                  <a:lnTo>
                    <a:pt x="307" y="239"/>
                  </a:lnTo>
                  <a:lnTo>
                    <a:pt x="305" y="239"/>
                  </a:lnTo>
                  <a:lnTo>
                    <a:pt x="305" y="242"/>
                  </a:lnTo>
                  <a:lnTo>
                    <a:pt x="305" y="242"/>
                  </a:lnTo>
                  <a:lnTo>
                    <a:pt x="305" y="242"/>
                  </a:lnTo>
                  <a:lnTo>
                    <a:pt x="307" y="242"/>
                  </a:lnTo>
                  <a:lnTo>
                    <a:pt x="307" y="242"/>
                  </a:lnTo>
                  <a:lnTo>
                    <a:pt x="309" y="242"/>
                  </a:lnTo>
                  <a:lnTo>
                    <a:pt x="309" y="244"/>
                  </a:lnTo>
                  <a:lnTo>
                    <a:pt x="307" y="244"/>
                  </a:lnTo>
                  <a:lnTo>
                    <a:pt x="307" y="244"/>
                  </a:lnTo>
                  <a:lnTo>
                    <a:pt x="307" y="244"/>
                  </a:lnTo>
                  <a:lnTo>
                    <a:pt x="307" y="244"/>
                  </a:lnTo>
                  <a:lnTo>
                    <a:pt x="307" y="244"/>
                  </a:lnTo>
                  <a:lnTo>
                    <a:pt x="307" y="244"/>
                  </a:lnTo>
                  <a:lnTo>
                    <a:pt x="307" y="244"/>
                  </a:lnTo>
                  <a:lnTo>
                    <a:pt x="307" y="244"/>
                  </a:lnTo>
                  <a:lnTo>
                    <a:pt x="309" y="246"/>
                  </a:lnTo>
                  <a:lnTo>
                    <a:pt x="309" y="246"/>
                  </a:lnTo>
                  <a:lnTo>
                    <a:pt x="309" y="246"/>
                  </a:lnTo>
                  <a:lnTo>
                    <a:pt x="309" y="246"/>
                  </a:lnTo>
                  <a:lnTo>
                    <a:pt x="307" y="246"/>
                  </a:lnTo>
                  <a:lnTo>
                    <a:pt x="307" y="246"/>
                  </a:lnTo>
                  <a:lnTo>
                    <a:pt x="307" y="246"/>
                  </a:lnTo>
                  <a:lnTo>
                    <a:pt x="307" y="244"/>
                  </a:lnTo>
                  <a:lnTo>
                    <a:pt x="307" y="244"/>
                  </a:lnTo>
                  <a:lnTo>
                    <a:pt x="307" y="244"/>
                  </a:lnTo>
                  <a:lnTo>
                    <a:pt x="305" y="242"/>
                  </a:lnTo>
                  <a:lnTo>
                    <a:pt x="305" y="242"/>
                  </a:lnTo>
                  <a:lnTo>
                    <a:pt x="305" y="242"/>
                  </a:lnTo>
                  <a:lnTo>
                    <a:pt x="305" y="242"/>
                  </a:lnTo>
                  <a:lnTo>
                    <a:pt x="305" y="242"/>
                  </a:lnTo>
                  <a:lnTo>
                    <a:pt x="305" y="242"/>
                  </a:lnTo>
                  <a:lnTo>
                    <a:pt x="302" y="242"/>
                  </a:lnTo>
                  <a:lnTo>
                    <a:pt x="302" y="242"/>
                  </a:lnTo>
                  <a:lnTo>
                    <a:pt x="302" y="242"/>
                  </a:lnTo>
                  <a:lnTo>
                    <a:pt x="302" y="239"/>
                  </a:lnTo>
                  <a:lnTo>
                    <a:pt x="302" y="239"/>
                  </a:lnTo>
                  <a:lnTo>
                    <a:pt x="302" y="239"/>
                  </a:lnTo>
                  <a:lnTo>
                    <a:pt x="300" y="239"/>
                  </a:lnTo>
                  <a:lnTo>
                    <a:pt x="300" y="239"/>
                  </a:lnTo>
                  <a:lnTo>
                    <a:pt x="300" y="237"/>
                  </a:lnTo>
                  <a:lnTo>
                    <a:pt x="300" y="237"/>
                  </a:lnTo>
                  <a:lnTo>
                    <a:pt x="300" y="237"/>
                  </a:lnTo>
                  <a:lnTo>
                    <a:pt x="298" y="235"/>
                  </a:lnTo>
                  <a:lnTo>
                    <a:pt x="295" y="235"/>
                  </a:lnTo>
                  <a:lnTo>
                    <a:pt x="295" y="232"/>
                  </a:lnTo>
                  <a:lnTo>
                    <a:pt x="295" y="232"/>
                  </a:lnTo>
                  <a:lnTo>
                    <a:pt x="295" y="230"/>
                  </a:lnTo>
                  <a:lnTo>
                    <a:pt x="295" y="230"/>
                  </a:lnTo>
                  <a:lnTo>
                    <a:pt x="295" y="230"/>
                  </a:lnTo>
                  <a:lnTo>
                    <a:pt x="293" y="230"/>
                  </a:lnTo>
                  <a:lnTo>
                    <a:pt x="291" y="228"/>
                  </a:lnTo>
                  <a:lnTo>
                    <a:pt x="291" y="230"/>
                  </a:lnTo>
                  <a:lnTo>
                    <a:pt x="291" y="230"/>
                  </a:lnTo>
                  <a:lnTo>
                    <a:pt x="291" y="230"/>
                  </a:lnTo>
                  <a:lnTo>
                    <a:pt x="288" y="230"/>
                  </a:lnTo>
                  <a:lnTo>
                    <a:pt x="288" y="228"/>
                  </a:lnTo>
                  <a:lnTo>
                    <a:pt x="288" y="228"/>
                  </a:lnTo>
                  <a:lnTo>
                    <a:pt x="286" y="225"/>
                  </a:lnTo>
                  <a:lnTo>
                    <a:pt x="286" y="225"/>
                  </a:lnTo>
                  <a:lnTo>
                    <a:pt x="286" y="225"/>
                  </a:lnTo>
                  <a:lnTo>
                    <a:pt x="283" y="228"/>
                  </a:lnTo>
                  <a:lnTo>
                    <a:pt x="283" y="228"/>
                  </a:lnTo>
                  <a:lnTo>
                    <a:pt x="279" y="225"/>
                  </a:lnTo>
                  <a:lnTo>
                    <a:pt x="279" y="225"/>
                  </a:lnTo>
                  <a:lnTo>
                    <a:pt x="279" y="223"/>
                  </a:lnTo>
                  <a:lnTo>
                    <a:pt x="276" y="218"/>
                  </a:lnTo>
                  <a:lnTo>
                    <a:pt x="276" y="218"/>
                  </a:lnTo>
                  <a:lnTo>
                    <a:pt x="274" y="216"/>
                  </a:lnTo>
                  <a:lnTo>
                    <a:pt x="274" y="216"/>
                  </a:lnTo>
                  <a:lnTo>
                    <a:pt x="272" y="216"/>
                  </a:lnTo>
                  <a:lnTo>
                    <a:pt x="272" y="216"/>
                  </a:lnTo>
                  <a:lnTo>
                    <a:pt x="272" y="213"/>
                  </a:lnTo>
                  <a:lnTo>
                    <a:pt x="272" y="213"/>
                  </a:lnTo>
                  <a:lnTo>
                    <a:pt x="272" y="211"/>
                  </a:lnTo>
                  <a:lnTo>
                    <a:pt x="269" y="211"/>
                  </a:lnTo>
                  <a:lnTo>
                    <a:pt x="269" y="209"/>
                  </a:lnTo>
                  <a:lnTo>
                    <a:pt x="267" y="206"/>
                  </a:lnTo>
                  <a:lnTo>
                    <a:pt x="265" y="206"/>
                  </a:lnTo>
                  <a:lnTo>
                    <a:pt x="265" y="204"/>
                  </a:lnTo>
                  <a:lnTo>
                    <a:pt x="265" y="201"/>
                  </a:lnTo>
                  <a:lnTo>
                    <a:pt x="265" y="201"/>
                  </a:lnTo>
                  <a:lnTo>
                    <a:pt x="262" y="201"/>
                  </a:lnTo>
                  <a:lnTo>
                    <a:pt x="262" y="201"/>
                  </a:lnTo>
                  <a:lnTo>
                    <a:pt x="262" y="199"/>
                  </a:lnTo>
                  <a:lnTo>
                    <a:pt x="260" y="199"/>
                  </a:lnTo>
                  <a:lnTo>
                    <a:pt x="260" y="197"/>
                  </a:lnTo>
                  <a:lnTo>
                    <a:pt x="260" y="194"/>
                  </a:lnTo>
                  <a:lnTo>
                    <a:pt x="257" y="194"/>
                  </a:lnTo>
                  <a:lnTo>
                    <a:pt x="257" y="192"/>
                  </a:lnTo>
                  <a:lnTo>
                    <a:pt x="255" y="192"/>
                  </a:lnTo>
                  <a:lnTo>
                    <a:pt x="253" y="190"/>
                  </a:lnTo>
                  <a:lnTo>
                    <a:pt x="253" y="187"/>
                  </a:lnTo>
                  <a:lnTo>
                    <a:pt x="253" y="187"/>
                  </a:lnTo>
                  <a:lnTo>
                    <a:pt x="253" y="187"/>
                  </a:lnTo>
                  <a:lnTo>
                    <a:pt x="246" y="185"/>
                  </a:lnTo>
                  <a:lnTo>
                    <a:pt x="241" y="185"/>
                  </a:lnTo>
                  <a:lnTo>
                    <a:pt x="241" y="185"/>
                  </a:lnTo>
                  <a:lnTo>
                    <a:pt x="238" y="185"/>
                  </a:lnTo>
                  <a:lnTo>
                    <a:pt x="236" y="183"/>
                  </a:lnTo>
                  <a:lnTo>
                    <a:pt x="234" y="183"/>
                  </a:lnTo>
                  <a:lnTo>
                    <a:pt x="234" y="183"/>
                  </a:lnTo>
                  <a:lnTo>
                    <a:pt x="234" y="183"/>
                  </a:lnTo>
                  <a:lnTo>
                    <a:pt x="231" y="183"/>
                  </a:lnTo>
                  <a:lnTo>
                    <a:pt x="231" y="183"/>
                  </a:lnTo>
                  <a:lnTo>
                    <a:pt x="231" y="183"/>
                  </a:lnTo>
                  <a:lnTo>
                    <a:pt x="231" y="185"/>
                  </a:lnTo>
                  <a:lnTo>
                    <a:pt x="231" y="183"/>
                  </a:lnTo>
                  <a:lnTo>
                    <a:pt x="231" y="183"/>
                  </a:lnTo>
                  <a:lnTo>
                    <a:pt x="229" y="180"/>
                  </a:lnTo>
                  <a:lnTo>
                    <a:pt x="229" y="180"/>
                  </a:lnTo>
                  <a:lnTo>
                    <a:pt x="229" y="180"/>
                  </a:lnTo>
                  <a:lnTo>
                    <a:pt x="229" y="178"/>
                  </a:lnTo>
                  <a:lnTo>
                    <a:pt x="229" y="178"/>
                  </a:lnTo>
                  <a:lnTo>
                    <a:pt x="229" y="178"/>
                  </a:lnTo>
                  <a:lnTo>
                    <a:pt x="229" y="175"/>
                  </a:lnTo>
                  <a:lnTo>
                    <a:pt x="229" y="175"/>
                  </a:lnTo>
                  <a:lnTo>
                    <a:pt x="229" y="175"/>
                  </a:lnTo>
                  <a:lnTo>
                    <a:pt x="229" y="175"/>
                  </a:lnTo>
                  <a:lnTo>
                    <a:pt x="227" y="173"/>
                  </a:lnTo>
                  <a:lnTo>
                    <a:pt x="227" y="173"/>
                  </a:lnTo>
                  <a:lnTo>
                    <a:pt x="227" y="173"/>
                  </a:lnTo>
                  <a:lnTo>
                    <a:pt x="227" y="173"/>
                  </a:lnTo>
                  <a:lnTo>
                    <a:pt x="227" y="173"/>
                  </a:lnTo>
                  <a:lnTo>
                    <a:pt x="227" y="173"/>
                  </a:lnTo>
                  <a:lnTo>
                    <a:pt x="224" y="173"/>
                  </a:lnTo>
                  <a:lnTo>
                    <a:pt x="224" y="173"/>
                  </a:lnTo>
                  <a:lnTo>
                    <a:pt x="224" y="173"/>
                  </a:lnTo>
                  <a:lnTo>
                    <a:pt x="224" y="173"/>
                  </a:lnTo>
                  <a:lnTo>
                    <a:pt x="224" y="173"/>
                  </a:lnTo>
                  <a:lnTo>
                    <a:pt x="222" y="171"/>
                  </a:lnTo>
                  <a:lnTo>
                    <a:pt x="222" y="171"/>
                  </a:lnTo>
                  <a:lnTo>
                    <a:pt x="222" y="171"/>
                  </a:lnTo>
                  <a:lnTo>
                    <a:pt x="222" y="171"/>
                  </a:lnTo>
                  <a:lnTo>
                    <a:pt x="220" y="171"/>
                  </a:lnTo>
                  <a:lnTo>
                    <a:pt x="220" y="171"/>
                  </a:lnTo>
                  <a:lnTo>
                    <a:pt x="220" y="171"/>
                  </a:lnTo>
                  <a:lnTo>
                    <a:pt x="220" y="171"/>
                  </a:lnTo>
                  <a:lnTo>
                    <a:pt x="220" y="168"/>
                  </a:lnTo>
                  <a:lnTo>
                    <a:pt x="220" y="168"/>
                  </a:lnTo>
                  <a:lnTo>
                    <a:pt x="220" y="168"/>
                  </a:lnTo>
                  <a:lnTo>
                    <a:pt x="220" y="168"/>
                  </a:lnTo>
                  <a:lnTo>
                    <a:pt x="217" y="168"/>
                  </a:lnTo>
                  <a:lnTo>
                    <a:pt x="217" y="166"/>
                  </a:lnTo>
                  <a:lnTo>
                    <a:pt x="217" y="166"/>
                  </a:lnTo>
                  <a:lnTo>
                    <a:pt x="217" y="166"/>
                  </a:lnTo>
                  <a:lnTo>
                    <a:pt x="217" y="168"/>
                  </a:lnTo>
                  <a:lnTo>
                    <a:pt x="217" y="168"/>
                  </a:lnTo>
                  <a:lnTo>
                    <a:pt x="217" y="168"/>
                  </a:lnTo>
                  <a:lnTo>
                    <a:pt x="217" y="168"/>
                  </a:lnTo>
                  <a:lnTo>
                    <a:pt x="217" y="168"/>
                  </a:lnTo>
                  <a:lnTo>
                    <a:pt x="217" y="168"/>
                  </a:lnTo>
                  <a:lnTo>
                    <a:pt x="217" y="168"/>
                  </a:lnTo>
                  <a:lnTo>
                    <a:pt x="215" y="168"/>
                  </a:lnTo>
                  <a:lnTo>
                    <a:pt x="215" y="168"/>
                  </a:lnTo>
                  <a:lnTo>
                    <a:pt x="215" y="168"/>
                  </a:lnTo>
                  <a:lnTo>
                    <a:pt x="215" y="168"/>
                  </a:lnTo>
                  <a:lnTo>
                    <a:pt x="215" y="168"/>
                  </a:lnTo>
                  <a:lnTo>
                    <a:pt x="215" y="168"/>
                  </a:lnTo>
                  <a:lnTo>
                    <a:pt x="215" y="168"/>
                  </a:lnTo>
                  <a:lnTo>
                    <a:pt x="215" y="168"/>
                  </a:lnTo>
                  <a:lnTo>
                    <a:pt x="215" y="166"/>
                  </a:lnTo>
                  <a:lnTo>
                    <a:pt x="215" y="166"/>
                  </a:lnTo>
                  <a:lnTo>
                    <a:pt x="212" y="166"/>
                  </a:lnTo>
                  <a:lnTo>
                    <a:pt x="212" y="168"/>
                  </a:lnTo>
                  <a:lnTo>
                    <a:pt x="212" y="168"/>
                  </a:lnTo>
                  <a:lnTo>
                    <a:pt x="212" y="168"/>
                  </a:lnTo>
                  <a:lnTo>
                    <a:pt x="212" y="168"/>
                  </a:lnTo>
                  <a:lnTo>
                    <a:pt x="210" y="168"/>
                  </a:lnTo>
                  <a:lnTo>
                    <a:pt x="210" y="168"/>
                  </a:lnTo>
                  <a:lnTo>
                    <a:pt x="210" y="168"/>
                  </a:lnTo>
                  <a:lnTo>
                    <a:pt x="210" y="166"/>
                  </a:lnTo>
                  <a:lnTo>
                    <a:pt x="210" y="168"/>
                  </a:lnTo>
                  <a:lnTo>
                    <a:pt x="210" y="168"/>
                  </a:lnTo>
                  <a:lnTo>
                    <a:pt x="208" y="171"/>
                  </a:lnTo>
                  <a:lnTo>
                    <a:pt x="208" y="171"/>
                  </a:lnTo>
                  <a:lnTo>
                    <a:pt x="205" y="171"/>
                  </a:lnTo>
                  <a:lnTo>
                    <a:pt x="205" y="173"/>
                  </a:lnTo>
                  <a:lnTo>
                    <a:pt x="205" y="171"/>
                  </a:lnTo>
                  <a:lnTo>
                    <a:pt x="205" y="171"/>
                  </a:lnTo>
                  <a:lnTo>
                    <a:pt x="203" y="171"/>
                  </a:lnTo>
                  <a:lnTo>
                    <a:pt x="201" y="168"/>
                  </a:lnTo>
                  <a:lnTo>
                    <a:pt x="198" y="168"/>
                  </a:lnTo>
                  <a:lnTo>
                    <a:pt x="198" y="168"/>
                  </a:lnTo>
                  <a:lnTo>
                    <a:pt x="198" y="166"/>
                  </a:lnTo>
                  <a:lnTo>
                    <a:pt x="198" y="166"/>
                  </a:lnTo>
                  <a:lnTo>
                    <a:pt x="198" y="166"/>
                  </a:lnTo>
                  <a:lnTo>
                    <a:pt x="198" y="166"/>
                  </a:lnTo>
                  <a:lnTo>
                    <a:pt x="198" y="166"/>
                  </a:lnTo>
                  <a:lnTo>
                    <a:pt x="198" y="166"/>
                  </a:lnTo>
                  <a:lnTo>
                    <a:pt x="198" y="164"/>
                  </a:lnTo>
                  <a:lnTo>
                    <a:pt x="198" y="164"/>
                  </a:lnTo>
                  <a:lnTo>
                    <a:pt x="196" y="164"/>
                  </a:lnTo>
                  <a:lnTo>
                    <a:pt x="196" y="164"/>
                  </a:lnTo>
                  <a:lnTo>
                    <a:pt x="196" y="164"/>
                  </a:lnTo>
                  <a:lnTo>
                    <a:pt x="196" y="164"/>
                  </a:lnTo>
                  <a:lnTo>
                    <a:pt x="196" y="161"/>
                  </a:lnTo>
                  <a:lnTo>
                    <a:pt x="196" y="161"/>
                  </a:lnTo>
                  <a:lnTo>
                    <a:pt x="196" y="161"/>
                  </a:lnTo>
                  <a:lnTo>
                    <a:pt x="196" y="161"/>
                  </a:lnTo>
                  <a:lnTo>
                    <a:pt x="194" y="159"/>
                  </a:lnTo>
                  <a:lnTo>
                    <a:pt x="194" y="159"/>
                  </a:lnTo>
                  <a:lnTo>
                    <a:pt x="194" y="157"/>
                  </a:lnTo>
                  <a:lnTo>
                    <a:pt x="194" y="157"/>
                  </a:lnTo>
                  <a:lnTo>
                    <a:pt x="191" y="157"/>
                  </a:lnTo>
                  <a:lnTo>
                    <a:pt x="191" y="157"/>
                  </a:lnTo>
                  <a:lnTo>
                    <a:pt x="191" y="157"/>
                  </a:lnTo>
                  <a:lnTo>
                    <a:pt x="191" y="157"/>
                  </a:lnTo>
                  <a:lnTo>
                    <a:pt x="191" y="157"/>
                  </a:lnTo>
                  <a:lnTo>
                    <a:pt x="194" y="154"/>
                  </a:lnTo>
                  <a:lnTo>
                    <a:pt x="194" y="154"/>
                  </a:lnTo>
                  <a:lnTo>
                    <a:pt x="194" y="154"/>
                  </a:lnTo>
                  <a:lnTo>
                    <a:pt x="191" y="154"/>
                  </a:lnTo>
                  <a:lnTo>
                    <a:pt x="191" y="154"/>
                  </a:lnTo>
                  <a:lnTo>
                    <a:pt x="191" y="154"/>
                  </a:lnTo>
                  <a:lnTo>
                    <a:pt x="191" y="152"/>
                  </a:lnTo>
                  <a:lnTo>
                    <a:pt x="191" y="152"/>
                  </a:lnTo>
                  <a:lnTo>
                    <a:pt x="194" y="152"/>
                  </a:lnTo>
                  <a:lnTo>
                    <a:pt x="194" y="149"/>
                  </a:lnTo>
                  <a:lnTo>
                    <a:pt x="194" y="149"/>
                  </a:lnTo>
                  <a:lnTo>
                    <a:pt x="194" y="149"/>
                  </a:lnTo>
                  <a:lnTo>
                    <a:pt x="194" y="149"/>
                  </a:lnTo>
                  <a:lnTo>
                    <a:pt x="194" y="147"/>
                  </a:lnTo>
                  <a:lnTo>
                    <a:pt x="194" y="147"/>
                  </a:lnTo>
                  <a:lnTo>
                    <a:pt x="194" y="147"/>
                  </a:lnTo>
                  <a:lnTo>
                    <a:pt x="191" y="147"/>
                  </a:lnTo>
                  <a:lnTo>
                    <a:pt x="191" y="147"/>
                  </a:lnTo>
                  <a:lnTo>
                    <a:pt x="191" y="147"/>
                  </a:lnTo>
                  <a:lnTo>
                    <a:pt x="184" y="142"/>
                  </a:lnTo>
                  <a:lnTo>
                    <a:pt x="184" y="140"/>
                  </a:lnTo>
                  <a:lnTo>
                    <a:pt x="184" y="140"/>
                  </a:lnTo>
                  <a:lnTo>
                    <a:pt x="182" y="140"/>
                  </a:lnTo>
                  <a:lnTo>
                    <a:pt x="182" y="142"/>
                  </a:lnTo>
                  <a:lnTo>
                    <a:pt x="182" y="142"/>
                  </a:lnTo>
                  <a:lnTo>
                    <a:pt x="182" y="142"/>
                  </a:lnTo>
                  <a:lnTo>
                    <a:pt x="182" y="140"/>
                  </a:lnTo>
                  <a:lnTo>
                    <a:pt x="182" y="140"/>
                  </a:lnTo>
                  <a:lnTo>
                    <a:pt x="182" y="142"/>
                  </a:lnTo>
                  <a:lnTo>
                    <a:pt x="182" y="142"/>
                  </a:lnTo>
                  <a:lnTo>
                    <a:pt x="179" y="142"/>
                  </a:lnTo>
                  <a:lnTo>
                    <a:pt x="179" y="142"/>
                  </a:lnTo>
                  <a:lnTo>
                    <a:pt x="179" y="142"/>
                  </a:lnTo>
                  <a:lnTo>
                    <a:pt x="179" y="145"/>
                  </a:lnTo>
                  <a:lnTo>
                    <a:pt x="179" y="145"/>
                  </a:lnTo>
                  <a:lnTo>
                    <a:pt x="177" y="145"/>
                  </a:lnTo>
                  <a:lnTo>
                    <a:pt x="177" y="145"/>
                  </a:lnTo>
                  <a:lnTo>
                    <a:pt x="177" y="145"/>
                  </a:lnTo>
                  <a:lnTo>
                    <a:pt x="177" y="147"/>
                  </a:lnTo>
                  <a:lnTo>
                    <a:pt x="177" y="147"/>
                  </a:lnTo>
                  <a:lnTo>
                    <a:pt x="177" y="147"/>
                  </a:lnTo>
                  <a:lnTo>
                    <a:pt x="177" y="152"/>
                  </a:lnTo>
                  <a:lnTo>
                    <a:pt x="177" y="152"/>
                  </a:lnTo>
                  <a:lnTo>
                    <a:pt x="179" y="154"/>
                  </a:lnTo>
                  <a:lnTo>
                    <a:pt x="179" y="152"/>
                  </a:lnTo>
                  <a:lnTo>
                    <a:pt x="179" y="152"/>
                  </a:lnTo>
                  <a:lnTo>
                    <a:pt x="179" y="152"/>
                  </a:lnTo>
                  <a:lnTo>
                    <a:pt x="179" y="152"/>
                  </a:lnTo>
                  <a:lnTo>
                    <a:pt x="182" y="154"/>
                  </a:lnTo>
                  <a:lnTo>
                    <a:pt x="182" y="157"/>
                  </a:lnTo>
                  <a:lnTo>
                    <a:pt x="182" y="157"/>
                  </a:lnTo>
                  <a:lnTo>
                    <a:pt x="182" y="159"/>
                  </a:lnTo>
                  <a:lnTo>
                    <a:pt x="179" y="159"/>
                  </a:lnTo>
                  <a:lnTo>
                    <a:pt x="179" y="161"/>
                  </a:lnTo>
                  <a:lnTo>
                    <a:pt x="179" y="161"/>
                  </a:lnTo>
                  <a:lnTo>
                    <a:pt x="179" y="161"/>
                  </a:lnTo>
                  <a:lnTo>
                    <a:pt x="179" y="161"/>
                  </a:lnTo>
                  <a:lnTo>
                    <a:pt x="179" y="164"/>
                  </a:lnTo>
                  <a:lnTo>
                    <a:pt x="179" y="164"/>
                  </a:lnTo>
                  <a:lnTo>
                    <a:pt x="179" y="164"/>
                  </a:lnTo>
                  <a:lnTo>
                    <a:pt x="177" y="164"/>
                  </a:lnTo>
                  <a:lnTo>
                    <a:pt x="177" y="164"/>
                  </a:lnTo>
                  <a:lnTo>
                    <a:pt x="177" y="161"/>
                  </a:lnTo>
                  <a:lnTo>
                    <a:pt x="175" y="164"/>
                  </a:lnTo>
                  <a:lnTo>
                    <a:pt x="175" y="164"/>
                  </a:lnTo>
                  <a:lnTo>
                    <a:pt x="175" y="161"/>
                  </a:lnTo>
                  <a:lnTo>
                    <a:pt x="175" y="161"/>
                  </a:lnTo>
                  <a:lnTo>
                    <a:pt x="175" y="161"/>
                  </a:lnTo>
                  <a:lnTo>
                    <a:pt x="175" y="161"/>
                  </a:lnTo>
                  <a:lnTo>
                    <a:pt x="175" y="161"/>
                  </a:lnTo>
                  <a:lnTo>
                    <a:pt x="175" y="157"/>
                  </a:lnTo>
                  <a:lnTo>
                    <a:pt x="175" y="152"/>
                  </a:lnTo>
                  <a:lnTo>
                    <a:pt x="175" y="152"/>
                  </a:lnTo>
                  <a:lnTo>
                    <a:pt x="175" y="152"/>
                  </a:lnTo>
                  <a:lnTo>
                    <a:pt x="172" y="149"/>
                  </a:lnTo>
                  <a:lnTo>
                    <a:pt x="172" y="149"/>
                  </a:lnTo>
                  <a:lnTo>
                    <a:pt x="172" y="149"/>
                  </a:lnTo>
                  <a:lnTo>
                    <a:pt x="172" y="149"/>
                  </a:lnTo>
                  <a:lnTo>
                    <a:pt x="172" y="149"/>
                  </a:lnTo>
                  <a:lnTo>
                    <a:pt x="170" y="140"/>
                  </a:lnTo>
                  <a:lnTo>
                    <a:pt x="168" y="138"/>
                  </a:lnTo>
                  <a:lnTo>
                    <a:pt x="168" y="138"/>
                  </a:lnTo>
                  <a:lnTo>
                    <a:pt x="165" y="138"/>
                  </a:lnTo>
                  <a:lnTo>
                    <a:pt x="165" y="138"/>
                  </a:lnTo>
                  <a:lnTo>
                    <a:pt x="165" y="138"/>
                  </a:lnTo>
                  <a:lnTo>
                    <a:pt x="163" y="138"/>
                  </a:lnTo>
                  <a:lnTo>
                    <a:pt x="163" y="138"/>
                  </a:lnTo>
                  <a:lnTo>
                    <a:pt x="160" y="138"/>
                  </a:lnTo>
                  <a:lnTo>
                    <a:pt x="160" y="138"/>
                  </a:lnTo>
                  <a:lnTo>
                    <a:pt x="160" y="138"/>
                  </a:lnTo>
                  <a:lnTo>
                    <a:pt x="160" y="135"/>
                  </a:lnTo>
                  <a:lnTo>
                    <a:pt x="160" y="135"/>
                  </a:lnTo>
                  <a:lnTo>
                    <a:pt x="160" y="133"/>
                  </a:lnTo>
                  <a:lnTo>
                    <a:pt x="160" y="133"/>
                  </a:lnTo>
                  <a:lnTo>
                    <a:pt x="160" y="133"/>
                  </a:lnTo>
                  <a:lnTo>
                    <a:pt x="163" y="133"/>
                  </a:lnTo>
                  <a:lnTo>
                    <a:pt x="163" y="133"/>
                  </a:lnTo>
                  <a:lnTo>
                    <a:pt x="163" y="133"/>
                  </a:lnTo>
                  <a:lnTo>
                    <a:pt x="160" y="133"/>
                  </a:lnTo>
                  <a:lnTo>
                    <a:pt x="160" y="133"/>
                  </a:lnTo>
                  <a:lnTo>
                    <a:pt x="160" y="133"/>
                  </a:lnTo>
                  <a:lnTo>
                    <a:pt x="160" y="133"/>
                  </a:lnTo>
                  <a:lnTo>
                    <a:pt x="160" y="130"/>
                  </a:lnTo>
                  <a:lnTo>
                    <a:pt x="160" y="130"/>
                  </a:lnTo>
                  <a:lnTo>
                    <a:pt x="163" y="130"/>
                  </a:lnTo>
                  <a:lnTo>
                    <a:pt x="160" y="128"/>
                  </a:lnTo>
                  <a:lnTo>
                    <a:pt x="160" y="128"/>
                  </a:lnTo>
                  <a:lnTo>
                    <a:pt x="160" y="126"/>
                  </a:lnTo>
                  <a:lnTo>
                    <a:pt x="160" y="126"/>
                  </a:lnTo>
                  <a:lnTo>
                    <a:pt x="158" y="126"/>
                  </a:lnTo>
                  <a:lnTo>
                    <a:pt x="158" y="126"/>
                  </a:lnTo>
                  <a:lnTo>
                    <a:pt x="158" y="123"/>
                  </a:lnTo>
                  <a:lnTo>
                    <a:pt x="160" y="123"/>
                  </a:lnTo>
                  <a:lnTo>
                    <a:pt x="160" y="123"/>
                  </a:lnTo>
                  <a:lnTo>
                    <a:pt x="160" y="123"/>
                  </a:lnTo>
                  <a:lnTo>
                    <a:pt x="158" y="121"/>
                  </a:lnTo>
                  <a:lnTo>
                    <a:pt x="158" y="121"/>
                  </a:lnTo>
                  <a:lnTo>
                    <a:pt x="156" y="121"/>
                  </a:lnTo>
                  <a:lnTo>
                    <a:pt x="156" y="121"/>
                  </a:lnTo>
                  <a:lnTo>
                    <a:pt x="153" y="119"/>
                  </a:lnTo>
                  <a:lnTo>
                    <a:pt x="151" y="116"/>
                  </a:lnTo>
                  <a:lnTo>
                    <a:pt x="151" y="109"/>
                  </a:lnTo>
                  <a:lnTo>
                    <a:pt x="149" y="107"/>
                  </a:lnTo>
                  <a:lnTo>
                    <a:pt x="149" y="104"/>
                  </a:lnTo>
                  <a:lnTo>
                    <a:pt x="149" y="102"/>
                  </a:lnTo>
                  <a:lnTo>
                    <a:pt x="146" y="95"/>
                  </a:lnTo>
                  <a:lnTo>
                    <a:pt x="146" y="95"/>
                  </a:lnTo>
                  <a:lnTo>
                    <a:pt x="146" y="93"/>
                  </a:lnTo>
                  <a:lnTo>
                    <a:pt x="146" y="93"/>
                  </a:lnTo>
                  <a:lnTo>
                    <a:pt x="146" y="93"/>
                  </a:lnTo>
                  <a:lnTo>
                    <a:pt x="146" y="90"/>
                  </a:lnTo>
                  <a:lnTo>
                    <a:pt x="146" y="90"/>
                  </a:lnTo>
                  <a:lnTo>
                    <a:pt x="146" y="90"/>
                  </a:lnTo>
                  <a:lnTo>
                    <a:pt x="146" y="88"/>
                  </a:lnTo>
                  <a:lnTo>
                    <a:pt x="146" y="88"/>
                  </a:lnTo>
                  <a:lnTo>
                    <a:pt x="146" y="86"/>
                  </a:lnTo>
                  <a:lnTo>
                    <a:pt x="146" y="86"/>
                  </a:lnTo>
                  <a:lnTo>
                    <a:pt x="146" y="86"/>
                  </a:lnTo>
                  <a:lnTo>
                    <a:pt x="146" y="86"/>
                  </a:lnTo>
                  <a:lnTo>
                    <a:pt x="146" y="83"/>
                  </a:lnTo>
                  <a:lnTo>
                    <a:pt x="146" y="83"/>
                  </a:lnTo>
                  <a:lnTo>
                    <a:pt x="144" y="83"/>
                  </a:lnTo>
                  <a:lnTo>
                    <a:pt x="144" y="83"/>
                  </a:lnTo>
                  <a:lnTo>
                    <a:pt x="144" y="81"/>
                  </a:lnTo>
                  <a:lnTo>
                    <a:pt x="144" y="83"/>
                  </a:lnTo>
                  <a:lnTo>
                    <a:pt x="144" y="81"/>
                  </a:lnTo>
                  <a:lnTo>
                    <a:pt x="144" y="78"/>
                  </a:lnTo>
                  <a:lnTo>
                    <a:pt x="144" y="78"/>
                  </a:lnTo>
                  <a:lnTo>
                    <a:pt x="144" y="76"/>
                  </a:lnTo>
                  <a:lnTo>
                    <a:pt x="144" y="74"/>
                  </a:lnTo>
                  <a:lnTo>
                    <a:pt x="144" y="71"/>
                  </a:lnTo>
                  <a:lnTo>
                    <a:pt x="144" y="71"/>
                  </a:lnTo>
                  <a:lnTo>
                    <a:pt x="144" y="69"/>
                  </a:lnTo>
                  <a:lnTo>
                    <a:pt x="141" y="64"/>
                  </a:lnTo>
                  <a:lnTo>
                    <a:pt x="141" y="64"/>
                  </a:lnTo>
                  <a:lnTo>
                    <a:pt x="141" y="62"/>
                  </a:lnTo>
                  <a:lnTo>
                    <a:pt x="139" y="59"/>
                  </a:lnTo>
                  <a:lnTo>
                    <a:pt x="139" y="57"/>
                  </a:lnTo>
                  <a:lnTo>
                    <a:pt x="139" y="55"/>
                  </a:lnTo>
                  <a:lnTo>
                    <a:pt x="139" y="55"/>
                  </a:lnTo>
                  <a:lnTo>
                    <a:pt x="137" y="52"/>
                  </a:lnTo>
                  <a:lnTo>
                    <a:pt x="137" y="50"/>
                  </a:lnTo>
                  <a:lnTo>
                    <a:pt x="137" y="48"/>
                  </a:lnTo>
                  <a:lnTo>
                    <a:pt x="137" y="45"/>
                  </a:lnTo>
                  <a:lnTo>
                    <a:pt x="134" y="45"/>
                  </a:lnTo>
                  <a:lnTo>
                    <a:pt x="134" y="43"/>
                  </a:lnTo>
                  <a:lnTo>
                    <a:pt x="134" y="41"/>
                  </a:lnTo>
                  <a:lnTo>
                    <a:pt x="134" y="38"/>
                  </a:lnTo>
                  <a:lnTo>
                    <a:pt x="132" y="33"/>
                  </a:lnTo>
                  <a:lnTo>
                    <a:pt x="130" y="29"/>
                  </a:lnTo>
                  <a:lnTo>
                    <a:pt x="125" y="19"/>
                  </a:lnTo>
                  <a:lnTo>
                    <a:pt x="120" y="12"/>
                  </a:lnTo>
                  <a:lnTo>
                    <a:pt x="120" y="10"/>
                  </a:lnTo>
                  <a:lnTo>
                    <a:pt x="120" y="10"/>
                  </a:lnTo>
                  <a:lnTo>
                    <a:pt x="118" y="10"/>
                  </a:lnTo>
                  <a:lnTo>
                    <a:pt x="118" y="7"/>
                  </a:lnTo>
                  <a:lnTo>
                    <a:pt x="118" y="7"/>
                  </a:lnTo>
                  <a:lnTo>
                    <a:pt x="118" y="7"/>
                  </a:lnTo>
                  <a:lnTo>
                    <a:pt x="115" y="3"/>
                  </a:lnTo>
                  <a:lnTo>
                    <a:pt x="115" y="3"/>
                  </a:lnTo>
                  <a:lnTo>
                    <a:pt x="115" y="0"/>
                  </a:lnTo>
                  <a:lnTo>
                    <a:pt x="115" y="0"/>
                  </a:lnTo>
                  <a:lnTo>
                    <a:pt x="108" y="7"/>
                  </a:lnTo>
                  <a:lnTo>
                    <a:pt x="106" y="10"/>
                  </a:lnTo>
                  <a:lnTo>
                    <a:pt x="104" y="17"/>
                  </a:lnTo>
                  <a:lnTo>
                    <a:pt x="101" y="19"/>
                  </a:lnTo>
                  <a:lnTo>
                    <a:pt x="101" y="22"/>
                  </a:lnTo>
                  <a:lnTo>
                    <a:pt x="97" y="22"/>
                  </a:lnTo>
                  <a:lnTo>
                    <a:pt x="97" y="24"/>
                  </a:lnTo>
                  <a:lnTo>
                    <a:pt x="97" y="24"/>
                  </a:lnTo>
                  <a:lnTo>
                    <a:pt x="97" y="26"/>
                  </a:lnTo>
                  <a:lnTo>
                    <a:pt x="97" y="26"/>
                  </a:lnTo>
                  <a:lnTo>
                    <a:pt x="94" y="26"/>
                  </a:lnTo>
                  <a:lnTo>
                    <a:pt x="94" y="29"/>
                  </a:lnTo>
                  <a:lnTo>
                    <a:pt x="94" y="26"/>
                  </a:lnTo>
                  <a:lnTo>
                    <a:pt x="92" y="26"/>
                  </a:lnTo>
                  <a:lnTo>
                    <a:pt x="92" y="26"/>
                  </a:lnTo>
                  <a:lnTo>
                    <a:pt x="89" y="26"/>
                  </a:lnTo>
                  <a:lnTo>
                    <a:pt x="89" y="26"/>
                  </a:lnTo>
                  <a:lnTo>
                    <a:pt x="89" y="26"/>
                  </a:lnTo>
                  <a:lnTo>
                    <a:pt x="89" y="26"/>
                  </a:lnTo>
                  <a:lnTo>
                    <a:pt x="89" y="26"/>
                  </a:lnTo>
                  <a:lnTo>
                    <a:pt x="89" y="29"/>
                  </a:lnTo>
                  <a:lnTo>
                    <a:pt x="89" y="29"/>
                  </a:lnTo>
                  <a:lnTo>
                    <a:pt x="87" y="31"/>
                  </a:lnTo>
                  <a:lnTo>
                    <a:pt x="87" y="31"/>
                  </a:lnTo>
                  <a:lnTo>
                    <a:pt x="87" y="29"/>
                  </a:lnTo>
                  <a:lnTo>
                    <a:pt x="87" y="29"/>
                  </a:lnTo>
                  <a:lnTo>
                    <a:pt x="87" y="26"/>
                  </a:lnTo>
                  <a:lnTo>
                    <a:pt x="87" y="26"/>
                  </a:lnTo>
                  <a:lnTo>
                    <a:pt x="85" y="26"/>
                  </a:lnTo>
                  <a:lnTo>
                    <a:pt x="85" y="26"/>
                  </a:lnTo>
                  <a:lnTo>
                    <a:pt x="85" y="26"/>
                  </a:lnTo>
                  <a:lnTo>
                    <a:pt x="80" y="29"/>
                  </a:lnTo>
                  <a:lnTo>
                    <a:pt x="78" y="31"/>
                  </a:lnTo>
                  <a:lnTo>
                    <a:pt x="78" y="31"/>
                  </a:lnTo>
                  <a:lnTo>
                    <a:pt x="75" y="33"/>
                  </a:lnTo>
                  <a:lnTo>
                    <a:pt x="75" y="31"/>
                  </a:lnTo>
                  <a:lnTo>
                    <a:pt x="73" y="31"/>
                  </a:lnTo>
                  <a:lnTo>
                    <a:pt x="73" y="31"/>
                  </a:lnTo>
                  <a:lnTo>
                    <a:pt x="71" y="31"/>
                  </a:lnTo>
                  <a:lnTo>
                    <a:pt x="68" y="36"/>
                  </a:lnTo>
                  <a:lnTo>
                    <a:pt x="66" y="36"/>
                  </a:lnTo>
                  <a:lnTo>
                    <a:pt x="63" y="36"/>
                  </a:lnTo>
                  <a:lnTo>
                    <a:pt x="56" y="38"/>
                  </a:lnTo>
                  <a:lnTo>
                    <a:pt x="56" y="38"/>
                  </a:lnTo>
                  <a:lnTo>
                    <a:pt x="56" y="41"/>
                  </a:lnTo>
                  <a:lnTo>
                    <a:pt x="56" y="43"/>
                  </a:lnTo>
                  <a:lnTo>
                    <a:pt x="56" y="43"/>
                  </a:lnTo>
                  <a:lnTo>
                    <a:pt x="56" y="45"/>
                  </a:lnTo>
                  <a:lnTo>
                    <a:pt x="56" y="48"/>
                  </a:lnTo>
                  <a:lnTo>
                    <a:pt x="54" y="50"/>
                  </a:lnTo>
                  <a:lnTo>
                    <a:pt x="54" y="50"/>
                  </a:lnTo>
                  <a:lnTo>
                    <a:pt x="54" y="52"/>
                  </a:lnTo>
                  <a:lnTo>
                    <a:pt x="52" y="55"/>
                  </a:lnTo>
                  <a:lnTo>
                    <a:pt x="47" y="52"/>
                  </a:lnTo>
                  <a:lnTo>
                    <a:pt x="44" y="55"/>
                  </a:lnTo>
                  <a:lnTo>
                    <a:pt x="42" y="55"/>
                  </a:lnTo>
                  <a:lnTo>
                    <a:pt x="40" y="55"/>
                  </a:lnTo>
                  <a:lnTo>
                    <a:pt x="40" y="55"/>
                  </a:lnTo>
                  <a:lnTo>
                    <a:pt x="37" y="55"/>
                  </a:lnTo>
                  <a:lnTo>
                    <a:pt x="35" y="55"/>
                  </a:lnTo>
                  <a:lnTo>
                    <a:pt x="35" y="55"/>
                  </a:lnTo>
                  <a:lnTo>
                    <a:pt x="33" y="55"/>
                  </a:lnTo>
                  <a:lnTo>
                    <a:pt x="33" y="55"/>
                  </a:lnTo>
                  <a:lnTo>
                    <a:pt x="30" y="52"/>
                  </a:lnTo>
                  <a:lnTo>
                    <a:pt x="30" y="52"/>
                  </a:lnTo>
                  <a:lnTo>
                    <a:pt x="30" y="52"/>
                  </a:lnTo>
                  <a:lnTo>
                    <a:pt x="28" y="52"/>
                  </a:lnTo>
                  <a:lnTo>
                    <a:pt x="28" y="52"/>
                  </a:lnTo>
                  <a:lnTo>
                    <a:pt x="28" y="52"/>
                  </a:lnTo>
                  <a:lnTo>
                    <a:pt x="28" y="55"/>
                  </a:lnTo>
                  <a:lnTo>
                    <a:pt x="28" y="55"/>
                  </a:lnTo>
                  <a:lnTo>
                    <a:pt x="28" y="55"/>
                  </a:lnTo>
                  <a:lnTo>
                    <a:pt x="30" y="57"/>
                  </a:lnTo>
                  <a:lnTo>
                    <a:pt x="28" y="57"/>
                  </a:lnTo>
                  <a:lnTo>
                    <a:pt x="28" y="59"/>
                  </a:lnTo>
                  <a:lnTo>
                    <a:pt x="28" y="59"/>
                  </a:lnTo>
                  <a:lnTo>
                    <a:pt x="28" y="62"/>
                  </a:lnTo>
                  <a:lnTo>
                    <a:pt x="28" y="62"/>
                  </a:lnTo>
                  <a:lnTo>
                    <a:pt x="28" y="62"/>
                  </a:lnTo>
                  <a:lnTo>
                    <a:pt x="28" y="64"/>
                  </a:lnTo>
                  <a:lnTo>
                    <a:pt x="28" y="64"/>
                  </a:lnTo>
                  <a:lnTo>
                    <a:pt x="30" y="64"/>
                  </a:lnTo>
                  <a:lnTo>
                    <a:pt x="30" y="64"/>
                  </a:lnTo>
                  <a:lnTo>
                    <a:pt x="30" y="67"/>
                  </a:lnTo>
                  <a:lnTo>
                    <a:pt x="28" y="67"/>
                  </a:lnTo>
                  <a:lnTo>
                    <a:pt x="28" y="67"/>
                  </a:lnTo>
                  <a:lnTo>
                    <a:pt x="28" y="69"/>
                  </a:lnTo>
                  <a:lnTo>
                    <a:pt x="28" y="74"/>
                  </a:lnTo>
                  <a:lnTo>
                    <a:pt x="26" y="74"/>
                  </a:lnTo>
                  <a:lnTo>
                    <a:pt x="26" y="76"/>
                  </a:lnTo>
                  <a:lnTo>
                    <a:pt x="23" y="76"/>
                  </a:lnTo>
                  <a:lnTo>
                    <a:pt x="23" y="76"/>
                  </a:lnTo>
                  <a:lnTo>
                    <a:pt x="23" y="78"/>
                  </a:lnTo>
                  <a:lnTo>
                    <a:pt x="23" y="78"/>
                  </a:lnTo>
                  <a:lnTo>
                    <a:pt x="23" y="81"/>
                  </a:lnTo>
                  <a:lnTo>
                    <a:pt x="23" y="83"/>
                  </a:lnTo>
                  <a:lnTo>
                    <a:pt x="23" y="83"/>
                  </a:lnTo>
                  <a:lnTo>
                    <a:pt x="23" y="86"/>
                  </a:lnTo>
                  <a:lnTo>
                    <a:pt x="23" y="86"/>
                  </a:lnTo>
                  <a:lnTo>
                    <a:pt x="26" y="88"/>
                  </a:lnTo>
                  <a:lnTo>
                    <a:pt x="26" y="88"/>
                  </a:lnTo>
                  <a:lnTo>
                    <a:pt x="26" y="88"/>
                  </a:lnTo>
                  <a:lnTo>
                    <a:pt x="26" y="88"/>
                  </a:lnTo>
                  <a:lnTo>
                    <a:pt x="26" y="90"/>
                  </a:lnTo>
                  <a:lnTo>
                    <a:pt x="26" y="90"/>
                  </a:lnTo>
                  <a:lnTo>
                    <a:pt x="26" y="93"/>
                  </a:lnTo>
                  <a:lnTo>
                    <a:pt x="26" y="93"/>
                  </a:lnTo>
                  <a:lnTo>
                    <a:pt x="28" y="95"/>
                  </a:lnTo>
                  <a:lnTo>
                    <a:pt x="28" y="97"/>
                  </a:lnTo>
                  <a:lnTo>
                    <a:pt x="26" y="97"/>
                  </a:lnTo>
                  <a:lnTo>
                    <a:pt x="23" y="100"/>
                  </a:lnTo>
                  <a:lnTo>
                    <a:pt x="23" y="102"/>
                  </a:lnTo>
                  <a:lnTo>
                    <a:pt x="21" y="107"/>
                  </a:lnTo>
                  <a:lnTo>
                    <a:pt x="18" y="114"/>
                  </a:lnTo>
                  <a:lnTo>
                    <a:pt x="16" y="121"/>
                  </a:lnTo>
                  <a:lnTo>
                    <a:pt x="16" y="123"/>
                  </a:lnTo>
                  <a:lnTo>
                    <a:pt x="11" y="126"/>
                  </a:lnTo>
                  <a:lnTo>
                    <a:pt x="11" y="128"/>
                  </a:lnTo>
                  <a:lnTo>
                    <a:pt x="9" y="138"/>
                  </a:lnTo>
                  <a:lnTo>
                    <a:pt x="9" y="140"/>
                  </a:lnTo>
                  <a:lnTo>
                    <a:pt x="9" y="142"/>
                  </a:lnTo>
                  <a:lnTo>
                    <a:pt x="7" y="145"/>
                  </a:lnTo>
                  <a:lnTo>
                    <a:pt x="7" y="145"/>
                  </a:lnTo>
                  <a:lnTo>
                    <a:pt x="4" y="154"/>
                  </a:lnTo>
                  <a:lnTo>
                    <a:pt x="2" y="154"/>
                  </a:lnTo>
                  <a:lnTo>
                    <a:pt x="0" y="159"/>
                  </a:lnTo>
                  <a:lnTo>
                    <a:pt x="0" y="159"/>
                  </a:lnTo>
                  <a:lnTo>
                    <a:pt x="0" y="161"/>
                  </a:lnTo>
                  <a:lnTo>
                    <a:pt x="0" y="166"/>
                  </a:lnTo>
                  <a:lnTo>
                    <a:pt x="0" y="175"/>
                  </a:lnTo>
                  <a:lnTo>
                    <a:pt x="0" y="178"/>
                  </a:lnTo>
                  <a:lnTo>
                    <a:pt x="2" y="185"/>
                  </a:lnTo>
                  <a:lnTo>
                    <a:pt x="2" y="190"/>
                  </a:lnTo>
                  <a:lnTo>
                    <a:pt x="2" y="197"/>
                  </a:lnTo>
                  <a:lnTo>
                    <a:pt x="4" y="209"/>
                  </a:lnTo>
                  <a:lnTo>
                    <a:pt x="4" y="209"/>
                  </a:lnTo>
                  <a:lnTo>
                    <a:pt x="7" y="206"/>
                  </a:lnTo>
                  <a:lnTo>
                    <a:pt x="7" y="206"/>
                  </a:lnTo>
                  <a:lnTo>
                    <a:pt x="7" y="206"/>
                  </a:lnTo>
                  <a:lnTo>
                    <a:pt x="9" y="206"/>
                  </a:lnTo>
                  <a:lnTo>
                    <a:pt x="9" y="206"/>
                  </a:lnTo>
                  <a:lnTo>
                    <a:pt x="11" y="204"/>
                  </a:lnTo>
                  <a:lnTo>
                    <a:pt x="11" y="204"/>
                  </a:lnTo>
                  <a:lnTo>
                    <a:pt x="14" y="204"/>
                  </a:lnTo>
                  <a:lnTo>
                    <a:pt x="14" y="204"/>
                  </a:lnTo>
                  <a:lnTo>
                    <a:pt x="16" y="204"/>
                  </a:lnTo>
                  <a:lnTo>
                    <a:pt x="16" y="204"/>
                  </a:lnTo>
                  <a:lnTo>
                    <a:pt x="18" y="204"/>
                  </a:lnTo>
                  <a:lnTo>
                    <a:pt x="21" y="204"/>
                  </a:lnTo>
                  <a:lnTo>
                    <a:pt x="26" y="206"/>
                  </a:lnTo>
                  <a:lnTo>
                    <a:pt x="26" y="206"/>
                  </a:lnTo>
                  <a:lnTo>
                    <a:pt x="28" y="206"/>
                  </a:lnTo>
                  <a:lnTo>
                    <a:pt x="28" y="206"/>
                  </a:lnTo>
                  <a:lnTo>
                    <a:pt x="28" y="206"/>
                  </a:lnTo>
                  <a:lnTo>
                    <a:pt x="28" y="209"/>
                  </a:lnTo>
                  <a:lnTo>
                    <a:pt x="30" y="209"/>
                  </a:lnTo>
                  <a:lnTo>
                    <a:pt x="30" y="209"/>
                  </a:lnTo>
                  <a:lnTo>
                    <a:pt x="30" y="209"/>
                  </a:lnTo>
                  <a:lnTo>
                    <a:pt x="30" y="206"/>
                  </a:lnTo>
                  <a:lnTo>
                    <a:pt x="30" y="206"/>
                  </a:lnTo>
                  <a:lnTo>
                    <a:pt x="33" y="206"/>
                  </a:lnTo>
                  <a:lnTo>
                    <a:pt x="33" y="206"/>
                  </a:lnTo>
                  <a:lnTo>
                    <a:pt x="33" y="206"/>
                  </a:lnTo>
                  <a:lnTo>
                    <a:pt x="33" y="206"/>
                  </a:lnTo>
                  <a:lnTo>
                    <a:pt x="35" y="204"/>
                  </a:lnTo>
                  <a:lnTo>
                    <a:pt x="35" y="204"/>
                  </a:lnTo>
                  <a:lnTo>
                    <a:pt x="35" y="201"/>
                  </a:lnTo>
                  <a:lnTo>
                    <a:pt x="35" y="201"/>
                  </a:lnTo>
                  <a:lnTo>
                    <a:pt x="35" y="199"/>
                  </a:lnTo>
                  <a:lnTo>
                    <a:pt x="35" y="199"/>
                  </a:lnTo>
                  <a:lnTo>
                    <a:pt x="37" y="197"/>
                  </a:lnTo>
                  <a:lnTo>
                    <a:pt x="40" y="197"/>
                  </a:lnTo>
                  <a:lnTo>
                    <a:pt x="42" y="197"/>
                  </a:lnTo>
                  <a:lnTo>
                    <a:pt x="44" y="197"/>
                  </a:lnTo>
                  <a:lnTo>
                    <a:pt x="44" y="197"/>
                  </a:lnTo>
                  <a:lnTo>
                    <a:pt x="47" y="199"/>
                  </a:lnTo>
                  <a:lnTo>
                    <a:pt x="47" y="199"/>
                  </a:lnTo>
                  <a:lnTo>
                    <a:pt x="49" y="201"/>
                  </a:lnTo>
                  <a:lnTo>
                    <a:pt x="49" y="201"/>
                  </a:lnTo>
                  <a:lnTo>
                    <a:pt x="52" y="204"/>
                  </a:lnTo>
                  <a:lnTo>
                    <a:pt x="52" y="204"/>
                  </a:lnTo>
                  <a:lnTo>
                    <a:pt x="52" y="204"/>
                  </a:lnTo>
                  <a:lnTo>
                    <a:pt x="52" y="206"/>
                  </a:lnTo>
                  <a:lnTo>
                    <a:pt x="52" y="206"/>
                  </a:lnTo>
                  <a:lnTo>
                    <a:pt x="54" y="209"/>
                  </a:lnTo>
                  <a:lnTo>
                    <a:pt x="54" y="209"/>
                  </a:lnTo>
                  <a:lnTo>
                    <a:pt x="54" y="209"/>
                  </a:lnTo>
                  <a:lnTo>
                    <a:pt x="54" y="211"/>
                  </a:lnTo>
                  <a:lnTo>
                    <a:pt x="54" y="211"/>
                  </a:lnTo>
                  <a:lnTo>
                    <a:pt x="56" y="211"/>
                  </a:lnTo>
                  <a:lnTo>
                    <a:pt x="56" y="211"/>
                  </a:lnTo>
                  <a:lnTo>
                    <a:pt x="56" y="211"/>
                  </a:lnTo>
                  <a:lnTo>
                    <a:pt x="56" y="213"/>
                  </a:lnTo>
                  <a:lnTo>
                    <a:pt x="56" y="213"/>
                  </a:lnTo>
                  <a:lnTo>
                    <a:pt x="56" y="213"/>
                  </a:lnTo>
                  <a:lnTo>
                    <a:pt x="56" y="216"/>
                  </a:lnTo>
                  <a:lnTo>
                    <a:pt x="59" y="216"/>
                  </a:lnTo>
                  <a:lnTo>
                    <a:pt x="59" y="216"/>
                  </a:lnTo>
                  <a:lnTo>
                    <a:pt x="59" y="216"/>
                  </a:lnTo>
                  <a:lnTo>
                    <a:pt x="61" y="211"/>
                  </a:lnTo>
                  <a:lnTo>
                    <a:pt x="63" y="204"/>
                  </a:lnTo>
                  <a:lnTo>
                    <a:pt x="68" y="197"/>
                  </a:lnTo>
                  <a:lnTo>
                    <a:pt x="71" y="187"/>
                  </a:lnTo>
                  <a:lnTo>
                    <a:pt x="75" y="180"/>
                  </a:lnTo>
                  <a:lnTo>
                    <a:pt x="78" y="173"/>
                  </a:lnTo>
                  <a:lnTo>
                    <a:pt x="78" y="175"/>
                  </a:lnTo>
                  <a:lnTo>
                    <a:pt x="78" y="175"/>
                  </a:lnTo>
                  <a:lnTo>
                    <a:pt x="80" y="178"/>
                  </a:lnTo>
                  <a:lnTo>
                    <a:pt x="80" y="178"/>
                  </a:lnTo>
                  <a:lnTo>
                    <a:pt x="80" y="178"/>
                  </a:lnTo>
                  <a:lnTo>
                    <a:pt x="80" y="178"/>
                  </a:lnTo>
                  <a:lnTo>
                    <a:pt x="80" y="178"/>
                  </a:lnTo>
                  <a:lnTo>
                    <a:pt x="80" y="178"/>
                  </a:lnTo>
                  <a:lnTo>
                    <a:pt x="80" y="180"/>
                  </a:lnTo>
                  <a:lnTo>
                    <a:pt x="80" y="180"/>
                  </a:lnTo>
                  <a:lnTo>
                    <a:pt x="80" y="180"/>
                  </a:lnTo>
                  <a:lnTo>
                    <a:pt x="80" y="180"/>
                  </a:lnTo>
                  <a:lnTo>
                    <a:pt x="82" y="180"/>
                  </a:lnTo>
                  <a:lnTo>
                    <a:pt x="82" y="180"/>
                  </a:lnTo>
                  <a:lnTo>
                    <a:pt x="82" y="180"/>
                  </a:lnTo>
                  <a:lnTo>
                    <a:pt x="82" y="183"/>
                  </a:lnTo>
                  <a:lnTo>
                    <a:pt x="82" y="183"/>
                  </a:lnTo>
                  <a:lnTo>
                    <a:pt x="82" y="183"/>
                  </a:lnTo>
                  <a:lnTo>
                    <a:pt x="89" y="185"/>
                  </a:lnTo>
                  <a:lnTo>
                    <a:pt x="89" y="185"/>
                  </a:lnTo>
                  <a:lnTo>
                    <a:pt x="94" y="185"/>
                  </a:lnTo>
                  <a:lnTo>
                    <a:pt x="94" y="185"/>
                  </a:lnTo>
                  <a:lnTo>
                    <a:pt x="94" y="185"/>
                  </a:lnTo>
                  <a:lnTo>
                    <a:pt x="97" y="185"/>
                  </a:lnTo>
                  <a:lnTo>
                    <a:pt x="97" y="187"/>
                  </a:lnTo>
                  <a:lnTo>
                    <a:pt x="97" y="187"/>
                  </a:lnTo>
                  <a:lnTo>
                    <a:pt x="97" y="187"/>
                  </a:lnTo>
                  <a:lnTo>
                    <a:pt x="97" y="190"/>
                  </a:lnTo>
                  <a:lnTo>
                    <a:pt x="97" y="190"/>
                  </a:lnTo>
                  <a:lnTo>
                    <a:pt x="99" y="190"/>
                  </a:lnTo>
                  <a:lnTo>
                    <a:pt x="99" y="190"/>
                  </a:lnTo>
                  <a:lnTo>
                    <a:pt x="99" y="190"/>
                  </a:lnTo>
                  <a:lnTo>
                    <a:pt x="99" y="192"/>
                  </a:lnTo>
                  <a:lnTo>
                    <a:pt x="99" y="194"/>
                  </a:lnTo>
                  <a:lnTo>
                    <a:pt x="101" y="194"/>
                  </a:lnTo>
                  <a:lnTo>
                    <a:pt x="101" y="194"/>
                  </a:lnTo>
                  <a:lnTo>
                    <a:pt x="104" y="197"/>
                  </a:lnTo>
                  <a:lnTo>
                    <a:pt x="104" y="197"/>
                  </a:lnTo>
                  <a:lnTo>
                    <a:pt x="104" y="199"/>
                  </a:lnTo>
                  <a:lnTo>
                    <a:pt x="106" y="199"/>
                  </a:lnTo>
                  <a:lnTo>
                    <a:pt x="106" y="199"/>
                  </a:lnTo>
                  <a:lnTo>
                    <a:pt x="106" y="199"/>
                  </a:lnTo>
                  <a:lnTo>
                    <a:pt x="106" y="199"/>
                  </a:lnTo>
                  <a:lnTo>
                    <a:pt x="108" y="199"/>
                  </a:lnTo>
                  <a:lnTo>
                    <a:pt x="113" y="199"/>
                  </a:lnTo>
                  <a:lnTo>
                    <a:pt x="115" y="199"/>
                  </a:lnTo>
                  <a:lnTo>
                    <a:pt x="118" y="197"/>
                  </a:lnTo>
                  <a:lnTo>
                    <a:pt x="120" y="197"/>
                  </a:lnTo>
                  <a:lnTo>
                    <a:pt x="120" y="197"/>
                  </a:lnTo>
                  <a:lnTo>
                    <a:pt x="123" y="197"/>
                  </a:lnTo>
                  <a:lnTo>
                    <a:pt x="123" y="197"/>
                  </a:lnTo>
                  <a:lnTo>
                    <a:pt x="123" y="197"/>
                  </a:lnTo>
                  <a:lnTo>
                    <a:pt x="127" y="194"/>
                  </a:lnTo>
                  <a:lnTo>
                    <a:pt x="130" y="194"/>
                  </a:lnTo>
                  <a:lnTo>
                    <a:pt x="130" y="194"/>
                  </a:lnTo>
                  <a:lnTo>
                    <a:pt x="132" y="192"/>
                  </a:lnTo>
                  <a:lnTo>
                    <a:pt x="134" y="192"/>
                  </a:lnTo>
                  <a:lnTo>
                    <a:pt x="134" y="192"/>
                  </a:lnTo>
                  <a:lnTo>
                    <a:pt x="137" y="190"/>
                  </a:lnTo>
                  <a:lnTo>
                    <a:pt x="137" y="190"/>
                  </a:lnTo>
                  <a:lnTo>
                    <a:pt x="137" y="187"/>
                  </a:lnTo>
                  <a:lnTo>
                    <a:pt x="137" y="187"/>
                  </a:lnTo>
                  <a:lnTo>
                    <a:pt x="137" y="187"/>
                  </a:lnTo>
                  <a:lnTo>
                    <a:pt x="137" y="187"/>
                  </a:lnTo>
                  <a:lnTo>
                    <a:pt x="139" y="187"/>
                  </a:lnTo>
                  <a:lnTo>
                    <a:pt x="141" y="187"/>
                  </a:lnTo>
                  <a:lnTo>
                    <a:pt x="141" y="187"/>
                  </a:lnTo>
                  <a:lnTo>
                    <a:pt x="141" y="187"/>
                  </a:lnTo>
                  <a:lnTo>
                    <a:pt x="144" y="190"/>
                  </a:lnTo>
                  <a:lnTo>
                    <a:pt x="144" y="190"/>
                  </a:lnTo>
                  <a:lnTo>
                    <a:pt x="144" y="192"/>
                  </a:lnTo>
                  <a:lnTo>
                    <a:pt x="146" y="197"/>
                  </a:lnTo>
                  <a:lnTo>
                    <a:pt x="149" y="199"/>
                  </a:lnTo>
                  <a:lnTo>
                    <a:pt x="149" y="199"/>
                  </a:lnTo>
                  <a:lnTo>
                    <a:pt x="151" y="197"/>
                  </a:lnTo>
                  <a:lnTo>
                    <a:pt x="151" y="194"/>
                  </a:lnTo>
                  <a:lnTo>
                    <a:pt x="151" y="194"/>
                  </a:lnTo>
                  <a:lnTo>
                    <a:pt x="156" y="197"/>
                  </a:lnTo>
                  <a:lnTo>
                    <a:pt x="156" y="197"/>
                  </a:lnTo>
                  <a:lnTo>
                    <a:pt x="160" y="194"/>
                  </a:lnTo>
                  <a:lnTo>
                    <a:pt x="163" y="194"/>
                  </a:lnTo>
                  <a:lnTo>
                    <a:pt x="163" y="192"/>
                  </a:lnTo>
                  <a:lnTo>
                    <a:pt x="163" y="192"/>
                  </a:lnTo>
                  <a:lnTo>
                    <a:pt x="165" y="192"/>
                  </a:lnTo>
                  <a:lnTo>
                    <a:pt x="165" y="192"/>
                  </a:lnTo>
                  <a:lnTo>
                    <a:pt x="168" y="192"/>
                  </a:lnTo>
                  <a:lnTo>
                    <a:pt x="168" y="194"/>
                  </a:lnTo>
                  <a:lnTo>
                    <a:pt x="168" y="194"/>
                  </a:lnTo>
                  <a:lnTo>
                    <a:pt x="168" y="194"/>
                  </a:lnTo>
                  <a:lnTo>
                    <a:pt x="172" y="194"/>
                  </a:lnTo>
                  <a:lnTo>
                    <a:pt x="172" y="194"/>
                  </a:lnTo>
                  <a:lnTo>
                    <a:pt x="175" y="194"/>
                  </a:lnTo>
                  <a:lnTo>
                    <a:pt x="175" y="194"/>
                  </a:lnTo>
                  <a:lnTo>
                    <a:pt x="177" y="194"/>
                  </a:lnTo>
                  <a:lnTo>
                    <a:pt x="179" y="194"/>
                  </a:lnTo>
                  <a:lnTo>
                    <a:pt x="179" y="197"/>
                  </a:lnTo>
                  <a:lnTo>
                    <a:pt x="184" y="199"/>
                  </a:lnTo>
                  <a:lnTo>
                    <a:pt x="184" y="199"/>
                  </a:lnTo>
                  <a:lnTo>
                    <a:pt x="184" y="199"/>
                  </a:lnTo>
                  <a:lnTo>
                    <a:pt x="186" y="199"/>
                  </a:lnTo>
                  <a:lnTo>
                    <a:pt x="189" y="197"/>
                  </a:lnTo>
                  <a:lnTo>
                    <a:pt x="189" y="197"/>
                  </a:lnTo>
                  <a:lnTo>
                    <a:pt x="189" y="197"/>
                  </a:lnTo>
                  <a:lnTo>
                    <a:pt x="191" y="197"/>
                  </a:lnTo>
                  <a:lnTo>
                    <a:pt x="191" y="197"/>
                  </a:lnTo>
                  <a:lnTo>
                    <a:pt x="194" y="197"/>
                  </a:lnTo>
                  <a:lnTo>
                    <a:pt x="196" y="197"/>
                  </a:lnTo>
                  <a:lnTo>
                    <a:pt x="201" y="197"/>
                  </a:lnTo>
                  <a:lnTo>
                    <a:pt x="203" y="199"/>
                  </a:lnTo>
                  <a:lnTo>
                    <a:pt x="205" y="199"/>
                  </a:lnTo>
                  <a:lnTo>
                    <a:pt x="208" y="204"/>
                  </a:lnTo>
                  <a:lnTo>
                    <a:pt x="212" y="206"/>
                  </a:lnTo>
                  <a:lnTo>
                    <a:pt x="215" y="209"/>
                  </a:lnTo>
                  <a:lnTo>
                    <a:pt x="222" y="211"/>
                  </a:lnTo>
                  <a:lnTo>
                    <a:pt x="222" y="211"/>
                  </a:lnTo>
                  <a:lnTo>
                    <a:pt x="227" y="213"/>
                  </a:lnTo>
                  <a:lnTo>
                    <a:pt x="231" y="213"/>
                  </a:lnTo>
                  <a:lnTo>
                    <a:pt x="234" y="216"/>
                  </a:lnTo>
                  <a:lnTo>
                    <a:pt x="241" y="223"/>
                  </a:lnTo>
                  <a:lnTo>
                    <a:pt x="246" y="230"/>
                  </a:lnTo>
                  <a:lnTo>
                    <a:pt x="250" y="237"/>
                  </a:lnTo>
                  <a:lnTo>
                    <a:pt x="253" y="244"/>
                  </a:lnTo>
                  <a:lnTo>
                    <a:pt x="255" y="244"/>
                  </a:lnTo>
                  <a:lnTo>
                    <a:pt x="262" y="249"/>
                  </a:lnTo>
                  <a:lnTo>
                    <a:pt x="272" y="256"/>
                  </a:lnTo>
                  <a:lnTo>
                    <a:pt x="276" y="261"/>
                  </a:lnTo>
                  <a:lnTo>
                    <a:pt x="281" y="263"/>
                  </a:lnTo>
                  <a:lnTo>
                    <a:pt x="283" y="265"/>
                  </a:lnTo>
                  <a:lnTo>
                    <a:pt x="286" y="268"/>
                  </a:lnTo>
                  <a:lnTo>
                    <a:pt x="286" y="270"/>
                  </a:lnTo>
                  <a:lnTo>
                    <a:pt x="291" y="280"/>
                  </a:lnTo>
                  <a:lnTo>
                    <a:pt x="293" y="284"/>
                  </a:lnTo>
                  <a:lnTo>
                    <a:pt x="298" y="287"/>
                  </a:lnTo>
                  <a:lnTo>
                    <a:pt x="300" y="287"/>
                  </a:lnTo>
                  <a:lnTo>
                    <a:pt x="305" y="289"/>
                  </a:lnTo>
                  <a:lnTo>
                    <a:pt x="307" y="291"/>
                  </a:lnTo>
                  <a:lnTo>
                    <a:pt x="309" y="296"/>
                  </a:lnTo>
                  <a:lnTo>
                    <a:pt x="314" y="303"/>
                  </a:lnTo>
                  <a:lnTo>
                    <a:pt x="317" y="306"/>
                  </a:lnTo>
                  <a:lnTo>
                    <a:pt x="319" y="303"/>
                  </a:lnTo>
                  <a:lnTo>
                    <a:pt x="321" y="303"/>
                  </a:lnTo>
                  <a:lnTo>
                    <a:pt x="321" y="303"/>
                  </a:lnTo>
                  <a:lnTo>
                    <a:pt x="324" y="303"/>
                  </a:lnTo>
                  <a:lnTo>
                    <a:pt x="333" y="313"/>
                  </a:lnTo>
                  <a:lnTo>
                    <a:pt x="333" y="310"/>
                  </a:lnTo>
                  <a:lnTo>
                    <a:pt x="333" y="310"/>
                  </a:lnTo>
                  <a:lnTo>
                    <a:pt x="336" y="310"/>
                  </a:lnTo>
                  <a:lnTo>
                    <a:pt x="336" y="308"/>
                  </a:lnTo>
                  <a:lnTo>
                    <a:pt x="338" y="308"/>
                  </a:lnTo>
                  <a:lnTo>
                    <a:pt x="338" y="308"/>
                  </a:lnTo>
                  <a:lnTo>
                    <a:pt x="340" y="308"/>
                  </a:lnTo>
                  <a:lnTo>
                    <a:pt x="340" y="306"/>
                  </a:lnTo>
                  <a:lnTo>
                    <a:pt x="338" y="306"/>
                  </a:lnTo>
                  <a:lnTo>
                    <a:pt x="338" y="303"/>
                  </a:lnTo>
                  <a:lnTo>
                    <a:pt x="340" y="301"/>
                  </a:lnTo>
                  <a:lnTo>
                    <a:pt x="343" y="299"/>
                  </a:lnTo>
                  <a:lnTo>
                    <a:pt x="343" y="296"/>
                  </a:lnTo>
                  <a:lnTo>
                    <a:pt x="343" y="296"/>
                  </a:lnTo>
                  <a:lnTo>
                    <a:pt x="345" y="299"/>
                  </a:lnTo>
                  <a:lnTo>
                    <a:pt x="345" y="299"/>
                  </a:lnTo>
                  <a:lnTo>
                    <a:pt x="357" y="294"/>
                  </a:lnTo>
                  <a:lnTo>
                    <a:pt x="357" y="291"/>
                  </a:lnTo>
                  <a:lnTo>
                    <a:pt x="354" y="289"/>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3" name="Freeform 105">
              <a:extLst>
                <a:ext uri="{FF2B5EF4-FFF2-40B4-BE49-F238E27FC236}">
                  <a16:creationId xmlns:a16="http://schemas.microsoft.com/office/drawing/2014/main" id="{8D7140F5-B0AA-C342-115F-AD4722EB3656}"/>
                </a:ext>
              </a:extLst>
            </p:cNvPr>
            <p:cNvSpPr>
              <a:spLocks noEditPoints="1"/>
            </p:cNvSpPr>
            <p:nvPr/>
          </p:nvSpPr>
          <p:spPr bwMode="auto">
            <a:xfrm>
              <a:off x="7693024" y="3258704"/>
              <a:ext cx="488950" cy="442913"/>
            </a:xfrm>
            <a:custGeom>
              <a:avLst/>
              <a:gdLst>
                <a:gd name="T0" fmla="*/ 178 w 308"/>
                <a:gd name="T1" fmla="*/ 2 h 279"/>
                <a:gd name="T2" fmla="*/ 173 w 308"/>
                <a:gd name="T3" fmla="*/ 2 h 279"/>
                <a:gd name="T4" fmla="*/ 168 w 308"/>
                <a:gd name="T5" fmla="*/ 2 h 279"/>
                <a:gd name="T6" fmla="*/ 164 w 308"/>
                <a:gd name="T7" fmla="*/ 2 h 279"/>
                <a:gd name="T8" fmla="*/ 161 w 308"/>
                <a:gd name="T9" fmla="*/ 14 h 279"/>
                <a:gd name="T10" fmla="*/ 159 w 308"/>
                <a:gd name="T11" fmla="*/ 16 h 279"/>
                <a:gd name="T12" fmla="*/ 157 w 308"/>
                <a:gd name="T13" fmla="*/ 16 h 279"/>
                <a:gd name="T14" fmla="*/ 154 w 308"/>
                <a:gd name="T15" fmla="*/ 19 h 279"/>
                <a:gd name="T16" fmla="*/ 152 w 308"/>
                <a:gd name="T17" fmla="*/ 24 h 279"/>
                <a:gd name="T18" fmla="*/ 152 w 308"/>
                <a:gd name="T19" fmla="*/ 26 h 279"/>
                <a:gd name="T20" fmla="*/ 157 w 308"/>
                <a:gd name="T21" fmla="*/ 28 h 279"/>
                <a:gd name="T22" fmla="*/ 159 w 308"/>
                <a:gd name="T23" fmla="*/ 31 h 279"/>
                <a:gd name="T24" fmla="*/ 164 w 308"/>
                <a:gd name="T25" fmla="*/ 31 h 279"/>
                <a:gd name="T26" fmla="*/ 166 w 308"/>
                <a:gd name="T27" fmla="*/ 31 h 279"/>
                <a:gd name="T28" fmla="*/ 171 w 308"/>
                <a:gd name="T29" fmla="*/ 24 h 279"/>
                <a:gd name="T30" fmla="*/ 173 w 308"/>
                <a:gd name="T31" fmla="*/ 19 h 279"/>
                <a:gd name="T32" fmla="*/ 175 w 308"/>
                <a:gd name="T33" fmla="*/ 14 h 279"/>
                <a:gd name="T34" fmla="*/ 180 w 308"/>
                <a:gd name="T35" fmla="*/ 9 h 279"/>
                <a:gd name="T36" fmla="*/ 180 w 308"/>
                <a:gd name="T37" fmla="*/ 7 h 279"/>
                <a:gd name="T38" fmla="*/ 0 w 308"/>
                <a:gd name="T39" fmla="*/ 277 h 279"/>
                <a:gd name="T40" fmla="*/ 0 w 308"/>
                <a:gd name="T41" fmla="*/ 279 h 279"/>
                <a:gd name="T42" fmla="*/ 3 w 308"/>
                <a:gd name="T43" fmla="*/ 277 h 279"/>
                <a:gd name="T44" fmla="*/ 308 w 308"/>
                <a:gd name="T45" fmla="*/ 121 h 279"/>
                <a:gd name="T46" fmla="*/ 306 w 308"/>
                <a:gd name="T47" fmla="*/ 87 h 279"/>
                <a:gd name="T48" fmla="*/ 258 w 308"/>
                <a:gd name="T49" fmla="*/ 87 h 279"/>
                <a:gd name="T50" fmla="*/ 235 w 308"/>
                <a:gd name="T51" fmla="*/ 85 h 279"/>
                <a:gd name="T52" fmla="*/ 227 w 308"/>
                <a:gd name="T53" fmla="*/ 83 h 279"/>
                <a:gd name="T54" fmla="*/ 225 w 308"/>
                <a:gd name="T55" fmla="*/ 78 h 279"/>
                <a:gd name="T56" fmla="*/ 223 w 308"/>
                <a:gd name="T57" fmla="*/ 78 h 279"/>
                <a:gd name="T58" fmla="*/ 223 w 308"/>
                <a:gd name="T59" fmla="*/ 90 h 279"/>
                <a:gd name="T60" fmla="*/ 223 w 308"/>
                <a:gd name="T61" fmla="*/ 90 h 279"/>
                <a:gd name="T62" fmla="*/ 225 w 308"/>
                <a:gd name="T63" fmla="*/ 97 h 279"/>
                <a:gd name="T64" fmla="*/ 223 w 308"/>
                <a:gd name="T65" fmla="*/ 104 h 279"/>
                <a:gd name="T66" fmla="*/ 223 w 308"/>
                <a:gd name="T67" fmla="*/ 104 h 279"/>
                <a:gd name="T68" fmla="*/ 220 w 308"/>
                <a:gd name="T69" fmla="*/ 106 h 279"/>
                <a:gd name="T70" fmla="*/ 218 w 308"/>
                <a:gd name="T71" fmla="*/ 109 h 279"/>
                <a:gd name="T72" fmla="*/ 216 w 308"/>
                <a:gd name="T73" fmla="*/ 113 h 279"/>
                <a:gd name="T74" fmla="*/ 220 w 308"/>
                <a:gd name="T75" fmla="*/ 116 h 279"/>
                <a:gd name="T76" fmla="*/ 218 w 308"/>
                <a:gd name="T77" fmla="*/ 118 h 279"/>
                <a:gd name="T78" fmla="*/ 216 w 308"/>
                <a:gd name="T79" fmla="*/ 118 h 279"/>
                <a:gd name="T80" fmla="*/ 213 w 308"/>
                <a:gd name="T81" fmla="*/ 121 h 279"/>
                <a:gd name="T82" fmla="*/ 211 w 308"/>
                <a:gd name="T83" fmla="*/ 123 h 279"/>
                <a:gd name="T84" fmla="*/ 206 w 308"/>
                <a:gd name="T85" fmla="*/ 128 h 279"/>
                <a:gd name="T86" fmla="*/ 206 w 308"/>
                <a:gd name="T87" fmla="*/ 132 h 279"/>
                <a:gd name="T88" fmla="*/ 201 w 308"/>
                <a:gd name="T89" fmla="*/ 137 h 279"/>
                <a:gd name="T90" fmla="*/ 201 w 308"/>
                <a:gd name="T91" fmla="*/ 139 h 279"/>
                <a:gd name="T92" fmla="*/ 204 w 308"/>
                <a:gd name="T93" fmla="*/ 142 h 279"/>
                <a:gd name="T94" fmla="*/ 209 w 308"/>
                <a:gd name="T95" fmla="*/ 142 h 279"/>
                <a:gd name="T96" fmla="*/ 211 w 308"/>
                <a:gd name="T97" fmla="*/ 142 h 279"/>
                <a:gd name="T98" fmla="*/ 213 w 308"/>
                <a:gd name="T99" fmla="*/ 147 h 279"/>
                <a:gd name="T100" fmla="*/ 218 w 308"/>
                <a:gd name="T101" fmla="*/ 144 h 279"/>
                <a:gd name="T102" fmla="*/ 220 w 308"/>
                <a:gd name="T103" fmla="*/ 142 h 279"/>
                <a:gd name="T104" fmla="*/ 220 w 308"/>
                <a:gd name="T105" fmla="*/ 144 h 279"/>
                <a:gd name="T106" fmla="*/ 225 w 308"/>
                <a:gd name="T107" fmla="*/ 144 h 279"/>
                <a:gd name="T108" fmla="*/ 227 w 308"/>
                <a:gd name="T109" fmla="*/ 144 h 279"/>
                <a:gd name="T110" fmla="*/ 225 w 308"/>
                <a:gd name="T111" fmla="*/ 144 h 279"/>
                <a:gd name="T112" fmla="*/ 225 w 308"/>
                <a:gd name="T113" fmla="*/ 149 h 279"/>
                <a:gd name="T114" fmla="*/ 227 w 308"/>
                <a:gd name="T115" fmla="*/ 149 h 279"/>
                <a:gd name="T116" fmla="*/ 232 w 308"/>
                <a:gd name="T117" fmla="*/ 151 h 279"/>
                <a:gd name="T118" fmla="*/ 235 w 308"/>
                <a:gd name="T119" fmla="*/ 149 h 279"/>
                <a:gd name="T120" fmla="*/ 244 w 308"/>
                <a:gd name="T121" fmla="*/ 149 h 279"/>
                <a:gd name="T122" fmla="*/ 287 w 308"/>
                <a:gd name="T123" fmla="*/ 14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79">
                  <a:moveTo>
                    <a:pt x="180" y="5"/>
                  </a:moveTo>
                  <a:lnTo>
                    <a:pt x="178" y="2"/>
                  </a:lnTo>
                  <a:lnTo>
                    <a:pt x="178" y="2"/>
                  </a:lnTo>
                  <a:lnTo>
                    <a:pt x="178" y="2"/>
                  </a:lnTo>
                  <a:lnTo>
                    <a:pt x="178" y="2"/>
                  </a:lnTo>
                  <a:lnTo>
                    <a:pt x="175" y="2"/>
                  </a:lnTo>
                  <a:lnTo>
                    <a:pt x="173" y="2"/>
                  </a:lnTo>
                  <a:lnTo>
                    <a:pt x="173" y="2"/>
                  </a:lnTo>
                  <a:lnTo>
                    <a:pt x="171" y="2"/>
                  </a:lnTo>
                  <a:lnTo>
                    <a:pt x="171" y="2"/>
                  </a:lnTo>
                  <a:lnTo>
                    <a:pt x="171" y="2"/>
                  </a:lnTo>
                  <a:lnTo>
                    <a:pt x="168" y="2"/>
                  </a:lnTo>
                  <a:lnTo>
                    <a:pt x="168" y="2"/>
                  </a:lnTo>
                  <a:lnTo>
                    <a:pt x="168" y="0"/>
                  </a:lnTo>
                  <a:lnTo>
                    <a:pt x="166" y="2"/>
                  </a:lnTo>
                  <a:lnTo>
                    <a:pt x="164" y="2"/>
                  </a:lnTo>
                  <a:lnTo>
                    <a:pt x="164" y="5"/>
                  </a:lnTo>
                  <a:lnTo>
                    <a:pt x="161" y="7"/>
                  </a:lnTo>
                  <a:lnTo>
                    <a:pt x="161" y="12"/>
                  </a:lnTo>
                  <a:lnTo>
                    <a:pt x="161" y="14"/>
                  </a:lnTo>
                  <a:lnTo>
                    <a:pt x="161" y="14"/>
                  </a:lnTo>
                  <a:lnTo>
                    <a:pt x="159" y="14"/>
                  </a:lnTo>
                  <a:lnTo>
                    <a:pt x="159" y="14"/>
                  </a:lnTo>
                  <a:lnTo>
                    <a:pt x="159" y="16"/>
                  </a:lnTo>
                  <a:lnTo>
                    <a:pt x="159" y="16"/>
                  </a:lnTo>
                  <a:lnTo>
                    <a:pt x="159" y="16"/>
                  </a:lnTo>
                  <a:lnTo>
                    <a:pt x="159" y="19"/>
                  </a:lnTo>
                  <a:lnTo>
                    <a:pt x="157" y="16"/>
                  </a:lnTo>
                  <a:lnTo>
                    <a:pt x="157" y="16"/>
                  </a:lnTo>
                  <a:lnTo>
                    <a:pt x="154" y="19"/>
                  </a:lnTo>
                  <a:lnTo>
                    <a:pt x="154" y="16"/>
                  </a:lnTo>
                  <a:lnTo>
                    <a:pt x="154" y="19"/>
                  </a:lnTo>
                  <a:lnTo>
                    <a:pt x="152" y="19"/>
                  </a:lnTo>
                  <a:lnTo>
                    <a:pt x="152" y="21"/>
                  </a:lnTo>
                  <a:lnTo>
                    <a:pt x="152" y="24"/>
                  </a:lnTo>
                  <a:lnTo>
                    <a:pt x="152" y="24"/>
                  </a:lnTo>
                  <a:lnTo>
                    <a:pt x="152" y="24"/>
                  </a:lnTo>
                  <a:lnTo>
                    <a:pt x="152" y="24"/>
                  </a:lnTo>
                  <a:lnTo>
                    <a:pt x="152" y="26"/>
                  </a:lnTo>
                  <a:lnTo>
                    <a:pt x="152" y="26"/>
                  </a:lnTo>
                  <a:lnTo>
                    <a:pt x="152" y="28"/>
                  </a:lnTo>
                  <a:lnTo>
                    <a:pt x="154" y="28"/>
                  </a:lnTo>
                  <a:lnTo>
                    <a:pt x="154" y="28"/>
                  </a:lnTo>
                  <a:lnTo>
                    <a:pt x="157" y="28"/>
                  </a:lnTo>
                  <a:lnTo>
                    <a:pt x="157" y="28"/>
                  </a:lnTo>
                  <a:lnTo>
                    <a:pt x="159" y="31"/>
                  </a:lnTo>
                  <a:lnTo>
                    <a:pt x="159" y="31"/>
                  </a:lnTo>
                  <a:lnTo>
                    <a:pt x="159" y="31"/>
                  </a:lnTo>
                  <a:lnTo>
                    <a:pt x="161" y="31"/>
                  </a:lnTo>
                  <a:lnTo>
                    <a:pt x="161" y="28"/>
                  </a:lnTo>
                  <a:lnTo>
                    <a:pt x="161" y="31"/>
                  </a:lnTo>
                  <a:lnTo>
                    <a:pt x="164" y="31"/>
                  </a:lnTo>
                  <a:lnTo>
                    <a:pt x="164" y="31"/>
                  </a:lnTo>
                  <a:lnTo>
                    <a:pt x="164" y="31"/>
                  </a:lnTo>
                  <a:lnTo>
                    <a:pt x="166" y="31"/>
                  </a:lnTo>
                  <a:lnTo>
                    <a:pt x="166" y="31"/>
                  </a:lnTo>
                  <a:lnTo>
                    <a:pt x="166" y="31"/>
                  </a:lnTo>
                  <a:lnTo>
                    <a:pt x="168" y="28"/>
                  </a:lnTo>
                  <a:lnTo>
                    <a:pt x="171" y="26"/>
                  </a:lnTo>
                  <a:lnTo>
                    <a:pt x="171" y="24"/>
                  </a:lnTo>
                  <a:lnTo>
                    <a:pt x="171" y="21"/>
                  </a:lnTo>
                  <a:lnTo>
                    <a:pt x="171" y="21"/>
                  </a:lnTo>
                  <a:lnTo>
                    <a:pt x="173" y="21"/>
                  </a:lnTo>
                  <a:lnTo>
                    <a:pt x="173" y="19"/>
                  </a:lnTo>
                  <a:lnTo>
                    <a:pt x="173" y="19"/>
                  </a:lnTo>
                  <a:lnTo>
                    <a:pt x="173" y="19"/>
                  </a:lnTo>
                  <a:lnTo>
                    <a:pt x="173" y="19"/>
                  </a:lnTo>
                  <a:lnTo>
                    <a:pt x="175" y="14"/>
                  </a:lnTo>
                  <a:lnTo>
                    <a:pt x="175" y="14"/>
                  </a:lnTo>
                  <a:lnTo>
                    <a:pt x="178" y="12"/>
                  </a:lnTo>
                  <a:lnTo>
                    <a:pt x="178" y="12"/>
                  </a:lnTo>
                  <a:lnTo>
                    <a:pt x="180" y="9"/>
                  </a:lnTo>
                  <a:lnTo>
                    <a:pt x="180" y="9"/>
                  </a:lnTo>
                  <a:lnTo>
                    <a:pt x="180" y="7"/>
                  </a:lnTo>
                  <a:lnTo>
                    <a:pt x="180" y="7"/>
                  </a:lnTo>
                  <a:lnTo>
                    <a:pt x="180" y="7"/>
                  </a:lnTo>
                  <a:lnTo>
                    <a:pt x="180" y="5"/>
                  </a:lnTo>
                  <a:lnTo>
                    <a:pt x="180" y="5"/>
                  </a:lnTo>
                  <a:close/>
                  <a:moveTo>
                    <a:pt x="3" y="277"/>
                  </a:moveTo>
                  <a:lnTo>
                    <a:pt x="0" y="277"/>
                  </a:lnTo>
                  <a:lnTo>
                    <a:pt x="0" y="279"/>
                  </a:lnTo>
                  <a:lnTo>
                    <a:pt x="3" y="279"/>
                  </a:lnTo>
                  <a:lnTo>
                    <a:pt x="0" y="279"/>
                  </a:lnTo>
                  <a:lnTo>
                    <a:pt x="0" y="279"/>
                  </a:lnTo>
                  <a:lnTo>
                    <a:pt x="0" y="279"/>
                  </a:lnTo>
                  <a:lnTo>
                    <a:pt x="3" y="279"/>
                  </a:lnTo>
                  <a:lnTo>
                    <a:pt x="3" y="279"/>
                  </a:lnTo>
                  <a:lnTo>
                    <a:pt x="3" y="277"/>
                  </a:lnTo>
                  <a:lnTo>
                    <a:pt x="3" y="277"/>
                  </a:lnTo>
                  <a:lnTo>
                    <a:pt x="3" y="277"/>
                  </a:lnTo>
                  <a:close/>
                  <a:moveTo>
                    <a:pt x="308" y="135"/>
                  </a:moveTo>
                  <a:lnTo>
                    <a:pt x="308" y="121"/>
                  </a:lnTo>
                  <a:lnTo>
                    <a:pt x="308" y="109"/>
                  </a:lnTo>
                  <a:lnTo>
                    <a:pt x="308" y="106"/>
                  </a:lnTo>
                  <a:lnTo>
                    <a:pt x="308" y="92"/>
                  </a:lnTo>
                  <a:lnTo>
                    <a:pt x="306" y="87"/>
                  </a:lnTo>
                  <a:lnTo>
                    <a:pt x="306" y="87"/>
                  </a:lnTo>
                  <a:lnTo>
                    <a:pt x="291" y="87"/>
                  </a:lnTo>
                  <a:lnTo>
                    <a:pt x="275" y="87"/>
                  </a:lnTo>
                  <a:lnTo>
                    <a:pt x="258" y="87"/>
                  </a:lnTo>
                  <a:lnTo>
                    <a:pt x="246" y="87"/>
                  </a:lnTo>
                  <a:lnTo>
                    <a:pt x="242" y="87"/>
                  </a:lnTo>
                  <a:lnTo>
                    <a:pt x="235" y="87"/>
                  </a:lnTo>
                  <a:lnTo>
                    <a:pt x="235" y="85"/>
                  </a:lnTo>
                  <a:lnTo>
                    <a:pt x="230" y="85"/>
                  </a:lnTo>
                  <a:lnTo>
                    <a:pt x="230" y="85"/>
                  </a:lnTo>
                  <a:lnTo>
                    <a:pt x="230" y="85"/>
                  </a:lnTo>
                  <a:lnTo>
                    <a:pt x="227" y="83"/>
                  </a:lnTo>
                  <a:lnTo>
                    <a:pt x="225" y="83"/>
                  </a:lnTo>
                  <a:lnTo>
                    <a:pt x="225" y="80"/>
                  </a:lnTo>
                  <a:lnTo>
                    <a:pt x="225" y="80"/>
                  </a:lnTo>
                  <a:lnTo>
                    <a:pt x="225" y="78"/>
                  </a:lnTo>
                  <a:lnTo>
                    <a:pt x="225" y="78"/>
                  </a:lnTo>
                  <a:lnTo>
                    <a:pt x="225" y="78"/>
                  </a:lnTo>
                  <a:lnTo>
                    <a:pt x="223" y="78"/>
                  </a:lnTo>
                  <a:lnTo>
                    <a:pt x="223" y="78"/>
                  </a:lnTo>
                  <a:lnTo>
                    <a:pt x="223" y="80"/>
                  </a:lnTo>
                  <a:lnTo>
                    <a:pt x="225" y="80"/>
                  </a:lnTo>
                  <a:lnTo>
                    <a:pt x="225" y="83"/>
                  </a:lnTo>
                  <a:lnTo>
                    <a:pt x="223" y="90"/>
                  </a:lnTo>
                  <a:lnTo>
                    <a:pt x="223" y="90"/>
                  </a:lnTo>
                  <a:lnTo>
                    <a:pt x="223" y="90"/>
                  </a:lnTo>
                  <a:lnTo>
                    <a:pt x="223" y="90"/>
                  </a:lnTo>
                  <a:lnTo>
                    <a:pt x="223" y="90"/>
                  </a:lnTo>
                  <a:lnTo>
                    <a:pt x="223" y="90"/>
                  </a:lnTo>
                  <a:lnTo>
                    <a:pt x="223" y="92"/>
                  </a:lnTo>
                  <a:lnTo>
                    <a:pt x="223" y="92"/>
                  </a:lnTo>
                  <a:lnTo>
                    <a:pt x="225" y="97"/>
                  </a:lnTo>
                  <a:lnTo>
                    <a:pt x="225" y="99"/>
                  </a:lnTo>
                  <a:lnTo>
                    <a:pt x="225" y="102"/>
                  </a:lnTo>
                  <a:lnTo>
                    <a:pt x="223" y="102"/>
                  </a:lnTo>
                  <a:lnTo>
                    <a:pt x="223" y="104"/>
                  </a:lnTo>
                  <a:lnTo>
                    <a:pt x="223" y="104"/>
                  </a:lnTo>
                  <a:lnTo>
                    <a:pt x="223" y="104"/>
                  </a:lnTo>
                  <a:lnTo>
                    <a:pt x="223" y="104"/>
                  </a:lnTo>
                  <a:lnTo>
                    <a:pt x="223" y="104"/>
                  </a:lnTo>
                  <a:lnTo>
                    <a:pt x="223" y="106"/>
                  </a:lnTo>
                  <a:lnTo>
                    <a:pt x="220" y="106"/>
                  </a:lnTo>
                  <a:lnTo>
                    <a:pt x="220" y="106"/>
                  </a:lnTo>
                  <a:lnTo>
                    <a:pt x="220" y="106"/>
                  </a:lnTo>
                  <a:lnTo>
                    <a:pt x="220" y="106"/>
                  </a:lnTo>
                  <a:lnTo>
                    <a:pt x="220" y="109"/>
                  </a:lnTo>
                  <a:lnTo>
                    <a:pt x="218" y="109"/>
                  </a:lnTo>
                  <a:lnTo>
                    <a:pt x="218" y="109"/>
                  </a:lnTo>
                  <a:lnTo>
                    <a:pt x="218" y="109"/>
                  </a:lnTo>
                  <a:lnTo>
                    <a:pt x="218" y="109"/>
                  </a:lnTo>
                  <a:lnTo>
                    <a:pt x="216" y="113"/>
                  </a:lnTo>
                  <a:lnTo>
                    <a:pt x="216" y="113"/>
                  </a:lnTo>
                  <a:lnTo>
                    <a:pt x="216" y="116"/>
                  </a:lnTo>
                  <a:lnTo>
                    <a:pt x="218" y="118"/>
                  </a:lnTo>
                  <a:lnTo>
                    <a:pt x="218" y="118"/>
                  </a:lnTo>
                  <a:lnTo>
                    <a:pt x="220" y="116"/>
                  </a:lnTo>
                  <a:lnTo>
                    <a:pt x="223" y="116"/>
                  </a:lnTo>
                  <a:lnTo>
                    <a:pt x="220" y="118"/>
                  </a:lnTo>
                  <a:lnTo>
                    <a:pt x="220" y="118"/>
                  </a:lnTo>
                  <a:lnTo>
                    <a:pt x="218" y="118"/>
                  </a:lnTo>
                  <a:lnTo>
                    <a:pt x="218" y="118"/>
                  </a:lnTo>
                  <a:lnTo>
                    <a:pt x="216" y="118"/>
                  </a:lnTo>
                  <a:lnTo>
                    <a:pt x="216" y="118"/>
                  </a:lnTo>
                  <a:lnTo>
                    <a:pt x="216" y="118"/>
                  </a:lnTo>
                  <a:lnTo>
                    <a:pt x="213" y="118"/>
                  </a:lnTo>
                  <a:lnTo>
                    <a:pt x="213" y="121"/>
                  </a:lnTo>
                  <a:lnTo>
                    <a:pt x="213" y="121"/>
                  </a:lnTo>
                  <a:lnTo>
                    <a:pt x="213" y="121"/>
                  </a:lnTo>
                  <a:lnTo>
                    <a:pt x="211" y="123"/>
                  </a:lnTo>
                  <a:lnTo>
                    <a:pt x="211" y="123"/>
                  </a:lnTo>
                  <a:lnTo>
                    <a:pt x="211" y="123"/>
                  </a:lnTo>
                  <a:lnTo>
                    <a:pt x="211" y="123"/>
                  </a:lnTo>
                  <a:lnTo>
                    <a:pt x="211" y="123"/>
                  </a:lnTo>
                  <a:lnTo>
                    <a:pt x="209" y="125"/>
                  </a:lnTo>
                  <a:lnTo>
                    <a:pt x="206" y="125"/>
                  </a:lnTo>
                  <a:lnTo>
                    <a:pt x="206" y="128"/>
                  </a:lnTo>
                  <a:lnTo>
                    <a:pt x="206" y="130"/>
                  </a:lnTo>
                  <a:lnTo>
                    <a:pt x="206" y="130"/>
                  </a:lnTo>
                  <a:lnTo>
                    <a:pt x="206" y="132"/>
                  </a:lnTo>
                  <a:lnTo>
                    <a:pt x="206" y="132"/>
                  </a:lnTo>
                  <a:lnTo>
                    <a:pt x="204" y="132"/>
                  </a:lnTo>
                  <a:lnTo>
                    <a:pt x="204" y="132"/>
                  </a:lnTo>
                  <a:lnTo>
                    <a:pt x="204" y="135"/>
                  </a:lnTo>
                  <a:lnTo>
                    <a:pt x="201" y="137"/>
                  </a:lnTo>
                  <a:lnTo>
                    <a:pt x="201" y="137"/>
                  </a:lnTo>
                  <a:lnTo>
                    <a:pt x="201" y="139"/>
                  </a:lnTo>
                  <a:lnTo>
                    <a:pt x="201" y="139"/>
                  </a:lnTo>
                  <a:lnTo>
                    <a:pt x="201" y="139"/>
                  </a:lnTo>
                  <a:lnTo>
                    <a:pt x="201" y="139"/>
                  </a:lnTo>
                  <a:lnTo>
                    <a:pt x="201" y="139"/>
                  </a:lnTo>
                  <a:lnTo>
                    <a:pt x="201" y="142"/>
                  </a:lnTo>
                  <a:lnTo>
                    <a:pt x="204" y="142"/>
                  </a:lnTo>
                  <a:lnTo>
                    <a:pt x="204" y="142"/>
                  </a:lnTo>
                  <a:lnTo>
                    <a:pt x="204" y="142"/>
                  </a:lnTo>
                  <a:lnTo>
                    <a:pt x="206" y="142"/>
                  </a:lnTo>
                  <a:lnTo>
                    <a:pt x="209" y="142"/>
                  </a:lnTo>
                  <a:lnTo>
                    <a:pt x="209" y="142"/>
                  </a:lnTo>
                  <a:lnTo>
                    <a:pt x="209" y="142"/>
                  </a:lnTo>
                  <a:lnTo>
                    <a:pt x="211" y="142"/>
                  </a:lnTo>
                  <a:lnTo>
                    <a:pt x="211" y="142"/>
                  </a:lnTo>
                  <a:lnTo>
                    <a:pt x="211" y="142"/>
                  </a:lnTo>
                  <a:lnTo>
                    <a:pt x="211" y="142"/>
                  </a:lnTo>
                  <a:lnTo>
                    <a:pt x="213" y="147"/>
                  </a:lnTo>
                  <a:lnTo>
                    <a:pt x="213" y="147"/>
                  </a:lnTo>
                  <a:lnTo>
                    <a:pt x="216" y="147"/>
                  </a:lnTo>
                  <a:lnTo>
                    <a:pt x="216" y="144"/>
                  </a:lnTo>
                  <a:lnTo>
                    <a:pt x="218" y="144"/>
                  </a:lnTo>
                  <a:lnTo>
                    <a:pt x="218" y="144"/>
                  </a:lnTo>
                  <a:lnTo>
                    <a:pt x="218" y="142"/>
                  </a:lnTo>
                  <a:lnTo>
                    <a:pt x="220" y="142"/>
                  </a:lnTo>
                  <a:lnTo>
                    <a:pt x="220" y="142"/>
                  </a:lnTo>
                  <a:lnTo>
                    <a:pt x="220" y="142"/>
                  </a:lnTo>
                  <a:lnTo>
                    <a:pt x="220" y="142"/>
                  </a:lnTo>
                  <a:lnTo>
                    <a:pt x="220" y="142"/>
                  </a:lnTo>
                  <a:lnTo>
                    <a:pt x="220" y="144"/>
                  </a:lnTo>
                  <a:lnTo>
                    <a:pt x="220" y="144"/>
                  </a:lnTo>
                  <a:lnTo>
                    <a:pt x="223" y="142"/>
                  </a:lnTo>
                  <a:lnTo>
                    <a:pt x="223" y="142"/>
                  </a:lnTo>
                  <a:lnTo>
                    <a:pt x="225" y="144"/>
                  </a:lnTo>
                  <a:lnTo>
                    <a:pt x="225" y="144"/>
                  </a:lnTo>
                  <a:lnTo>
                    <a:pt x="225" y="144"/>
                  </a:lnTo>
                  <a:lnTo>
                    <a:pt x="227" y="144"/>
                  </a:lnTo>
                  <a:lnTo>
                    <a:pt x="227" y="144"/>
                  </a:lnTo>
                  <a:lnTo>
                    <a:pt x="227" y="144"/>
                  </a:lnTo>
                  <a:lnTo>
                    <a:pt x="227" y="144"/>
                  </a:lnTo>
                  <a:lnTo>
                    <a:pt x="225" y="144"/>
                  </a:lnTo>
                  <a:lnTo>
                    <a:pt x="225" y="144"/>
                  </a:lnTo>
                  <a:lnTo>
                    <a:pt x="225" y="144"/>
                  </a:lnTo>
                  <a:lnTo>
                    <a:pt x="225" y="147"/>
                  </a:lnTo>
                  <a:lnTo>
                    <a:pt x="225" y="147"/>
                  </a:lnTo>
                  <a:lnTo>
                    <a:pt x="225" y="149"/>
                  </a:lnTo>
                  <a:lnTo>
                    <a:pt x="225" y="149"/>
                  </a:lnTo>
                  <a:lnTo>
                    <a:pt x="225" y="149"/>
                  </a:lnTo>
                  <a:lnTo>
                    <a:pt x="227" y="149"/>
                  </a:lnTo>
                  <a:lnTo>
                    <a:pt x="227" y="149"/>
                  </a:lnTo>
                  <a:lnTo>
                    <a:pt x="227" y="149"/>
                  </a:lnTo>
                  <a:lnTo>
                    <a:pt x="230" y="151"/>
                  </a:lnTo>
                  <a:lnTo>
                    <a:pt x="230" y="151"/>
                  </a:lnTo>
                  <a:lnTo>
                    <a:pt x="232" y="151"/>
                  </a:lnTo>
                  <a:lnTo>
                    <a:pt x="232" y="151"/>
                  </a:lnTo>
                  <a:lnTo>
                    <a:pt x="235" y="151"/>
                  </a:lnTo>
                  <a:lnTo>
                    <a:pt x="235" y="151"/>
                  </a:lnTo>
                  <a:lnTo>
                    <a:pt x="235" y="151"/>
                  </a:lnTo>
                  <a:lnTo>
                    <a:pt x="235" y="149"/>
                  </a:lnTo>
                  <a:lnTo>
                    <a:pt x="235" y="149"/>
                  </a:lnTo>
                  <a:lnTo>
                    <a:pt x="235" y="149"/>
                  </a:lnTo>
                  <a:lnTo>
                    <a:pt x="237" y="149"/>
                  </a:lnTo>
                  <a:lnTo>
                    <a:pt x="244" y="149"/>
                  </a:lnTo>
                  <a:lnTo>
                    <a:pt x="258" y="149"/>
                  </a:lnTo>
                  <a:lnTo>
                    <a:pt x="258" y="149"/>
                  </a:lnTo>
                  <a:lnTo>
                    <a:pt x="275" y="149"/>
                  </a:lnTo>
                  <a:lnTo>
                    <a:pt x="287" y="149"/>
                  </a:lnTo>
                  <a:lnTo>
                    <a:pt x="291" y="149"/>
                  </a:lnTo>
                  <a:lnTo>
                    <a:pt x="308" y="149"/>
                  </a:lnTo>
                  <a:lnTo>
                    <a:pt x="308" y="13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4" name="Freeform 106">
              <a:extLst>
                <a:ext uri="{FF2B5EF4-FFF2-40B4-BE49-F238E27FC236}">
                  <a16:creationId xmlns:a16="http://schemas.microsoft.com/office/drawing/2014/main" id="{B1CA34FB-908C-D109-111C-53E03DB4FCA4}"/>
                </a:ext>
              </a:extLst>
            </p:cNvPr>
            <p:cNvSpPr>
              <a:spLocks noEditPoints="1"/>
            </p:cNvSpPr>
            <p:nvPr/>
          </p:nvSpPr>
          <p:spPr bwMode="auto">
            <a:xfrm>
              <a:off x="9312274" y="759979"/>
              <a:ext cx="1036638" cy="915988"/>
            </a:xfrm>
            <a:custGeom>
              <a:avLst/>
              <a:gdLst>
                <a:gd name="T0" fmla="*/ 622 w 653"/>
                <a:gd name="T1" fmla="*/ 549 h 577"/>
                <a:gd name="T2" fmla="*/ 592 w 653"/>
                <a:gd name="T3" fmla="*/ 525 h 577"/>
                <a:gd name="T4" fmla="*/ 577 w 653"/>
                <a:gd name="T5" fmla="*/ 473 h 577"/>
                <a:gd name="T6" fmla="*/ 592 w 653"/>
                <a:gd name="T7" fmla="*/ 462 h 577"/>
                <a:gd name="T8" fmla="*/ 556 w 653"/>
                <a:gd name="T9" fmla="*/ 417 h 577"/>
                <a:gd name="T10" fmla="*/ 521 w 653"/>
                <a:gd name="T11" fmla="*/ 350 h 577"/>
                <a:gd name="T12" fmla="*/ 499 w 653"/>
                <a:gd name="T13" fmla="*/ 293 h 577"/>
                <a:gd name="T14" fmla="*/ 490 w 653"/>
                <a:gd name="T15" fmla="*/ 267 h 577"/>
                <a:gd name="T16" fmla="*/ 476 w 653"/>
                <a:gd name="T17" fmla="*/ 244 h 577"/>
                <a:gd name="T18" fmla="*/ 471 w 653"/>
                <a:gd name="T19" fmla="*/ 234 h 577"/>
                <a:gd name="T20" fmla="*/ 462 w 653"/>
                <a:gd name="T21" fmla="*/ 215 h 577"/>
                <a:gd name="T22" fmla="*/ 445 w 653"/>
                <a:gd name="T23" fmla="*/ 194 h 577"/>
                <a:gd name="T24" fmla="*/ 428 w 653"/>
                <a:gd name="T25" fmla="*/ 156 h 577"/>
                <a:gd name="T26" fmla="*/ 419 w 653"/>
                <a:gd name="T27" fmla="*/ 111 h 577"/>
                <a:gd name="T28" fmla="*/ 421 w 653"/>
                <a:gd name="T29" fmla="*/ 104 h 577"/>
                <a:gd name="T30" fmla="*/ 428 w 653"/>
                <a:gd name="T31" fmla="*/ 123 h 577"/>
                <a:gd name="T32" fmla="*/ 435 w 653"/>
                <a:gd name="T33" fmla="*/ 142 h 577"/>
                <a:gd name="T34" fmla="*/ 452 w 653"/>
                <a:gd name="T35" fmla="*/ 161 h 577"/>
                <a:gd name="T36" fmla="*/ 457 w 653"/>
                <a:gd name="T37" fmla="*/ 185 h 577"/>
                <a:gd name="T38" fmla="*/ 478 w 653"/>
                <a:gd name="T39" fmla="*/ 211 h 577"/>
                <a:gd name="T40" fmla="*/ 490 w 653"/>
                <a:gd name="T41" fmla="*/ 227 h 577"/>
                <a:gd name="T42" fmla="*/ 511 w 653"/>
                <a:gd name="T43" fmla="*/ 239 h 577"/>
                <a:gd name="T44" fmla="*/ 518 w 653"/>
                <a:gd name="T45" fmla="*/ 230 h 577"/>
                <a:gd name="T46" fmla="*/ 521 w 653"/>
                <a:gd name="T47" fmla="*/ 206 h 577"/>
                <a:gd name="T48" fmla="*/ 533 w 653"/>
                <a:gd name="T49" fmla="*/ 180 h 577"/>
                <a:gd name="T50" fmla="*/ 535 w 653"/>
                <a:gd name="T51" fmla="*/ 156 h 577"/>
                <a:gd name="T52" fmla="*/ 544 w 653"/>
                <a:gd name="T53" fmla="*/ 137 h 577"/>
                <a:gd name="T54" fmla="*/ 528 w 653"/>
                <a:gd name="T55" fmla="*/ 78 h 577"/>
                <a:gd name="T56" fmla="*/ 471 w 653"/>
                <a:gd name="T57" fmla="*/ 33 h 577"/>
                <a:gd name="T58" fmla="*/ 457 w 653"/>
                <a:gd name="T59" fmla="*/ 36 h 577"/>
                <a:gd name="T60" fmla="*/ 452 w 653"/>
                <a:gd name="T61" fmla="*/ 28 h 577"/>
                <a:gd name="T62" fmla="*/ 445 w 653"/>
                <a:gd name="T63" fmla="*/ 36 h 577"/>
                <a:gd name="T64" fmla="*/ 433 w 653"/>
                <a:gd name="T65" fmla="*/ 38 h 577"/>
                <a:gd name="T66" fmla="*/ 417 w 653"/>
                <a:gd name="T67" fmla="*/ 31 h 577"/>
                <a:gd name="T68" fmla="*/ 407 w 653"/>
                <a:gd name="T69" fmla="*/ 31 h 577"/>
                <a:gd name="T70" fmla="*/ 398 w 653"/>
                <a:gd name="T71" fmla="*/ 36 h 577"/>
                <a:gd name="T72" fmla="*/ 395 w 653"/>
                <a:gd name="T73" fmla="*/ 31 h 577"/>
                <a:gd name="T74" fmla="*/ 391 w 653"/>
                <a:gd name="T75" fmla="*/ 28 h 577"/>
                <a:gd name="T76" fmla="*/ 386 w 653"/>
                <a:gd name="T77" fmla="*/ 26 h 577"/>
                <a:gd name="T78" fmla="*/ 381 w 653"/>
                <a:gd name="T79" fmla="*/ 19 h 577"/>
                <a:gd name="T80" fmla="*/ 383 w 653"/>
                <a:gd name="T81" fmla="*/ 14 h 577"/>
                <a:gd name="T82" fmla="*/ 383 w 653"/>
                <a:gd name="T83" fmla="*/ 9 h 577"/>
                <a:gd name="T84" fmla="*/ 395 w 653"/>
                <a:gd name="T85" fmla="*/ 17 h 577"/>
                <a:gd name="T86" fmla="*/ 386 w 653"/>
                <a:gd name="T87" fmla="*/ 7 h 577"/>
                <a:gd name="T88" fmla="*/ 343 w 653"/>
                <a:gd name="T89" fmla="*/ 9 h 577"/>
                <a:gd name="T90" fmla="*/ 331 w 653"/>
                <a:gd name="T91" fmla="*/ 14 h 577"/>
                <a:gd name="T92" fmla="*/ 315 w 653"/>
                <a:gd name="T93" fmla="*/ 17 h 577"/>
                <a:gd name="T94" fmla="*/ 303 w 653"/>
                <a:gd name="T95" fmla="*/ 12 h 577"/>
                <a:gd name="T96" fmla="*/ 298 w 653"/>
                <a:gd name="T97" fmla="*/ 24 h 577"/>
                <a:gd name="T98" fmla="*/ 289 w 653"/>
                <a:gd name="T99" fmla="*/ 19 h 577"/>
                <a:gd name="T100" fmla="*/ 265 w 653"/>
                <a:gd name="T101" fmla="*/ 40 h 577"/>
                <a:gd name="T102" fmla="*/ 197 w 653"/>
                <a:gd name="T103" fmla="*/ 38 h 577"/>
                <a:gd name="T104" fmla="*/ 149 w 653"/>
                <a:gd name="T105" fmla="*/ 26 h 577"/>
                <a:gd name="T106" fmla="*/ 126 w 653"/>
                <a:gd name="T107" fmla="*/ 14 h 577"/>
                <a:gd name="T108" fmla="*/ 29 w 653"/>
                <a:gd name="T109" fmla="*/ 7 h 577"/>
                <a:gd name="T110" fmla="*/ 5 w 653"/>
                <a:gd name="T111" fmla="*/ 83 h 577"/>
                <a:gd name="T112" fmla="*/ 85 w 653"/>
                <a:gd name="T113" fmla="*/ 577 h 577"/>
                <a:gd name="T114" fmla="*/ 357 w 653"/>
                <a:gd name="T115" fmla="*/ 566 h 577"/>
                <a:gd name="T116" fmla="*/ 450 w 653"/>
                <a:gd name="T117" fmla="*/ 26 h 577"/>
                <a:gd name="T118" fmla="*/ 471 w 653"/>
                <a:gd name="T119" fmla="*/ 31 h 577"/>
                <a:gd name="T120" fmla="*/ 528 w 653"/>
                <a:gd name="T121" fmla="*/ 225 h 577"/>
                <a:gd name="T122" fmla="*/ 499 w 653"/>
                <a:gd name="T123" fmla="*/ 253 h 577"/>
                <a:gd name="T124" fmla="*/ 499 w 653"/>
                <a:gd name="T125" fmla="*/ 25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3" h="577">
                  <a:moveTo>
                    <a:pt x="653" y="573"/>
                  </a:moveTo>
                  <a:lnTo>
                    <a:pt x="653" y="573"/>
                  </a:lnTo>
                  <a:lnTo>
                    <a:pt x="651" y="570"/>
                  </a:lnTo>
                  <a:lnTo>
                    <a:pt x="648" y="570"/>
                  </a:lnTo>
                  <a:lnTo>
                    <a:pt x="648" y="570"/>
                  </a:lnTo>
                  <a:lnTo>
                    <a:pt x="648" y="568"/>
                  </a:lnTo>
                  <a:lnTo>
                    <a:pt x="648" y="568"/>
                  </a:lnTo>
                  <a:lnTo>
                    <a:pt x="648" y="568"/>
                  </a:lnTo>
                  <a:lnTo>
                    <a:pt x="646" y="566"/>
                  </a:lnTo>
                  <a:lnTo>
                    <a:pt x="646" y="566"/>
                  </a:lnTo>
                  <a:lnTo>
                    <a:pt x="646" y="566"/>
                  </a:lnTo>
                  <a:lnTo>
                    <a:pt x="646" y="568"/>
                  </a:lnTo>
                  <a:lnTo>
                    <a:pt x="646" y="568"/>
                  </a:lnTo>
                  <a:lnTo>
                    <a:pt x="646" y="568"/>
                  </a:lnTo>
                  <a:lnTo>
                    <a:pt x="644" y="566"/>
                  </a:lnTo>
                  <a:lnTo>
                    <a:pt x="639" y="563"/>
                  </a:lnTo>
                  <a:lnTo>
                    <a:pt x="637" y="559"/>
                  </a:lnTo>
                  <a:lnTo>
                    <a:pt x="634" y="559"/>
                  </a:lnTo>
                  <a:lnTo>
                    <a:pt x="632" y="559"/>
                  </a:lnTo>
                  <a:lnTo>
                    <a:pt x="630" y="556"/>
                  </a:lnTo>
                  <a:lnTo>
                    <a:pt x="630" y="554"/>
                  </a:lnTo>
                  <a:lnTo>
                    <a:pt x="630" y="551"/>
                  </a:lnTo>
                  <a:lnTo>
                    <a:pt x="627" y="551"/>
                  </a:lnTo>
                  <a:lnTo>
                    <a:pt x="627" y="551"/>
                  </a:lnTo>
                  <a:lnTo>
                    <a:pt x="627" y="551"/>
                  </a:lnTo>
                  <a:lnTo>
                    <a:pt x="627" y="551"/>
                  </a:lnTo>
                  <a:lnTo>
                    <a:pt x="625" y="551"/>
                  </a:lnTo>
                  <a:lnTo>
                    <a:pt x="625" y="549"/>
                  </a:lnTo>
                  <a:lnTo>
                    <a:pt x="622" y="549"/>
                  </a:lnTo>
                  <a:lnTo>
                    <a:pt x="622" y="547"/>
                  </a:lnTo>
                  <a:lnTo>
                    <a:pt x="622" y="544"/>
                  </a:lnTo>
                  <a:lnTo>
                    <a:pt x="620" y="542"/>
                  </a:lnTo>
                  <a:lnTo>
                    <a:pt x="618" y="540"/>
                  </a:lnTo>
                  <a:lnTo>
                    <a:pt x="615" y="540"/>
                  </a:lnTo>
                  <a:lnTo>
                    <a:pt x="613" y="537"/>
                  </a:lnTo>
                  <a:lnTo>
                    <a:pt x="608" y="537"/>
                  </a:lnTo>
                  <a:lnTo>
                    <a:pt x="606" y="537"/>
                  </a:lnTo>
                  <a:lnTo>
                    <a:pt x="603" y="537"/>
                  </a:lnTo>
                  <a:lnTo>
                    <a:pt x="603" y="535"/>
                  </a:lnTo>
                  <a:lnTo>
                    <a:pt x="603" y="535"/>
                  </a:lnTo>
                  <a:lnTo>
                    <a:pt x="603" y="535"/>
                  </a:lnTo>
                  <a:lnTo>
                    <a:pt x="601" y="535"/>
                  </a:lnTo>
                  <a:lnTo>
                    <a:pt x="599" y="535"/>
                  </a:lnTo>
                  <a:lnTo>
                    <a:pt x="599" y="533"/>
                  </a:lnTo>
                  <a:lnTo>
                    <a:pt x="596" y="533"/>
                  </a:lnTo>
                  <a:lnTo>
                    <a:pt x="596" y="530"/>
                  </a:lnTo>
                  <a:lnTo>
                    <a:pt x="596" y="530"/>
                  </a:lnTo>
                  <a:lnTo>
                    <a:pt x="596" y="530"/>
                  </a:lnTo>
                  <a:lnTo>
                    <a:pt x="594" y="528"/>
                  </a:lnTo>
                  <a:lnTo>
                    <a:pt x="594" y="528"/>
                  </a:lnTo>
                  <a:lnTo>
                    <a:pt x="594" y="525"/>
                  </a:lnTo>
                  <a:lnTo>
                    <a:pt x="594" y="525"/>
                  </a:lnTo>
                  <a:lnTo>
                    <a:pt x="592" y="523"/>
                  </a:lnTo>
                  <a:lnTo>
                    <a:pt x="592" y="523"/>
                  </a:lnTo>
                  <a:lnTo>
                    <a:pt x="592" y="523"/>
                  </a:lnTo>
                  <a:lnTo>
                    <a:pt x="592" y="525"/>
                  </a:lnTo>
                  <a:lnTo>
                    <a:pt x="594" y="525"/>
                  </a:lnTo>
                  <a:lnTo>
                    <a:pt x="592" y="525"/>
                  </a:lnTo>
                  <a:lnTo>
                    <a:pt x="589" y="523"/>
                  </a:lnTo>
                  <a:lnTo>
                    <a:pt x="589" y="521"/>
                  </a:lnTo>
                  <a:lnTo>
                    <a:pt x="587" y="521"/>
                  </a:lnTo>
                  <a:lnTo>
                    <a:pt x="587" y="514"/>
                  </a:lnTo>
                  <a:lnTo>
                    <a:pt x="587" y="514"/>
                  </a:lnTo>
                  <a:lnTo>
                    <a:pt x="585" y="511"/>
                  </a:lnTo>
                  <a:lnTo>
                    <a:pt x="582" y="506"/>
                  </a:lnTo>
                  <a:lnTo>
                    <a:pt x="582" y="504"/>
                  </a:lnTo>
                  <a:lnTo>
                    <a:pt x="582" y="502"/>
                  </a:lnTo>
                  <a:lnTo>
                    <a:pt x="582" y="499"/>
                  </a:lnTo>
                  <a:lnTo>
                    <a:pt x="582" y="497"/>
                  </a:lnTo>
                  <a:lnTo>
                    <a:pt x="582" y="497"/>
                  </a:lnTo>
                  <a:lnTo>
                    <a:pt x="582" y="495"/>
                  </a:lnTo>
                  <a:lnTo>
                    <a:pt x="580" y="495"/>
                  </a:lnTo>
                  <a:lnTo>
                    <a:pt x="580" y="492"/>
                  </a:lnTo>
                  <a:lnTo>
                    <a:pt x="580" y="490"/>
                  </a:lnTo>
                  <a:lnTo>
                    <a:pt x="577" y="490"/>
                  </a:lnTo>
                  <a:lnTo>
                    <a:pt x="580" y="490"/>
                  </a:lnTo>
                  <a:lnTo>
                    <a:pt x="580" y="488"/>
                  </a:lnTo>
                  <a:lnTo>
                    <a:pt x="580" y="488"/>
                  </a:lnTo>
                  <a:lnTo>
                    <a:pt x="580" y="483"/>
                  </a:lnTo>
                  <a:lnTo>
                    <a:pt x="580" y="480"/>
                  </a:lnTo>
                  <a:lnTo>
                    <a:pt x="580" y="478"/>
                  </a:lnTo>
                  <a:lnTo>
                    <a:pt x="580" y="478"/>
                  </a:lnTo>
                  <a:lnTo>
                    <a:pt x="580" y="476"/>
                  </a:lnTo>
                  <a:lnTo>
                    <a:pt x="580" y="476"/>
                  </a:lnTo>
                  <a:lnTo>
                    <a:pt x="580" y="476"/>
                  </a:lnTo>
                  <a:lnTo>
                    <a:pt x="580" y="473"/>
                  </a:lnTo>
                  <a:lnTo>
                    <a:pt x="577" y="473"/>
                  </a:lnTo>
                  <a:lnTo>
                    <a:pt x="577" y="473"/>
                  </a:lnTo>
                  <a:lnTo>
                    <a:pt x="577" y="471"/>
                  </a:lnTo>
                  <a:lnTo>
                    <a:pt x="577" y="469"/>
                  </a:lnTo>
                  <a:lnTo>
                    <a:pt x="577" y="466"/>
                  </a:lnTo>
                  <a:lnTo>
                    <a:pt x="580" y="464"/>
                  </a:lnTo>
                  <a:lnTo>
                    <a:pt x="580" y="462"/>
                  </a:lnTo>
                  <a:lnTo>
                    <a:pt x="580" y="462"/>
                  </a:lnTo>
                  <a:lnTo>
                    <a:pt x="582" y="462"/>
                  </a:lnTo>
                  <a:lnTo>
                    <a:pt x="582" y="464"/>
                  </a:lnTo>
                  <a:lnTo>
                    <a:pt x="582" y="464"/>
                  </a:lnTo>
                  <a:lnTo>
                    <a:pt x="582" y="464"/>
                  </a:lnTo>
                  <a:lnTo>
                    <a:pt x="582" y="464"/>
                  </a:lnTo>
                  <a:lnTo>
                    <a:pt x="585" y="464"/>
                  </a:lnTo>
                  <a:lnTo>
                    <a:pt x="585" y="464"/>
                  </a:lnTo>
                  <a:lnTo>
                    <a:pt x="585" y="466"/>
                  </a:lnTo>
                  <a:lnTo>
                    <a:pt x="587" y="466"/>
                  </a:lnTo>
                  <a:lnTo>
                    <a:pt x="587" y="466"/>
                  </a:lnTo>
                  <a:lnTo>
                    <a:pt x="587" y="466"/>
                  </a:lnTo>
                  <a:lnTo>
                    <a:pt x="589" y="466"/>
                  </a:lnTo>
                  <a:lnTo>
                    <a:pt x="589" y="466"/>
                  </a:lnTo>
                  <a:lnTo>
                    <a:pt x="592" y="464"/>
                  </a:lnTo>
                  <a:lnTo>
                    <a:pt x="592" y="464"/>
                  </a:lnTo>
                  <a:lnTo>
                    <a:pt x="594" y="466"/>
                  </a:lnTo>
                  <a:lnTo>
                    <a:pt x="594" y="466"/>
                  </a:lnTo>
                  <a:lnTo>
                    <a:pt x="594" y="466"/>
                  </a:lnTo>
                  <a:lnTo>
                    <a:pt x="594" y="466"/>
                  </a:lnTo>
                  <a:lnTo>
                    <a:pt x="592" y="464"/>
                  </a:lnTo>
                  <a:lnTo>
                    <a:pt x="592" y="462"/>
                  </a:lnTo>
                  <a:lnTo>
                    <a:pt x="592" y="462"/>
                  </a:lnTo>
                  <a:lnTo>
                    <a:pt x="589" y="462"/>
                  </a:lnTo>
                  <a:lnTo>
                    <a:pt x="587" y="462"/>
                  </a:lnTo>
                  <a:lnTo>
                    <a:pt x="587" y="462"/>
                  </a:lnTo>
                  <a:lnTo>
                    <a:pt x="585" y="459"/>
                  </a:lnTo>
                  <a:lnTo>
                    <a:pt x="585" y="459"/>
                  </a:lnTo>
                  <a:lnTo>
                    <a:pt x="585" y="457"/>
                  </a:lnTo>
                  <a:lnTo>
                    <a:pt x="582" y="454"/>
                  </a:lnTo>
                  <a:lnTo>
                    <a:pt x="580" y="454"/>
                  </a:lnTo>
                  <a:lnTo>
                    <a:pt x="580" y="452"/>
                  </a:lnTo>
                  <a:lnTo>
                    <a:pt x="580" y="452"/>
                  </a:lnTo>
                  <a:lnTo>
                    <a:pt x="580" y="454"/>
                  </a:lnTo>
                  <a:lnTo>
                    <a:pt x="580" y="454"/>
                  </a:lnTo>
                  <a:lnTo>
                    <a:pt x="580" y="454"/>
                  </a:lnTo>
                  <a:lnTo>
                    <a:pt x="577" y="452"/>
                  </a:lnTo>
                  <a:lnTo>
                    <a:pt x="575" y="450"/>
                  </a:lnTo>
                  <a:lnTo>
                    <a:pt x="573" y="445"/>
                  </a:lnTo>
                  <a:lnTo>
                    <a:pt x="573" y="443"/>
                  </a:lnTo>
                  <a:lnTo>
                    <a:pt x="566" y="438"/>
                  </a:lnTo>
                  <a:lnTo>
                    <a:pt x="563" y="433"/>
                  </a:lnTo>
                  <a:lnTo>
                    <a:pt x="561" y="431"/>
                  </a:lnTo>
                  <a:lnTo>
                    <a:pt x="561" y="431"/>
                  </a:lnTo>
                  <a:lnTo>
                    <a:pt x="561" y="428"/>
                  </a:lnTo>
                  <a:lnTo>
                    <a:pt x="561" y="428"/>
                  </a:lnTo>
                  <a:lnTo>
                    <a:pt x="561" y="426"/>
                  </a:lnTo>
                  <a:lnTo>
                    <a:pt x="559" y="426"/>
                  </a:lnTo>
                  <a:lnTo>
                    <a:pt x="559" y="424"/>
                  </a:lnTo>
                  <a:lnTo>
                    <a:pt x="559" y="424"/>
                  </a:lnTo>
                  <a:lnTo>
                    <a:pt x="556" y="419"/>
                  </a:lnTo>
                  <a:lnTo>
                    <a:pt x="556" y="417"/>
                  </a:lnTo>
                  <a:lnTo>
                    <a:pt x="554" y="414"/>
                  </a:lnTo>
                  <a:lnTo>
                    <a:pt x="554" y="414"/>
                  </a:lnTo>
                  <a:lnTo>
                    <a:pt x="554" y="414"/>
                  </a:lnTo>
                  <a:lnTo>
                    <a:pt x="551" y="414"/>
                  </a:lnTo>
                  <a:lnTo>
                    <a:pt x="551" y="412"/>
                  </a:lnTo>
                  <a:lnTo>
                    <a:pt x="551" y="412"/>
                  </a:lnTo>
                  <a:lnTo>
                    <a:pt x="551" y="409"/>
                  </a:lnTo>
                  <a:lnTo>
                    <a:pt x="551" y="407"/>
                  </a:lnTo>
                  <a:lnTo>
                    <a:pt x="551" y="407"/>
                  </a:lnTo>
                  <a:lnTo>
                    <a:pt x="549" y="405"/>
                  </a:lnTo>
                  <a:lnTo>
                    <a:pt x="549" y="405"/>
                  </a:lnTo>
                  <a:lnTo>
                    <a:pt x="549" y="402"/>
                  </a:lnTo>
                  <a:lnTo>
                    <a:pt x="544" y="395"/>
                  </a:lnTo>
                  <a:lnTo>
                    <a:pt x="542" y="391"/>
                  </a:lnTo>
                  <a:lnTo>
                    <a:pt x="542" y="388"/>
                  </a:lnTo>
                  <a:lnTo>
                    <a:pt x="540" y="386"/>
                  </a:lnTo>
                  <a:lnTo>
                    <a:pt x="540" y="383"/>
                  </a:lnTo>
                  <a:lnTo>
                    <a:pt x="540" y="383"/>
                  </a:lnTo>
                  <a:lnTo>
                    <a:pt x="540" y="381"/>
                  </a:lnTo>
                  <a:lnTo>
                    <a:pt x="537" y="379"/>
                  </a:lnTo>
                  <a:lnTo>
                    <a:pt x="535" y="376"/>
                  </a:lnTo>
                  <a:lnTo>
                    <a:pt x="535" y="374"/>
                  </a:lnTo>
                  <a:lnTo>
                    <a:pt x="533" y="372"/>
                  </a:lnTo>
                  <a:lnTo>
                    <a:pt x="533" y="369"/>
                  </a:lnTo>
                  <a:lnTo>
                    <a:pt x="528" y="360"/>
                  </a:lnTo>
                  <a:lnTo>
                    <a:pt x="528" y="360"/>
                  </a:lnTo>
                  <a:lnTo>
                    <a:pt x="525" y="357"/>
                  </a:lnTo>
                  <a:lnTo>
                    <a:pt x="523" y="353"/>
                  </a:lnTo>
                  <a:lnTo>
                    <a:pt x="521" y="350"/>
                  </a:lnTo>
                  <a:lnTo>
                    <a:pt x="521" y="350"/>
                  </a:lnTo>
                  <a:lnTo>
                    <a:pt x="516" y="343"/>
                  </a:lnTo>
                  <a:lnTo>
                    <a:pt x="516" y="338"/>
                  </a:lnTo>
                  <a:lnTo>
                    <a:pt x="514" y="336"/>
                  </a:lnTo>
                  <a:lnTo>
                    <a:pt x="509" y="324"/>
                  </a:lnTo>
                  <a:lnTo>
                    <a:pt x="506" y="322"/>
                  </a:lnTo>
                  <a:lnTo>
                    <a:pt x="506" y="322"/>
                  </a:lnTo>
                  <a:lnTo>
                    <a:pt x="506" y="320"/>
                  </a:lnTo>
                  <a:lnTo>
                    <a:pt x="504" y="317"/>
                  </a:lnTo>
                  <a:lnTo>
                    <a:pt x="502" y="312"/>
                  </a:lnTo>
                  <a:lnTo>
                    <a:pt x="502" y="312"/>
                  </a:lnTo>
                  <a:lnTo>
                    <a:pt x="499" y="310"/>
                  </a:lnTo>
                  <a:lnTo>
                    <a:pt x="499" y="308"/>
                  </a:lnTo>
                  <a:lnTo>
                    <a:pt x="499" y="305"/>
                  </a:lnTo>
                  <a:lnTo>
                    <a:pt x="499" y="305"/>
                  </a:lnTo>
                  <a:lnTo>
                    <a:pt x="497" y="305"/>
                  </a:lnTo>
                  <a:lnTo>
                    <a:pt x="495" y="305"/>
                  </a:lnTo>
                  <a:lnTo>
                    <a:pt x="495" y="303"/>
                  </a:lnTo>
                  <a:lnTo>
                    <a:pt x="497" y="301"/>
                  </a:lnTo>
                  <a:lnTo>
                    <a:pt x="497" y="298"/>
                  </a:lnTo>
                  <a:lnTo>
                    <a:pt x="497" y="298"/>
                  </a:lnTo>
                  <a:lnTo>
                    <a:pt x="497" y="296"/>
                  </a:lnTo>
                  <a:lnTo>
                    <a:pt x="497" y="296"/>
                  </a:lnTo>
                  <a:lnTo>
                    <a:pt x="497" y="293"/>
                  </a:lnTo>
                  <a:lnTo>
                    <a:pt x="497" y="293"/>
                  </a:lnTo>
                  <a:lnTo>
                    <a:pt x="497" y="293"/>
                  </a:lnTo>
                  <a:lnTo>
                    <a:pt x="497" y="293"/>
                  </a:lnTo>
                  <a:lnTo>
                    <a:pt x="499" y="293"/>
                  </a:lnTo>
                  <a:lnTo>
                    <a:pt x="499" y="293"/>
                  </a:lnTo>
                  <a:lnTo>
                    <a:pt x="499" y="291"/>
                  </a:lnTo>
                  <a:lnTo>
                    <a:pt x="499" y="291"/>
                  </a:lnTo>
                  <a:lnTo>
                    <a:pt x="499" y="289"/>
                  </a:lnTo>
                  <a:lnTo>
                    <a:pt x="497" y="289"/>
                  </a:lnTo>
                  <a:lnTo>
                    <a:pt x="497" y="289"/>
                  </a:lnTo>
                  <a:lnTo>
                    <a:pt x="497" y="289"/>
                  </a:lnTo>
                  <a:lnTo>
                    <a:pt x="495" y="286"/>
                  </a:lnTo>
                  <a:lnTo>
                    <a:pt x="495" y="286"/>
                  </a:lnTo>
                  <a:lnTo>
                    <a:pt x="495" y="284"/>
                  </a:lnTo>
                  <a:lnTo>
                    <a:pt x="495" y="284"/>
                  </a:lnTo>
                  <a:lnTo>
                    <a:pt x="492" y="282"/>
                  </a:lnTo>
                  <a:lnTo>
                    <a:pt x="492" y="282"/>
                  </a:lnTo>
                  <a:lnTo>
                    <a:pt x="495" y="282"/>
                  </a:lnTo>
                  <a:lnTo>
                    <a:pt x="495" y="282"/>
                  </a:lnTo>
                  <a:lnTo>
                    <a:pt x="492" y="279"/>
                  </a:lnTo>
                  <a:lnTo>
                    <a:pt x="492" y="279"/>
                  </a:lnTo>
                  <a:lnTo>
                    <a:pt x="490" y="277"/>
                  </a:lnTo>
                  <a:lnTo>
                    <a:pt x="490" y="277"/>
                  </a:lnTo>
                  <a:lnTo>
                    <a:pt x="490" y="277"/>
                  </a:lnTo>
                  <a:lnTo>
                    <a:pt x="490" y="275"/>
                  </a:lnTo>
                  <a:lnTo>
                    <a:pt x="490" y="275"/>
                  </a:lnTo>
                  <a:lnTo>
                    <a:pt x="490" y="275"/>
                  </a:lnTo>
                  <a:lnTo>
                    <a:pt x="490" y="272"/>
                  </a:lnTo>
                  <a:lnTo>
                    <a:pt x="490" y="272"/>
                  </a:lnTo>
                  <a:lnTo>
                    <a:pt x="490" y="272"/>
                  </a:lnTo>
                  <a:lnTo>
                    <a:pt x="490" y="272"/>
                  </a:lnTo>
                  <a:lnTo>
                    <a:pt x="490" y="270"/>
                  </a:lnTo>
                  <a:lnTo>
                    <a:pt x="490" y="270"/>
                  </a:lnTo>
                  <a:lnTo>
                    <a:pt x="490" y="267"/>
                  </a:lnTo>
                  <a:lnTo>
                    <a:pt x="488" y="267"/>
                  </a:lnTo>
                  <a:lnTo>
                    <a:pt x="485" y="267"/>
                  </a:lnTo>
                  <a:lnTo>
                    <a:pt x="485" y="265"/>
                  </a:lnTo>
                  <a:lnTo>
                    <a:pt x="483" y="263"/>
                  </a:lnTo>
                  <a:lnTo>
                    <a:pt x="483" y="263"/>
                  </a:lnTo>
                  <a:lnTo>
                    <a:pt x="483" y="260"/>
                  </a:lnTo>
                  <a:lnTo>
                    <a:pt x="480" y="258"/>
                  </a:lnTo>
                  <a:lnTo>
                    <a:pt x="480" y="258"/>
                  </a:lnTo>
                  <a:lnTo>
                    <a:pt x="480" y="258"/>
                  </a:lnTo>
                  <a:lnTo>
                    <a:pt x="480" y="258"/>
                  </a:lnTo>
                  <a:lnTo>
                    <a:pt x="480" y="256"/>
                  </a:lnTo>
                  <a:lnTo>
                    <a:pt x="480" y="256"/>
                  </a:lnTo>
                  <a:lnTo>
                    <a:pt x="480" y="256"/>
                  </a:lnTo>
                  <a:lnTo>
                    <a:pt x="478" y="253"/>
                  </a:lnTo>
                  <a:lnTo>
                    <a:pt x="476" y="253"/>
                  </a:lnTo>
                  <a:lnTo>
                    <a:pt x="476" y="251"/>
                  </a:lnTo>
                  <a:lnTo>
                    <a:pt x="476" y="251"/>
                  </a:lnTo>
                  <a:lnTo>
                    <a:pt x="476" y="251"/>
                  </a:lnTo>
                  <a:lnTo>
                    <a:pt x="476" y="251"/>
                  </a:lnTo>
                  <a:lnTo>
                    <a:pt x="476" y="251"/>
                  </a:lnTo>
                  <a:lnTo>
                    <a:pt x="473" y="246"/>
                  </a:lnTo>
                  <a:lnTo>
                    <a:pt x="473" y="246"/>
                  </a:lnTo>
                  <a:lnTo>
                    <a:pt x="471" y="246"/>
                  </a:lnTo>
                  <a:lnTo>
                    <a:pt x="473" y="244"/>
                  </a:lnTo>
                  <a:lnTo>
                    <a:pt x="473" y="244"/>
                  </a:lnTo>
                  <a:lnTo>
                    <a:pt x="476" y="244"/>
                  </a:lnTo>
                  <a:lnTo>
                    <a:pt x="476" y="244"/>
                  </a:lnTo>
                  <a:lnTo>
                    <a:pt x="476" y="244"/>
                  </a:lnTo>
                  <a:lnTo>
                    <a:pt x="476" y="244"/>
                  </a:lnTo>
                  <a:lnTo>
                    <a:pt x="476" y="244"/>
                  </a:lnTo>
                  <a:lnTo>
                    <a:pt x="476" y="244"/>
                  </a:lnTo>
                  <a:lnTo>
                    <a:pt x="476" y="244"/>
                  </a:lnTo>
                  <a:lnTo>
                    <a:pt x="476" y="244"/>
                  </a:lnTo>
                  <a:lnTo>
                    <a:pt x="478" y="246"/>
                  </a:lnTo>
                  <a:lnTo>
                    <a:pt x="478" y="246"/>
                  </a:lnTo>
                  <a:lnTo>
                    <a:pt x="476" y="244"/>
                  </a:lnTo>
                  <a:lnTo>
                    <a:pt x="476" y="244"/>
                  </a:lnTo>
                  <a:lnTo>
                    <a:pt x="476" y="244"/>
                  </a:lnTo>
                  <a:lnTo>
                    <a:pt x="476" y="244"/>
                  </a:lnTo>
                  <a:lnTo>
                    <a:pt x="476" y="241"/>
                  </a:lnTo>
                  <a:lnTo>
                    <a:pt x="476" y="241"/>
                  </a:lnTo>
                  <a:lnTo>
                    <a:pt x="473" y="241"/>
                  </a:lnTo>
                  <a:lnTo>
                    <a:pt x="473" y="241"/>
                  </a:lnTo>
                  <a:lnTo>
                    <a:pt x="476" y="241"/>
                  </a:lnTo>
                  <a:lnTo>
                    <a:pt x="476" y="241"/>
                  </a:lnTo>
                  <a:lnTo>
                    <a:pt x="476" y="239"/>
                  </a:lnTo>
                  <a:lnTo>
                    <a:pt x="476" y="239"/>
                  </a:lnTo>
                  <a:lnTo>
                    <a:pt x="476" y="239"/>
                  </a:lnTo>
                  <a:lnTo>
                    <a:pt x="473" y="239"/>
                  </a:lnTo>
                  <a:lnTo>
                    <a:pt x="473" y="239"/>
                  </a:lnTo>
                  <a:lnTo>
                    <a:pt x="473" y="239"/>
                  </a:lnTo>
                  <a:lnTo>
                    <a:pt x="473" y="237"/>
                  </a:lnTo>
                  <a:lnTo>
                    <a:pt x="473" y="237"/>
                  </a:lnTo>
                  <a:lnTo>
                    <a:pt x="471" y="237"/>
                  </a:lnTo>
                  <a:lnTo>
                    <a:pt x="471" y="234"/>
                  </a:lnTo>
                  <a:lnTo>
                    <a:pt x="471" y="234"/>
                  </a:lnTo>
                  <a:lnTo>
                    <a:pt x="471" y="234"/>
                  </a:lnTo>
                  <a:lnTo>
                    <a:pt x="471" y="234"/>
                  </a:lnTo>
                  <a:lnTo>
                    <a:pt x="471" y="234"/>
                  </a:lnTo>
                  <a:lnTo>
                    <a:pt x="473" y="234"/>
                  </a:lnTo>
                  <a:lnTo>
                    <a:pt x="473" y="234"/>
                  </a:lnTo>
                  <a:lnTo>
                    <a:pt x="476" y="234"/>
                  </a:lnTo>
                  <a:lnTo>
                    <a:pt x="476" y="237"/>
                  </a:lnTo>
                  <a:lnTo>
                    <a:pt x="478" y="237"/>
                  </a:lnTo>
                  <a:lnTo>
                    <a:pt x="478" y="237"/>
                  </a:lnTo>
                  <a:lnTo>
                    <a:pt x="476" y="237"/>
                  </a:lnTo>
                  <a:lnTo>
                    <a:pt x="476" y="234"/>
                  </a:lnTo>
                  <a:lnTo>
                    <a:pt x="476" y="234"/>
                  </a:lnTo>
                  <a:lnTo>
                    <a:pt x="476" y="234"/>
                  </a:lnTo>
                  <a:lnTo>
                    <a:pt x="476" y="234"/>
                  </a:lnTo>
                  <a:lnTo>
                    <a:pt x="476" y="230"/>
                  </a:lnTo>
                  <a:lnTo>
                    <a:pt x="476" y="230"/>
                  </a:lnTo>
                  <a:lnTo>
                    <a:pt x="473" y="230"/>
                  </a:lnTo>
                  <a:lnTo>
                    <a:pt x="473" y="227"/>
                  </a:lnTo>
                  <a:lnTo>
                    <a:pt x="469" y="222"/>
                  </a:lnTo>
                  <a:lnTo>
                    <a:pt x="466" y="222"/>
                  </a:lnTo>
                  <a:lnTo>
                    <a:pt x="466" y="222"/>
                  </a:lnTo>
                  <a:lnTo>
                    <a:pt x="464" y="220"/>
                  </a:lnTo>
                  <a:lnTo>
                    <a:pt x="464" y="220"/>
                  </a:lnTo>
                  <a:lnTo>
                    <a:pt x="464" y="220"/>
                  </a:lnTo>
                  <a:lnTo>
                    <a:pt x="464" y="220"/>
                  </a:lnTo>
                  <a:lnTo>
                    <a:pt x="464" y="220"/>
                  </a:lnTo>
                  <a:lnTo>
                    <a:pt x="464" y="220"/>
                  </a:lnTo>
                  <a:lnTo>
                    <a:pt x="464" y="220"/>
                  </a:lnTo>
                  <a:lnTo>
                    <a:pt x="464" y="220"/>
                  </a:lnTo>
                  <a:lnTo>
                    <a:pt x="462" y="218"/>
                  </a:lnTo>
                  <a:lnTo>
                    <a:pt x="462" y="215"/>
                  </a:lnTo>
                  <a:lnTo>
                    <a:pt x="459" y="215"/>
                  </a:lnTo>
                  <a:lnTo>
                    <a:pt x="459" y="215"/>
                  </a:lnTo>
                  <a:lnTo>
                    <a:pt x="459" y="215"/>
                  </a:lnTo>
                  <a:lnTo>
                    <a:pt x="459" y="215"/>
                  </a:lnTo>
                  <a:lnTo>
                    <a:pt x="459" y="213"/>
                  </a:lnTo>
                  <a:lnTo>
                    <a:pt x="457" y="213"/>
                  </a:lnTo>
                  <a:lnTo>
                    <a:pt x="457" y="213"/>
                  </a:lnTo>
                  <a:lnTo>
                    <a:pt x="457" y="213"/>
                  </a:lnTo>
                  <a:lnTo>
                    <a:pt x="457" y="211"/>
                  </a:lnTo>
                  <a:lnTo>
                    <a:pt x="454" y="208"/>
                  </a:lnTo>
                  <a:lnTo>
                    <a:pt x="452" y="206"/>
                  </a:lnTo>
                  <a:lnTo>
                    <a:pt x="452" y="206"/>
                  </a:lnTo>
                  <a:lnTo>
                    <a:pt x="452" y="206"/>
                  </a:lnTo>
                  <a:lnTo>
                    <a:pt x="452" y="206"/>
                  </a:lnTo>
                  <a:lnTo>
                    <a:pt x="452" y="206"/>
                  </a:lnTo>
                  <a:lnTo>
                    <a:pt x="452" y="204"/>
                  </a:lnTo>
                  <a:lnTo>
                    <a:pt x="452" y="204"/>
                  </a:lnTo>
                  <a:lnTo>
                    <a:pt x="450" y="201"/>
                  </a:lnTo>
                  <a:lnTo>
                    <a:pt x="447" y="199"/>
                  </a:lnTo>
                  <a:lnTo>
                    <a:pt x="447" y="199"/>
                  </a:lnTo>
                  <a:lnTo>
                    <a:pt x="447" y="199"/>
                  </a:lnTo>
                  <a:lnTo>
                    <a:pt x="447" y="199"/>
                  </a:lnTo>
                  <a:lnTo>
                    <a:pt x="447" y="199"/>
                  </a:lnTo>
                  <a:lnTo>
                    <a:pt x="447" y="199"/>
                  </a:lnTo>
                  <a:lnTo>
                    <a:pt x="447" y="196"/>
                  </a:lnTo>
                  <a:lnTo>
                    <a:pt x="445" y="194"/>
                  </a:lnTo>
                  <a:lnTo>
                    <a:pt x="445" y="194"/>
                  </a:lnTo>
                  <a:lnTo>
                    <a:pt x="445" y="194"/>
                  </a:lnTo>
                  <a:lnTo>
                    <a:pt x="445" y="194"/>
                  </a:lnTo>
                  <a:lnTo>
                    <a:pt x="445" y="194"/>
                  </a:lnTo>
                  <a:lnTo>
                    <a:pt x="443" y="192"/>
                  </a:lnTo>
                  <a:lnTo>
                    <a:pt x="443" y="192"/>
                  </a:lnTo>
                  <a:lnTo>
                    <a:pt x="443" y="192"/>
                  </a:lnTo>
                  <a:lnTo>
                    <a:pt x="438" y="189"/>
                  </a:lnTo>
                  <a:lnTo>
                    <a:pt x="438" y="189"/>
                  </a:lnTo>
                  <a:lnTo>
                    <a:pt x="438" y="187"/>
                  </a:lnTo>
                  <a:lnTo>
                    <a:pt x="435" y="180"/>
                  </a:lnTo>
                  <a:lnTo>
                    <a:pt x="435" y="178"/>
                  </a:lnTo>
                  <a:lnTo>
                    <a:pt x="433" y="175"/>
                  </a:lnTo>
                  <a:lnTo>
                    <a:pt x="433" y="175"/>
                  </a:lnTo>
                  <a:lnTo>
                    <a:pt x="431" y="173"/>
                  </a:lnTo>
                  <a:lnTo>
                    <a:pt x="431" y="173"/>
                  </a:lnTo>
                  <a:lnTo>
                    <a:pt x="428" y="170"/>
                  </a:lnTo>
                  <a:lnTo>
                    <a:pt x="428" y="170"/>
                  </a:lnTo>
                  <a:lnTo>
                    <a:pt x="428" y="168"/>
                  </a:lnTo>
                  <a:lnTo>
                    <a:pt x="428" y="168"/>
                  </a:lnTo>
                  <a:lnTo>
                    <a:pt x="428" y="168"/>
                  </a:lnTo>
                  <a:lnTo>
                    <a:pt x="426" y="166"/>
                  </a:lnTo>
                  <a:lnTo>
                    <a:pt x="426" y="166"/>
                  </a:lnTo>
                  <a:lnTo>
                    <a:pt x="426" y="163"/>
                  </a:lnTo>
                  <a:lnTo>
                    <a:pt x="426" y="161"/>
                  </a:lnTo>
                  <a:lnTo>
                    <a:pt x="426" y="161"/>
                  </a:lnTo>
                  <a:lnTo>
                    <a:pt x="426" y="161"/>
                  </a:lnTo>
                  <a:lnTo>
                    <a:pt x="426" y="161"/>
                  </a:lnTo>
                  <a:lnTo>
                    <a:pt x="426" y="159"/>
                  </a:lnTo>
                  <a:lnTo>
                    <a:pt x="426" y="159"/>
                  </a:lnTo>
                  <a:lnTo>
                    <a:pt x="428" y="159"/>
                  </a:lnTo>
                  <a:lnTo>
                    <a:pt x="428" y="156"/>
                  </a:lnTo>
                  <a:lnTo>
                    <a:pt x="426" y="156"/>
                  </a:lnTo>
                  <a:lnTo>
                    <a:pt x="426" y="149"/>
                  </a:lnTo>
                  <a:lnTo>
                    <a:pt x="426" y="149"/>
                  </a:lnTo>
                  <a:lnTo>
                    <a:pt x="426" y="149"/>
                  </a:lnTo>
                  <a:lnTo>
                    <a:pt x="426" y="147"/>
                  </a:lnTo>
                  <a:lnTo>
                    <a:pt x="424" y="147"/>
                  </a:lnTo>
                  <a:lnTo>
                    <a:pt x="424" y="144"/>
                  </a:lnTo>
                  <a:lnTo>
                    <a:pt x="424" y="142"/>
                  </a:lnTo>
                  <a:lnTo>
                    <a:pt x="424" y="142"/>
                  </a:lnTo>
                  <a:lnTo>
                    <a:pt x="421" y="140"/>
                  </a:lnTo>
                  <a:lnTo>
                    <a:pt x="421" y="137"/>
                  </a:lnTo>
                  <a:lnTo>
                    <a:pt x="419" y="137"/>
                  </a:lnTo>
                  <a:lnTo>
                    <a:pt x="417" y="135"/>
                  </a:lnTo>
                  <a:lnTo>
                    <a:pt x="417" y="133"/>
                  </a:lnTo>
                  <a:lnTo>
                    <a:pt x="412" y="133"/>
                  </a:lnTo>
                  <a:lnTo>
                    <a:pt x="412" y="130"/>
                  </a:lnTo>
                  <a:lnTo>
                    <a:pt x="412" y="130"/>
                  </a:lnTo>
                  <a:lnTo>
                    <a:pt x="412" y="128"/>
                  </a:lnTo>
                  <a:lnTo>
                    <a:pt x="409" y="128"/>
                  </a:lnTo>
                  <a:lnTo>
                    <a:pt x="409" y="128"/>
                  </a:lnTo>
                  <a:lnTo>
                    <a:pt x="409" y="128"/>
                  </a:lnTo>
                  <a:lnTo>
                    <a:pt x="412" y="125"/>
                  </a:lnTo>
                  <a:lnTo>
                    <a:pt x="412" y="125"/>
                  </a:lnTo>
                  <a:lnTo>
                    <a:pt x="412" y="123"/>
                  </a:lnTo>
                  <a:lnTo>
                    <a:pt x="412" y="121"/>
                  </a:lnTo>
                  <a:lnTo>
                    <a:pt x="412" y="118"/>
                  </a:lnTo>
                  <a:lnTo>
                    <a:pt x="414" y="118"/>
                  </a:lnTo>
                  <a:lnTo>
                    <a:pt x="414" y="118"/>
                  </a:lnTo>
                  <a:lnTo>
                    <a:pt x="419" y="111"/>
                  </a:lnTo>
                  <a:lnTo>
                    <a:pt x="419" y="111"/>
                  </a:lnTo>
                  <a:lnTo>
                    <a:pt x="419" y="111"/>
                  </a:lnTo>
                  <a:lnTo>
                    <a:pt x="417" y="109"/>
                  </a:lnTo>
                  <a:lnTo>
                    <a:pt x="417" y="109"/>
                  </a:lnTo>
                  <a:lnTo>
                    <a:pt x="417" y="107"/>
                  </a:lnTo>
                  <a:lnTo>
                    <a:pt x="417" y="107"/>
                  </a:lnTo>
                  <a:lnTo>
                    <a:pt x="419" y="107"/>
                  </a:lnTo>
                  <a:lnTo>
                    <a:pt x="419" y="104"/>
                  </a:lnTo>
                  <a:lnTo>
                    <a:pt x="421" y="104"/>
                  </a:lnTo>
                  <a:lnTo>
                    <a:pt x="421" y="104"/>
                  </a:lnTo>
                  <a:lnTo>
                    <a:pt x="421" y="104"/>
                  </a:lnTo>
                  <a:lnTo>
                    <a:pt x="421" y="104"/>
                  </a:lnTo>
                  <a:lnTo>
                    <a:pt x="421" y="107"/>
                  </a:lnTo>
                  <a:lnTo>
                    <a:pt x="424" y="107"/>
                  </a:lnTo>
                  <a:lnTo>
                    <a:pt x="424" y="104"/>
                  </a:lnTo>
                  <a:lnTo>
                    <a:pt x="421" y="104"/>
                  </a:lnTo>
                  <a:lnTo>
                    <a:pt x="421" y="104"/>
                  </a:lnTo>
                  <a:lnTo>
                    <a:pt x="421" y="104"/>
                  </a:lnTo>
                  <a:lnTo>
                    <a:pt x="421" y="104"/>
                  </a:lnTo>
                  <a:lnTo>
                    <a:pt x="424" y="102"/>
                  </a:lnTo>
                  <a:lnTo>
                    <a:pt x="424" y="102"/>
                  </a:lnTo>
                  <a:lnTo>
                    <a:pt x="424" y="102"/>
                  </a:lnTo>
                  <a:lnTo>
                    <a:pt x="424" y="102"/>
                  </a:lnTo>
                  <a:lnTo>
                    <a:pt x="424" y="104"/>
                  </a:lnTo>
                  <a:lnTo>
                    <a:pt x="424" y="104"/>
                  </a:lnTo>
                  <a:lnTo>
                    <a:pt x="421" y="104"/>
                  </a:lnTo>
                  <a:lnTo>
                    <a:pt x="421" y="104"/>
                  </a:lnTo>
                  <a:lnTo>
                    <a:pt x="421" y="104"/>
                  </a:lnTo>
                  <a:lnTo>
                    <a:pt x="421" y="104"/>
                  </a:lnTo>
                  <a:lnTo>
                    <a:pt x="421" y="104"/>
                  </a:lnTo>
                  <a:lnTo>
                    <a:pt x="421" y="104"/>
                  </a:lnTo>
                  <a:lnTo>
                    <a:pt x="424" y="104"/>
                  </a:lnTo>
                  <a:lnTo>
                    <a:pt x="424" y="104"/>
                  </a:lnTo>
                  <a:lnTo>
                    <a:pt x="424" y="104"/>
                  </a:lnTo>
                  <a:lnTo>
                    <a:pt x="424" y="107"/>
                  </a:lnTo>
                  <a:lnTo>
                    <a:pt x="424" y="107"/>
                  </a:lnTo>
                  <a:lnTo>
                    <a:pt x="424" y="107"/>
                  </a:lnTo>
                  <a:lnTo>
                    <a:pt x="424" y="107"/>
                  </a:lnTo>
                  <a:lnTo>
                    <a:pt x="424" y="107"/>
                  </a:lnTo>
                  <a:lnTo>
                    <a:pt x="424" y="107"/>
                  </a:lnTo>
                  <a:lnTo>
                    <a:pt x="424" y="107"/>
                  </a:lnTo>
                  <a:lnTo>
                    <a:pt x="424" y="109"/>
                  </a:lnTo>
                  <a:lnTo>
                    <a:pt x="426" y="111"/>
                  </a:lnTo>
                  <a:lnTo>
                    <a:pt x="426" y="111"/>
                  </a:lnTo>
                  <a:lnTo>
                    <a:pt x="426" y="111"/>
                  </a:lnTo>
                  <a:lnTo>
                    <a:pt x="424" y="114"/>
                  </a:lnTo>
                  <a:lnTo>
                    <a:pt x="424" y="114"/>
                  </a:lnTo>
                  <a:lnTo>
                    <a:pt x="426" y="114"/>
                  </a:lnTo>
                  <a:lnTo>
                    <a:pt x="426" y="116"/>
                  </a:lnTo>
                  <a:lnTo>
                    <a:pt x="426" y="116"/>
                  </a:lnTo>
                  <a:lnTo>
                    <a:pt x="426" y="116"/>
                  </a:lnTo>
                  <a:lnTo>
                    <a:pt x="428" y="118"/>
                  </a:lnTo>
                  <a:lnTo>
                    <a:pt x="428" y="118"/>
                  </a:lnTo>
                  <a:lnTo>
                    <a:pt x="428" y="118"/>
                  </a:lnTo>
                  <a:lnTo>
                    <a:pt x="428" y="118"/>
                  </a:lnTo>
                  <a:lnTo>
                    <a:pt x="428" y="121"/>
                  </a:lnTo>
                  <a:lnTo>
                    <a:pt x="428" y="121"/>
                  </a:lnTo>
                  <a:lnTo>
                    <a:pt x="428" y="123"/>
                  </a:lnTo>
                  <a:lnTo>
                    <a:pt x="428" y="123"/>
                  </a:lnTo>
                  <a:lnTo>
                    <a:pt x="428" y="123"/>
                  </a:lnTo>
                  <a:lnTo>
                    <a:pt x="428" y="125"/>
                  </a:lnTo>
                  <a:lnTo>
                    <a:pt x="428" y="125"/>
                  </a:lnTo>
                  <a:lnTo>
                    <a:pt x="428" y="125"/>
                  </a:lnTo>
                  <a:lnTo>
                    <a:pt x="428" y="128"/>
                  </a:lnTo>
                  <a:lnTo>
                    <a:pt x="431" y="128"/>
                  </a:lnTo>
                  <a:lnTo>
                    <a:pt x="431" y="130"/>
                  </a:lnTo>
                  <a:lnTo>
                    <a:pt x="431" y="133"/>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1" y="135"/>
                  </a:lnTo>
                  <a:lnTo>
                    <a:pt x="433" y="135"/>
                  </a:lnTo>
                  <a:lnTo>
                    <a:pt x="431" y="135"/>
                  </a:lnTo>
                  <a:lnTo>
                    <a:pt x="433" y="137"/>
                  </a:lnTo>
                  <a:lnTo>
                    <a:pt x="435" y="137"/>
                  </a:lnTo>
                  <a:lnTo>
                    <a:pt x="435" y="140"/>
                  </a:lnTo>
                  <a:lnTo>
                    <a:pt x="435" y="142"/>
                  </a:lnTo>
                  <a:lnTo>
                    <a:pt x="435" y="142"/>
                  </a:lnTo>
                  <a:lnTo>
                    <a:pt x="438" y="144"/>
                  </a:lnTo>
                  <a:lnTo>
                    <a:pt x="438" y="144"/>
                  </a:lnTo>
                  <a:lnTo>
                    <a:pt x="438" y="144"/>
                  </a:lnTo>
                  <a:lnTo>
                    <a:pt x="438" y="144"/>
                  </a:lnTo>
                  <a:lnTo>
                    <a:pt x="438" y="147"/>
                  </a:lnTo>
                  <a:lnTo>
                    <a:pt x="440" y="147"/>
                  </a:lnTo>
                  <a:lnTo>
                    <a:pt x="440" y="149"/>
                  </a:lnTo>
                  <a:lnTo>
                    <a:pt x="440" y="149"/>
                  </a:lnTo>
                  <a:lnTo>
                    <a:pt x="440" y="151"/>
                  </a:lnTo>
                  <a:lnTo>
                    <a:pt x="443" y="151"/>
                  </a:lnTo>
                  <a:lnTo>
                    <a:pt x="443" y="151"/>
                  </a:lnTo>
                  <a:lnTo>
                    <a:pt x="445" y="154"/>
                  </a:lnTo>
                  <a:lnTo>
                    <a:pt x="445" y="154"/>
                  </a:lnTo>
                  <a:lnTo>
                    <a:pt x="445" y="154"/>
                  </a:lnTo>
                  <a:lnTo>
                    <a:pt x="445" y="154"/>
                  </a:lnTo>
                  <a:lnTo>
                    <a:pt x="445" y="154"/>
                  </a:lnTo>
                  <a:lnTo>
                    <a:pt x="447" y="154"/>
                  </a:lnTo>
                  <a:lnTo>
                    <a:pt x="447" y="156"/>
                  </a:lnTo>
                  <a:lnTo>
                    <a:pt x="447" y="156"/>
                  </a:lnTo>
                  <a:lnTo>
                    <a:pt x="447" y="156"/>
                  </a:lnTo>
                  <a:lnTo>
                    <a:pt x="447" y="156"/>
                  </a:lnTo>
                  <a:lnTo>
                    <a:pt x="450" y="159"/>
                  </a:lnTo>
                  <a:lnTo>
                    <a:pt x="450" y="159"/>
                  </a:lnTo>
                  <a:lnTo>
                    <a:pt x="450" y="159"/>
                  </a:lnTo>
                  <a:lnTo>
                    <a:pt x="450" y="159"/>
                  </a:lnTo>
                  <a:lnTo>
                    <a:pt x="450" y="161"/>
                  </a:lnTo>
                  <a:lnTo>
                    <a:pt x="452" y="161"/>
                  </a:lnTo>
                  <a:lnTo>
                    <a:pt x="452" y="161"/>
                  </a:lnTo>
                  <a:lnTo>
                    <a:pt x="452" y="161"/>
                  </a:lnTo>
                  <a:lnTo>
                    <a:pt x="452" y="161"/>
                  </a:lnTo>
                  <a:lnTo>
                    <a:pt x="454" y="163"/>
                  </a:lnTo>
                  <a:lnTo>
                    <a:pt x="454" y="163"/>
                  </a:lnTo>
                  <a:lnTo>
                    <a:pt x="454" y="163"/>
                  </a:lnTo>
                  <a:lnTo>
                    <a:pt x="454" y="163"/>
                  </a:lnTo>
                  <a:lnTo>
                    <a:pt x="454" y="163"/>
                  </a:lnTo>
                  <a:lnTo>
                    <a:pt x="454" y="166"/>
                  </a:lnTo>
                  <a:lnTo>
                    <a:pt x="454" y="166"/>
                  </a:lnTo>
                  <a:lnTo>
                    <a:pt x="454" y="166"/>
                  </a:lnTo>
                  <a:lnTo>
                    <a:pt x="454" y="166"/>
                  </a:lnTo>
                  <a:lnTo>
                    <a:pt x="454" y="168"/>
                  </a:lnTo>
                  <a:lnTo>
                    <a:pt x="454" y="168"/>
                  </a:lnTo>
                  <a:lnTo>
                    <a:pt x="454" y="168"/>
                  </a:lnTo>
                  <a:lnTo>
                    <a:pt x="454" y="170"/>
                  </a:lnTo>
                  <a:lnTo>
                    <a:pt x="454" y="170"/>
                  </a:lnTo>
                  <a:lnTo>
                    <a:pt x="454" y="170"/>
                  </a:lnTo>
                  <a:lnTo>
                    <a:pt x="454" y="173"/>
                  </a:lnTo>
                  <a:lnTo>
                    <a:pt x="454" y="175"/>
                  </a:lnTo>
                  <a:lnTo>
                    <a:pt x="454" y="175"/>
                  </a:lnTo>
                  <a:lnTo>
                    <a:pt x="457" y="175"/>
                  </a:lnTo>
                  <a:lnTo>
                    <a:pt x="457" y="175"/>
                  </a:lnTo>
                  <a:lnTo>
                    <a:pt x="457" y="178"/>
                  </a:lnTo>
                  <a:lnTo>
                    <a:pt x="457" y="178"/>
                  </a:lnTo>
                  <a:lnTo>
                    <a:pt x="457" y="178"/>
                  </a:lnTo>
                  <a:lnTo>
                    <a:pt x="457" y="180"/>
                  </a:lnTo>
                  <a:lnTo>
                    <a:pt x="457" y="182"/>
                  </a:lnTo>
                  <a:lnTo>
                    <a:pt x="457" y="182"/>
                  </a:lnTo>
                  <a:lnTo>
                    <a:pt x="457" y="185"/>
                  </a:lnTo>
                  <a:lnTo>
                    <a:pt x="457" y="187"/>
                  </a:lnTo>
                  <a:lnTo>
                    <a:pt x="457" y="189"/>
                  </a:lnTo>
                  <a:lnTo>
                    <a:pt x="457" y="189"/>
                  </a:lnTo>
                  <a:lnTo>
                    <a:pt x="459" y="189"/>
                  </a:lnTo>
                  <a:lnTo>
                    <a:pt x="459" y="192"/>
                  </a:lnTo>
                  <a:lnTo>
                    <a:pt x="459" y="189"/>
                  </a:lnTo>
                  <a:lnTo>
                    <a:pt x="459" y="189"/>
                  </a:lnTo>
                  <a:lnTo>
                    <a:pt x="459" y="189"/>
                  </a:lnTo>
                  <a:lnTo>
                    <a:pt x="459" y="192"/>
                  </a:lnTo>
                  <a:lnTo>
                    <a:pt x="459" y="192"/>
                  </a:lnTo>
                  <a:lnTo>
                    <a:pt x="459" y="192"/>
                  </a:lnTo>
                  <a:lnTo>
                    <a:pt x="459" y="192"/>
                  </a:lnTo>
                  <a:lnTo>
                    <a:pt x="459" y="192"/>
                  </a:lnTo>
                  <a:lnTo>
                    <a:pt x="462" y="192"/>
                  </a:lnTo>
                  <a:lnTo>
                    <a:pt x="462" y="194"/>
                  </a:lnTo>
                  <a:lnTo>
                    <a:pt x="462" y="194"/>
                  </a:lnTo>
                  <a:lnTo>
                    <a:pt x="462" y="194"/>
                  </a:lnTo>
                  <a:lnTo>
                    <a:pt x="462" y="194"/>
                  </a:lnTo>
                  <a:lnTo>
                    <a:pt x="466" y="196"/>
                  </a:lnTo>
                  <a:lnTo>
                    <a:pt x="466" y="196"/>
                  </a:lnTo>
                  <a:lnTo>
                    <a:pt x="466" y="199"/>
                  </a:lnTo>
                  <a:lnTo>
                    <a:pt x="466" y="199"/>
                  </a:lnTo>
                  <a:lnTo>
                    <a:pt x="469" y="201"/>
                  </a:lnTo>
                  <a:lnTo>
                    <a:pt x="469" y="201"/>
                  </a:lnTo>
                  <a:lnTo>
                    <a:pt x="469" y="201"/>
                  </a:lnTo>
                  <a:lnTo>
                    <a:pt x="476" y="206"/>
                  </a:lnTo>
                  <a:lnTo>
                    <a:pt x="476" y="208"/>
                  </a:lnTo>
                  <a:lnTo>
                    <a:pt x="478" y="208"/>
                  </a:lnTo>
                  <a:lnTo>
                    <a:pt x="478" y="211"/>
                  </a:lnTo>
                  <a:lnTo>
                    <a:pt x="478" y="211"/>
                  </a:lnTo>
                  <a:lnTo>
                    <a:pt x="478" y="211"/>
                  </a:lnTo>
                  <a:lnTo>
                    <a:pt x="480" y="213"/>
                  </a:lnTo>
                  <a:lnTo>
                    <a:pt x="480" y="213"/>
                  </a:lnTo>
                  <a:lnTo>
                    <a:pt x="480" y="213"/>
                  </a:lnTo>
                  <a:lnTo>
                    <a:pt x="480" y="213"/>
                  </a:lnTo>
                  <a:lnTo>
                    <a:pt x="480" y="213"/>
                  </a:lnTo>
                  <a:lnTo>
                    <a:pt x="480" y="213"/>
                  </a:lnTo>
                  <a:lnTo>
                    <a:pt x="480" y="213"/>
                  </a:lnTo>
                  <a:lnTo>
                    <a:pt x="480" y="213"/>
                  </a:lnTo>
                  <a:lnTo>
                    <a:pt x="480" y="213"/>
                  </a:lnTo>
                  <a:lnTo>
                    <a:pt x="480" y="215"/>
                  </a:lnTo>
                  <a:lnTo>
                    <a:pt x="480" y="215"/>
                  </a:lnTo>
                  <a:lnTo>
                    <a:pt x="480" y="215"/>
                  </a:lnTo>
                  <a:lnTo>
                    <a:pt x="483" y="218"/>
                  </a:lnTo>
                  <a:lnTo>
                    <a:pt x="483" y="218"/>
                  </a:lnTo>
                  <a:lnTo>
                    <a:pt x="483" y="218"/>
                  </a:lnTo>
                  <a:lnTo>
                    <a:pt x="483" y="220"/>
                  </a:lnTo>
                  <a:lnTo>
                    <a:pt x="485" y="220"/>
                  </a:lnTo>
                  <a:lnTo>
                    <a:pt x="485" y="222"/>
                  </a:lnTo>
                  <a:lnTo>
                    <a:pt x="488" y="222"/>
                  </a:lnTo>
                  <a:lnTo>
                    <a:pt x="488" y="222"/>
                  </a:lnTo>
                  <a:lnTo>
                    <a:pt x="488" y="222"/>
                  </a:lnTo>
                  <a:lnTo>
                    <a:pt x="488" y="222"/>
                  </a:lnTo>
                  <a:lnTo>
                    <a:pt x="488" y="225"/>
                  </a:lnTo>
                  <a:lnTo>
                    <a:pt x="488" y="225"/>
                  </a:lnTo>
                  <a:lnTo>
                    <a:pt x="488" y="225"/>
                  </a:lnTo>
                  <a:lnTo>
                    <a:pt x="490" y="225"/>
                  </a:lnTo>
                  <a:lnTo>
                    <a:pt x="490" y="227"/>
                  </a:lnTo>
                  <a:lnTo>
                    <a:pt x="492" y="227"/>
                  </a:lnTo>
                  <a:lnTo>
                    <a:pt x="492" y="227"/>
                  </a:lnTo>
                  <a:lnTo>
                    <a:pt x="492" y="227"/>
                  </a:lnTo>
                  <a:lnTo>
                    <a:pt x="492" y="227"/>
                  </a:lnTo>
                  <a:lnTo>
                    <a:pt x="495" y="227"/>
                  </a:lnTo>
                  <a:lnTo>
                    <a:pt x="495" y="227"/>
                  </a:lnTo>
                  <a:lnTo>
                    <a:pt x="497" y="232"/>
                  </a:lnTo>
                  <a:lnTo>
                    <a:pt x="497" y="232"/>
                  </a:lnTo>
                  <a:lnTo>
                    <a:pt x="499" y="232"/>
                  </a:lnTo>
                  <a:lnTo>
                    <a:pt x="502" y="234"/>
                  </a:lnTo>
                  <a:lnTo>
                    <a:pt x="504" y="237"/>
                  </a:lnTo>
                  <a:lnTo>
                    <a:pt x="509" y="237"/>
                  </a:lnTo>
                  <a:lnTo>
                    <a:pt x="509" y="237"/>
                  </a:lnTo>
                  <a:lnTo>
                    <a:pt x="509" y="237"/>
                  </a:lnTo>
                  <a:lnTo>
                    <a:pt x="511" y="237"/>
                  </a:lnTo>
                  <a:lnTo>
                    <a:pt x="511" y="239"/>
                  </a:lnTo>
                  <a:lnTo>
                    <a:pt x="511" y="239"/>
                  </a:lnTo>
                  <a:lnTo>
                    <a:pt x="511" y="241"/>
                  </a:lnTo>
                  <a:lnTo>
                    <a:pt x="514" y="241"/>
                  </a:lnTo>
                  <a:lnTo>
                    <a:pt x="514" y="239"/>
                  </a:lnTo>
                  <a:lnTo>
                    <a:pt x="514" y="239"/>
                  </a:lnTo>
                  <a:lnTo>
                    <a:pt x="511" y="239"/>
                  </a:lnTo>
                  <a:lnTo>
                    <a:pt x="511" y="239"/>
                  </a:lnTo>
                  <a:lnTo>
                    <a:pt x="511" y="239"/>
                  </a:lnTo>
                  <a:lnTo>
                    <a:pt x="514" y="239"/>
                  </a:lnTo>
                  <a:lnTo>
                    <a:pt x="514" y="239"/>
                  </a:lnTo>
                  <a:lnTo>
                    <a:pt x="514" y="239"/>
                  </a:lnTo>
                  <a:lnTo>
                    <a:pt x="514" y="239"/>
                  </a:lnTo>
                  <a:lnTo>
                    <a:pt x="511" y="239"/>
                  </a:lnTo>
                  <a:lnTo>
                    <a:pt x="511" y="239"/>
                  </a:lnTo>
                  <a:lnTo>
                    <a:pt x="514" y="239"/>
                  </a:lnTo>
                  <a:lnTo>
                    <a:pt x="514" y="239"/>
                  </a:lnTo>
                  <a:lnTo>
                    <a:pt x="511" y="239"/>
                  </a:lnTo>
                  <a:lnTo>
                    <a:pt x="511" y="237"/>
                  </a:lnTo>
                  <a:lnTo>
                    <a:pt x="511" y="237"/>
                  </a:lnTo>
                  <a:lnTo>
                    <a:pt x="511" y="237"/>
                  </a:lnTo>
                  <a:lnTo>
                    <a:pt x="511" y="237"/>
                  </a:lnTo>
                  <a:lnTo>
                    <a:pt x="511" y="237"/>
                  </a:lnTo>
                  <a:lnTo>
                    <a:pt x="514" y="237"/>
                  </a:lnTo>
                  <a:lnTo>
                    <a:pt x="514" y="234"/>
                  </a:lnTo>
                  <a:lnTo>
                    <a:pt x="514" y="234"/>
                  </a:lnTo>
                  <a:lnTo>
                    <a:pt x="514" y="234"/>
                  </a:lnTo>
                  <a:lnTo>
                    <a:pt x="514" y="232"/>
                  </a:lnTo>
                  <a:lnTo>
                    <a:pt x="514" y="232"/>
                  </a:lnTo>
                  <a:lnTo>
                    <a:pt x="514" y="232"/>
                  </a:lnTo>
                  <a:lnTo>
                    <a:pt x="516" y="232"/>
                  </a:lnTo>
                  <a:lnTo>
                    <a:pt x="516" y="232"/>
                  </a:lnTo>
                  <a:lnTo>
                    <a:pt x="516" y="232"/>
                  </a:lnTo>
                  <a:lnTo>
                    <a:pt x="516" y="232"/>
                  </a:lnTo>
                  <a:lnTo>
                    <a:pt x="516" y="230"/>
                  </a:lnTo>
                  <a:lnTo>
                    <a:pt x="516" y="230"/>
                  </a:lnTo>
                  <a:lnTo>
                    <a:pt x="516" y="230"/>
                  </a:lnTo>
                  <a:lnTo>
                    <a:pt x="516" y="230"/>
                  </a:lnTo>
                  <a:lnTo>
                    <a:pt x="516" y="230"/>
                  </a:lnTo>
                  <a:lnTo>
                    <a:pt x="516" y="230"/>
                  </a:lnTo>
                  <a:lnTo>
                    <a:pt x="518" y="230"/>
                  </a:lnTo>
                  <a:lnTo>
                    <a:pt x="518" y="230"/>
                  </a:lnTo>
                  <a:lnTo>
                    <a:pt x="518" y="230"/>
                  </a:lnTo>
                  <a:lnTo>
                    <a:pt x="518" y="230"/>
                  </a:lnTo>
                  <a:lnTo>
                    <a:pt x="518" y="227"/>
                  </a:lnTo>
                  <a:lnTo>
                    <a:pt x="521" y="227"/>
                  </a:lnTo>
                  <a:lnTo>
                    <a:pt x="521" y="227"/>
                  </a:lnTo>
                  <a:lnTo>
                    <a:pt x="521" y="227"/>
                  </a:lnTo>
                  <a:lnTo>
                    <a:pt x="521" y="225"/>
                  </a:lnTo>
                  <a:lnTo>
                    <a:pt x="521" y="225"/>
                  </a:lnTo>
                  <a:lnTo>
                    <a:pt x="523" y="225"/>
                  </a:lnTo>
                  <a:lnTo>
                    <a:pt x="521" y="225"/>
                  </a:lnTo>
                  <a:lnTo>
                    <a:pt x="523" y="220"/>
                  </a:lnTo>
                  <a:lnTo>
                    <a:pt x="521" y="220"/>
                  </a:lnTo>
                  <a:lnTo>
                    <a:pt x="523" y="218"/>
                  </a:lnTo>
                  <a:lnTo>
                    <a:pt x="523" y="215"/>
                  </a:lnTo>
                  <a:lnTo>
                    <a:pt x="523" y="215"/>
                  </a:lnTo>
                  <a:lnTo>
                    <a:pt x="523" y="215"/>
                  </a:lnTo>
                  <a:lnTo>
                    <a:pt x="523" y="215"/>
                  </a:lnTo>
                  <a:lnTo>
                    <a:pt x="523" y="213"/>
                  </a:lnTo>
                  <a:lnTo>
                    <a:pt x="523" y="213"/>
                  </a:lnTo>
                  <a:lnTo>
                    <a:pt x="523" y="213"/>
                  </a:lnTo>
                  <a:lnTo>
                    <a:pt x="523" y="213"/>
                  </a:lnTo>
                  <a:lnTo>
                    <a:pt x="523" y="211"/>
                  </a:lnTo>
                  <a:lnTo>
                    <a:pt x="521" y="211"/>
                  </a:lnTo>
                  <a:lnTo>
                    <a:pt x="521" y="211"/>
                  </a:lnTo>
                  <a:lnTo>
                    <a:pt x="521" y="208"/>
                  </a:lnTo>
                  <a:lnTo>
                    <a:pt x="521" y="208"/>
                  </a:lnTo>
                  <a:lnTo>
                    <a:pt x="521" y="208"/>
                  </a:lnTo>
                  <a:lnTo>
                    <a:pt x="521" y="208"/>
                  </a:lnTo>
                  <a:lnTo>
                    <a:pt x="521" y="206"/>
                  </a:lnTo>
                  <a:lnTo>
                    <a:pt x="521" y="206"/>
                  </a:lnTo>
                  <a:lnTo>
                    <a:pt x="521" y="206"/>
                  </a:lnTo>
                  <a:lnTo>
                    <a:pt x="521" y="204"/>
                  </a:lnTo>
                  <a:lnTo>
                    <a:pt x="521" y="204"/>
                  </a:lnTo>
                  <a:lnTo>
                    <a:pt x="523" y="204"/>
                  </a:lnTo>
                  <a:lnTo>
                    <a:pt x="523" y="201"/>
                  </a:lnTo>
                  <a:lnTo>
                    <a:pt x="523" y="201"/>
                  </a:lnTo>
                  <a:lnTo>
                    <a:pt x="523" y="199"/>
                  </a:lnTo>
                  <a:lnTo>
                    <a:pt x="523" y="196"/>
                  </a:lnTo>
                  <a:lnTo>
                    <a:pt x="525" y="196"/>
                  </a:lnTo>
                  <a:lnTo>
                    <a:pt x="523" y="196"/>
                  </a:lnTo>
                  <a:lnTo>
                    <a:pt x="523" y="196"/>
                  </a:lnTo>
                  <a:lnTo>
                    <a:pt x="523" y="196"/>
                  </a:lnTo>
                  <a:lnTo>
                    <a:pt x="525" y="196"/>
                  </a:lnTo>
                  <a:lnTo>
                    <a:pt x="525" y="194"/>
                  </a:lnTo>
                  <a:lnTo>
                    <a:pt x="528" y="194"/>
                  </a:lnTo>
                  <a:lnTo>
                    <a:pt x="525" y="192"/>
                  </a:lnTo>
                  <a:lnTo>
                    <a:pt x="525" y="192"/>
                  </a:lnTo>
                  <a:lnTo>
                    <a:pt x="525" y="192"/>
                  </a:lnTo>
                  <a:lnTo>
                    <a:pt x="525" y="192"/>
                  </a:lnTo>
                  <a:lnTo>
                    <a:pt x="528" y="192"/>
                  </a:lnTo>
                  <a:lnTo>
                    <a:pt x="528" y="189"/>
                  </a:lnTo>
                  <a:lnTo>
                    <a:pt x="530" y="187"/>
                  </a:lnTo>
                  <a:lnTo>
                    <a:pt x="530" y="185"/>
                  </a:lnTo>
                  <a:lnTo>
                    <a:pt x="533" y="182"/>
                  </a:lnTo>
                  <a:lnTo>
                    <a:pt x="533" y="180"/>
                  </a:lnTo>
                  <a:lnTo>
                    <a:pt x="533" y="180"/>
                  </a:lnTo>
                  <a:lnTo>
                    <a:pt x="533" y="180"/>
                  </a:lnTo>
                  <a:lnTo>
                    <a:pt x="533" y="180"/>
                  </a:lnTo>
                  <a:lnTo>
                    <a:pt x="533" y="180"/>
                  </a:lnTo>
                  <a:lnTo>
                    <a:pt x="533" y="178"/>
                  </a:lnTo>
                  <a:lnTo>
                    <a:pt x="533" y="178"/>
                  </a:lnTo>
                  <a:lnTo>
                    <a:pt x="533" y="178"/>
                  </a:lnTo>
                  <a:lnTo>
                    <a:pt x="533" y="178"/>
                  </a:lnTo>
                  <a:lnTo>
                    <a:pt x="533" y="178"/>
                  </a:lnTo>
                  <a:lnTo>
                    <a:pt x="533" y="178"/>
                  </a:lnTo>
                  <a:lnTo>
                    <a:pt x="533" y="175"/>
                  </a:lnTo>
                  <a:lnTo>
                    <a:pt x="533" y="175"/>
                  </a:lnTo>
                  <a:lnTo>
                    <a:pt x="533" y="175"/>
                  </a:lnTo>
                  <a:lnTo>
                    <a:pt x="533" y="173"/>
                  </a:lnTo>
                  <a:lnTo>
                    <a:pt x="533" y="173"/>
                  </a:lnTo>
                  <a:lnTo>
                    <a:pt x="533" y="173"/>
                  </a:lnTo>
                  <a:lnTo>
                    <a:pt x="533" y="173"/>
                  </a:lnTo>
                  <a:lnTo>
                    <a:pt x="533" y="168"/>
                  </a:lnTo>
                  <a:lnTo>
                    <a:pt x="533" y="168"/>
                  </a:lnTo>
                  <a:lnTo>
                    <a:pt x="533" y="166"/>
                  </a:lnTo>
                  <a:lnTo>
                    <a:pt x="533" y="166"/>
                  </a:lnTo>
                  <a:lnTo>
                    <a:pt x="533" y="166"/>
                  </a:lnTo>
                  <a:lnTo>
                    <a:pt x="535" y="166"/>
                  </a:lnTo>
                  <a:lnTo>
                    <a:pt x="535" y="166"/>
                  </a:lnTo>
                  <a:lnTo>
                    <a:pt x="535" y="163"/>
                  </a:lnTo>
                  <a:lnTo>
                    <a:pt x="535" y="163"/>
                  </a:lnTo>
                  <a:lnTo>
                    <a:pt x="535" y="163"/>
                  </a:lnTo>
                  <a:lnTo>
                    <a:pt x="535" y="161"/>
                  </a:lnTo>
                  <a:lnTo>
                    <a:pt x="535" y="161"/>
                  </a:lnTo>
                  <a:lnTo>
                    <a:pt x="535" y="159"/>
                  </a:lnTo>
                  <a:lnTo>
                    <a:pt x="535" y="156"/>
                  </a:lnTo>
                  <a:lnTo>
                    <a:pt x="535" y="156"/>
                  </a:lnTo>
                  <a:lnTo>
                    <a:pt x="535" y="156"/>
                  </a:lnTo>
                  <a:lnTo>
                    <a:pt x="535" y="154"/>
                  </a:lnTo>
                  <a:lnTo>
                    <a:pt x="537" y="154"/>
                  </a:lnTo>
                  <a:lnTo>
                    <a:pt x="537" y="154"/>
                  </a:lnTo>
                  <a:lnTo>
                    <a:pt x="537" y="154"/>
                  </a:lnTo>
                  <a:lnTo>
                    <a:pt x="537" y="151"/>
                  </a:lnTo>
                  <a:lnTo>
                    <a:pt x="537" y="151"/>
                  </a:lnTo>
                  <a:lnTo>
                    <a:pt x="537" y="149"/>
                  </a:lnTo>
                  <a:lnTo>
                    <a:pt x="537" y="147"/>
                  </a:lnTo>
                  <a:lnTo>
                    <a:pt x="540" y="147"/>
                  </a:lnTo>
                  <a:lnTo>
                    <a:pt x="540" y="147"/>
                  </a:lnTo>
                  <a:lnTo>
                    <a:pt x="537" y="144"/>
                  </a:lnTo>
                  <a:lnTo>
                    <a:pt x="537" y="144"/>
                  </a:lnTo>
                  <a:lnTo>
                    <a:pt x="540" y="144"/>
                  </a:lnTo>
                  <a:lnTo>
                    <a:pt x="540" y="144"/>
                  </a:lnTo>
                  <a:lnTo>
                    <a:pt x="540" y="144"/>
                  </a:lnTo>
                  <a:lnTo>
                    <a:pt x="540" y="144"/>
                  </a:lnTo>
                  <a:lnTo>
                    <a:pt x="540" y="142"/>
                  </a:lnTo>
                  <a:lnTo>
                    <a:pt x="540" y="142"/>
                  </a:lnTo>
                  <a:lnTo>
                    <a:pt x="540" y="142"/>
                  </a:lnTo>
                  <a:lnTo>
                    <a:pt x="542" y="140"/>
                  </a:lnTo>
                  <a:lnTo>
                    <a:pt x="542" y="140"/>
                  </a:lnTo>
                  <a:lnTo>
                    <a:pt x="542" y="140"/>
                  </a:lnTo>
                  <a:lnTo>
                    <a:pt x="542" y="140"/>
                  </a:lnTo>
                  <a:lnTo>
                    <a:pt x="542" y="140"/>
                  </a:lnTo>
                  <a:lnTo>
                    <a:pt x="542" y="140"/>
                  </a:lnTo>
                  <a:lnTo>
                    <a:pt x="542" y="140"/>
                  </a:lnTo>
                  <a:lnTo>
                    <a:pt x="542" y="140"/>
                  </a:lnTo>
                  <a:lnTo>
                    <a:pt x="542" y="137"/>
                  </a:lnTo>
                  <a:lnTo>
                    <a:pt x="544" y="137"/>
                  </a:lnTo>
                  <a:lnTo>
                    <a:pt x="544" y="137"/>
                  </a:lnTo>
                  <a:lnTo>
                    <a:pt x="544" y="137"/>
                  </a:lnTo>
                  <a:lnTo>
                    <a:pt x="544" y="137"/>
                  </a:lnTo>
                  <a:lnTo>
                    <a:pt x="542" y="137"/>
                  </a:lnTo>
                  <a:lnTo>
                    <a:pt x="544" y="137"/>
                  </a:lnTo>
                  <a:lnTo>
                    <a:pt x="544" y="137"/>
                  </a:lnTo>
                  <a:lnTo>
                    <a:pt x="544" y="137"/>
                  </a:lnTo>
                  <a:lnTo>
                    <a:pt x="544" y="135"/>
                  </a:lnTo>
                  <a:lnTo>
                    <a:pt x="544" y="135"/>
                  </a:lnTo>
                  <a:lnTo>
                    <a:pt x="544" y="135"/>
                  </a:lnTo>
                  <a:lnTo>
                    <a:pt x="547" y="135"/>
                  </a:lnTo>
                  <a:lnTo>
                    <a:pt x="547" y="133"/>
                  </a:lnTo>
                  <a:lnTo>
                    <a:pt x="547" y="133"/>
                  </a:lnTo>
                  <a:lnTo>
                    <a:pt x="544" y="130"/>
                  </a:lnTo>
                  <a:lnTo>
                    <a:pt x="544" y="128"/>
                  </a:lnTo>
                  <a:lnTo>
                    <a:pt x="544" y="125"/>
                  </a:lnTo>
                  <a:lnTo>
                    <a:pt x="542" y="118"/>
                  </a:lnTo>
                  <a:lnTo>
                    <a:pt x="542" y="114"/>
                  </a:lnTo>
                  <a:lnTo>
                    <a:pt x="540" y="107"/>
                  </a:lnTo>
                  <a:lnTo>
                    <a:pt x="537" y="102"/>
                  </a:lnTo>
                  <a:lnTo>
                    <a:pt x="537" y="102"/>
                  </a:lnTo>
                  <a:lnTo>
                    <a:pt x="537" y="102"/>
                  </a:lnTo>
                  <a:lnTo>
                    <a:pt x="537" y="102"/>
                  </a:lnTo>
                  <a:lnTo>
                    <a:pt x="537" y="102"/>
                  </a:lnTo>
                  <a:lnTo>
                    <a:pt x="535" y="95"/>
                  </a:lnTo>
                  <a:lnTo>
                    <a:pt x="533" y="85"/>
                  </a:lnTo>
                  <a:lnTo>
                    <a:pt x="530" y="80"/>
                  </a:lnTo>
                  <a:lnTo>
                    <a:pt x="530" y="80"/>
                  </a:lnTo>
                  <a:lnTo>
                    <a:pt x="528" y="78"/>
                  </a:lnTo>
                  <a:lnTo>
                    <a:pt x="528" y="78"/>
                  </a:lnTo>
                  <a:lnTo>
                    <a:pt x="528" y="76"/>
                  </a:lnTo>
                  <a:lnTo>
                    <a:pt x="528" y="76"/>
                  </a:lnTo>
                  <a:lnTo>
                    <a:pt x="528" y="73"/>
                  </a:lnTo>
                  <a:lnTo>
                    <a:pt x="528" y="73"/>
                  </a:lnTo>
                  <a:lnTo>
                    <a:pt x="528" y="71"/>
                  </a:lnTo>
                  <a:lnTo>
                    <a:pt x="528" y="71"/>
                  </a:lnTo>
                  <a:lnTo>
                    <a:pt x="525" y="71"/>
                  </a:lnTo>
                  <a:lnTo>
                    <a:pt x="525" y="69"/>
                  </a:lnTo>
                  <a:lnTo>
                    <a:pt x="525" y="66"/>
                  </a:lnTo>
                  <a:lnTo>
                    <a:pt x="525" y="62"/>
                  </a:lnTo>
                  <a:lnTo>
                    <a:pt x="521" y="54"/>
                  </a:lnTo>
                  <a:lnTo>
                    <a:pt x="518" y="47"/>
                  </a:lnTo>
                  <a:lnTo>
                    <a:pt x="516" y="40"/>
                  </a:lnTo>
                  <a:lnTo>
                    <a:pt x="516" y="36"/>
                  </a:lnTo>
                  <a:lnTo>
                    <a:pt x="514" y="28"/>
                  </a:lnTo>
                  <a:lnTo>
                    <a:pt x="511" y="28"/>
                  </a:lnTo>
                  <a:lnTo>
                    <a:pt x="511" y="24"/>
                  </a:lnTo>
                  <a:lnTo>
                    <a:pt x="511" y="24"/>
                  </a:lnTo>
                  <a:lnTo>
                    <a:pt x="509" y="21"/>
                  </a:lnTo>
                  <a:lnTo>
                    <a:pt x="509" y="21"/>
                  </a:lnTo>
                  <a:lnTo>
                    <a:pt x="502" y="26"/>
                  </a:lnTo>
                  <a:lnTo>
                    <a:pt x="492" y="31"/>
                  </a:lnTo>
                  <a:lnTo>
                    <a:pt x="480" y="33"/>
                  </a:lnTo>
                  <a:lnTo>
                    <a:pt x="478" y="33"/>
                  </a:lnTo>
                  <a:lnTo>
                    <a:pt x="478" y="33"/>
                  </a:lnTo>
                  <a:lnTo>
                    <a:pt x="478" y="33"/>
                  </a:lnTo>
                  <a:lnTo>
                    <a:pt x="476" y="33"/>
                  </a:lnTo>
                  <a:lnTo>
                    <a:pt x="471" y="33"/>
                  </a:lnTo>
                  <a:lnTo>
                    <a:pt x="471" y="33"/>
                  </a:lnTo>
                  <a:lnTo>
                    <a:pt x="469" y="31"/>
                  </a:lnTo>
                  <a:lnTo>
                    <a:pt x="469" y="31"/>
                  </a:lnTo>
                  <a:lnTo>
                    <a:pt x="469" y="31"/>
                  </a:lnTo>
                  <a:lnTo>
                    <a:pt x="469" y="31"/>
                  </a:lnTo>
                  <a:lnTo>
                    <a:pt x="466" y="31"/>
                  </a:lnTo>
                  <a:lnTo>
                    <a:pt x="466" y="33"/>
                  </a:lnTo>
                  <a:lnTo>
                    <a:pt x="466" y="33"/>
                  </a:lnTo>
                  <a:lnTo>
                    <a:pt x="466" y="33"/>
                  </a:lnTo>
                  <a:lnTo>
                    <a:pt x="466" y="33"/>
                  </a:lnTo>
                  <a:lnTo>
                    <a:pt x="459" y="33"/>
                  </a:lnTo>
                  <a:lnTo>
                    <a:pt x="462" y="33"/>
                  </a:lnTo>
                  <a:lnTo>
                    <a:pt x="462" y="33"/>
                  </a:lnTo>
                  <a:lnTo>
                    <a:pt x="462" y="33"/>
                  </a:lnTo>
                  <a:lnTo>
                    <a:pt x="462" y="36"/>
                  </a:lnTo>
                  <a:lnTo>
                    <a:pt x="462" y="36"/>
                  </a:lnTo>
                  <a:lnTo>
                    <a:pt x="462" y="36"/>
                  </a:lnTo>
                  <a:lnTo>
                    <a:pt x="462" y="36"/>
                  </a:lnTo>
                  <a:lnTo>
                    <a:pt x="462" y="36"/>
                  </a:lnTo>
                  <a:lnTo>
                    <a:pt x="462" y="36"/>
                  </a:lnTo>
                  <a:lnTo>
                    <a:pt x="462" y="36"/>
                  </a:lnTo>
                  <a:lnTo>
                    <a:pt x="462" y="36"/>
                  </a:lnTo>
                  <a:lnTo>
                    <a:pt x="459" y="36"/>
                  </a:lnTo>
                  <a:lnTo>
                    <a:pt x="459" y="36"/>
                  </a:lnTo>
                  <a:lnTo>
                    <a:pt x="459" y="36"/>
                  </a:lnTo>
                  <a:lnTo>
                    <a:pt x="459" y="36"/>
                  </a:lnTo>
                  <a:lnTo>
                    <a:pt x="459" y="36"/>
                  </a:lnTo>
                  <a:lnTo>
                    <a:pt x="459" y="36"/>
                  </a:lnTo>
                  <a:lnTo>
                    <a:pt x="457" y="36"/>
                  </a:lnTo>
                  <a:lnTo>
                    <a:pt x="457" y="36"/>
                  </a:lnTo>
                  <a:lnTo>
                    <a:pt x="457" y="36"/>
                  </a:lnTo>
                  <a:lnTo>
                    <a:pt x="457" y="36"/>
                  </a:lnTo>
                  <a:lnTo>
                    <a:pt x="457" y="36"/>
                  </a:lnTo>
                  <a:lnTo>
                    <a:pt x="457" y="36"/>
                  </a:lnTo>
                  <a:lnTo>
                    <a:pt x="457" y="38"/>
                  </a:lnTo>
                  <a:lnTo>
                    <a:pt x="457" y="38"/>
                  </a:lnTo>
                  <a:lnTo>
                    <a:pt x="457" y="38"/>
                  </a:lnTo>
                  <a:lnTo>
                    <a:pt x="457" y="38"/>
                  </a:lnTo>
                  <a:lnTo>
                    <a:pt x="454" y="38"/>
                  </a:lnTo>
                  <a:lnTo>
                    <a:pt x="454" y="38"/>
                  </a:lnTo>
                  <a:lnTo>
                    <a:pt x="452" y="38"/>
                  </a:lnTo>
                  <a:lnTo>
                    <a:pt x="452" y="38"/>
                  </a:lnTo>
                  <a:lnTo>
                    <a:pt x="452" y="36"/>
                  </a:lnTo>
                  <a:lnTo>
                    <a:pt x="452" y="36"/>
                  </a:lnTo>
                  <a:lnTo>
                    <a:pt x="452" y="36"/>
                  </a:lnTo>
                  <a:lnTo>
                    <a:pt x="452" y="33"/>
                  </a:lnTo>
                  <a:lnTo>
                    <a:pt x="452" y="33"/>
                  </a:lnTo>
                  <a:lnTo>
                    <a:pt x="452" y="33"/>
                  </a:lnTo>
                  <a:lnTo>
                    <a:pt x="452" y="33"/>
                  </a:lnTo>
                  <a:lnTo>
                    <a:pt x="452" y="36"/>
                  </a:lnTo>
                  <a:lnTo>
                    <a:pt x="452" y="33"/>
                  </a:lnTo>
                  <a:lnTo>
                    <a:pt x="454" y="33"/>
                  </a:lnTo>
                  <a:lnTo>
                    <a:pt x="454" y="33"/>
                  </a:lnTo>
                  <a:lnTo>
                    <a:pt x="454" y="33"/>
                  </a:lnTo>
                  <a:lnTo>
                    <a:pt x="452" y="31"/>
                  </a:lnTo>
                  <a:lnTo>
                    <a:pt x="450" y="28"/>
                  </a:lnTo>
                  <a:lnTo>
                    <a:pt x="450" y="28"/>
                  </a:lnTo>
                  <a:lnTo>
                    <a:pt x="452" y="28"/>
                  </a:lnTo>
                  <a:lnTo>
                    <a:pt x="452" y="28"/>
                  </a:lnTo>
                  <a:lnTo>
                    <a:pt x="452" y="28"/>
                  </a:lnTo>
                  <a:lnTo>
                    <a:pt x="450" y="28"/>
                  </a:lnTo>
                  <a:lnTo>
                    <a:pt x="450" y="31"/>
                  </a:lnTo>
                  <a:lnTo>
                    <a:pt x="450" y="31"/>
                  </a:lnTo>
                  <a:lnTo>
                    <a:pt x="447" y="31"/>
                  </a:lnTo>
                  <a:lnTo>
                    <a:pt x="447" y="31"/>
                  </a:lnTo>
                  <a:lnTo>
                    <a:pt x="447" y="31"/>
                  </a:lnTo>
                  <a:lnTo>
                    <a:pt x="445" y="33"/>
                  </a:lnTo>
                  <a:lnTo>
                    <a:pt x="445" y="33"/>
                  </a:lnTo>
                  <a:lnTo>
                    <a:pt x="443" y="33"/>
                  </a:lnTo>
                  <a:lnTo>
                    <a:pt x="445" y="36"/>
                  </a:lnTo>
                  <a:lnTo>
                    <a:pt x="445" y="36"/>
                  </a:lnTo>
                  <a:lnTo>
                    <a:pt x="447" y="36"/>
                  </a:lnTo>
                  <a:lnTo>
                    <a:pt x="447" y="36"/>
                  </a:lnTo>
                  <a:lnTo>
                    <a:pt x="447" y="33"/>
                  </a:lnTo>
                  <a:lnTo>
                    <a:pt x="447" y="33"/>
                  </a:lnTo>
                  <a:lnTo>
                    <a:pt x="447" y="33"/>
                  </a:lnTo>
                  <a:lnTo>
                    <a:pt x="447" y="33"/>
                  </a:lnTo>
                  <a:lnTo>
                    <a:pt x="447" y="33"/>
                  </a:lnTo>
                  <a:lnTo>
                    <a:pt x="450" y="33"/>
                  </a:lnTo>
                  <a:lnTo>
                    <a:pt x="450" y="33"/>
                  </a:lnTo>
                  <a:lnTo>
                    <a:pt x="450" y="33"/>
                  </a:lnTo>
                  <a:lnTo>
                    <a:pt x="447" y="33"/>
                  </a:lnTo>
                  <a:lnTo>
                    <a:pt x="447" y="33"/>
                  </a:lnTo>
                  <a:lnTo>
                    <a:pt x="450" y="36"/>
                  </a:lnTo>
                  <a:lnTo>
                    <a:pt x="447" y="36"/>
                  </a:lnTo>
                  <a:lnTo>
                    <a:pt x="445" y="36"/>
                  </a:lnTo>
                  <a:lnTo>
                    <a:pt x="445" y="36"/>
                  </a:lnTo>
                  <a:lnTo>
                    <a:pt x="447" y="36"/>
                  </a:lnTo>
                  <a:lnTo>
                    <a:pt x="447" y="36"/>
                  </a:lnTo>
                  <a:lnTo>
                    <a:pt x="447" y="36"/>
                  </a:lnTo>
                  <a:lnTo>
                    <a:pt x="445" y="38"/>
                  </a:lnTo>
                  <a:lnTo>
                    <a:pt x="445" y="38"/>
                  </a:lnTo>
                  <a:lnTo>
                    <a:pt x="443" y="36"/>
                  </a:lnTo>
                  <a:lnTo>
                    <a:pt x="445" y="36"/>
                  </a:lnTo>
                  <a:lnTo>
                    <a:pt x="445" y="36"/>
                  </a:lnTo>
                  <a:lnTo>
                    <a:pt x="445" y="36"/>
                  </a:lnTo>
                  <a:lnTo>
                    <a:pt x="445" y="36"/>
                  </a:lnTo>
                  <a:lnTo>
                    <a:pt x="443" y="36"/>
                  </a:lnTo>
                  <a:lnTo>
                    <a:pt x="443" y="33"/>
                  </a:lnTo>
                  <a:lnTo>
                    <a:pt x="443" y="33"/>
                  </a:lnTo>
                  <a:lnTo>
                    <a:pt x="440" y="33"/>
                  </a:lnTo>
                  <a:lnTo>
                    <a:pt x="440" y="36"/>
                  </a:lnTo>
                  <a:lnTo>
                    <a:pt x="443" y="36"/>
                  </a:lnTo>
                  <a:lnTo>
                    <a:pt x="443" y="36"/>
                  </a:lnTo>
                  <a:lnTo>
                    <a:pt x="440" y="36"/>
                  </a:lnTo>
                  <a:lnTo>
                    <a:pt x="440" y="36"/>
                  </a:lnTo>
                  <a:lnTo>
                    <a:pt x="440" y="36"/>
                  </a:lnTo>
                  <a:lnTo>
                    <a:pt x="440" y="36"/>
                  </a:lnTo>
                  <a:lnTo>
                    <a:pt x="440" y="36"/>
                  </a:lnTo>
                  <a:lnTo>
                    <a:pt x="440" y="36"/>
                  </a:lnTo>
                  <a:lnTo>
                    <a:pt x="440" y="36"/>
                  </a:lnTo>
                  <a:lnTo>
                    <a:pt x="440" y="36"/>
                  </a:lnTo>
                  <a:lnTo>
                    <a:pt x="440" y="36"/>
                  </a:lnTo>
                  <a:lnTo>
                    <a:pt x="435" y="36"/>
                  </a:lnTo>
                  <a:lnTo>
                    <a:pt x="433" y="38"/>
                  </a:lnTo>
                  <a:lnTo>
                    <a:pt x="433" y="38"/>
                  </a:lnTo>
                  <a:lnTo>
                    <a:pt x="433" y="38"/>
                  </a:lnTo>
                  <a:lnTo>
                    <a:pt x="433" y="38"/>
                  </a:lnTo>
                  <a:lnTo>
                    <a:pt x="433" y="38"/>
                  </a:lnTo>
                  <a:lnTo>
                    <a:pt x="433" y="38"/>
                  </a:lnTo>
                  <a:lnTo>
                    <a:pt x="431" y="38"/>
                  </a:lnTo>
                  <a:lnTo>
                    <a:pt x="431" y="38"/>
                  </a:lnTo>
                  <a:lnTo>
                    <a:pt x="428" y="38"/>
                  </a:lnTo>
                  <a:lnTo>
                    <a:pt x="431" y="38"/>
                  </a:lnTo>
                  <a:lnTo>
                    <a:pt x="431" y="38"/>
                  </a:lnTo>
                  <a:lnTo>
                    <a:pt x="428" y="38"/>
                  </a:lnTo>
                  <a:lnTo>
                    <a:pt x="433" y="36"/>
                  </a:lnTo>
                  <a:lnTo>
                    <a:pt x="435" y="36"/>
                  </a:lnTo>
                  <a:lnTo>
                    <a:pt x="438" y="36"/>
                  </a:lnTo>
                  <a:lnTo>
                    <a:pt x="440" y="33"/>
                  </a:lnTo>
                  <a:lnTo>
                    <a:pt x="443" y="31"/>
                  </a:lnTo>
                  <a:lnTo>
                    <a:pt x="443" y="31"/>
                  </a:lnTo>
                  <a:lnTo>
                    <a:pt x="440" y="31"/>
                  </a:lnTo>
                  <a:lnTo>
                    <a:pt x="440" y="31"/>
                  </a:lnTo>
                  <a:lnTo>
                    <a:pt x="438" y="33"/>
                  </a:lnTo>
                  <a:lnTo>
                    <a:pt x="438" y="33"/>
                  </a:lnTo>
                  <a:lnTo>
                    <a:pt x="433" y="36"/>
                  </a:lnTo>
                  <a:lnTo>
                    <a:pt x="428" y="38"/>
                  </a:lnTo>
                  <a:lnTo>
                    <a:pt x="426" y="38"/>
                  </a:lnTo>
                  <a:lnTo>
                    <a:pt x="424" y="38"/>
                  </a:lnTo>
                  <a:lnTo>
                    <a:pt x="424" y="38"/>
                  </a:lnTo>
                  <a:lnTo>
                    <a:pt x="421" y="36"/>
                  </a:lnTo>
                  <a:lnTo>
                    <a:pt x="421" y="36"/>
                  </a:lnTo>
                  <a:lnTo>
                    <a:pt x="419" y="33"/>
                  </a:lnTo>
                  <a:lnTo>
                    <a:pt x="417" y="31"/>
                  </a:lnTo>
                  <a:lnTo>
                    <a:pt x="417" y="31"/>
                  </a:lnTo>
                  <a:lnTo>
                    <a:pt x="414" y="28"/>
                  </a:lnTo>
                  <a:lnTo>
                    <a:pt x="414" y="26"/>
                  </a:lnTo>
                  <a:lnTo>
                    <a:pt x="412" y="26"/>
                  </a:lnTo>
                  <a:lnTo>
                    <a:pt x="412" y="26"/>
                  </a:lnTo>
                  <a:lnTo>
                    <a:pt x="409" y="26"/>
                  </a:lnTo>
                  <a:lnTo>
                    <a:pt x="409" y="26"/>
                  </a:lnTo>
                  <a:lnTo>
                    <a:pt x="409" y="24"/>
                  </a:lnTo>
                  <a:lnTo>
                    <a:pt x="409" y="24"/>
                  </a:lnTo>
                  <a:lnTo>
                    <a:pt x="409" y="24"/>
                  </a:lnTo>
                  <a:lnTo>
                    <a:pt x="407" y="24"/>
                  </a:lnTo>
                  <a:lnTo>
                    <a:pt x="405" y="24"/>
                  </a:lnTo>
                  <a:lnTo>
                    <a:pt x="405" y="21"/>
                  </a:lnTo>
                  <a:lnTo>
                    <a:pt x="405" y="21"/>
                  </a:lnTo>
                  <a:lnTo>
                    <a:pt x="402" y="21"/>
                  </a:lnTo>
                  <a:lnTo>
                    <a:pt x="402" y="24"/>
                  </a:lnTo>
                  <a:lnTo>
                    <a:pt x="405" y="24"/>
                  </a:lnTo>
                  <a:lnTo>
                    <a:pt x="405" y="24"/>
                  </a:lnTo>
                  <a:lnTo>
                    <a:pt x="407" y="24"/>
                  </a:lnTo>
                  <a:lnTo>
                    <a:pt x="407" y="24"/>
                  </a:lnTo>
                  <a:lnTo>
                    <a:pt x="407" y="24"/>
                  </a:lnTo>
                  <a:lnTo>
                    <a:pt x="407" y="26"/>
                  </a:lnTo>
                  <a:lnTo>
                    <a:pt x="407" y="26"/>
                  </a:lnTo>
                  <a:lnTo>
                    <a:pt x="407" y="28"/>
                  </a:lnTo>
                  <a:lnTo>
                    <a:pt x="407" y="28"/>
                  </a:lnTo>
                  <a:lnTo>
                    <a:pt x="407" y="31"/>
                  </a:lnTo>
                  <a:lnTo>
                    <a:pt x="407" y="31"/>
                  </a:lnTo>
                  <a:lnTo>
                    <a:pt x="407" y="31"/>
                  </a:lnTo>
                  <a:lnTo>
                    <a:pt x="407" y="31"/>
                  </a:lnTo>
                  <a:lnTo>
                    <a:pt x="407" y="31"/>
                  </a:lnTo>
                  <a:lnTo>
                    <a:pt x="407" y="33"/>
                  </a:lnTo>
                  <a:lnTo>
                    <a:pt x="407" y="33"/>
                  </a:lnTo>
                  <a:lnTo>
                    <a:pt x="405" y="33"/>
                  </a:lnTo>
                  <a:lnTo>
                    <a:pt x="405" y="33"/>
                  </a:lnTo>
                  <a:lnTo>
                    <a:pt x="405" y="33"/>
                  </a:lnTo>
                  <a:lnTo>
                    <a:pt x="402" y="33"/>
                  </a:lnTo>
                  <a:lnTo>
                    <a:pt x="402" y="33"/>
                  </a:lnTo>
                  <a:lnTo>
                    <a:pt x="402" y="33"/>
                  </a:lnTo>
                  <a:lnTo>
                    <a:pt x="402" y="33"/>
                  </a:lnTo>
                  <a:lnTo>
                    <a:pt x="402" y="33"/>
                  </a:lnTo>
                  <a:lnTo>
                    <a:pt x="402" y="33"/>
                  </a:lnTo>
                  <a:lnTo>
                    <a:pt x="400" y="33"/>
                  </a:lnTo>
                  <a:lnTo>
                    <a:pt x="400" y="33"/>
                  </a:lnTo>
                  <a:lnTo>
                    <a:pt x="400" y="33"/>
                  </a:lnTo>
                  <a:lnTo>
                    <a:pt x="400" y="33"/>
                  </a:lnTo>
                  <a:lnTo>
                    <a:pt x="400" y="33"/>
                  </a:lnTo>
                  <a:lnTo>
                    <a:pt x="400" y="33"/>
                  </a:lnTo>
                  <a:lnTo>
                    <a:pt x="400" y="36"/>
                  </a:lnTo>
                  <a:lnTo>
                    <a:pt x="400" y="36"/>
                  </a:lnTo>
                  <a:lnTo>
                    <a:pt x="400" y="36"/>
                  </a:lnTo>
                  <a:lnTo>
                    <a:pt x="400" y="36"/>
                  </a:lnTo>
                  <a:lnTo>
                    <a:pt x="400" y="36"/>
                  </a:lnTo>
                  <a:lnTo>
                    <a:pt x="400" y="36"/>
                  </a:lnTo>
                  <a:lnTo>
                    <a:pt x="400" y="36"/>
                  </a:lnTo>
                  <a:lnTo>
                    <a:pt x="400" y="36"/>
                  </a:lnTo>
                  <a:lnTo>
                    <a:pt x="400" y="36"/>
                  </a:lnTo>
                  <a:lnTo>
                    <a:pt x="398" y="36"/>
                  </a:lnTo>
                  <a:lnTo>
                    <a:pt x="398" y="36"/>
                  </a:lnTo>
                  <a:lnTo>
                    <a:pt x="398" y="36"/>
                  </a:lnTo>
                  <a:lnTo>
                    <a:pt x="398" y="36"/>
                  </a:lnTo>
                  <a:lnTo>
                    <a:pt x="398" y="36"/>
                  </a:lnTo>
                  <a:lnTo>
                    <a:pt x="400" y="36"/>
                  </a:lnTo>
                  <a:lnTo>
                    <a:pt x="400" y="38"/>
                  </a:lnTo>
                  <a:lnTo>
                    <a:pt x="398" y="38"/>
                  </a:lnTo>
                  <a:lnTo>
                    <a:pt x="398" y="38"/>
                  </a:lnTo>
                  <a:lnTo>
                    <a:pt x="398" y="38"/>
                  </a:lnTo>
                  <a:lnTo>
                    <a:pt x="398" y="36"/>
                  </a:lnTo>
                  <a:lnTo>
                    <a:pt x="398" y="36"/>
                  </a:lnTo>
                  <a:lnTo>
                    <a:pt x="398" y="36"/>
                  </a:lnTo>
                  <a:lnTo>
                    <a:pt x="398" y="36"/>
                  </a:lnTo>
                  <a:lnTo>
                    <a:pt x="398" y="36"/>
                  </a:lnTo>
                  <a:lnTo>
                    <a:pt x="395" y="36"/>
                  </a:lnTo>
                  <a:lnTo>
                    <a:pt x="395" y="36"/>
                  </a:lnTo>
                  <a:lnTo>
                    <a:pt x="395" y="36"/>
                  </a:lnTo>
                  <a:lnTo>
                    <a:pt x="395" y="36"/>
                  </a:lnTo>
                  <a:lnTo>
                    <a:pt x="395" y="36"/>
                  </a:lnTo>
                  <a:lnTo>
                    <a:pt x="395" y="36"/>
                  </a:lnTo>
                  <a:lnTo>
                    <a:pt x="395" y="36"/>
                  </a:lnTo>
                  <a:lnTo>
                    <a:pt x="395" y="33"/>
                  </a:lnTo>
                  <a:lnTo>
                    <a:pt x="395" y="33"/>
                  </a:lnTo>
                  <a:lnTo>
                    <a:pt x="395" y="33"/>
                  </a:lnTo>
                  <a:lnTo>
                    <a:pt x="395" y="33"/>
                  </a:lnTo>
                  <a:lnTo>
                    <a:pt x="395" y="33"/>
                  </a:lnTo>
                  <a:lnTo>
                    <a:pt x="395" y="33"/>
                  </a:lnTo>
                  <a:lnTo>
                    <a:pt x="395" y="33"/>
                  </a:lnTo>
                  <a:lnTo>
                    <a:pt x="395" y="31"/>
                  </a:lnTo>
                  <a:lnTo>
                    <a:pt x="395" y="31"/>
                  </a:lnTo>
                  <a:lnTo>
                    <a:pt x="395" y="33"/>
                  </a:lnTo>
                  <a:lnTo>
                    <a:pt x="393" y="33"/>
                  </a:lnTo>
                  <a:lnTo>
                    <a:pt x="393" y="33"/>
                  </a:lnTo>
                  <a:lnTo>
                    <a:pt x="393" y="33"/>
                  </a:lnTo>
                  <a:lnTo>
                    <a:pt x="393" y="33"/>
                  </a:lnTo>
                  <a:lnTo>
                    <a:pt x="393" y="31"/>
                  </a:lnTo>
                  <a:lnTo>
                    <a:pt x="393" y="31"/>
                  </a:lnTo>
                  <a:lnTo>
                    <a:pt x="393" y="31"/>
                  </a:lnTo>
                  <a:lnTo>
                    <a:pt x="393" y="31"/>
                  </a:lnTo>
                  <a:lnTo>
                    <a:pt x="393" y="31"/>
                  </a:lnTo>
                  <a:lnTo>
                    <a:pt x="395" y="28"/>
                  </a:lnTo>
                  <a:lnTo>
                    <a:pt x="395" y="28"/>
                  </a:lnTo>
                  <a:lnTo>
                    <a:pt x="395" y="28"/>
                  </a:lnTo>
                  <a:lnTo>
                    <a:pt x="395" y="28"/>
                  </a:lnTo>
                  <a:lnTo>
                    <a:pt x="393" y="28"/>
                  </a:lnTo>
                  <a:lnTo>
                    <a:pt x="393" y="28"/>
                  </a:lnTo>
                  <a:lnTo>
                    <a:pt x="393" y="28"/>
                  </a:lnTo>
                  <a:lnTo>
                    <a:pt x="393" y="28"/>
                  </a:lnTo>
                  <a:lnTo>
                    <a:pt x="393" y="26"/>
                  </a:lnTo>
                  <a:lnTo>
                    <a:pt x="393" y="26"/>
                  </a:lnTo>
                  <a:lnTo>
                    <a:pt x="393" y="26"/>
                  </a:lnTo>
                  <a:lnTo>
                    <a:pt x="393" y="28"/>
                  </a:lnTo>
                  <a:lnTo>
                    <a:pt x="393" y="28"/>
                  </a:lnTo>
                  <a:lnTo>
                    <a:pt x="391" y="26"/>
                  </a:lnTo>
                  <a:lnTo>
                    <a:pt x="391" y="26"/>
                  </a:lnTo>
                  <a:lnTo>
                    <a:pt x="393" y="26"/>
                  </a:lnTo>
                  <a:lnTo>
                    <a:pt x="391" y="26"/>
                  </a:lnTo>
                  <a:lnTo>
                    <a:pt x="391" y="26"/>
                  </a:lnTo>
                  <a:lnTo>
                    <a:pt x="391" y="28"/>
                  </a:lnTo>
                  <a:lnTo>
                    <a:pt x="388" y="28"/>
                  </a:lnTo>
                  <a:lnTo>
                    <a:pt x="388" y="28"/>
                  </a:lnTo>
                  <a:lnTo>
                    <a:pt x="388" y="28"/>
                  </a:lnTo>
                  <a:lnTo>
                    <a:pt x="388" y="28"/>
                  </a:lnTo>
                  <a:lnTo>
                    <a:pt x="388" y="28"/>
                  </a:lnTo>
                  <a:lnTo>
                    <a:pt x="388" y="28"/>
                  </a:lnTo>
                  <a:lnTo>
                    <a:pt x="388" y="28"/>
                  </a:lnTo>
                  <a:lnTo>
                    <a:pt x="388" y="28"/>
                  </a:lnTo>
                  <a:lnTo>
                    <a:pt x="388" y="28"/>
                  </a:lnTo>
                  <a:lnTo>
                    <a:pt x="388" y="28"/>
                  </a:lnTo>
                  <a:lnTo>
                    <a:pt x="388" y="28"/>
                  </a:lnTo>
                  <a:lnTo>
                    <a:pt x="388" y="28"/>
                  </a:lnTo>
                  <a:lnTo>
                    <a:pt x="388" y="28"/>
                  </a:lnTo>
                  <a:lnTo>
                    <a:pt x="386" y="28"/>
                  </a:lnTo>
                  <a:lnTo>
                    <a:pt x="386" y="28"/>
                  </a:lnTo>
                  <a:lnTo>
                    <a:pt x="386" y="28"/>
                  </a:lnTo>
                  <a:lnTo>
                    <a:pt x="386" y="28"/>
                  </a:lnTo>
                  <a:lnTo>
                    <a:pt x="386" y="28"/>
                  </a:lnTo>
                  <a:lnTo>
                    <a:pt x="386" y="26"/>
                  </a:lnTo>
                  <a:lnTo>
                    <a:pt x="386" y="26"/>
                  </a:lnTo>
                  <a:lnTo>
                    <a:pt x="386" y="26"/>
                  </a:lnTo>
                  <a:lnTo>
                    <a:pt x="386" y="26"/>
                  </a:lnTo>
                  <a:lnTo>
                    <a:pt x="386" y="26"/>
                  </a:lnTo>
                  <a:lnTo>
                    <a:pt x="386" y="26"/>
                  </a:lnTo>
                  <a:lnTo>
                    <a:pt x="386" y="26"/>
                  </a:lnTo>
                  <a:lnTo>
                    <a:pt x="386" y="26"/>
                  </a:lnTo>
                  <a:lnTo>
                    <a:pt x="386" y="26"/>
                  </a:lnTo>
                  <a:lnTo>
                    <a:pt x="386" y="26"/>
                  </a:lnTo>
                  <a:lnTo>
                    <a:pt x="386" y="26"/>
                  </a:lnTo>
                  <a:lnTo>
                    <a:pt x="386" y="26"/>
                  </a:lnTo>
                  <a:lnTo>
                    <a:pt x="383" y="26"/>
                  </a:lnTo>
                  <a:lnTo>
                    <a:pt x="383" y="26"/>
                  </a:lnTo>
                  <a:lnTo>
                    <a:pt x="383" y="26"/>
                  </a:lnTo>
                  <a:lnTo>
                    <a:pt x="383" y="24"/>
                  </a:lnTo>
                  <a:lnTo>
                    <a:pt x="383" y="24"/>
                  </a:lnTo>
                  <a:lnTo>
                    <a:pt x="383" y="24"/>
                  </a:lnTo>
                  <a:lnTo>
                    <a:pt x="383" y="24"/>
                  </a:lnTo>
                  <a:lnTo>
                    <a:pt x="381" y="24"/>
                  </a:lnTo>
                  <a:lnTo>
                    <a:pt x="381" y="24"/>
                  </a:lnTo>
                  <a:lnTo>
                    <a:pt x="381" y="24"/>
                  </a:lnTo>
                  <a:lnTo>
                    <a:pt x="381" y="24"/>
                  </a:lnTo>
                  <a:lnTo>
                    <a:pt x="381" y="24"/>
                  </a:lnTo>
                  <a:lnTo>
                    <a:pt x="381" y="24"/>
                  </a:lnTo>
                  <a:lnTo>
                    <a:pt x="381" y="24"/>
                  </a:lnTo>
                  <a:lnTo>
                    <a:pt x="381" y="24"/>
                  </a:lnTo>
                  <a:lnTo>
                    <a:pt x="381" y="24"/>
                  </a:lnTo>
                  <a:lnTo>
                    <a:pt x="379" y="24"/>
                  </a:lnTo>
                  <a:lnTo>
                    <a:pt x="379" y="24"/>
                  </a:lnTo>
                  <a:lnTo>
                    <a:pt x="379" y="21"/>
                  </a:lnTo>
                  <a:lnTo>
                    <a:pt x="381" y="21"/>
                  </a:lnTo>
                  <a:lnTo>
                    <a:pt x="381" y="21"/>
                  </a:lnTo>
                  <a:lnTo>
                    <a:pt x="381" y="21"/>
                  </a:lnTo>
                  <a:lnTo>
                    <a:pt x="381" y="21"/>
                  </a:lnTo>
                  <a:lnTo>
                    <a:pt x="381" y="21"/>
                  </a:lnTo>
                  <a:lnTo>
                    <a:pt x="381" y="19"/>
                  </a:lnTo>
                  <a:lnTo>
                    <a:pt x="381" y="19"/>
                  </a:lnTo>
                  <a:lnTo>
                    <a:pt x="381" y="19"/>
                  </a:lnTo>
                  <a:lnTo>
                    <a:pt x="381" y="19"/>
                  </a:lnTo>
                  <a:lnTo>
                    <a:pt x="381" y="19"/>
                  </a:lnTo>
                  <a:lnTo>
                    <a:pt x="381" y="19"/>
                  </a:lnTo>
                  <a:lnTo>
                    <a:pt x="381" y="19"/>
                  </a:lnTo>
                  <a:lnTo>
                    <a:pt x="381" y="19"/>
                  </a:lnTo>
                  <a:lnTo>
                    <a:pt x="381" y="19"/>
                  </a:lnTo>
                  <a:lnTo>
                    <a:pt x="383" y="19"/>
                  </a:lnTo>
                  <a:lnTo>
                    <a:pt x="383" y="19"/>
                  </a:lnTo>
                  <a:lnTo>
                    <a:pt x="383" y="19"/>
                  </a:lnTo>
                  <a:lnTo>
                    <a:pt x="383" y="19"/>
                  </a:lnTo>
                  <a:lnTo>
                    <a:pt x="383" y="19"/>
                  </a:lnTo>
                  <a:lnTo>
                    <a:pt x="383" y="19"/>
                  </a:lnTo>
                  <a:lnTo>
                    <a:pt x="383" y="19"/>
                  </a:lnTo>
                  <a:lnTo>
                    <a:pt x="383" y="17"/>
                  </a:lnTo>
                  <a:lnTo>
                    <a:pt x="383" y="17"/>
                  </a:lnTo>
                  <a:lnTo>
                    <a:pt x="383" y="17"/>
                  </a:lnTo>
                  <a:lnTo>
                    <a:pt x="383" y="17"/>
                  </a:lnTo>
                  <a:lnTo>
                    <a:pt x="383" y="14"/>
                  </a:lnTo>
                  <a:lnTo>
                    <a:pt x="383" y="14"/>
                  </a:lnTo>
                  <a:lnTo>
                    <a:pt x="383" y="14"/>
                  </a:lnTo>
                  <a:lnTo>
                    <a:pt x="383" y="14"/>
                  </a:lnTo>
                  <a:lnTo>
                    <a:pt x="383" y="14"/>
                  </a:lnTo>
                  <a:lnTo>
                    <a:pt x="383" y="14"/>
                  </a:lnTo>
                  <a:lnTo>
                    <a:pt x="383" y="14"/>
                  </a:lnTo>
                  <a:lnTo>
                    <a:pt x="383" y="14"/>
                  </a:lnTo>
                  <a:lnTo>
                    <a:pt x="386" y="14"/>
                  </a:lnTo>
                  <a:lnTo>
                    <a:pt x="386" y="14"/>
                  </a:lnTo>
                  <a:lnTo>
                    <a:pt x="386" y="14"/>
                  </a:lnTo>
                  <a:lnTo>
                    <a:pt x="383" y="14"/>
                  </a:lnTo>
                  <a:lnTo>
                    <a:pt x="383" y="14"/>
                  </a:lnTo>
                  <a:lnTo>
                    <a:pt x="383" y="14"/>
                  </a:lnTo>
                  <a:lnTo>
                    <a:pt x="383" y="14"/>
                  </a:lnTo>
                  <a:lnTo>
                    <a:pt x="383" y="14"/>
                  </a:lnTo>
                  <a:lnTo>
                    <a:pt x="383" y="14"/>
                  </a:lnTo>
                  <a:lnTo>
                    <a:pt x="383" y="14"/>
                  </a:lnTo>
                  <a:lnTo>
                    <a:pt x="383" y="12"/>
                  </a:lnTo>
                  <a:lnTo>
                    <a:pt x="383" y="12"/>
                  </a:lnTo>
                  <a:lnTo>
                    <a:pt x="383" y="14"/>
                  </a:lnTo>
                  <a:lnTo>
                    <a:pt x="383" y="14"/>
                  </a:lnTo>
                  <a:lnTo>
                    <a:pt x="383" y="14"/>
                  </a:lnTo>
                  <a:lnTo>
                    <a:pt x="383" y="12"/>
                  </a:lnTo>
                  <a:lnTo>
                    <a:pt x="383" y="12"/>
                  </a:lnTo>
                  <a:lnTo>
                    <a:pt x="383" y="12"/>
                  </a:lnTo>
                  <a:lnTo>
                    <a:pt x="383" y="12"/>
                  </a:lnTo>
                  <a:lnTo>
                    <a:pt x="383" y="12"/>
                  </a:lnTo>
                  <a:lnTo>
                    <a:pt x="383" y="12"/>
                  </a:lnTo>
                  <a:lnTo>
                    <a:pt x="386" y="14"/>
                  </a:lnTo>
                  <a:lnTo>
                    <a:pt x="386" y="14"/>
                  </a:lnTo>
                  <a:lnTo>
                    <a:pt x="386" y="14"/>
                  </a:lnTo>
                  <a:lnTo>
                    <a:pt x="386" y="14"/>
                  </a:lnTo>
                  <a:lnTo>
                    <a:pt x="386" y="14"/>
                  </a:lnTo>
                  <a:lnTo>
                    <a:pt x="386" y="14"/>
                  </a:lnTo>
                  <a:lnTo>
                    <a:pt x="386" y="14"/>
                  </a:lnTo>
                  <a:lnTo>
                    <a:pt x="386" y="12"/>
                  </a:lnTo>
                  <a:lnTo>
                    <a:pt x="386" y="12"/>
                  </a:lnTo>
                  <a:lnTo>
                    <a:pt x="386" y="12"/>
                  </a:lnTo>
                  <a:lnTo>
                    <a:pt x="383" y="9"/>
                  </a:lnTo>
                  <a:lnTo>
                    <a:pt x="386" y="9"/>
                  </a:lnTo>
                  <a:lnTo>
                    <a:pt x="383" y="9"/>
                  </a:lnTo>
                  <a:lnTo>
                    <a:pt x="383" y="9"/>
                  </a:lnTo>
                  <a:lnTo>
                    <a:pt x="383" y="9"/>
                  </a:lnTo>
                  <a:lnTo>
                    <a:pt x="383" y="9"/>
                  </a:lnTo>
                  <a:lnTo>
                    <a:pt x="383" y="9"/>
                  </a:lnTo>
                  <a:lnTo>
                    <a:pt x="383" y="9"/>
                  </a:lnTo>
                  <a:lnTo>
                    <a:pt x="386" y="9"/>
                  </a:lnTo>
                  <a:lnTo>
                    <a:pt x="386" y="9"/>
                  </a:lnTo>
                  <a:lnTo>
                    <a:pt x="386" y="7"/>
                  </a:lnTo>
                  <a:lnTo>
                    <a:pt x="386" y="7"/>
                  </a:lnTo>
                  <a:lnTo>
                    <a:pt x="386" y="9"/>
                  </a:lnTo>
                  <a:lnTo>
                    <a:pt x="386" y="7"/>
                  </a:lnTo>
                  <a:lnTo>
                    <a:pt x="386" y="7"/>
                  </a:lnTo>
                  <a:lnTo>
                    <a:pt x="386" y="7"/>
                  </a:lnTo>
                  <a:lnTo>
                    <a:pt x="388" y="7"/>
                  </a:lnTo>
                  <a:lnTo>
                    <a:pt x="388" y="7"/>
                  </a:lnTo>
                  <a:lnTo>
                    <a:pt x="388" y="9"/>
                  </a:lnTo>
                  <a:lnTo>
                    <a:pt x="388" y="9"/>
                  </a:lnTo>
                  <a:lnTo>
                    <a:pt x="391" y="14"/>
                  </a:lnTo>
                  <a:lnTo>
                    <a:pt x="391" y="14"/>
                  </a:lnTo>
                  <a:lnTo>
                    <a:pt x="391" y="14"/>
                  </a:lnTo>
                  <a:lnTo>
                    <a:pt x="391" y="14"/>
                  </a:lnTo>
                  <a:lnTo>
                    <a:pt x="391" y="14"/>
                  </a:lnTo>
                  <a:lnTo>
                    <a:pt x="391" y="14"/>
                  </a:lnTo>
                  <a:lnTo>
                    <a:pt x="391" y="17"/>
                  </a:lnTo>
                  <a:lnTo>
                    <a:pt x="393" y="17"/>
                  </a:lnTo>
                  <a:lnTo>
                    <a:pt x="393" y="17"/>
                  </a:lnTo>
                  <a:lnTo>
                    <a:pt x="393" y="17"/>
                  </a:lnTo>
                  <a:lnTo>
                    <a:pt x="395" y="17"/>
                  </a:lnTo>
                  <a:lnTo>
                    <a:pt x="395" y="17"/>
                  </a:lnTo>
                  <a:lnTo>
                    <a:pt x="395" y="19"/>
                  </a:lnTo>
                  <a:lnTo>
                    <a:pt x="395" y="19"/>
                  </a:lnTo>
                  <a:lnTo>
                    <a:pt x="395" y="19"/>
                  </a:lnTo>
                  <a:lnTo>
                    <a:pt x="395" y="19"/>
                  </a:lnTo>
                  <a:lnTo>
                    <a:pt x="398" y="19"/>
                  </a:lnTo>
                  <a:lnTo>
                    <a:pt x="398" y="19"/>
                  </a:lnTo>
                  <a:lnTo>
                    <a:pt x="395" y="19"/>
                  </a:lnTo>
                  <a:lnTo>
                    <a:pt x="395" y="19"/>
                  </a:lnTo>
                  <a:lnTo>
                    <a:pt x="395" y="19"/>
                  </a:lnTo>
                  <a:lnTo>
                    <a:pt x="395" y="19"/>
                  </a:lnTo>
                  <a:lnTo>
                    <a:pt x="400" y="21"/>
                  </a:lnTo>
                  <a:lnTo>
                    <a:pt x="402" y="21"/>
                  </a:lnTo>
                  <a:lnTo>
                    <a:pt x="402" y="21"/>
                  </a:lnTo>
                  <a:lnTo>
                    <a:pt x="400" y="21"/>
                  </a:lnTo>
                  <a:lnTo>
                    <a:pt x="400" y="19"/>
                  </a:lnTo>
                  <a:lnTo>
                    <a:pt x="400" y="19"/>
                  </a:lnTo>
                  <a:lnTo>
                    <a:pt x="398" y="19"/>
                  </a:lnTo>
                  <a:lnTo>
                    <a:pt x="398" y="19"/>
                  </a:lnTo>
                  <a:lnTo>
                    <a:pt x="398" y="19"/>
                  </a:lnTo>
                  <a:lnTo>
                    <a:pt x="395" y="17"/>
                  </a:lnTo>
                  <a:lnTo>
                    <a:pt x="395" y="17"/>
                  </a:lnTo>
                  <a:lnTo>
                    <a:pt x="393" y="17"/>
                  </a:lnTo>
                  <a:lnTo>
                    <a:pt x="393" y="14"/>
                  </a:lnTo>
                  <a:lnTo>
                    <a:pt x="393" y="12"/>
                  </a:lnTo>
                  <a:lnTo>
                    <a:pt x="391" y="12"/>
                  </a:lnTo>
                  <a:lnTo>
                    <a:pt x="391" y="9"/>
                  </a:lnTo>
                  <a:lnTo>
                    <a:pt x="388" y="7"/>
                  </a:lnTo>
                  <a:lnTo>
                    <a:pt x="388" y="7"/>
                  </a:lnTo>
                  <a:lnTo>
                    <a:pt x="386" y="7"/>
                  </a:lnTo>
                  <a:lnTo>
                    <a:pt x="383" y="7"/>
                  </a:lnTo>
                  <a:lnTo>
                    <a:pt x="379" y="12"/>
                  </a:lnTo>
                  <a:lnTo>
                    <a:pt x="372" y="14"/>
                  </a:lnTo>
                  <a:lnTo>
                    <a:pt x="369" y="14"/>
                  </a:lnTo>
                  <a:lnTo>
                    <a:pt x="369" y="14"/>
                  </a:lnTo>
                  <a:lnTo>
                    <a:pt x="367" y="12"/>
                  </a:lnTo>
                  <a:lnTo>
                    <a:pt x="360" y="9"/>
                  </a:lnTo>
                  <a:lnTo>
                    <a:pt x="360" y="9"/>
                  </a:lnTo>
                  <a:lnTo>
                    <a:pt x="357" y="7"/>
                  </a:lnTo>
                  <a:lnTo>
                    <a:pt x="350" y="5"/>
                  </a:lnTo>
                  <a:lnTo>
                    <a:pt x="346" y="2"/>
                  </a:lnTo>
                  <a:lnTo>
                    <a:pt x="343" y="2"/>
                  </a:lnTo>
                  <a:lnTo>
                    <a:pt x="338" y="2"/>
                  </a:lnTo>
                  <a:lnTo>
                    <a:pt x="338" y="5"/>
                  </a:lnTo>
                  <a:lnTo>
                    <a:pt x="338" y="5"/>
                  </a:lnTo>
                  <a:lnTo>
                    <a:pt x="341" y="5"/>
                  </a:lnTo>
                  <a:lnTo>
                    <a:pt x="343" y="5"/>
                  </a:lnTo>
                  <a:lnTo>
                    <a:pt x="346" y="7"/>
                  </a:lnTo>
                  <a:lnTo>
                    <a:pt x="346" y="9"/>
                  </a:lnTo>
                  <a:lnTo>
                    <a:pt x="346" y="9"/>
                  </a:lnTo>
                  <a:lnTo>
                    <a:pt x="346" y="9"/>
                  </a:lnTo>
                  <a:lnTo>
                    <a:pt x="346" y="9"/>
                  </a:lnTo>
                  <a:lnTo>
                    <a:pt x="346" y="9"/>
                  </a:lnTo>
                  <a:lnTo>
                    <a:pt x="346" y="9"/>
                  </a:lnTo>
                  <a:lnTo>
                    <a:pt x="346" y="9"/>
                  </a:lnTo>
                  <a:lnTo>
                    <a:pt x="346" y="9"/>
                  </a:lnTo>
                  <a:lnTo>
                    <a:pt x="343" y="9"/>
                  </a:lnTo>
                  <a:lnTo>
                    <a:pt x="343" y="9"/>
                  </a:lnTo>
                  <a:lnTo>
                    <a:pt x="343" y="9"/>
                  </a:lnTo>
                  <a:lnTo>
                    <a:pt x="343" y="9"/>
                  </a:lnTo>
                  <a:lnTo>
                    <a:pt x="343" y="9"/>
                  </a:lnTo>
                  <a:lnTo>
                    <a:pt x="343" y="9"/>
                  </a:lnTo>
                  <a:lnTo>
                    <a:pt x="341" y="9"/>
                  </a:lnTo>
                  <a:lnTo>
                    <a:pt x="341" y="9"/>
                  </a:lnTo>
                  <a:lnTo>
                    <a:pt x="341" y="9"/>
                  </a:lnTo>
                  <a:lnTo>
                    <a:pt x="341" y="9"/>
                  </a:lnTo>
                  <a:lnTo>
                    <a:pt x="341" y="9"/>
                  </a:lnTo>
                  <a:lnTo>
                    <a:pt x="341" y="9"/>
                  </a:lnTo>
                  <a:lnTo>
                    <a:pt x="338" y="9"/>
                  </a:lnTo>
                  <a:lnTo>
                    <a:pt x="338" y="12"/>
                  </a:lnTo>
                  <a:lnTo>
                    <a:pt x="338" y="12"/>
                  </a:lnTo>
                  <a:lnTo>
                    <a:pt x="338" y="12"/>
                  </a:lnTo>
                  <a:lnTo>
                    <a:pt x="338" y="14"/>
                  </a:lnTo>
                  <a:lnTo>
                    <a:pt x="338" y="14"/>
                  </a:lnTo>
                  <a:lnTo>
                    <a:pt x="336" y="14"/>
                  </a:lnTo>
                  <a:lnTo>
                    <a:pt x="336" y="12"/>
                  </a:lnTo>
                  <a:lnTo>
                    <a:pt x="336" y="12"/>
                  </a:lnTo>
                  <a:lnTo>
                    <a:pt x="336" y="12"/>
                  </a:lnTo>
                  <a:lnTo>
                    <a:pt x="336" y="12"/>
                  </a:lnTo>
                  <a:lnTo>
                    <a:pt x="336" y="12"/>
                  </a:lnTo>
                  <a:lnTo>
                    <a:pt x="336" y="12"/>
                  </a:lnTo>
                  <a:lnTo>
                    <a:pt x="336" y="14"/>
                  </a:lnTo>
                  <a:lnTo>
                    <a:pt x="336" y="14"/>
                  </a:lnTo>
                  <a:lnTo>
                    <a:pt x="336" y="14"/>
                  </a:lnTo>
                  <a:lnTo>
                    <a:pt x="334" y="14"/>
                  </a:lnTo>
                  <a:lnTo>
                    <a:pt x="334" y="14"/>
                  </a:lnTo>
                  <a:lnTo>
                    <a:pt x="334" y="14"/>
                  </a:lnTo>
                  <a:lnTo>
                    <a:pt x="331" y="14"/>
                  </a:lnTo>
                  <a:lnTo>
                    <a:pt x="331" y="14"/>
                  </a:lnTo>
                  <a:lnTo>
                    <a:pt x="331" y="14"/>
                  </a:lnTo>
                  <a:lnTo>
                    <a:pt x="331" y="14"/>
                  </a:lnTo>
                  <a:lnTo>
                    <a:pt x="331" y="14"/>
                  </a:lnTo>
                  <a:lnTo>
                    <a:pt x="331" y="14"/>
                  </a:lnTo>
                  <a:lnTo>
                    <a:pt x="331" y="14"/>
                  </a:lnTo>
                  <a:lnTo>
                    <a:pt x="331" y="14"/>
                  </a:lnTo>
                  <a:lnTo>
                    <a:pt x="329" y="14"/>
                  </a:lnTo>
                  <a:lnTo>
                    <a:pt x="329" y="14"/>
                  </a:lnTo>
                  <a:lnTo>
                    <a:pt x="329" y="14"/>
                  </a:lnTo>
                  <a:lnTo>
                    <a:pt x="327" y="12"/>
                  </a:lnTo>
                  <a:lnTo>
                    <a:pt x="327" y="14"/>
                  </a:lnTo>
                  <a:lnTo>
                    <a:pt x="327" y="14"/>
                  </a:lnTo>
                  <a:lnTo>
                    <a:pt x="327" y="14"/>
                  </a:lnTo>
                  <a:lnTo>
                    <a:pt x="324" y="17"/>
                  </a:lnTo>
                  <a:lnTo>
                    <a:pt x="324" y="17"/>
                  </a:lnTo>
                  <a:lnTo>
                    <a:pt x="324" y="17"/>
                  </a:lnTo>
                  <a:lnTo>
                    <a:pt x="324" y="17"/>
                  </a:lnTo>
                  <a:lnTo>
                    <a:pt x="322" y="14"/>
                  </a:lnTo>
                  <a:lnTo>
                    <a:pt x="322" y="14"/>
                  </a:lnTo>
                  <a:lnTo>
                    <a:pt x="320" y="17"/>
                  </a:lnTo>
                  <a:lnTo>
                    <a:pt x="320" y="17"/>
                  </a:lnTo>
                  <a:lnTo>
                    <a:pt x="320" y="17"/>
                  </a:lnTo>
                  <a:lnTo>
                    <a:pt x="317" y="17"/>
                  </a:lnTo>
                  <a:lnTo>
                    <a:pt x="317" y="17"/>
                  </a:lnTo>
                  <a:lnTo>
                    <a:pt x="315" y="17"/>
                  </a:lnTo>
                  <a:lnTo>
                    <a:pt x="315" y="17"/>
                  </a:lnTo>
                  <a:lnTo>
                    <a:pt x="315" y="17"/>
                  </a:lnTo>
                  <a:lnTo>
                    <a:pt x="315" y="17"/>
                  </a:lnTo>
                  <a:lnTo>
                    <a:pt x="315" y="17"/>
                  </a:lnTo>
                  <a:lnTo>
                    <a:pt x="315" y="14"/>
                  </a:lnTo>
                  <a:lnTo>
                    <a:pt x="315" y="14"/>
                  </a:lnTo>
                  <a:lnTo>
                    <a:pt x="315" y="14"/>
                  </a:lnTo>
                  <a:lnTo>
                    <a:pt x="317" y="14"/>
                  </a:lnTo>
                  <a:lnTo>
                    <a:pt x="320" y="14"/>
                  </a:lnTo>
                  <a:lnTo>
                    <a:pt x="320" y="12"/>
                  </a:lnTo>
                  <a:lnTo>
                    <a:pt x="322" y="12"/>
                  </a:lnTo>
                  <a:lnTo>
                    <a:pt x="322" y="12"/>
                  </a:lnTo>
                  <a:lnTo>
                    <a:pt x="322" y="12"/>
                  </a:lnTo>
                  <a:lnTo>
                    <a:pt x="324" y="9"/>
                  </a:lnTo>
                  <a:lnTo>
                    <a:pt x="327" y="9"/>
                  </a:lnTo>
                  <a:lnTo>
                    <a:pt x="331" y="7"/>
                  </a:lnTo>
                  <a:lnTo>
                    <a:pt x="336" y="5"/>
                  </a:lnTo>
                  <a:lnTo>
                    <a:pt x="336" y="5"/>
                  </a:lnTo>
                  <a:lnTo>
                    <a:pt x="336" y="5"/>
                  </a:lnTo>
                  <a:lnTo>
                    <a:pt x="322" y="9"/>
                  </a:lnTo>
                  <a:lnTo>
                    <a:pt x="315" y="12"/>
                  </a:lnTo>
                  <a:lnTo>
                    <a:pt x="312" y="12"/>
                  </a:lnTo>
                  <a:lnTo>
                    <a:pt x="310" y="12"/>
                  </a:lnTo>
                  <a:lnTo>
                    <a:pt x="308" y="12"/>
                  </a:lnTo>
                  <a:lnTo>
                    <a:pt x="305" y="9"/>
                  </a:lnTo>
                  <a:lnTo>
                    <a:pt x="305" y="9"/>
                  </a:lnTo>
                  <a:lnTo>
                    <a:pt x="303" y="9"/>
                  </a:lnTo>
                  <a:lnTo>
                    <a:pt x="305" y="12"/>
                  </a:lnTo>
                  <a:lnTo>
                    <a:pt x="305" y="14"/>
                  </a:lnTo>
                  <a:lnTo>
                    <a:pt x="305" y="12"/>
                  </a:lnTo>
                  <a:lnTo>
                    <a:pt x="305" y="12"/>
                  </a:lnTo>
                  <a:lnTo>
                    <a:pt x="303" y="12"/>
                  </a:lnTo>
                  <a:lnTo>
                    <a:pt x="303" y="9"/>
                  </a:lnTo>
                  <a:lnTo>
                    <a:pt x="303" y="9"/>
                  </a:lnTo>
                  <a:lnTo>
                    <a:pt x="303" y="12"/>
                  </a:lnTo>
                  <a:lnTo>
                    <a:pt x="303" y="14"/>
                  </a:lnTo>
                  <a:lnTo>
                    <a:pt x="303" y="17"/>
                  </a:lnTo>
                  <a:lnTo>
                    <a:pt x="301" y="19"/>
                  </a:lnTo>
                  <a:lnTo>
                    <a:pt x="298" y="21"/>
                  </a:lnTo>
                  <a:lnTo>
                    <a:pt x="296" y="24"/>
                  </a:lnTo>
                  <a:lnTo>
                    <a:pt x="294" y="24"/>
                  </a:lnTo>
                  <a:lnTo>
                    <a:pt x="294" y="24"/>
                  </a:lnTo>
                  <a:lnTo>
                    <a:pt x="298" y="24"/>
                  </a:lnTo>
                  <a:lnTo>
                    <a:pt x="298" y="24"/>
                  </a:lnTo>
                  <a:lnTo>
                    <a:pt x="298" y="24"/>
                  </a:lnTo>
                  <a:lnTo>
                    <a:pt x="298" y="24"/>
                  </a:lnTo>
                  <a:lnTo>
                    <a:pt x="298" y="24"/>
                  </a:lnTo>
                  <a:lnTo>
                    <a:pt x="298" y="24"/>
                  </a:lnTo>
                  <a:lnTo>
                    <a:pt x="298" y="24"/>
                  </a:lnTo>
                  <a:lnTo>
                    <a:pt x="298" y="24"/>
                  </a:lnTo>
                  <a:lnTo>
                    <a:pt x="301" y="24"/>
                  </a:lnTo>
                  <a:lnTo>
                    <a:pt x="301" y="24"/>
                  </a:lnTo>
                  <a:lnTo>
                    <a:pt x="301" y="24"/>
                  </a:lnTo>
                  <a:lnTo>
                    <a:pt x="301" y="26"/>
                  </a:lnTo>
                  <a:lnTo>
                    <a:pt x="301" y="26"/>
                  </a:lnTo>
                  <a:lnTo>
                    <a:pt x="301" y="26"/>
                  </a:lnTo>
                  <a:lnTo>
                    <a:pt x="301" y="26"/>
                  </a:lnTo>
                  <a:lnTo>
                    <a:pt x="301" y="26"/>
                  </a:lnTo>
                  <a:lnTo>
                    <a:pt x="301" y="24"/>
                  </a:lnTo>
                  <a:lnTo>
                    <a:pt x="298" y="24"/>
                  </a:lnTo>
                  <a:lnTo>
                    <a:pt x="298" y="24"/>
                  </a:lnTo>
                  <a:lnTo>
                    <a:pt x="298" y="26"/>
                  </a:lnTo>
                  <a:lnTo>
                    <a:pt x="298" y="26"/>
                  </a:lnTo>
                  <a:lnTo>
                    <a:pt x="298" y="26"/>
                  </a:lnTo>
                  <a:lnTo>
                    <a:pt x="298" y="26"/>
                  </a:lnTo>
                  <a:lnTo>
                    <a:pt x="298" y="26"/>
                  </a:lnTo>
                  <a:lnTo>
                    <a:pt x="298" y="26"/>
                  </a:lnTo>
                  <a:lnTo>
                    <a:pt x="296" y="26"/>
                  </a:lnTo>
                  <a:lnTo>
                    <a:pt x="296" y="26"/>
                  </a:lnTo>
                  <a:lnTo>
                    <a:pt x="296" y="26"/>
                  </a:lnTo>
                  <a:lnTo>
                    <a:pt x="296" y="26"/>
                  </a:lnTo>
                  <a:lnTo>
                    <a:pt x="296" y="26"/>
                  </a:lnTo>
                  <a:lnTo>
                    <a:pt x="296" y="26"/>
                  </a:lnTo>
                  <a:lnTo>
                    <a:pt x="294" y="26"/>
                  </a:lnTo>
                  <a:lnTo>
                    <a:pt x="294" y="26"/>
                  </a:lnTo>
                  <a:lnTo>
                    <a:pt x="294" y="26"/>
                  </a:lnTo>
                  <a:lnTo>
                    <a:pt x="294" y="26"/>
                  </a:lnTo>
                  <a:lnTo>
                    <a:pt x="294" y="26"/>
                  </a:lnTo>
                  <a:lnTo>
                    <a:pt x="294" y="26"/>
                  </a:lnTo>
                  <a:lnTo>
                    <a:pt x="294" y="26"/>
                  </a:lnTo>
                  <a:lnTo>
                    <a:pt x="294" y="26"/>
                  </a:lnTo>
                  <a:lnTo>
                    <a:pt x="294" y="26"/>
                  </a:lnTo>
                  <a:lnTo>
                    <a:pt x="294" y="24"/>
                  </a:lnTo>
                  <a:lnTo>
                    <a:pt x="294" y="24"/>
                  </a:lnTo>
                  <a:lnTo>
                    <a:pt x="294" y="24"/>
                  </a:lnTo>
                  <a:lnTo>
                    <a:pt x="291" y="24"/>
                  </a:lnTo>
                  <a:lnTo>
                    <a:pt x="291" y="24"/>
                  </a:lnTo>
                  <a:lnTo>
                    <a:pt x="291" y="24"/>
                  </a:lnTo>
                  <a:lnTo>
                    <a:pt x="289" y="21"/>
                  </a:lnTo>
                  <a:lnTo>
                    <a:pt x="289" y="19"/>
                  </a:lnTo>
                  <a:lnTo>
                    <a:pt x="286" y="21"/>
                  </a:lnTo>
                  <a:lnTo>
                    <a:pt x="286" y="21"/>
                  </a:lnTo>
                  <a:lnTo>
                    <a:pt x="286" y="21"/>
                  </a:lnTo>
                  <a:lnTo>
                    <a:pt x="286" y="21"/>
                  </a:lnTo>
                  <a:lnTo>
                    <a:pt x="289" y="21"/>
                  </a:lnTo>
                  <a:lnTo>
                    <a:pt x="286" y="21"/>
                  </a:lnTo>
                  <a:lnTo>
                    <a:pt x="286" y="21"/>
                  </a:lnTo>
                  <a:lnTo>
                    <a:pt x="286" y="21"/>
                  </a:lnTo>
                  <a:lnTo>
                    <a:pt x="286" y="24"/>
                  </a:lnTo>
                  <a:lnTo>
                    <a:pt x="284" y="24"/>
                  </a:lnTo>
                  <a:lnTo>
                    <a:pt x="284" y="24"/>
                  </a:lnTo>
                  <a:lnTo>
                    <a:pt x="284" y="24"/>
                  </a:lnTo>
                  <a:lnTo>
                    <a:pt x="282" y="26"/>
                  </a:lnTo>
                  <a:lnTo>
                    <a:pt x="279" y="28"/>
                  </a:lnTo>
                  <a:lnTo>
                    <a:pt x="279" y="28"/>
                  </a:lnTo>
                  <a:lnTo>
                    <a:pt x="279" y="28"/>
                  </a:lnTo>
                  <a:lnTo>
                    <a:pt x="279" y="28"/>
                  </a:lnTo>
                  <a:lnTo>
                    <a:pt x="279" y="28"/>
                  </a:lnTo>
                  <a:lnTo>
                    <a:pt x="277" y="28"/>
                  </a:lnTo>
                  <a:lnTo>
                    <a:pt x="277" y="28"/>
                  </a:lnTo>
                  <a:lnTo>
                    <a:pt x="279" y="28"/>
                  </a:lnTo>
                  <a:lnTo>
                    <a:pt x="279" y="28"/>
                  </a:lnTo>
                  <a:lnTo>
                    <a:pt x="279" y="28"/>
                  </a:lnTo>
                  <a:lnTo>
                    <a:pt x="277" y="31"/>
                  </a:lnTo>
                  <a:lnTo>
                    <a:pt x="275" y="31"/>
                  </a:lnTo>
                  <a:lnTo>
                    <a:pt x="272" y="31"/>
                  </a:lnTo>
                  <a:lnTo>
                    <a:pt x="272" y="33"/>
                  </a:lnTo>
                  <a:lnTo>
                    <a:pt x="265" y="38"/>
                  </a:lnTo>
                  <a:lnTo>
                    <a:pt x="265" y="40"/>
                  </a:lnTo>
                  <a:lnTo>
                    <a:pt x="263" y="40"/>
                  </a:lnTo>
                  <a:lnTo>
                    <a:pt x="263" y="40"/>
                  </a:lnTo>
                  <a:lnTo>
                    <a:pt x="260" y="40"/>
                  </a:lnTo>
                  <a:lnTo>
                    <a:pt x="258" y="43"/>
                  </a:lnTo>
                  <a:lnTo>
                    <a:pt x="251" y="47"/>
                  </a:lnTo>
                  <a:lnTo>
                    <a:pt x="244" y="50"/>
                  </a:lnTo>
                  <a:lnTo>
                    <a:pt x="241" y="52"/>
                  </a:lnTo>
                  <a:lnTo>
                    <a:pt x="232" y="52"/>
                  </a:lnTo>
                  <a:lnTo>
                    <a:pt x="225" y="47"/>
                  </a:lnTo>
                  <a:lnTo>
                    <a:pt x="223" y="47"/>
                  </a:lnTo>
                  <a:lnTo>
                    <a:pt x="223" y="45"/>
                  </a:lnTo>
                  <a:lnTo>
                    <a:pt x="223" y="45"/>
                  </a:lnTo>
                  <a:lnTo>
                    <a:pt x="223" y="43"/>
                  </a:lnTo>
                  <a:lnTo>
                    <a:pt x="223" y="43"/>
                  </a:lnTo>
                  <a:lnTo>
                    <a:pt x="220" y="43"/>
                  </a:lnTo>
                  <a:lnTo>
                    <a:pt x="220" y="43"/>
                  </a:lnTo>
                  <a:lnTo>
                    <a:pt x="218" y="43"/>
                  </a:lnTo>
                  <a:lnTo>
                    <a:pt x="208" y="38"/>
                  </a:lnTo>
                  <a:lnTo>
                    <a:pt x="206" y="38"/>
                  </a:lnTo>
                  <a:lnTo>
                    <a:pt x="206" y="38"/>
                  </a:lnTo>
                  <a:lnTo>
                    <a:pt x="206" y="38"/>
                  </a:lnTo>
                  <a:lnTo>
                    <a:pt x="204" y="38"/>
                  </a:lnTo>
                  <a:lnTo>
                    <a:pt x="204" y="38"/>
                  </a:lnTo>
                  <a:lnTo>
                    <a:pt x="204" y="36"/>
                  </a:lnTo>
                  <a:lnTo>
                    <a:pt x="201" y="36"/>
                  </a:lnTo>
                  <a:lnTo>
                    <a:pt x="201" y="36"/>
                  </a:lnTo>
                  <a:lnTo>
                    <a:pt x="199" y="36"/>
                  </a:lnTo>
                  <a:lnTo>
                    <a:pt x="199" y="36"/>
                  </a:lnTo>
                  <a:lnTo>
                    <a:pt x="197" y="38"/>
                  </a:lnTo>
                  <a:lnTo>
                    <a:pt x="194" y="38"/>
                  </a:lnTo>
                  <a:lnTo>
                    <a:pt x="194" y="38"/>
                  </a:lnTo>
                  <a:lnTo>
                    <a:pt x="192" y="36"/>
                  </a:lnTo>
                  <a:lnTo>
                    <a:pt x="189" y="36"/>
                  </a:lnTo>
                  <a:lnTo>
                    <a:pt x="189" y="36"/>
                  </a:lnTo>
                  <a:lnTo>
                    <a:pt x="189" y="36"/>
                  </a:lnTo>
                  <a:lnTo>
                    <a:pt x="187" y="36"/>
                  </a:lnTo>
                  <a:lnTo>
                    <a:pt x="187" y="36"/>
                  </a:lnTo>
                  <a:lnTo>
                    <a:pt x="187" y="36"/>
                  </a:lnTo>
                  <a:lnTo>
                    <a:pt x="187" y="36"/>
                  </a:lnTo>
                  <a:lnTo>
                    <a:pt x="178" y="36"/>
                  </a:lnTo>
                  <a:lnTo>
                    <a:pt x="175" y="36"/>
                  </a:lnTo>
                  <a:lnTo>
                    <a:pt x="173" y="33"/>
                  </a:lnTo>
                  <a:lnTo>
                    <a:pt x="173" y="33"/>
                  </a:lnTo>
                  <a:lnTo>
                    <a:pt x="173" y="31"/>
                  </a:lnTo>
                  <a:lnTo>
                    <a:pt x="170" y="28"/>
                  </a:lnTo>
                  <a:lnTo>
                    <a:pt x="170" y="28"/>
                  </a:lnTo>
                  <a:lnTo>
                    <a:pt x="170" y="26"/>
                  </a:lnTo>
                  <a:lnTo>
                    <a:pt x="170" y="26"/>
                  </a:lnTo>
                  <a:lnTo>
                    <a:pt x="170" y="26"/>
                  </a:lnTo>
                  <a:lnTo>
                    <a:pt x="170" y="26"/>
                  </a:lnTo>
                  <a:lnTo>
                    <a:pt x="163" y="28"/>
                  </a:lnTo>
                  <a:lnTo>
                    <a:pt x="161" y="28"/>
                  </a:lnTo>
                  <a:lnTo>
                    <a:pt x="156" y="28"/>
                  </a:lnTo>
                  <a:lnTo>
                    <a:pt x="156" y="28"/>
                  </a:lnTo>
                  <a:lnTo>
                    <a:pt x="154" y="28"/>
                  </a:lnTo>
                  <a:lnTo>
                    <a:pt x="154" y="28"/>
                  </a:lnTo>
                  <a:lnTo>
                    <a:pt x="149" y="28"/>
                  </a:lnTo>
                  <a:lnTo>
                    <a:pt x="149" y="26"/>
                  </a:lnTo>
                  <a:lnTo>
                    <a:pt x="147" y="26"/>
                  </a:lnTo>
                  <a:lnTo>
                    <a:pt x="147" y="26"/>
                  </a:lnTo>
                  <a:lnTo>
                    <a:pt x="144" y="24"/>
                  </a:lnTo>
                  <a:lnTo>
                    <a:pt x="144" y="21"/>
                  </a:lnTo>
                  <a:lnTo>
                    <a:pt x="144" y="21"/>
                  </a:lnTo>
                  <a:lnTo>
                    <a:pt x="144" y="21"/>
                  </a:lnTo>
                  <a:lnTo>
                    <a:pt x="144" y="21"/>
                  </a:lnTo>
                  <a:lnTo>
                    <a:pt x="144" y="19"/>
                  </a:lnTo>
                  <a:lnTo>
                    <a:pt x="144" y="19"/>
                  </a:lnTo>
                  <a:lnTo>
                    <a:pt x="144" y="19"/>
                  </a:lnTo>
                  <a:lnTo>
                    <a:pt x="142" y="19"/>
                  </a:lnTo>
                  <a:lnTo>
                    <a:pt x="142" y="19"/>
                  </a:lnTo>
                  <a:lnTo>
                    <a:pt x="142" y="19"/>
                  </a:lnTo>
                  <a:lnTo>
                    <a:pt x="142" y="19"/>
                  </a:lnTo>
                  <a:lnTo>
                    <a:pt x="142" y="17"/>
                  </a:lnTo>
                  <a:lnTo>
                    <a:pt x="142" y="17"/>
                  </a:lnTo>
                  <a:lnTo>
                    <a:pt x="142" y="17"/>
                  </a:lnTo>
                  <a:lnTo>
                    <a:pt x="137" y="17"/>
                  </a:lnTo>
                  <a:lnTo>
                    <a:pt x="137" y="17"/>
                  </a:lnTo>
                  <a:lnTo>
                    <a:pt x="137" y="17"/>
                  </a:lnTo>
                  <a:lnTo>
                    <a:pt x="137" y="17"/>
                  </a:lnTo>
                  <a:lnTo>
                    <a:pt x="137" y="19"/>
                  </a:lnTo>
                  <a:lnTo>
                    <a:pt x="135" y="17"/>
                  </a:lnTo>
                  <a:lnTo>
                    <a:pt x="135" y="17"/>
                  </a:lnTo>
                  <a:lnTo>
                    <a:pt x="130" y="17"/>
                  </a:lnTo>
                  <a:lnTo>
                    <a:pt x="128" y="14"/>
                  </a:lnTo>
                  <a:lnTo>
                    <a:pt x="126" y="14"/>
                  </a:lnTo>
                  <a:lnTo>
                    <a:pt x="126" y="14"/>
                  </a:lnTo>
                  <a:lnTo>
                    <a:pt x="126" y="14"/>
                  </a:lnTo>
                  <a:lnTo>
                    <a:pt x="126" y="14"/>
                  </a:lnTo>
                  <a:lnTo>
                    <a:pt x="123" y="14"/>
                  </a:lnTo>
                  <a:lnTo>
                    <a:pt x="123" y="12"/>
                  </a:lnTo>
                  <a:lnTo>
                    <a:pt x="121" y="12"/>
                  </a:lnTo>
                  <a:lnTo>
                    <a:pt x="121" y="14"/>
                  </a:lnTo>
                  <a:lnTo>
                    <a:pt x="118" y="14"/>
                  </a:lnTo>
                  <a:lnTo>
                    <a:pt x="116" y="12"/>
                  </a:lnTo>
                  <a:lnTo>
                    <a:pt x="111" y="12"/>
                  </a:lnTo>
                  <a:lnTo>
                    <a:pt x="111" y="12"/>
                  </a:lnTo>
                  <a:lnTo>
                    <a:pt x="107" y="12"/>
                  </a:lnTo>
                  <a:lnTo>
                    <a:pt x="107" y="12"/>
                  </a:lnTo>
                  <a:lnTo>
                    <a:pt x="107" y="9"/>
                  </a:lnTo>
                  <a:lnTo>
                    <a:pt x="90" y="7"/>
                  </a:lnTo>
                  <a:lnTo>
                    <a:pt x="69" y="2"/>
                  </a:lnTo>
                  <a:lnTo>
                    <a:pt x="64" y="2"/>
                  </a:lnTo>
                  <a:lnTo>
                    <a:pt x="62" y="2"/>
                  </a:lnTo>
                  <a:lnTo>
                    <a:pt x="52" y="5"/>
                  </a:lnTo>
                  <a:lnTo>
                    <a:pt x="43" y="7"/>
                  </a:lnTo>
                  <a:lnTo>
                    <a:pt x="40" y="9"/>
                  </a:lnTo>
                  <a:lnTo>
                    <a:pt x="40" y="9"/>
                  </a:lnTo>
                  <a:lnTo>
                    <a:pt x="40" y="9"/>
                  </a:lnTo>
                  <a:lnTo>
                    <a:pt x="38" y="9"/>
                  </a:lnTo>
                  <a:lnTo>
                    <a:pt x="38" y="9"/>
                  </a:lnTo>
                  <a:lnTo>
                    <a:pt x="38" y="9"/>
                  </a:lnTo>
                  <a:lnTo>
                    <a:pt x="36" y="9"/>
                  </a:lnTo>
                  <a:lnTo>
                    <a:pt x="33" y="9"/>
                  </a:lnTo>
                  <a:lnTo>
                    <a:pt x="31" y="7"/>
                  </a:lnTo>
                  <a:lnTo>
                    <a:pt x="29" y="7"/>
                  </a:lnTo>
                  <a:lnTo>
                    <a:pt x="29" y="7"/>
                  </a:lnTo>
                  <a:lnTo>
                    <a:pt x="26" y="7"/>
                  </a:lnTo>
                  <a:lnTo>
                    <a:pt x="26" y="5"/>
                  </a:lnTo>
                  <a:lnTo>
                    <a:pt x="26" y="0"/>
                  </a:lnTo>
                  <a:lnTo>
                    <a:pt x="26" y="0"/>
                  </a:lnTo>
                  <a:lnTo>
                    <a:pt x="21" y="2"/>
                  </a:lnTo>
                  <a:lnTo>
                    <a:pt x="21" y="5"/>
                  </a:lnTo>
                  <a:lnTo>
                    <a:pt x="19" y="9"/>
                  </a:lnTo>
                  <a:lnTo>
                    <a:pt x="10" y="17"/>
                  </a:lnTo>
                  <a:lnTo>
                    <a:pt x="10" y="19"/>
                  </a:lnTo>
                  <a:lnTo>
                    <a:pt x="10" y="21"/>
                  </a:lnTo>
                  <a:lnTo>
                    <a:pt x="10" y="26"/>
                  </a:lnTo>
                  <a:lnTo>
                    <a:pt x="10" y="31"/>
                  </a:lnTo>
                  <a:lnTo>
                    <a:pt x="12" y="38"/>
                  </a:lnTo>
                  <a:lnTo>
                    <a:pt x="12" y="40"/>
                  </a:lnTo>
                  <a:lnTo>
                    <a:pt x="14" y="43"/>
                  </a:lnTo>
                  <a:lnTo>
                    <a:pt x="14" y="47"/>
                  </a:lnTo>
                  <a:lnTo>
                    <a:pt x="17" y="52"/>
                  </a:lnTo>
                  <a:lnTo>
                    <a:pt x="17" y="54"/>
                  </a:lnTo>
                  <a:lnTo>
                    <a:pt x="17" y="57"/>
                  </a:lnTo>
                  <a:lnTo>
                    <a:pt x="17" y="59"/>
                  </a:lnTo>
                  <a:lnTo>
                    <a:pt x="17" y="62"/>
                  </a:lnTo>
                  <a:lnTo>
                    <a:pt x="14" y="64"/>
                  </a:lnTo>
                  <a:lnTo>
                    <a:pt x="14" y="69"/>
                  </a:lnTo>
                  <a:lnTo>
                    <a:pt x="14" y="69"/>
                  </a:lnTo>
                  <a:lnTo>
                    <a:pt x="12" y="71"/>
                  </a:lnTo>
                  <a:lnTo>
                    <a:pt x="12" y="73"/>
                  </a:lnTo>
                  <a:lnTo>
                    <a:pt x="10" y="78"/>
                  </a:lnTo>
                  <a:lnTo>
                    <a:pt x="7" y="80"/>
                  </a:lnTo>
                  <a:lnTo>
                    <a:pt x="5" y="83"/>
                  </a:lnTo>
                  <a:lnTo>
                    <a:pt x="5" y="83"/>
                  </a:lnTo>
                  <a:lnTo>
                    <a:pt x="5" y="85"/>
                  </a:lnTo>
                  <a:lnTo>
                    <a:pt x="2" y="90"/>
                  </a:lnTo>
                  <a:lnTo>
                    <a:pt x="0" y="92"/>
                  </a:lnTo>
                  <a:lnTo>
                    <a:pt x="0" y="95"/>
                  </a:lnTo>
                  <a:lnTo>
                    <a:pt x="2" y="95"/>
                  </a:lnTo>
                  <a:lnTo>
                    <a:pt x="2" y="97"/>
                  </a:lnTo>
                  <a:lnTo>
                    <a:pt x="7" y="109"/>
                  </a:lnTo>
                  <a:lnTo>
                    <a:pt x="7" y="111"/>
                  </a:lnTo>
                  <a:lnTo>
                    <a:pt x="7" y="111"/>
                  </a:lnTo>
                  <a:lnTo>
                    <a:pt x="7" y="116"/>
                  </a:lnTo>
                  <a:lnTo>
                    <a:pt x="7" y="118"/>
                  </a:lnTo>
                  <a:lnTo>
                    <a:pt x="10" y="123"/>
                  </a:lnTo>
                  <a:lnTo>
                    <a:pt x="10" y="125"/>
                  </a:lnTo>
                  <a:lnTo>
                    <a:pt x="10" y="125"/>
                  </a:lnTo>
                  <a:lnTo>
                    <a:pt x="10" y="130"/>
                  </a:lnTo>
                  <a:lnTo>
                    <a:pt x="10" y="133"/>
                  </a:lnTo>
                  <a:lnTo>
                    <a:pt x="12" y="135"/>
                  </a:lnTo>
                  <a:lnTo>
                    <a:pt x="14" y="147"/>
                  </a:lnTo>
                  <a:lnTo>
                    <a:pt x="17" y="149"/>
                  </a:lnTo>
                  <a:lnTo>
                    <a:pt x="17" y="151"/>
                  </a:lnTo>
                  <a:lnTo>
                    <a:pt x="17" y="577"/>
                  </a:lnTo>
                  <a:lnTo>
                    <a:pt x="21" y="577"/>
                  </a:lnTo>
                  <a:lnTo>
                    <a:pt x="43" y="577"/>
                  </a:lnTo>
                  <a:lnTo>
                    <a:pt x="47" y="577"/>
                  </a:lnTo>
                  <a:lnTo>
                    <a:pt x="64" y="577"/>
                  </a:lnTo>
                  <a:lnTo>
                    <a:pt x="69" y="577"/>
                  </a:lnTo>
                  <a:lnTo>
                    <a:pt x="73" y="577"/>
                  </a:lnTo>
                  <a:lnTo>
                    <a:pt x="85" y="577"/>
                  </a:lnTo>
                  <a:lnTo>
                    <a:pt x="90" y="577"/>
                  </a:lnTo>
                  <a:lnTo>
                    <a:pt x="104" y="577"/>
                  </a:lnTo>
                  <a:lnTo>
                    <a:pt x="111" y="577"/>
                  </a:lnTo>
                  <a:lnTo>
                    <a:pt x="116" y="577"/>
                  </a:lnTo>
                  <a:lnTo>
                    <a:pt x="137" y="577"/>
                  </a:lnTo>
                  <a:lnTo>
                    <a:pt x="142" y="577"/>
                  </a:lnTo>
                  <a:lnTo>
                    <a:pt x="168" y="577"/>
                  </a:lnTo>
                  <a:lnTo>
                    <a:pt x="173" y="577"/>
                  </a:lnTo>
                  <a:lnTo>
                    <a:pt x="178" y="577"/>
                  </a:lnTo>
                  <a:lnTo>
                    <a:pt x="189" y="577"/>
                  </a:lnTo>
                  <a:lnTo>
                    <a:pt x="194" y="577"/>
                  </a:lnTo>
                  <a:lnTo>
                    <a:pt x="220" y="577"/>
                  </a:lnTo>
                  <a:lnTo>
                    <a:pt x="225" y="577"/>
                  </a:lnTo>
                  <a:lnTo>
                    <a:pt x="230" y="577"/>
                  </a:lnTo>
                  <a:lnTo>
                    <a:pt x="251" y="577"/>
                  </a:lnTo>
                  <a:lnTo>
                    <a:pt x="256" y="577"/>
                  </a:lnTo>
                  <a:lnTo>
                    <a:pt x="272" y="577"/>
                  </a:lnTo>
                  <a:lnTo>
                    <a:pt x="277" y="577"/>
                  </a:lnTo>
                  <a:lnTo>
                    <a:pt x="282" y="577"/>
                  </a:lnTo>
                  <a:lnTo>
                    <a:pt x="303" y="577"/>
                  </a:lnTo>
                  <a:lnTo>
                    <a:pt x="308" y="577"/>
                  </a:lnTo>
                  <a:lnTo>
                    <a:pt x="334" y="577"/>
                  </a:lnTo>
                  <a:lnTo>
                    <a:pt x="338" y="577"/>
                  </a:lnTo>
                  <a:lnTo>
                    <a:pt x="346" y="577"/>
                  </a:lnTo>
                  <a:lnTo>
                    <a:pt x="353" y="577"/>
                  </a:lnTo>
                  <a:lnTo>
                    <a:pt x="353" y="577"/>
                  </a:lnTo>
                  <a:lnTo>
                    <a:pt x="355" y="570"/>
                  </a:lnTo>
                  <a:lnTo>
                    <a:pt x="355" y="570"/>
                  </a:lnTo>
                  <a:lnTo>
                    <a:pt x="357" y="566"/>
                  </a:lnTo>
                  <a:lnTo>
                    <a:pt x="360" y="563"/>
                  </a:lnTo>
                  <a:lnTo>
                    <a:pt x="360" y="563"/>
                  </a:lnTo>
                  <a:lnTo>
                    <a:pt x="362" y="563"/>
                  </a:lnTo>
                  <a:lnTo>
                    <a:pt x="362" y="563"/>
                  </a:lnTo>
                  <a:lnTo>
                    <a:pt x="362" y="563"/>
                  </a:lnTo>
                  <a:lnTo>
                    <a:pt x="365" y="566"/>
                  </a:lnTo>
                  <a:lnTo>
                    <a:pt x="365" y="566"/>
                  </a:lnTo>
                  <a:lnTo>
                    <a:pt x="365" y="568"/>
                  </a:lnTo>
                  <a:lnTo>
                    <a:pt x="365" y="573"/>
                  </a:lnTo>
                  <a:lnTo>
                    <a:pt x="362" y="577"/>
                  </a:lnTo>
                  <a:lnTo>
                    <a:pt x="365" y="577"/>
                  </a:lnTo>
                  <a:lnTo>
                    <a:pt x="367" y="577"/>
                  </a:lnTo>
                  <a:lnTo>
                    <a:pt x="454" y="577"/>
                  </a:lnTo>
                  <a:lnTo>
                    <a:pt x="466" y="577"/>
                  </a:lnTo>
                  <a:lnTo>
                    <a:pt x="516" y="577"/>
                  </a:lnTo>
                  <a:lnTo>
                    <a:pt x="528" y="577"/>
                  </a:lnTo>
                  <a:lnTo>
                    <a:pt x="542" y="577"/>
                  </a:lnTo>
                  <a:lnTo>
                    <a:pt x="577" y="577"/>
                  </a:lnTo>
                  <a:lnTo>
                    <a:pt x="592" y="577"/>
                  </a:lnTo>
                  <a:lnTo>
                    <a:pt x="615" y="577"/>
                  </a:lnTo>
                  <a:lnTo>
                    <a:pt x="627" y="577"/>
                  </a:lnTo>
                  <a:lnTo>
                    <a:pt x="641" y="577"/>
                  </a:lnTo>
                  <a:lnTo>
                    <a:pt x="653" y="577"/>
                  </a:lnTo>
                  <a:lnTo>
                    <a:pt x="653" y="577"/>
                  </a:lnTo>
                  <a:lnTo>
                    <a:pt x="653" y="575"/>
                  </a:lnTo>
                  <a:lnTo>
                    <a:pt x="653" y="575"/>
                  </a:lnTo>
                  <a:lnTo>
                    <a:pt x="653" y="575"/>
                  </a:lnTo>
                  <a:lnTo>
                    <a:pt x="653" y="573"/>
                  </a:lnTo>
                  <a:close/>
                  <a:moveTo>
                    <a:pt x="450" y="26"/>
                  </a:moveTo>
                  <a:lnTo>
                    <a:pt x="452" y="26"/>
                  </a:lnTo>
                  <a:lnTo>
                    <a:pt x="452" y="26"/>
                  </a:lnTo>
                  <a:lnTo>
                    <a:pt x="454" y="26"/>
                  </a:lnTo>
                  <a:lnTo>
                    <a:pt x="454" y="26"/>
                  </a:lnTo>
                  <a:lnTo>
                    <a:pt x="457" y="26"/>
                  </a:lnTo>
                  <a:lnTo>
                    <a:pt x="459" y="26"/>
                  </a:lnTo>
                  <a:lnTo>
                    <a:pt x="459" y="26"/>
                  </a:lnTo>
                  <a:lnTo>
                    <a:pt x="459" y="26"/>
                  </a:lnTo>
                  <a:lnTo>
                    <a:pt x="452" y="26"/>
                  </a:lnTo>
                  <a:lnTo>
                    <a:pt x="450" y="26"/>
                  </a:lnTo>
                  <a:lnTo>
                    <a:pt x="450" y="26"/>
                  </a:lnTo>
                  <a:lnTo>
                    <a:pt x="447" y="28"/>
                  </a:lnTo>
                  <a:lnTo>
                    <a:pt x="445" y="28"/>
                  </a:lnTo>
                  <a:lnTo>
                    <a:pt x="445" y="28"/>
                  </a:lnTo>
                  <a:lnTo>
                    <a:pt x="445" y="31"/>
                  </a:lnTo>
                  <a:lnTo>
                    <a:pt x="443" y="31"/>
                  </a:lnTo>
                  <a:lnTo>
                    <a:pt x="443" y="31"/>
                  </a:lnTo>
                  <a:lnTo>
                    <a:pt x="443" y="31"/>
                  </a:lnTo>
                  <a:lnTo>
                    <a:pt x="450" y="26"/>
                  </a:lnTo>
                  <a:close/>
                  <a:moveTo>
                    <a:pt x="445" y="36"/>
                  </a:moveTo>
                  <a:lnTo>
                    <a:pt x="445" y="36"/>
                  </a:lnTo>
                  <a:lnTo>
                    <a:pt x="445" y="36"/>
                  </a:lnTo>
                  <a:lnTo>
                    <a:pt x="445" y="36"/>
                  </a:lnTo>
                  <a:lnTo>
                    <a:pt x="445" y="36"/>
                  </a:lnTo>
                  <a:lnTo>
                    <a:pt x="445" y="36"/>
                  </a:lnTo>
                  <a:lnTo>
                    <a:pt x="445" y="36"/>
                  </a:lnTo>
                  <a:lnTo>
                    <a:pt x="445" y="36"/>
                  </a:lnTo>
                  <a:close/>
                  <a:moveTo>
                    <a:pt x="469" y="31"/>
                  </a:moveTo>
                  <a:lnTo>
                    <a:pt x="471" y="31"/>
                  </a:lnTo>
                  <a:lnTo>
                    <a:pt x="469" y="31"/>
                  </a:lnTo>
                  <a:lnTo>
                    <a:pt x="466" y="28"/>
                  </a:lnTo>
                  <a:lnTo>
                    <a:pt x="466" y="28"/>
                  </a:lnTo>
                  <a:lnTo>
                    <a:pt x="464" y="28"/>
                  </a:lnTo>
                  <a:lnTo>
                    <a:pt x="462" y="28"/>
                  </a:lnTo>
                  <a:lnTo>
                    <a:pt x="459" y="26"/>
                  </a:lnTo>
                  <a:lnTo>
                    <a:pt x="462" y="28"/>
                  </a:lnTo>
                  <a:lnTo>
                    <a:pt x="469" y="31"/>
                  </a:lnTo>
                  <a:close/>
                  <a:moveTo>
                    <a:pt x="525" y="227"/>
                  </a:moveTo>
                  <a:lnTo>
                    <a:pt x="528" y="227"/>
                  </a:lnTo>
                  <a:lnTo>
                    <a:pt x="528" y="230"/>
                  </a:lnTo>
                  <a:lnTo>
                    <a:pt x="530" y="230"/>
                  </a:lnTo>
                  <a:lnTo>
                    <a:pt x="533" y="230"/>
                  </a:lnTo>
                  <a:lnTo>
                    <a:pt x="533" y="230"/>
                  </a:lnTo>
                  <a:lnTo>
                    <a:pt x="530" y="227"/>
                  </a:lnTo>
                  <a:lnTo>
                    <a:pt x="530" y="227"/>
                  </a:lnTo>
                  <a:lnTo>
                    <a:pt x="530" y="227"/>
                  </a:lnTo>
                  <a:lnTo>
                    <a:pt x="530" y="227"/>
                  </a:lnTo>
                  <a:lnTo>
                    <a:pt x="530" y="227"/>
                  </a:lnTo>
                  <a:lnTo>
                    <a:pt x="530" y="225"/>
                  </a:lnTo>
                  <a:lnTo>
                    <a:pt x="530" y="225"/>
                  </a:lnTo>
                  <a:lnTo>
                    <a:pt x="530" y="225"/>
                  </a:lnTo>
                  <a:lnTo>
                    <a:pt x="528" y="225"/>
                  </a:lnTo>
                  <a:lnTo>
                    <a:pt x="528" y="227"/>
                  </a:lnTo>
                  <a:lnTo>
                    <a:pt x="525" y="227"/>
                  </a:lnTo>
                  <a:lnTo>
                    <a:pt x="525" y="225"/>
                  </a:lnTo>
                  <a:lnTo>
                    <a:pt x="525" y="225"/>
                  </a:lnTo>
                  <a:lnTo>
                    <a:pt x="525" y="225"/>
                  </a:lnTo>
                  <a:lnTo>
                    <a:pt x="528" y="225"/>
                  </a:lnTo>
                  <a:lnTo>
                    <a:pt x="528" y="225"/>
                  </a:lnTo>
                  <a:lnTo>
                    <a:pt x="528" y="225"/>
                  </a:lnTo>
                  <a:lnTo>
                    <a:pt x="528" y="222"/>
                  </a:lnTo>
                  <a:lnTo>
                    <a:pt x="528" y="222"/>
                  </a:lnTo>
                  <a:lnTo>
                    <a:pt x="528" y="222"/>
                  </a:lnTo>
                  <a:lnTo>
                    <a:pt x="525" y="222"/>
                  </a:lnTo>
                  <a:lnTo>
                    <a:pt x="525" y="222"/>
                  </a:lnTo>
                  <a:lnTo>
                    <a:pt x="525" y="225"/>
                  </a:lnTo>
                  <a:lnTo>
                    <a:pt x="525" y="225"/>
                  </a:lnTo>
                  <a:lnTo>
                    <a:pt x="525" y="225"/>
                  </a:lnTo>
                  <a:lnTo>
                    <a:pt x="525" y="225"/>
                  </a:lnTo>
                  <a:lnTo>
                    <a:pt x="525" y="225"/>
                  </a:lnTo>
                  <a:lnTo>
                    <a:pt x="525" y="225"/>
                  </a:lnTo>
                  <a:lnTo>
                    <a:pt x="525" y="225"/>
                  </a:lnTo>
                  <a:lnTo>
                    <a:pt x="525" y="225"/>
                  </a:lnTo>
                  <a:lnTo>
                    <a:pt x="525" y="225"/>
                  </a:lnTo>
                  <a:lnTo>
                    <a:pt x="525" y="227"/>
                  </a:lnTo>
                  <a:lnTo>
                    <a:pt x="525" y="227"/>
                  </a:lnTo>
                  <a:close/>
                  <a:moveTo>
                    <a:pt x="497" y="296"/>
                  </a:moveTo>
                  <a:lnTo>
                    <a:pt x="497" y="296"/>
                  </a:lnTo>
                  <a:lnTo>
                    <a:pt x="497" y="296"/>
                  </a:lnTo>
                  <a:lnTo>
                    <a:pt x="497" y="296"/>
                  </a:lnTo>
                  <a:lnTo>
                    <a:pt x="497" y="301"/>
                  </a:lnTo>
                  <a:lnTo>
                    <a:pt x="499" y="301"/>
                  </a:lnTo>
                  <a:lnTo>
                    <a:pt x="499" y="301"/>
                  </a:lnTo>
                  <a:lnTo>
                    <a:pt x="499" y="301"/>
                  </a:lnTo>
                  <a:lnTo>
                    <a:pt x="499" y="298"/>
                  </a:lnTo>
                  <a:lnTo>
                    <a:pt x="497" y="296"/>
                  </a:lnTo>
                  <a:close/>
                  <a:moveTo>
                    <a:pt x="499" y="253"/>
                  </a:moveTo>
                  <a:lnTo>
                    <a:pt x="499" y="253"/>
                  </a:lnTo>
                  <a:lnTo>
                    <a:pt x="499" y="253"/>
                  </a:lnTo>
                  <a:lnTo>
                    <a:pt x="499" y="253"/>
                  </a:lnTo>
                  <a:lnTo>
                    <a:pt x="497" y="253"/>
                  </a:lnTo>
                  <a:lnTo>
                    <a:pt x="497" y="253"/>
                  </a:lnTo>
                  <a:lnTo>
                    <a:pt x="497" y="253"/>
                  </a:lnTo>
                  <a:lnTo>
                    <a:pt x="495" y="251"/>
                  </a:lnTo>
                  <a:lnTo>
                    <a:pt x="495" y="251"/>
                  </a:lnTo>
                  <a:lnTo>
                    <a:pt x="495" y="253"/>
                  </a:lnTo>
                  <a:lnTo>
                    <a:pt x="495" y="253"/>
                  </a:lnTo>
                  <a:lnTo>
                    <a:pt x="495" y="253"/>
                  </a:lnTo>
                  <a:lnTo>
                    <a:pt x="495" y="253"/>
                  </a:lnTo>
                  <a:lnTo>
                    <a:pt x="495" y="253"/>
                  </a:lnTo>
                  <a:lnTo>
                    <a:pt x="495" y="253"/>
                  </a:lnTo>
                  <a:lnTo>
                    <a:pt x="495" y="256"/>
                  </a:lnTo>
                  <a:lnTo>
                    <a:pt x="497" y="253"/>
                  </a:lnTo>
                  <a:lnTo>
                    <a:pt x="497" y="253"/>
                  </a:lnTo>
                  <a:lnTo>
                    <a:pt x="497" y="253"/>
                  </a:lnTo>
                  <a:lnTo>
                    <a:pt x="497" y="256"/>
                  </a:lnTo>
                  <a:lnTo>
                    <a:pt x="497" y="256"/>
                  </a:lnTo>
                  <a:lnTo>
                    <a:pt x="499" y="256"/>
                  </a:lnTo>
                  <a:lnTo>
                    <a:pt x="499" y="256"/>
                  </a:lnTo>
                  <a:lnTo>
                    <a:pt x="502" y="258"/>
                  </a:lnTo>
                  <a:lnTo>
                    <a:pt x="502" y="258"/>
                  </a:lnTo>
                  <a:lnTo>
                    <a:pt x="502" y="258"/>
                  </a:lnTo>
                  <a:lnTo>
                    <a:pt x="502" y="258"/>
                  </a:lnTo>
                  <a:lnTo>
                    <a:pt x="502" y="256"/>
                  </a:lnTo>
                  <a:lnTo>
                    <a:pt x="502" y="256"/>
                  </a:lnTo>
                  <a:lnTo>
                    <a:pt x="499" y="253"/>
                  </a:lnTo>
                  <a:close/>
                  <a:moveTo>
                    <a:pt x="535" y="227"/>
                  </a:moveTo>
                  <a:lnTo>
                    <a:pt x="535" y="230"/>
                  </a:lnTo>
                  <a:lnTo>
                    <a:pt x="537" y="230"/>
                  </a:lnTo>
                  <a:lnTo>
                    <a:pt x="537" y="230"/>
                  </a:lnTo>
                  <a:lnTo>
                    <a:pt x="537" y="227"/>
                  </a:lnTo>
                  <a:lnTo>
                    <a:pt x="535" y="227"/>
                  </a:lnTo>
                  <a:lnTo>
                    <a:pt x="535" y="22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5" name="Freeform 107">
              <a:extLst>
                <a:ext uri="{FF2B5EF4-FFF2-40B4-BE49-F238E27FC236}">
                  <a16:creationId xmlns:a16="http://schemas.microsoft.com/office/drawing/2014/main" id="{74FBDA29-AC9D-5C38-F069-90D0B9CAF306}"/>
                </a:ext>
              </a:extLst>
            </p:cNvPr>
            <p:cNvSpPr>
              <a:spLocks noEditPoints="1"/>
            </p:cNvSpPr>
            <p:nvPr/>
          </p:nvSpPr>
          <p:spPr bwMode="auto">
            <a:xfrm>
              <a:off x="8253412" y="3123766"/>
              <a:ext cx="1619250" cy="1600200"/>
            </a:xfrm>
            <a:custGeom>
              <a:avLst/>
              <a:gdLst>
                <a:gd name="T0" fmla="*/ 994 w 1020"/>
                <a:gd name="T1" fmla="*/ 146 h 1008"/>
                <a:gd name="T2" fmla="*/ 994 w 1020"/>
                <a:gd name="T3" fmla="*/ 94 h 1008"/>
                <a:gd name="T4" fmla="*/ 958 w 1020"/>
                <a:gd name="T5" fmla="*/ 68 h 1008"/>
                <a:gd name="T6" fmla="*/ 927 w 1020"/>
                <a:gd name="T7" fmla="*/ 38 h 1008"/>
                <a:gd name="T8" fmla="*/ 887 w 1020"/>
                <a:gd name="T9" fmla="*/ 45 h 1008"/>
                <a:gd name="T10" fmla="*/ 845 w 1020"/>
                <a:gd name="T11" fmla="*/ 49 h 1008"/>
                <a:gd name="T12" fmla="*/ 821 w 1020"/>
                <a:gd name="T13" fmla="*/ 26 h 1008"/>
                <a:gd name="T14" fmla="*/ 783 w 1020"/>
                <a:gd name="T15" fmla="*/ 19 h 1008"/>
                <a:gd name="T16" fmla="*/ 750 w 1020"/>
                <a:gd name="T17" fmla="*/ 9 h 1008"/>
                <a:gd name="T18" fmla="*/ 731 w 1020"/>
                <a:gd name="T19" fmla="*/ 9 h 1008"/>
                <a:gd name="T20" fmla="*/ 712 w 1020"/>
                <a:gd name="T21" fmla="*/ 2 h 1008"/>
                <a:gd name="T22" fmla="*/ 688 w 1020"/>
                <a:gd name="T23" fmla="*/ 21 h 1008"/>
                <a:gd name="T24" fmla="*/ 655 w 1020"/>
                <a:gd name="T25" fmla="*/ 16 h 1008"/>
                <a:gd name="T26" fmla="*/ 627 w 1020"/>
                <a:gd name="T27" fmla="*/ 30 h 1008"/>
                <a:gd name="T28" fmla="*/ 584 w 1020"/>
                <a:gd name="T29" fmla="*/ 35 h 1008"/>
                <a:gd name="T30" fmla="*/ 561 w 1020"/>
                <a:gd name="T31" fmla="*/ 45 h 1008"/>
                <a:gd name="T32" fmla="*/ 523 w 1020"/>
                <a:gd name="T33" fmla="*/ 61 h 1008"/>
                <a:gd name="T34" fmla="*/ 483 w 1020"/>
                <a:gd name="T35" fmla="*/ 59 h 1008"/>
                <a:gd name="T36" fmla="*/ 421 w 1020"/>
                <a:gd name="T37" fmla="*/ 23 h 1008"/>
                <a:gd name="T38" fmla="*/ 360 w 1020"/>
                <a:gd name="T39" fmla="*/ 38 h 1008"/>
                <a:gd name="T40" fmla="*/ 338 w 1020"/>
                <a:gd name="T41" fmla="*/ 123 h 1008"/>
                <a:gd name="T42" fmla="*/ 305 w 1020"/>
                <a:gd name="T43" fmla="*/ 227 h 1008"/>
                <a:gd name="T44" fmla="*/ 272 w 1020"/>
                <a:gd name="T45" fmla="*/ 340 h 1008"/>
                <a:gd name="T46" fmla="*/ 218 w 1020"/>
                <a:gd name="T47" fmla="*/ 397 h 1008"/>
                <a:gd name="T48" fmla="*/ 201 w 1020"/>
                <a:gd name="T49" fmla="*/ 490 h 1008"/>
                <a:gd name="T50" fmla="*/ 128 w 1020"/>
                <a:gd name="T51" fmla="*/ 546 h 1008"/>
                <a:gd name="T52" fmla="*/ 118 w 1020"/>
                <a:gd name="T53" fmla="*/ 516 h 1008"/>
                <a:gd name="T54" fmla="*/ 78 w 1020"/>
                <a:gd name="T55" fmla="*/ 539 h 1008"/>
                <a:gd name="T56" fmla="*/ 28 w 1020"/>
                <a:gd name="T57" fmla="*/ 544 h 1008"/>
                <a:gd name="T58" fmla="*/ 12 w 1020"/>
                <a:gd name="T59" fmla="*/ 606 h 1008"/>
                <a:gd name="T60" fmla="*/ 69 w 1020"/>
                <a:gd name="T61" fmla="*/ 598 h 1008"/>
                <a:gd name="T62" fmla="*/ 225 w 1020"/>
                <a:gd name="T63" fmla="*/ 601 h 1008"/>
                <a:gd name="T64" fmla="*/ 241 w 1020"/>
                <a:gd name="T65" fmla="*/ 627 h 1008"/>
                <a:gd name="T66" fmla="*/ 255 w 1020"/>
                <a:gd name="T67" fmla="*/ 662 h 1008"/>
                <a:gd name="T68" fmla="*/ 272 w 1020"/>
                <a:gd name="T69" fmla="*/ 695 h 1008"/>
                <a:gd name="T70" fmla="*/ 286 w 1020"/>
                <a:gd name="T71" fmla="*/ 714 h 1008"/>
                <a:gd name="T72" fmla="*/ 352 w 1020"/>
                <a:gd name="T73" fmla="*/ 712 h 1008"/>
                <a:gd name="T74" fmla="*/ 449 w 1020"/>
                <a:gd name="T75" fmla="*/ 658 h 1008"/>
                <a:gd name="T76" fmla="*/ 516 w 1020"/>
                <a:gd name="T77" fmla="*/ 684 h 1008"/>
                <a:gd name="T78" fmla="*/ 518 w 1020"/>
                <a:gd name="T79" fmla="*/ 731 h 1008"/>
                <a:gd name="T80" fmla="*/ 530 w 1020"/>
                <a:gd name="T81" fmla="*/ 814 h 1008"/>
                <a:gd name="T82" fmla="*/ 535 w 1020"/>
                <a:gd name="T83" fmla="*/ 873 h 1008"/>
                <a:gd name="T84" fmla="*/ 620 w 1020"/>
                <a:gd name="T85" fmla="*/ 875 h 1008"/>
                <a:gd name="T86" fmla="*/ 653 w 1020"/>
                <a:gd name="T87" fmla="*/ 890 h 1008"/>
                <a:gd name="T88" fmla="*/ 703 w 1020"/>
                <a:gd name="T89" fmla="*/ 890 h 1008"/>
                <a:gd name="T90" fmla="*/ 714 w 1020"/>
                <a:gd name="T91" fmla="*/ 913 h 1008"/>
                <a:gd name="T92" fmla="*/ 781 w 1020"/>
                <a:gd name="T93" fmla="*/ 927 h 1008"/>
                <a:gd name="T94" fmla="*/ 842 w 1020"/>
                <a:gd name="T95" fmla="*/ 946 h 1008"/>
                <a:gd name="T96" fmla="*/ 882 w 1020"/>
                <a:gd name="T97" fmla="*/ 977 h 1008"/>
                <a:gd name="T98" fmla="*/ 923 w 1020"/>
                <a:gd name="T99" fmla="*/ 998 h 1008"/>
                <a:gd name="T100" fmla="*/ 942 w 1020"/>
                <a:gd name="T101" fmla="*/ 937 h 1008"/>
                <a:gd name="T102" fmla="*/ 913 w 1020"/>
                <a:gd name="T103" fmla="*/ 949 h 1008"/>
                <a:gd name="T104" fmla="*/ 871 w 1020"/>
                <a:gd name="T105" fmla="*/ 918 h 1008"/>
                <a:gd name="T106" fmla="*/ 875 w 1020"/>
                <a:gd name="T107" fmla="*/ 868 h 1008"/>
                <a:gd name="T108" fmla="*/ 878 w 1020"/>
                <a:gd name="T109" fmla="*/ 835 h 1008"/>
                <a:gd name="T110" fmla="*/ 871 w 1020"/>
                <a:gd name="T111" fmla="*/ 785 h 1008"/>
                <a:gd name="T112" fmla="*/ 925 w 1020"/>
                <a:gd name="T113" fmla="*/ 615 h 1008"/>
                <a:gd name="T114" fmla="*/ 911 w 1020"/>
                <a:gd name="T115" fmla="*/ 447 h 1008"/>
                <a:gd name="T116" fmla="*/ 892 w 1020"/>
                <a:gd name="T117" fmla="*/ 414 h 1008"/>
                <a:gd name="T118" fmla="*/ 930 w 1020"/>
                <a:gd name="T119" fmla="*/ 352 h 1008"/>
                <a:gd name="T120" fmla="*/ 935 w 1020"/>
                <a:gd name="T121" fmla="*/ 303 h 1008"/>
                <a:gd name="T122" fmla="*/ 963 w 1020"/>
                <a:gd name="T123" fmla="*/ 229 h 1008"/>
                <a:gd name="T124" fmla="*/ 31 w 1020"/>
                <a:gd name="T125" fmla="*/ 603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0" h="1008">
                  <a:moveTo>
                    <a:pt x="1020" y="172"/>
                  </a:moveTo>
                  <a:lnTo>
                    <a:pt x="1020" y="170"/>
                  </a:lnTo>
                  <a:lnTo>
                    <a:pt x="1017" y="170"/>
                  </a:lnTo>
                  <a:lnTo>
                    <a:pt x="1015" y="168"/>
                  </a:lnTo>
                  <a:lnTo>
                    <a:pt x="1015" y="168"/>
                  </a:lnTo>
                  <a:lnTo>
                    <a:pt x="1015" y="165"/>
                  </a:lnTo>
                  <a:lnTo>
                    <a:pt x="1015" y="163"/>
                  </a:lnTo>
                  <a:lnTo>
                    <a:pt x="1013" y="165"/>
                  </a:lnTo>
                  <a:lnTo>
                    <a:pt x="1013" y="165"/>
                  </a:lnTo>
                  <a:lnTo>
                    <a:pt x="1010" y="165"/>
                  </a:lnTo>
                  <a:lnTo>
                    <a:pt x="1008" y="165"/>
                  </a:lnTo>
                  <a:lnTo>
                    <a:pt x="1008" y="165"/>
                  </a:lnTo>
                  <a:lnTo>
                    <a:pt x="1008" y="163"/>
                  </a:lnTo>
                  <a:lnTo>
                    <a:pt x="1008" y="163"/>
                  </a:lnTo>
                  <a:lnTo>
                    <a:pt x="1008" y="163"/>
                  </a:lnTo>
                  <a:lnTo>
                    <a:pt x="1008" y="163"/>
                  </a:lnTo>
                  <a:lnTo>
                    <a:pt x="1008" y="163"/>
                  </a:lnTo>
                  <a:lnTo>
                    <a:pt x="1008" y="163"/>
                  </a:lnTo>
                  <a:lnTo>
                    <a:pt x="1005" y="158"/>
                  </a:lnTo>
                  <a:lnTo>
                    <a:pt x="1003" y="158"/>
                  </a:lnTo>
                  <a:lnTo>
                    <a:pt x="1001" y="158"/>
                  </a:lnTo>
                  <a:lnTo>
                    <a:pt x="1001" y="161"/>
                  </a:lnTo>
                  <a:lnTo>
                    <a:pt x="1001" y="163"/>
                  </a:lnTo>
                  <a:lnTo>
                    <a:pt x="998" y="163"/>
                  </a:lnTo>
                  <a:lnTo>
                    <a:pt x="998" y="163"/>
                  </a:lnTo>
                  <a:lnTo>
                    <a:pt x="996" y="161"/>
                  </a:lnTo>
                  <a:lnTo>
                    <a:pt x="996" y="161"/>
                  </a:lnTo>
                  <a:lnTo>
                    <a:pt x="996" y="158"/>
                  </a:lnTo>
                  <a:lnTo>
                    <a:pt x="996" y="158"/>
                  </a:lnTo>
                  <a:lnTo>
                    <a:pt x="996" y="158"/>
                  </a:lnTo>
                  <a:lnTo>
                    <a:pt x="996" y="158"/>
                  </a:lnTo>
                  <a:lnTo>
                    <a:pt x="994" y="156"/>
                  </a:lnTo>
                  <a:lnTo>
                    <a:pt x="991" y="156"/>
                  </a:lnTo>
                  <a:lnTo>
                    <a:pt x="989" y="156"/>
                  </a:lnTo>
                  <a:lnTo>
                    <a:pt x="989" y="156"/>
                  </a:lnTo>
                  <a:lnTo>
                    <a:pt x="991" y="153"/>
                  </a:lnTo>
                  <a:lnTo>
                    <a:pt x="991" y="153"/>
                  </a:lnTo>
                  <a:lnTo>
                    <a:pt x="991" y="153"/>
                  </a:lnTo>
                  <a:lnTo>
                    <a:pt x="991" y="151"/>
                  </a:lnTo>
                  <a:lnTo>
                    <a:pt x="991" y="149"/>
                  </a:lnTo>
                  <a:lnTo>
                    <a:pt x="991" y="149"/>
                  </a:lnTo>
                  <a:lnTo>
                    <a:pt x="991" y="149"/>
                  </a:lnTo>
                  <a:lnTo>
                    <a:pt x="994" y="146"/>
                  </a:lnTo>
                  <a:lnTo>
                    <a:pt x="994" y="146"/>
                  </a:lnTo>
                  <a:lnTo>
                    <a:pt x="994" y="146"/>
                  </a:lnTo>
                  <a:lnTo>
                    <a:pt x="994" y="144"/>
                  </a:lnTo>
                  <a:lnTo>
                    <a:pt x="994" y="139"/>
                  </a:lnTo>
                  <a:lnTo>
                    <a:pt x="994" y="139"/>
                  </a:lnTo>
                  <a:lnTo>
                    <a:pt x="994" y="139"/>
                  </a:lnTo>
                  <a:lnTo>
                    <a:pt x="996" y="139"/>
                  </a:lnTo>
                  <a:lnTo>
                    <a:pt x="996" y="139"/>
                  </a:lnTo>
                  <a:lnTo>
                    <a:pt x="996" y="139"/>
                  </a:lnTo>
                  <a:lnTo>
                    <a:pt x="996" y="139"/>
                  </a:lnTo>
                  <a:lnTo>
                    <a:pt x="996" y="139"/>
                  </a:lnTo>
                  <a:lnTo>
                    <a:pt x="998" y="135"/>
                  </a:lnTo>
                  <a:lnTo>
                    <a:pt x="998" y="132"/>
                  </a:lnTo>
                  <a:lnTo>
                    <a:pt x="996" y="130"/>
                  </a:lnTo>
                  <a:lnTo>
                    <a:pt x="996" y="127"/>
                  </a:lnTo>
                  <a:lnTo>
                    <a:pt x="996" y="127"/>
                  </a:lnTo>
                  <a:lnTo>
                    <a:pt x="994" y="125"/>
                  </a:lnTo>
                  <a:lnTo>
                    <a:pt x="991" y="125"/>
                  </a:lnTo>
                  <a:lnTo>
                    <a:pt x="991" y="125"/>
                  </a:lnTo>
                  <a:lnTo>
                    <a:pt x="991" y="123"/>
                  </a:lnTo>
                  <a:lnTo>
                    <a:pt x="994" y="120"/>
                  </a:lnTo>
                  <a:lnTo>
                    <a:pt x="996" y="113"/>
                  </a:lnTo>
                  <a:lnTo>
                    <a:pt x="996" y="111"/>
                  </a:lnTo>
                  <a:lnTo>
                    <a:pt x="996" y="111"/>
                  </a:lnTo>
                  <a:lnTo>
                    <a:pt x="996" y="111"/>
                  </a:lnTo>
                  <a:lnTo>
                    <a:pt x="996" y="111"/>
                  </a:lnTo>
                  <a:lnTo>
                    <a:pt x="998" y="111"/>
                  </a:lnTo>
                  <a:lnTo>
                    <a:pt x="998" y="111"/>
                  </a:lnTo>
                  <a:lnTo>
                    <a:pt x="998" y="111"/>
                  </a:lnTo>
                  <a:lnTo>
                    <a:pt x="998" y="109"/>
                  </a:lnTo>
                  <a:lnTo>
                    <a:pt x="1001" y="106"/>
                  </a:lnTo>
                  <a:lnTo>
                    <a:pt x="1001" y="106"/>
                  </a:lnTo>
                  <a:lnTo>
                    <a:pt x="1001" y="106"/>
                  </a:lnTo>
                  <a:lnTo>
                    <a:pt x="1001" y="104"/>
                  </a:lnTo>
                  <a:lnTo>
                    <a:pt x="1001" y="104"/>
                  </a:lnTo>
                  <a:lnTo>
                    <a:pt x="1001" y="104"/>
                  </a:lnTo>
                  <a:lnTo>
                    <a:pt x="1001" y="104"/>
                  </a:lnTo>
                  <a:lnTo>
                    <a:pt x="1001" y="101"/>
                  </a:lnTo>
                  <a:lnTo>
                    <a:pt x="1001" y="101"/>
                  </a:lnTo>
                  <a:lnTo>
                    <a:pt x="1001" y="99"/>
                  </a:lnTo>
                  <a:lnTo>
                    <a:pt x="998" y="99"/>
                  </a:lnTo>
                  <a:lnTo>
                    <a:pt x="998" y="101"/>
                  </a:lnTo>
                  <a:lnTo>
                    <a:pt x="996" y="101"/>
                  </a:lnTo>
                  <a:lnTo>
                    <a:pt x="996" y="99"/>
                  </a:lnTo>
                  <a:lnTo>
                    <a:pt x="996" y="97"/>
                  </a:lnTo>
                  <a:lnTo>
                    <a:pt x="996" y="97"/>
                  </a:lnTo>
                  <a:lnTo>
                    <a:pt x="994" y="94"/>
                  </a:lnTo>
                  <a:lnTo>
                    <a:pt x="994" y="94"/>
                  </a:lnTo>
                  <a:lnTo>
                    <a:pt x="994" y="94"/>
                  </a:lnTo>
                  <a:lnTo>
                    <a:pt x="994" y="92"/>
                  </a:lnTo>
                  <a:lnTo>
                    <a:pt x="994" y="92"/>
                  </a:lnTo>
                  <a:lnTo>
                    <a:pt x="991" y="92"/>
                  </a:lnTo>
                  <a:lnTo>
                    <a:pt x="991" y="92"/>
                  </a:lnTo>
                  <a:lnTo>
                    <a:pt x="991" y="92"/>
                  </a:lnTo>
                  <a:lnTo>
                    <a:pt x="989" y="94"/>
                  </a:lnTo>
                  <a:lnTo>
                    <a:pt x="987" y="94"/>
                  </a:lnTo>
                  <a:lnTo>
                    <a:pt x="987" y="94"/>
                  </a:lnTo>
                  <a:lnTo>
                    <a:pt x="987" y="94"/>
                  </a:lnTo>
                  <a:lnTo>
                    <a:pt x="984" y="94"/>
                  </a:lnTo>
                  <a:lnTo>
                    <a:pt x="984" y="94"/>
                  </a:lnTo>
                  <a:lnTo>
                    <a:pt x="982" y="94"/>
                  </a:lnTo>
                  <a:lnTo>
                    <a:pt x="982" y="94"/>
                  </a:lnTo>
                  <a:lnTo>
                    <a:pt x="982" y="94"/>
                  </a:lnTo>
                  <a:lnTo>
                    <a:pt x="982" y="94"/>
                  </a:lnTo>
                  <a:lnTo>
                    <a:pt x="982" y="94"/>
                  </a:lnTo>
                  <a:lnTo>
                    <a:pt x="982" y="94"/>
                  </a:lnTo>
                  <a:lnTo>
                    <a:pt x="982" y="94"/>
                  </a:lnTo>
                  <a:lnTo>
                    <a:pt x="982" y="92"/>
                  </a:lnTo>
                  <a:lnTo>
                    <a:pt x="982" y="90"/>
                  </a:lnTo>
                  <a:lnTo>
                    <a:pt x="982" y="82"/>
                  </a:lnTo>
                  <a:lnTo>
                    <a:pt x="979" y="80"/>
                  </a:lnTo>
                  <a:lnTo>
                    <a:pt x="979" y="80"/>
                  </a:lnTo>
                  <a:lnTo>
                    <a:pt x="979" y="80"/>
                  </a:lnTo>
                  <a:lnTo>
                    <a:pt x="979" y="80"/>
                  </a:lnTo>
                  <a:lnTo>
                    <a:pt x="977" y="80"/>
                  </a:lnTo>
                  <a:lnTo>
                    <a:pt x="977" y="80"/>
                  </a:lnTo>
                  <a:lnTo>
                    <a:pt x="977" y="80"/>
                  </a:lnTo>
                  <a:lnTo>
                    <a:pt x="975" y="80"/>
                  </a:lnTo>
                  <a:lnTo>
                    <a:pt x="970" y="78"/>
                  </a:lnTo>
                  <a:lnTo>
                    <a:pt x="968" y="75"/>
                  </a:lnTo>
                  <a:lnTo>
                    <a:pt x="963" y="75"/>
                  </a:lnTo>
                  <a:lnTo>
                    <a:pt x="963" y="75"/>
                  </a:lnTo>
                  <a:lnTo>
                    <a:pt x="963" y="75"/>
                  </a:lnTo>
                  <a:lnTo>
                    <a:pt x="961" y="75"/>
                  </a:lnTo>
                  <a:lnTo>
                    <a:pt x="961" y="75"/>
                  </a:lnTo>
                  <a:lnTo>
                    <a:pt x="961" y="73"/>
                  </a:lnTo>
                  <a:lnTo>
                    <a:pt x="961" y="73"/>
                  </a:lnTo>
                  <a:lnTo>
                    <a:pt x="961" y="73"/>
                  </a:lnTo>
                  <a:lnTo>
                    <a:pt x="961" y="71"/>
                  </a:lnTo>
                  <a:lnTo>
                    <a:pt x="958" y="68"/>
                  </a:lnTo>
                  <a:lnTo>
                    <a:pt x="958" y="68"/>
                  </a:lnTo>
                  <a:lnTo>
                    <a:pt x="958" y="68"/>
                  </a:lnTo>
                  <a:lnTo>
                    <a:pt x="956" y="68"/>
                  </a:lnTo>
                  <a:lnTo>
                    <a:pt x="953" y="66"/>
                  </a:lnTo>
                  <a:lnTo>
                    <a:pt x="953" y="66"/>
                  </a:lnTo>
                  <a:lnTo>
                    <a:pt x="953" y="64"/>
                  </a:lnTo>
                  <a:lnTo>
                    <a:pt x="951" y="61"/>
                  </a:lnTo>
                  <a:lnTo>
                    <a:pt x="951" y="61"/>
                  </a:lnTo>
                  <a:lnTo>
                    <a:pt x="949" y="61"/>
                  </a:lnTo>
                  <a:lnTo>
                    <a:pt x="949" y="61"/>
                  </a:lnTo>
                  <a:lnTo>
                    <a:pt x="949" y="61"/>
                  </a:lnTo>
                  <a:lnTo>
                    <a:pt x="949" y="61"/>
                  </a:lnTo>
                  <a:lnTo>
                    <a:pt x="949" y="61"/>
                  </a:lnTo>
                  <a:lnTo>
                    <a:pt x="949" y="59"/>
                  </a:lnTo>
                  <a:lnTo>
                    <a:pt x="949" y="59"/>
                  </a:lnTo>
                  <a:lnTo>
                    <a:pt x="949" y="59"/>
                  </a:lnTo>
                  <a:lnTo>
                    <a:pt x="949" y="56"/>
                  </a:lnTo>
                  <a:lnTo>
                    <a:pt x="946" y="56"/>
                  </a:lnTo>
                  <a:lnTo>
                    <a:pt x="946" y="56"/>
                  </a:lnTo>
                  <a:lnTo>
                    <a:pt x="944" y="56"/>
                  </a:lnTo>
                  <a:lnTo>
                    <a:pt x="942" y="56"/>
                  </a:lnTo>
                  <a:lnTo>
                    <a:pt x="942" y="54"/>
                  </a:lnTo>
                  <a:lnTo>
                    <a:pt x="939" y="52"/>
                  </a:lnTo>
                  <a:lnTo>
                    <a:pt x="939" y="49"/>
                  </a:lnTo>
                  <a:lnTo>
                    <a:pt x="942" y="49"/>
                  </a:lnTo>
                  <a:lnTo>
                    <a:pt x="942" y="47"/>
                  </a:lnTo>
                  <a:lnTo>
                    <a:pt x="942" y="47"/>
                  </a:lnTo>
                  <a:lnTo>
                    <a:pt x="939" y="47"/>
                  </a:lnTo>
                  <a:lnTo>
                    <a:pt x="939" y="47"/>
                  </a:lnTo>
                  <a:lnTo>
                    <a:pt x="942" y="45"/>
                  </a:lnTo>
                  <a:lnTo>
                    <a:pt x="942" y="45"/>
                  </a:lnTo>
                  <a:lnTo>
                    <a:pt x="942" y="45"/>
                  </a:lnTo>
                  <a:lnTo>
                    <a:pt x="942" y="45"/>
                  </a:lnTo>
                  <a:lnTo>
                    <a:pt x="942" y="45"/>
                  </a:lnTo>
                  <a:lnTo>
                    <a:pt x="939" y="45"/>
                  </a:lnTo>
                  <a:lnTo>
                    <a:pt x="939" y="42"/>
                  </a:lnTo>
                  <a:lnTo>
                    <a:pt x="939" y="42"/>
                  </a:lnTo>
                  <a:lnTo>
                    <a:pt x="937" y="42"/>
                  </a:lnTo>
                  <a:lnTo>
                    <a:pt x="937" y="42"/>
                  </a:lnTo>
                  <a:lnTo>
                    <a:pt x="937" y="42"/>
                  </a:lnTo>
                  <a:lnTo>
                    <a:pt x="935" y="42"/>
                  </a:lnTo>
                  <a:lnTo>
                    <a:pt x="935" y="40"/>
                  </a:lnTo>
                  <a:lnTo>
                    <a:pt x="932" y="40"/>
                  </a:lnTo>
                  <a:lnTo>
                    <a:pt x="932" y="40"/>
                  </a:lnTo>
                  <a:lnTo>
                    <a:pt x="930" y="40"/>
                  </a:lnTo>
                  <a:lnTo>
                    <a:pt x="927" y="40"/>
                  </a:lnTo>
                  <a:lnTo>
                    <a:pt x="927" y="38"/>
                  </a:lnTo>
                  <a:lnTo>
                    <a:pt x="927" y="38"/>
                  </a:lnTo>
                  <a:lnTo>
                    <a:pt x="925" y="40"/>
                  </a:lnTo>
                  <a:lnTo>
                    <a:pt x="925" y="40"/>
                  </a:lnTo>
                  <a:lnTo>
                    <a:pt x="925" y="38"/>
                  </a:lnTo>
                  <a:lnTo>
                    <a:pt x="925" y="38"/>
                  </a:lnTo>
                  <a:lnTo>
                    <a:pt x="923" y="38"/>
                  </a:lnTo>
                  <a:lnTo>
                    <a:pt x="923" y="38"/>
                  </a:lnTo>
                  <a:lnTo>
                    <a:pt x="923" y="40"/>
                  </a:lnTo>
                  <a:lnTo>
                    <a:pt x="923" y="40"/>
                  </a:lnTo>
                  <a:lnTo>
                    <a:pt x="923" y="42"/>
                  </a:lnTo>
                  <a:lnTo>
                    <a:pt x="923" y="42"/>
                  </a:lnTo>
                  <a:lnTo>
                    <a:pt x="923" y="42"/>
                  </a:lnTo>
                  <a:lnTo>
                    <a:pt x="920" y="45"/>
                  </a:lnTo>
                  <a:lnTo>
                    <a:pt x="920" y="45"/>
                  </a:lnTo>
                  <a:lnTo>
                    <a:pt x="920" y="45"/>
                  </a:lnTo>
                  <a:lnTo>
                    <a:pt x="920" y="47"/>
                  </a:lnTo>
                  <a:lnTo>
                    <a:pt x="920" y="47"/>
                  </a:lnTo>
                  <a:lnTo>
                    <a:pt x="916" y="49"/>
                  </a:lnTo>
                  <a:lnTo>
                    <a:pt x="916" y="52"/>
                  </a:lnTo>
                  <a:lnTo>
                    <a:pt x="916" y="52"/>
                  </a:lnTo>
                  <a:lnTo>
                    <a:pt x="916" y="54"/>
                  </a:lnTo>
                  <a:lnTo>
                    <a:pt x="913" y="54"/>
                  </a:lnTo>
                  <a:lnTo>
                    <a:pt x="913" y="54"/>
                  </a:lnTo>
                  <a:lnTo>
                    <a:pt x="911" y="54"/>
                  </a:lnTo>
                  <a:lnTo>
                    <a:pt x="911" y="54"/>
                  </a:lnTo>
                  <a:lnTo>
                    <a:pt x="911" y="54"/>
                  </a:lnTo>
                  <a:lnTo>
                    <a:pt x="911" y="56"/>
                  </a:lnTo>
                  <a:lnTo>
                    <a:pt x="908" y="56"/>
                  </a:lnTo>
                  <a:lnTo>
                    <a:pt x="908" y="54"/>
                  </a:lnTo>
                  <a:lnTo>
                    <a:pt x="904" y="52"/>
                  </a:lnTo>
                  <a:lnTo>
                    <a:pt x="904" y="52"/>
                  </a:lnTo>
                  <a:lnTo>
                    <a:pt x="901" y="49"/>
                  </a:lnTo>
                  <a:lnTo>
                    <a:pt x="901" y="52"/>
                  </a:lnTo>
                  <a:lnTo>
                    <a:pt x="901" y="49"/>
                  </a:lnTo>
                  <a:lnTo>
                    <a:pt x="901" y="49"/>
                  </a:lnTo>
                  <a:lnTo>
                    <a:pt x="899" y="47"/>
                  </a:lnTo>
                  <a:lnTo>
                    <a:pt x="899" y="47"/>
                  </a:lnTo>
                  <a:lnTo>
                    <a:pt x="894" y="49"/>
                  </a:lnTo>
                  <a:lnTo>
                    <a:pt x="894" y="49"/>
                  </a:lnTo>
                  <a:lnTo>
                    <a:pt x="892" y="47"/>
                  </a:lnTo>
                  <a:lnTo>
                    <a:pt x="890" y="49"/>
                  </a:lnTo>
                  <a:lnTo>
                    <a:pt x="890" y="49"/>
                  </a:lnTo>
                  <a:lnTo>
                    <a:pt x="887" y="47"/>
                  </a:lnTo>
                  <a:lnTo>
                    <a:pt x="887" y="47"/>
                  </a:lnTo>
                  <a:lnTo>
                    <a:pt x="887" y="45"/>
                  </a:lnTo>
                  <a:lnTo>
                    <a:pt x="887" y="45"/>
                  </a:lnTo>
                  <a:lnTo>
                    <a:pt x="885" y="45"/>
                  </a:lnTo>
                  <a:lnTo>
                    <a:pt x="885" y="45"/>
                  </a:lnTo>
                  <a:lnTo>
                    <a:pt x="885" y="45"/>
                  </a:lnTo>
                  <a:lnTo>
                    <a:pt x="885" y="45"/>
                  </a:lnTo>
                  <a:lnTo>
                    <a:pt x="882" y="45"/>
                  </a:lnTo>
                  <a:lnTo>
                    <a:pt x="882" y="45"/>
                  </a:lnTo>
                  <a:lnTo>
                    <a:pt x="880" y="49"/>
                  </a:lnTo>
                  <a:lnTo>
                    <a:pt x="880" y="52"/>
                  </a:lnTo>
                  <a:lnTo>
                    <a:pt x="878" y="52"/>
                  </a:lnTo>
                  <a:lnTo>
                    <a:pt x="875" y="52"/>
                  </a:lnTo>
                  <a:lnTo>
                    <a:pt x="875" y="52"/>
                  </a:lnTo>
                  <a:lnTo>
                    <a:pt x="875" y="52"/>
                  </a:lnTo>
                  <a:lnTo>
                    <a:pt x="875" y="54"/>
                  </a:lnTo>
                  <a:lnTo>
                    <a:pt x="875" y="54"/>
                  </a:lnTo>
                  <a:lnTo>
                    <a:pt x="875" y="54"/>
                  </a:lnTo>
                  <a:lnTo>
                    <a:pt x="873" y="54"/>
                  </a:lnTo>
                  <a:lnTo>
                    <a:pt x="873" y="54"/>
                  </a:lnTo>
                  <a:lnTo>
                    <a:pt x="873" y="54"/>
                  </a:lnTo>
                  <a:lnTo>
                    <a:pt x="871" y="54"/>
                  </a:lnTo>
                  <a:lnTo>
                    <a:pt x="871" y="54"/>
                  </a:lnTo>
                  <a:lnTo>
                    <a:pt x="868" y="56"/>
                  </a:lnTo>
                  <a:lnTo>
                    <a:pt x="868" y="59"/>
                  </a:lnTo>
                  <a:lnTo>
                    <a:pt x="866" y="59"/>
                  </a:lnTo>
                  <a:lnTo>
                    <a:pt x="866" y="59"/>
                  </a:lnTo>
                  <a:lnTo>
                    <a:pt x="864" y="59"/>
                  </a:lnTo>
                  <a:lnTo>
                    <a:pt x="864" y="59"/>
                  </a:lnTo>
                  <a:lnTo>
                    <a:pt x="864" y="56"/>
                  </a:lnTo>
                  <a:lnTo>
                    <a:pt x="864" y="56"/>
                  </a:lnTo>
                  <a:lnTo>
                    <a:pt x="861" y="54"/>
                  </a:lnTo>
                  <a:lnTo>
                    <a:pt x="859" y="54"/>
                  </a:lnTo>
                  <a:lnTo>
                    <a:pt x="856" y="56"/>
                  </a:lnTo>
                  <a:lnTo>
                    <a:pt x="854" y="56"/>
                  </a:lnTo>
                  <a:lnTo>
                    <a:pt x="854" y="54"/>
                  </a:lnTo>
                  <a:lnTo>
                    <a:pt x="852" y="54"/>
                  </a:lnTo>
                  <a:lnTo>
                    <a:pt x="852" y="52"/>
                  </a:lnTo>
                  <a:lnTo>
                    <a:pt x="852" y="52"/>
                  </a:lnTo>
                  <a:lnTo>
                    <a:pt x="852" y="49"/>
                  </a:lnTo>
                  <a:lnTo>
                    <a:pt x="849" y="49"/>
                  </a:lnTo>
                  <a:lnTo>
                    <a:pt x="849" y="49"/>
                  </a:lnTo>
                  <a:lnTo>
                    <a:pt x="849" y="52"/>
                  </a:lnTo>
                  <a:lnTo>
                    <a:pt x="847" y="52"/>
                  </a:lnTo>
                  <a:lnTo>
                    <a:pt x="847" y="49"/>
                  </a:lnTo>
                  <a:lnTo>
                    <a:pt x="847" y="49"/>
                  </a:lnTo>
                  <a:lnTo>
                    <a:pt x="845" y="49"/>
                  </a:lnTo>
                  <a:lnTo>
                    <a:pt x="845" y="47"/>
                  </a:lnTo>
                  <a:lnTo>
                    <a:pt x="845" y="47"/>
                  </a:lnTo>
                  <a:lnTo>
                    <a:pt x="845" y="47"/>
                  </a:lnTo>
                  <a:lnTo>
                    <a:pt x="847" y="45"/>
                  </a:lnTo>
                  <a:lnTo>
                    <a:pt x="847" y="45"/>
                  </a:lnTo>
                  <a:lnTo>
                    <a:pt x="842" y="45"/>
                  </a:lnTo>
                  <a:lnTo>
                    <a:pt x="842" y="45"/>
                  </a:lnTo>
                  <a:lnTo>
                    <a:pt x="842" y="45"/>
                  </a:lnTo>
                  <a:lnTo>
                    <a:pt x="842" y="45"/>
                  </a:lnTo>
                  <a:lnTo>
                    <a:pt x="842" y="42"/>
                  </a:lnTo>
                  <a:lnTo>
                    <a:pt x="840" y="45"/>
                  </a:lnTo>
                  <a:lnTo>
                    <a:pt x="840" y="45"/>
                  </a:lnTo>
                  <a:lnTo>
                    <a:pt x="840" y="45"/>
                  </a:lnTo>
                  <a:lnTo>
                    <a:pt x="840" y="45"/>
                  </a:lnTo>
                  <a:lnTo>
                    <a:pt x="840" y="45"/>
                  </a:lnTo>
                  <a:lnTo>
                    <a:pt x="840" y="45"/>
                  </a:lnTo>
                  <a:lnTo>
                    <a:pt x="840" y="45"/>
                  </a:lnTo>
                  <a:lnTo>
                    <a:pt x="840" y="45"/>
                  </a:lnTo>
                  <a:lnTo>
                    <a:pt x="840" y="45"/>
                  </a:lnTo>
                  <a:lnTo>
                    <a:pt x="837" y="45"/>
                  </a:lnTo>
                  <a:lnTo>
                    <a:pt x="837" y="45"/>
                  </a:lnTo>
                  <a:lnTo>
                    <a:pt x="837" y="45"/>
                  </a:lnTo>
                  <a:lnTo>
                    <a:pt x="835" y="42"/>
                  </a:lnTo>
                  <a:lnTo>
                    <a:pt x="835" y="42"/>
                  </a:lnTo>
                  <a:lnTo>
                    <a:pt x="835" y="42"/>
                  </a:lnTo>
                  <a:lnTo>
                    <a:pt x="833" y="42"/>
                  </a:lnTo>
                  <a:lnTo>
                    <a:pt x="833" y="42"/>
                  </a:lnTo>
                  <a:lnTo>
                    <a:pt x="833" y="42"/>
                  </a:lnTo>
                  <a:lnTo>
                    <a:pt x="833" y="40"/>
                  </a:lnTo>
                  <a:lnTo>
                    <a:pt x="833" y="38"/>
                  </a:lnTo>
                  <a:lnTo>
                    <a:pt x="833" y="35"/>
                  </a:lnTo>
                  <a:lnTo>
                    <a:pt x="833" y="33"/>
                  </a:lnTo>
                  <a:lnTo>
                    <a:pt x="833" y="33"/>
                  </a:lnTo>
                  <a:lnTo>
                    <a:pt x="833" y="33"/>
                  </a:lnTo>
                  <a:lnTo>
                    <a:pt x="830" y="33"/>
                  </a:lnTo>
                  <a:lnTo>
                    <a:pt x="830" y="30"/>
                  </a:lnTo>
                  <a:lnTo>
                    <a:pt x="830" y="30"/>
                  </a:lnTo>
                  <a:lnTo>
                    <a:pt x="830" y="33"/>
                  </a:lnTo>
                  <a:lnTo>
                    <a:pt x="828" y="33"/>
                  </a:lnTo>
                  <a:lnTo>
                    <a:pt x="828" y="30"/>
                  </a:lnTo>
                  <a:lnTo>
                    <a:pt x="828" y="30"/>
                  </a:lnTo>
                  <a:lnTo>
                    <a:pt x="828" y="28"/>
                  </a:lnTo>
                  <a:lnTo>
                    <a:pt x="828" y="28"/>
                  </a:lnTo>
                  <a:lnTo>
                    <a:pt x="826" y="26"/>
                  </a:lnTo>
                  <a:lnTo>
                    <a:pt x="821" y="26"/>
                  </a:lnTo>
                  <a:lnTo>
                    <a:pt x="821" y="26"/>
                  </a:lnTo>
                  <a:lnTo>
                    <a:pt x="819" y="26"/>
                  </a:lnTo>
                  <a:lnTo>
                    <a:pt x="819" y="23"/>
                  </a:lnTo>
                  <a:lnTo>
                    <a:pt x="819" y="23"/>
                  </a:lnTo>
                  <a:lnTo>
                    <a:pt x="819" y="23"/>
                  </a:lnTo>
                  <a:lnTo>
                    <a:pt x="819" y="21"/>
                  </a:lnTo>
                  <a:lnTo>
                    <a:pt x="816" y="21"/>
                  </a:lnTo>
                  <a:lnTo>
                    <a:pt x="816" y="21"/>
                  </a:lnTo>
                  <a:lnTo>
                    <a:pt x="816" y="21"/>
                  </a:lnTo>
                  <a:lnTo>
                    <a:pt x="816" y="21"/>
                  </a:lnTo>
                  <a:lnTo>
                    <a:pt x="814" y="21"/>
                  </a:lnTo>
                  <a:lnTo>
                    <a:pt x="816" y="19"/>
                  </a:lnTo>
                  <a:lnTo>
                    <a:pt x="816" y="16"/>
                  </a:lnTo>
                  <a:lnTo>
                    <a:pt x="814" y="16"/>
                  </a:lnTo>
                  <a:lnTo>
                    <a:pt x="814" y="16"/>
                  </a:lnTo>
                  <a:lnTo>
                    <a:pt x="811" y="16"/>
                  </a:lnTo>
                  <a:lnTo>
                    <a:pt x="811" y="16"/>
                  </a:lnTo>
                  <a:lnTo>
                    <a:pt x="811" y="16"/>
                  </a:lnTo>
                  <a:lnTo>
                    <a:pt x="811" y="16"/>
                  </a:lnTo>
                  <a:lnTo>
                    <a:pt x="809" y="16"/>
                  </a:lnTo>
                  <a:lnTo>
                    <a:pt x="809" y="14"/>
                  </a:lnTo>
                  <a:lnTo>
                    <a:pt x="809" y="14"/>
                  </a:lnTo>
                  <a:lnTo>
                    <a:pt x="807" y="14"/>
                  </a:lnTo>
                  <a:lnTo>
                    <a:pt x="807" y="14"/>
                  </a:lnTo>
                  <a:lnTo>
                    <a:pt x="807" y="14"/>
                  </a:lnTo>
                  <a:lnTo>
                    <a:pt x="804" y="14"/>
                  </a:lnTo>
                  <a:lnTo>
                    <a:pt x="800" y="11"/>
                  </a:lnTo>
                  <a:lnTo>
                    <a:pt x="797" y="9"/>
                  </a:lnTo>
                  <a:lnTo>
                    <a:pt x="795" y="9"/>
                  </a:lnTo>
                  <a:lnTo>
                    <a:pt x="793" y="11"/>
                  </a:lnTo>
                  <a:lnTo>
                    <a:pt x="790" y="11"/>
                  </a:lnTo>
                  <a:lnTo>
                    <a:pt x="790" y="11"/>
                  </a:lnTo>
                  <a:lnTo>
                    <a:pt x="788" y="14"/>
                  </a:lnTo>
                  <a:lnTo>
                    <a:pt x="785" y="16"/>
                  </a:lnTo>
                  <a:lnTo>
                    <a:pt x="785" y="16"/>
                  </a:lnTo>
                  <a:lnTo>
                    <a:pt x="785" y="16"/>
                  </a:lnTo>
                  <a:lnTo>
                    <a:pt x="785" y="19"/>
                  </a:lnTo>
                  <a:lnTo>
                    <a:pt x="785" y="19"/>
                  </a:lnTo>
                  <a:lnTo>
                    <a:pt x="785" y="19"/>
                  </a:lnTo>
                  <a:lnTo>
                    <a:pt x="783" y="19"/>
                  </a:lnTo>
                  <a:lnTo>
                    <a:pt x="783" y="19"/>
                  </a:lnTo>
                  <a:lnTo>
                    <a:pt x="783" y="19"/>
                  </a:lnTo>
                  <a:lnTo>
                    <a:pt x="783" y="19"/>
                  </a:lnTo>
                  <a:lnTo>
                    <a:pt x="783" y="19"/>
                  </a:lnTo>
                  <a:lnTo>
                    <a:pt x="783" y="19"/>
                  </a:lnTo>
                  <a:lnTo>
                    <a:pt x="781" y="19"/>
                  </a:lnTo>
                  <a:lnTo>
                    <a:pt x="781" y="19"/>
                  </a:lnTo>
                  <a:lnTo>
                    <a:pt x="781" y="19"/>
                  </a:lnTo>
                  <a:lnTo>
                    <a:pt x="778" y="16"/>
                  </a:lnTo>
                  <a:lnTo>
                    <a:pt x="778" y="16"/>
                  </a:lnTo>
                  <a:lnTo>
                    <a:pt x="778" y="16"/>
                  </a:lnTo>
                  <a:lnTo>
                    <a:pt x="776" y="16"/>
                  </a:lnTo>
                  <a:lnTo>
                    <a:pt x="774" y="16"/>
                  </a:lnTo>
                  <a:lnTo>
                    <a:pt x="774" y="16"/>
                  </a:lnTo>
                  <a:lnTo>
                    <a:pt x="774" y="16"/>
                  </a:lnTo>
                  <a:lnTo>
                    <a:pt x="774" y="16"/>
                  </a:lnTo>
                  <a:lnTo>
                    <a:pt x="771" y="16"/>
                  </a:lnTo>
                  <a:lnTo>
                    <a:pt x="771" y="16"/>
                  </a:lnTo>
                  <a:lnTo>
                    <a:pt x="771" y="16"/>
                  </a:lnTo>
                  <a:lnTo>
                    <a:pt x="771" y="16"/>
                  </a:lnTo>
                  <a:lnTo>
                    <a:pt x="771" y="16"/>
                  </a:lnTo>
                  <a:lnTo>
                    <a:pt x="769" y="16"/>
                  </a:lnTo>
                  <a:lnTo>
                    <a:pt x="769" y="16"/>
                  </a:lnTo>
                  <a:lnTo>
                    <a:pt x="769" y="16"/>
                  </a:lnTo>
                  <a:lnTo>
                    <a:pt x="769" y="16"/>
                  </a:lnTo>
                  <a:lnTo>
                    <a:pt x="767" y="19"/>
                  </a:lnTo>
                  <a:lnTo>
                    <a:pt x="767" y="19"/>
                  </a:lnTo>
                  <a:lnTo>
                    <a:pt x="767" y="19"/>
                  </a:lnTo>
                  <a:lnTo>
                    <a:pt x="764" y="19"/>
                  </a:lnTo>
                  <a:lnTo>
                    <a:pt x="764" y="19"/>
                  </a:lnTo>
                  <a:lnTo>
                    <a:pt x="762" y="16"/>
                  </a:lnTo>
                  <a:lnTo>
                    <a:pt x="762" y="16"/>
                  </a:lnTo>
                  <a:lnTo>
                    <a:pt x="762" y="14"/>
                  </a:lnTo>
                  <a:lnTo>
                    <a:pt x="762" y="14"/>
                  </a:lnTo>
                  <a:lnTo>
                    <a:pt x="759" y="14"/>
                  </a:lnTo>
                  <a:lnTo>
                    <a:pt x="759" y="14"/>
                  </a:lnTo>
                  <a:lnTo>
                    <a:pt x="759" y="11"/>
                  </a:lnTo>
                  <a:lnTo>
                    <a:pt x="757" y="14"/>
                  </a:lnTo>
                  <a:lnTo>
                    <a:pt x="757" y="14"/>
                  </a:lnTo>
                  <a:lnTo>
                    <a:pt x="757" y="11"/>
                  </a:lnTo>
                  <a:lnTo>
                    <a:pt x="757" y="11"/>
                  </a:lnTo>
                  <a:lnTo>
                    <a:pt x="755" y="14"/>
                  </a:lnTo>
                  <a:lnTo>
                    <a:pt x="755" y="11"/>
                  </a:lnTo>
                  <a:lnTo>
                    <a:pt x="752" y="11"/>
                  </a:lnTo>
                  <a:lnTo>
                    <a:pt x="752" y="11"/>
                  </a:lnTo>
                  <a:lnTo>
                    <a:pt x="752" y="11"/>
                  </a:lnTo>
                  <a:lnTo>
                    <a:pt x="750" y="11"/>
                  </a:lnTo>
                  <a:lnTo>
                    <a:pt x="750" y="11"/>
                  </a:lnTo>
                  <a:lnTo>
                    <a:pt x="750" y="11"/>
                  </a:lnTo>
                  <a:lnTo>
                    <a:pt x="750" y="9"/>
                  </a:lnTo>
                  <a:lnTo>
                    <a:pt x="750" y="9"/>
                  </a:lnTo>
                  <a:lnTo>
                    <a:pt x="750" y="9"/>
                  </a:lnTo>
                  <a:lnTo>
                    <a:pt x="750" y="9"/>
                  </a:lnTo>
                  <a:lnTo>
                    <a:pt x="750" y="7"/>
                  </a:lnTo>
                  <a:lnTo>
                    <a:pt x="748" y="9"/>
                  </a:lnTo>
                  <a:lnTo>
                    <a:pt x="748" y="9"/>
                  </a:lnTo>
                  <a:lnTo>
                    <a:pt x="748" y="9"/>
                  </a:lnTo>
                  <a:lnTo>
                    <a:pt x="748" y="9"/>
                  </a:lnTo>
                  <a:lnTo>
                    <a:pt x="748" y="7"/>
                  </a:lnTo>
                  <a:lnTo>
                    <a:pt x="748" y="9"/>
                  </a:lnTo>
                  <a:lnTo>
                    <a:pt x="745" y="7"/>
                  </a:lnTo>
                  <a:lnTo>
                    <a:pt x="745" y="7"/>
                  </a:lnTo>
                  <a:lnTo>
                    <a:pt x="745" y="7"/>
                  </a:lnTo>
                  <a:lnTo>
                    <a:pt x="745" y="7"/>
                  </a:lnTo>
                  <a:lnTo>
                    <a:pt x="745" y="7"/>
                  </a:lnTo>
                  <a:lnTo>
                    <a:pt x="745" y="7"/>
                  </a:lnTo>
                  <a:lnTo>
                    <a:pt x="743" y="7"/>
                  </a:lnTo>
                  <a:lnTo>
                    <a:pt x="743" y="7"/>
                  </a:lnTo>
                  <a:lnTo>
                    <a:pt x="743" y="7"/>
                  </a:lnTo>
                  <a:lnTo>
                    <a:pt x="743" y="7"/>
                  </a:lnTo>
                  <a:lnTo>
                    <a:pt x="743" y="9"/>
                  </a:lnTo>
                  <a:lnTo>
                    <a:pt x="743" y="9"/>
                  </a:lnTo>
                  <a:lnTo>
                    <a:pt x="743" y="9"/>
                  </a:lnTo>
                  <a:lnTo>
                    <a:pt x="743" y="9"/>
                  </a:lnTo>
                  <a:lnTo>
                    <a:pt x="743" y="9"/>
                  </a:lnTo>
                  <a:lnTo>
                    <a:pt x="743" y="9"/>
                  </a:lnTo>
                  <a:lnTo>
                    <a:pt x="740" y="9"/>
                  </a:lnTo>
                  <a:lnTo>
                    <a:pt x="740" y="9"/>
                  </a:lnTo>
                  <a:lnTo>
                    <a:pt x="740" y="9"/>
                  </a:lnTo>
                  <a:lnTo>
                    <a:pt x="740" y="11"/>
                  </a:lnTo>
                  <a:lnTo>
                    <a:pt x="738" y="9"/>
                  </a:lnTo>
                  <a:lnTo>
                    <a:pt x="738" y="9"/>
                  </a:lnTo>
                  <a:lnTo>
                    <a:pt x="738" y="9"/>
                  </a:lnTo>
                  <a:lnTo>
                    <a:pt x="736" y="9"/>
                  </a:lnTo>
                  <a:lnTo>
                    <a:pt x="736" y="9"/>
                  </a:lnTo>
                  <a:lnTo>
                    <a:pt x="736" y="9"/>
                  </a:lnTo>
                  <a:lnTo>
                    <a:pt x="736" y="9"/>
                  </a:lnTo>
                  <a:lnTo>
                    <a:pt x="736" y="9"/>
                  </a:lnTo>
                  <a:lnTo>
                    <a:pt x="733" y="9"/>
                  </a:lnTo>
                  <a:lnTo>
                    <a:pt x="733" y="11"/>
                  </a:lnTo>
                  <a:lnTo>
                    <a:pt x="733" y="11"/>
                  </a:lnTo>
                  <a:lnTo>
                    <a:pt x="733" y="11"/>
                  </a:lnTo>
                  <a:lnTo>
                    <a:pt x="731" y="9"/>
                  </a:lnTo>
                  <a:lnTo>
                    <a:pt x="731" y="9"/>
                  </a:lnTo>
                  <a:lnTo>
                    <a:pt x="731" y="9"/>
                  </a:lnTo>
                  <a:lnTo>
                    <a:pt x="731" y="9"/>
                  </a:lnTo>
                  <a:lnTo>
                    <a:pt x="729" y="9"/>
                  </a:lnTo>
                  <a:lnTo>
                    <a:pt x="729" y="9"/>
                  </a:lnTo>
                  <a:lnTo>
                    <a:pt x="729" y="9"/>
                  </a:lnTo>
                  <a:lnTo>
                    <a:pt x="729" y="9"/>
                  </a:lnTo>
                  <a:lnTo>
                    <a:pt x="729" y="9"/>
                  </a:lnTo>
                  <a:lnTo>
                    <a:pt x="729" y="7"/>
                  </a:lnTo>
                  <a:lnTo>
                    <a:pt x="729" y="7"/>
                  </a:lnTo>
                  <a:lnTo>
                    <a:pt x="726" y="7"/>
                  </a:lnTo>
                  <a:lnTo>
                    <a:pt x="726" y="7"/>
                  </a:lnTo>
                  <a:lnTo>
                    <a:pt x="726" y="7"/>
                  </a:lnTo>
                  <a:lnTo>
                    <a:pt x="726" y="7"/>
                  </a:lnTo>
                  <a:lnTo>
                    <a:pt x="726" y="7"/>
                  </a:lnTo>
                  <a:lnTo>
                    <a:pt x="726" y="7"/>
                  </a:lnTo>
                  <a:lnTo>
                    <a:pt x="726" y="7"/>
                  </a:lnTo>
                  <a:lnTo>
                    <a:pt x="726" y="7"/>
                  </a:lnTo>
                  <a:lnTo>
                    <a:pt x="724" y="7"/>
                  </a:lnTo>
                  <a:lnTo>
                    <a:pt x="724" y="7"/>
                  </a:lnTo>
                  <a:lnTo>
                    <a:pt x="722" y="4"/>
                  </a:lnTo>
                  <a:lnTo>
                    <a:pt x="722" y="4"/>
                  </a:lnTo>
                  <a:lnTo>
                    <a:pt x="722" y="4"/>
                  </a:lnTo>
                  <a:lnTo>
                    <a:pt x="722" y="4"/>
                  </a:lnTo>
                  <a:lnTo>
                    <a:pt x="719" y="4"/>
                  </a:lnTo>
                  <a:lnTo>
                    <a:pt x="719" y="4"/>
                  </a:lnTo>
                  <a:lnTo>
                    <a:pt x="719" y="4"/>
                  </a:lnTo>
                  <a:lnTo>
                    <a:pt x="719" y="4"/>
                  </a:lnTo>
                  <a:lnTo>
                    <a:pt x="719" y="4"/>
                  </a:lnTo>
                  <a:lnTo>
                    <a:pt x="719" y="4"/>
                  </a:lnTo>
                  <a:lnTo>
                    <a:pt x="717" y="4"/>
                  </a:lnTo>
                  <a:lnTo>
                    <a:pt x="717" y="2"/>
                  </a:lnTo>
                  <a:lnTo>
                    <a:pt x="717" y="2"/>
                  </a:lnTo>
                  <a:lnTo>
                    <a:pt x="717" y="2"/>
                  </a:lnTo>
                  <a:lnTo>
                    <a:pt x="717" y="2"/>
                  </a:lnTo>
                  <a:lnTo>
                    <a:pt x="717" y="2"/>
                  </a:lnTo>
                  <a:lnTo>
                    <a:pt x="717" y="2"/>
                  </a:lnTo>
                  <a:lnTo>
                    <a:pt x="717" y="2"/>
                  </a:lnTo>
                  <a:lnTo>
                    <a:pt x="717" y="2"/>
                  </a:lnTo>
                  <a:lnTo>
                    <a:pt x="717" y="0"/>
                  </a:lnTo>
                  <a:lnTo>
                    <a:pt x="714" y="0"/>
                  </a:lnTo>
                  <a:lnTo>
                    <a:pt x="714" y="0"/>
                  </a:lnTo>
                  <a:lnTo>
                    <a:pt x="714" y="0"/>
                  </a:lnTo>
                  <a:lnTo>
                    <a:pt x="712" y="0"/>
                  </a:lnTo>
                  <a:lnTo>
                    <a:pt x="714" y="2"/>
                  </a:lnTo>
                  <a:lnTo>
                    <a:pt x="712" y="2"/>
                  </a:lnTo>
                  <a:lnTo>
                    <a:pt x="712" y="2"/>
                  </a:lnTo>
                  <a:lnTo>
                    <a:pt x="712" y="2"/>
                  </a:lnTo>
                  <a:lnTo>
                    <a:pt x="710" y="2"/>
                  </a:lnTo>
                  <a:lnTo>
                    <a:pt x="710" y="2"/>
                  </a:lnTo>
                  <a:lnTo>
                    <a:pt x="710" y="2"/>
                  </a:lnTo>
                  <a:lnTo>
                    <a:pt x="707" y="2"/>
                  </a:lnTo>
                  <a:lnTo>
                    <a:pt x="707" y="4"/>
                  </a:lnTo>
                  <a:lnTo>
                    <a:pt x="705" y="2"/>
                  </a:lnTo>
                  <a:lnTo>
                    <a:pt x="705" y="4"/>
                  </a:lnTo>
                  <a:lnTo>
                    <a:pt x="705" y="4"/>
                  </a:lnTo>
                  <a:lnTo>
                    <a:pt x="705" y="4"/>
                  </a:lnTo>
                  <a:lnTo>
                    <a:pt x="705" y="4"/>
                  </a:lnTo>
                  <a:lnTo>
                    <a:pt x="703" y="4"/>
                  </a:lnTo>
                  <a:lnTo>
                    <a:pt x="703" y="7"/>
                  </a:lnTo>
                  <a:lnTo>
                    <a:pt x="703" y="7"/>
                  </a:lnTo>
                  <a:lnTo>
                    <a:pt x="703" y="9"/>
                  </a:lnTo>
                  <a:lnTo>
                    <a:pt x="703" y="9"/>
                  </a:lnTo>
                  <a:lnTo>
                    <a:pt x="703" y="9"/>
                  </a:lnTo>
                  <a:lnTo>
                    <a:pt x="700" y="11"/>
                  </a:lnTo>
                  <a:lnTo>
                    <a:pt x="703" y="11"/>
                  </a:lnTo>
                  <a:lnTo>
                    <a:pt x="703" y="11"/>
                  </a:lnTo>
                  <a:lnTo>
                    <a:pt x="703" y="11"/>
                  </a:lnTo>
                  <a:lnTo>
                    <a:pt x="703" y="11"/>
                  </a:lnTo>
                  <a:lnTo>
                    <a:pt x="703" y="14"/>
                  </a:lnTo>
                  <a:lnTo>
                    <a:pt x="703" y="14"/>
                  </a:lnTo>
                  <a:lnTo>
                    <a:pt x="703" y="14"/>
                  </a:lnTo>
                  <a:lnTo>
                    <a:pt x="703" y="14"/>
                  </a:lnTo>
                  <a:lnTo>
                    <a:pt x="703" y="16"/>
                  </a:lnTo>
                  <a:lnTo>
                    <a:pt x="703" y="16"/>
                  </a:lnTo>
                  <a:lnTo>
                    <a:pt x="703" y="19"/>
                  </a:lnTo>
                  <a:lnTo>
                    <a:pt x="703" y="19"/>
                  </a:lnTo>
                  <a:lnTo>
                    <a:pt x="700" y="19"/>
                  </a:lnTo>
                  <a:lnTo>
                    <a:pt x="700" y="19"/>
                  </a:lnTo>
                  <a:lnTo>
                    <a:pt x="698" y="19"/>
                  </a:lnTo>
                  <a:lnTo>
                    <a:pt x="698" y="19"/>
                  </a:lnTo>
                  <a:lnTo>
                    <a:pt x="698" y="21"/>
                  </a:lnTo>
                  <a:lnTo>
                    <a:pt x="693" y="21"/>
                  </a:lnTo>
                  <a:lnTo>
                    <a:pt x="693" y="21"/>
                  </a:lnTo>
                  <a:lnTo>
                    <a:pt x="693" y="19"/>
                  </a:lnTo>
                  <a:lnTo>
                    <a:pt x="693" y="19"/>
                  </a:lnTo>
                  <a:lnTo>
                    <a:pt x="691" y="19"/>
                  </a:lnTo>
                  <a:lnTo>
                    <a:pt x="691" y="21"/>
                  </a:lnTo>
                  <a:lnTo>
                    <a:pt x="691" y="21"/>
                  </a:lnTo>
                  <a:lnTo>
                    <a:pt x="691" y="21"/>
                  </a:lnTo>
                  <a:lnTo>
                    <a:pt x="691" y="21"/>
                  </a:lnTo>
                  <a:lnTo>
                    <a:pt x="688" y="21"/>
                  </a:lnTo>
                  <a:lnTo>
                    <a:pt x="688" y="23"/>
                  </a:lnTo>
                  <a:lnTo>
                    <a:pt x="688" y="23"/>
                  </a:lnTo>
                  <a:lnTo>
                    <a:pt x="686" y="23"/>
                  </a:lnTo>
                  <a:lnTo>
                    <a:pt x="686" y="21"/>
                  </a:lnTo>
                  <a:lnTo>
                    <a:pt x="684" y="21"/>
                  </a:lnTo>
                  <a:lnTo>
                    <a:pt x="681" y="21"/>
                  </a:lnTo>
                  <a:lnTo>
                    <a:pt x="681" y="21"/>
                  </a:lnTo>
                  <a:lnTo>
                    <a:pt x="681" y="21"/>
                  </a:lnTo>
                  <a:lnTo>
                    <a:pt x="681" y="21"/>
                  </a:lnTo>
                  <a:lnTo>
                    <a:pt x="679" y="23"/>
                  </a:lnTo>
                  <a:lnTo>
                    <a:pt x="677" y="23"/>
                  </a:lnTo>
                  <a:lnTo>
                    <a:pt x="677" y="23"/>
                  </a:lnTo>
                  <a:lnTo>
                    <a:pt x="677" y="23"/>
                  </a:lnTo>
                  <a:lnTo>
                    <a:pt x="677" y="23"/>
                  </a:lnTo>
                  <a:lnTo>
                    <a:pt x="674" y="23"/>
                  </a:lnTo>
                  <a:lnTo>
                    <a:pt x="674" y="23"/>
                  </a:lnTo>
                  <a:lnTo>
                    <a:pt x="674" y="23"/>
                  </a:lnTo>
                  <a:lnTo>
                    <a:pt x="674" y="26"/>
                  </a:lnTo>
                  <a:lnTo>
                    <a:pt x="672" y="26"/>
                  </a:lnTo>
                  <a:lnTo>
                    <a:pt x="672" y="23"/>
                  </a:lnTo>
                  <a:lnTo>
                    <a:pt x="672" y="26"/>
                  </a:lnTo>
                  <a:lnTo>
                    <a:pt x="669" y="26"/>
                  </a:lnTo>
                  <a:lnTo>
                    <a:pt x="667" y="26"/>
                  </a:lnTo>
                  <a:lnTo>
                    <a:pt x="667" y="23"/>
                  </a:lnTo>
                  <a:lnTo>
                    <a:pt x="667" y="23"/>
                  </a:lnTo>
                  <a:lnTo>
                    <a:pt x="667" y="23"/>
                  </a:lnTo>
                  <a:lnTo>
                    <a:pt x="667" y="23"/>
                  </a:lnTo>
                  <a:lnTo>
                    <a:pt x="665" y="21"/>
                  </a:lnTo>
                  <a:lnTo>
                    <a:pt x="665" y="21"/>
                  </a:lnTo>
                  <a:lnTo>
                    <a:pt x="665" y="21"/>
                  </a:lnTo>
                  <a:lnTo>
                    <a:pt x="665" y="19"/>
                  </a:lnTo>
                  <a:lnTo>
                    <a:pt x="662" y="19"/>
                  </a:lnTo>
                  <a:lnTo>
                    <a:pt x="662" y="19"/>
                  </a:lnTo>
                  <a:lnTo>
                    <a:pt x="662" y="19"/>
                  </a:lnTo>
                  <a:lnTo>
                    <a:pt x="660" y="19"/>
                  </a:lnTo>
                  <a:lnTo>
                    <a:pt x="660" y="19"/>
                  </a:lnTo>
                  <a:lnTo>
                    <a:pt x="660" y="16"/>
                  </a:lnTo>
                  <a:lnTo>
                    <a:pt x="660" y="16"/>
                  </a:lnTo>
                  <a:lnTo>
                    <a:pt x="658" y="16"/>
                  </a:lnTo>
                  <a:lnTo>
                    <a:pt x="658" y="16"/>
                  </a:lnTo>
                  <a:lnTo>
                    <a:pt x="658" y="16"/>
                  </a:lnTo>
                  <a:lnTo>
                    <a:pt x="655" y="14"/>
                  </a:lnTo>
                  <a:lnTo>
                    <a:pt x="655" y="16"/>
                  </a:lnTo>
                  <a:lnTo>
                    <a:pt x="655" y="16"/>
                  </a:lnTo>
                  <a:lnTo>
                    <a:pt x="655" y="16"/>
                  </a:lnTo>
                  <a:lnTo>
                    <a:pt x="655" y="16"/>
                  </a:lnTo>
                  <a:lnTo>
                    <a:pt x="653" y="16"/>
                  </a:lnTo>
                  <a:lnTo>
                    <a:pt x="653" y="16"/>
                  </a:lnTo>
                  <a:lnTo>
                    <a:pt x="653" y="14"/>
                  </a:lnTo>
                  <a:lnTo>
                    <a:pt x="653" y="14"/>
                  </a:lnTo>
                  <a:lnTo>
                    <a:pt x="651" y="14"/>
                  </a:lnTo>
                  <a:lnTo>
                    <a:pt x="651" y="16"/>
                  </a:lnTo>
                  <a:lnTo>
                    <a:pt x="651" y="16"/>
                  </a:lnTo>
                  <a:lnTo>
                    <a:pt x="651" y="19"/>
                  </a:lnTo>
                  <a:lnTo>
                    <a:pt x="653" y="19"/>
                  </a:lnTo>
                  <a:lnTo>
                    <a:pt x="653" y="19"/>
                  </a:lnTo>
                  <a:lnTo>
                    <a:pt x="653" y="19"/>
                  </a:lnTo>
                  <a:lnTo>
                    <a:pt x="651" y="21"/>
                  </a:lnTo>
                  <a:lnTo>
                    <a:pt x="648" y="21"/>
                  </a:lnTo>
                  <a:lnTo>
                    <a:pt x="646" y="21"/>
                  </a:lnTo>
                  <a:lnTo>
                    <a:pt x="646" y="21"/>
                  </a:lnTo>
                  <a:lnTo>
                    <a:pt x="646" y="23"/>
                  </a:lnTo>
                  <a:lnTo>
                    <a:pt x="646" y="23"/>
                  </a:lnTo>
                  <a:lnTo>
                    <a:pt x="646" y="23"/>
                  </a:lnTo>
                  <a:lnTo>
                    <a:pt x="646" y="23"/>
                  </a:lnTo>
                  <a:lnTo>
                    <a:pt x="646" y="23"/>
                  </a:lnTo>
                  <a:lnTo>
                    <a:pt x="646" y="23"/>
                  </a:lnTo>
                  <a:lnTo>
                    <a:pt x="643" y="23"/>
                  </a:lnTo>
                  <a:lnTo>
                    <a:pt x="643" y="23"/>
                  </a:lnTo>
                  <a:lnTo>
                    <a:pt x="643" y="23"/>
                  </a:lnTo>
                  <a:lnTo>
                    <a:pt x="641" y="23"/>
                  </a:lnTo>
                  <a:lnTo>
                    <a:pt x="641" y="26"/>
                  </a:lnTo>
                  <a:lnTo>
                    <a:pt x="639" y="26"/>
                  </a:lnTo>
                  <a:lnTo>
                    <a:pt x="639" y="26"/>
                  </a:lnTo>
                  <a:lnTo>
                    <a:pt x="639" y="26"/>
                  </a:lnTo>
                  <a:lnTo>
                    <a:pt x="636" y="26"/>
                  </a:lnTo>
                  <a:lnTo>
                    <a:pt x="636" y="26"/>
                  </a:lnTo>
                  <a:lnTo>
                    <a:pt x="634" y="26"/>
                  </a:lnTo>
                  <a:lnTo>
                    <a:pt x="634" y="26"/>
                  </a:lnTo>
                  <a:lnTo>
                    <a:pt x="632" y="28"/>
                  </a:lnTo>
                  <a:lnTo>
                    <a:pt x="629" y="28"/>
                  </a:lnTo>
                  <a:lnTo>
                    <a:pt x="629" y="28"/>
                  </a:lnTo>
                  <a:lnTo>
                    <a:pt x="629" y="28"/>
                  </a:lnTo>
                  <a:lnTo>
                    <a:pt x="629" y="28"/>
                  </a:lnTo>
                  <a:lnTo>
                    <a:pt x="629" y="28"/>
                  </a:lnTo>
                  <a:lnTo>
                    <a:pt x="629" y="28"/>
                  </a:lnTo>
                  <a:lnTo>
                    <a:pt x="629" y="28"/>
                  </a:lnTo>
                  <a:lnTo>
                    <a:pt x="629" y="30"/>
                  </a:lnTo>
                  <a:lnTo>
                    <a:pt x="629" y="30"/>
                  </a:lnTo>
                  <a:lnTo>
                    <a:pt x="627" y="30"/>
                  </a:lnTo>
                  <a:lnTo>
                    <a:pt x="625" y="30"/>
                  </a:lnTo>
                  <a:lnTo>
                    <a:pt x="625" y="30"/>
                  </a:lnTo>
                  <a:lnTo>
                    <a:pt x="625" y="30"/>
                  </a:lnTo>
                  <a:lnTo>
                    <a:pt x="625" y="30"/>
                  </a:lnTo>
                  <a:lnTo>
                    <a:pt x="622" y="30"/>
                  </a:lnTo>
                  <a:lnTo>
                    <a:pt x="622" y="30"/>
                  </a:lnTo>
                  <a:lnTo>
                    <a:pt x="622" y="30"/>
                  </a:lnTo>
                  <a:lnTo>
                    <a:pt x="620" y="30"/>
                  </a:lnTo>
                  <a:lnTo>
                    <a:pt x="617" y="33"/>
                  </a:lnTo>
                  <a:lnTo>
                    <a:pt x="617" y="33"/>
                  </a:lnTo>
                  <a:lnTo>
                    <a:pt x="615" y="33"/>
                  </a:lnTo>
                  <a:lnTo>
                    <a:pt x="613" y="33"/>
                  </a:lnTo>
                  <a:lnTo>
                    <a:pt x="613" y="35"/>
                  </a:lnTo>
                  <a:lnTo>
                    <a:pt x="610" y="35"/>
                  </a:lnTo>
                  <a:lnTo>
                    <a:pt x="608" y="35"/>
                  </a:lnTo>
                  <a:lnTo>
                    <a:pt x="606" y="38"/>
                  </a:lnTo>
                  <a:lnTo>
                    <a:pt x="603" y="38"/>
                  </a:lnTo>
                  <a:lnTo>
                    <a:pt x="603" y="38"/>
                  </a:lnTo>
                  <a:lnTo>
                    <a:pt x="601" y="38"/>
                  </a:lnTo>
                  <a:lnTo>
                    <a:pt x="601" y="40"/>
                  </a:lnTo>
                  <a:lnTo>
                    <a:pt x="601" y="40"/>
                  </a:lnTo>
                  <a:lnTo>
                    <a:pt x="601" y="40"/>
                  </a:lnTo>
                  <a:lnTo>
                    <a:pt x="601" y="42"/>
                  </a:lnTo>
                  <a:lnTo>
                    <a:pt x="601" y="42"/>
                  </a:lnTo>
                  <a:lnTo>
                    <a:pt x="601" y="42"/>
                  </a:lnTo>
                  <a:lnTo>
                    <a:pt x="601" y="42"/>
                  </a:lnTo>
                  <a:lnTo>
                    <a:pt x="599" y="42"/>
                  </a:lnTo>
                  <a:lnTo>
                    <a:pt x="599" y="42"/>
                  </a:lnTo>
                  <a:lnTo>
                    <a:pt x="599" y="42"/>
                  </a:lnTo>
                  <a:lnTo>
                    <a:pt x="596" y="42"/>
                  </a:lnTo>
                  <a:lnTo>
                    <a:pt x="596" y="42"/>
                  </a:lnTo>
                  <a:lnTo>
                    <a:pt x="594" y="42"/>
                  </a:lnTo>
                  <a:lnTo>
                    <a:pt x="594" y="42"/>
                  </a:lnTo>
                  <a:lnTo>
                    <a:pt x="594" y="40"/>
                  </a:lnTo>
                  <a:lnTo>
                    <a:pt x="594" y="40"/>
                  </a:lnTo>
                  <a:lnTo>
                    <a:pt x="594" y="40"/>
                  </a:lnTo>
                  <a:lnTo>
                    <a:pt x="591" y="40"/>
                  </a:lnTo>
                  <a:lnTo>
                    <a:pt x="591" y="40"/>
                  </a:lnTo>
                  <a:lnTo>
                    <a:pt x="591" y="38"/>
                  </a:lnTo>
                  <a:lnTo>
                    <a:pt x="589" y="38"/>
                  </a:lnTo>
                  <a:lnTo>
                    <a:pt x="589" y="38"/>
                  </a:lnTo>
                  <a:lnTo>
                    <a:pt x="589" y="38"/>
                  </a:lnTo>
                  <a:lnTo>
                    <a:pt x="587" y="35"/>
                  </a:lnTo>
                  <a:lnTo>
                    <a:pt x="587" y="35"/>
                  </a:lnTo>
                  <a:lnTo>
                    <a:pt x="584" y="35"/>
                  </a:lnTo>
                  <a:lnTo>
                    <a:pt x="582" y="35"/>
                  </a:lnTo>
                  <a:lnTo>
                    <a:pt x="582" y="35"/>
                  </a:lnTo>
                  <a:lnTo>
                    <a:pt x="582" y="35"/>
                  </a:lnTo>
                  <a:lnTo>
                    <a:pt x="580" y="35"/>
                  </a:lnTo>
                  <a:lnTo>
                    <a:pt x="580" y="35"/>
                  </a:lnTo>
                  <a:lnTo>
                    <a:pt x="580" y="35"/>
                  </a:lnTo>
                  <a:lnTo>
                    <a:pt x="580" y="33"/>
                  </a:lnTo>
                  <a:lnTo>
                    <a:pt x="577" y="33"/>
                  </a:lnTo>
                  <a:lnTo>
                    <a:pt x="577" y="33"/>
                  </a:lnTo>
                  <a:lnTo>
                    <a:pt x="577" y="30"/>
                  </a:lnTo>
                  <a:lnTo>
                    <a:pt x="577" y="30"/>
                  </a:lnTo>
                  <a:lnTo>
                    <a:pt x="577" y="30"/>
                  </a:lnTo>
                  <a:lnTo>
                    <a:pt x="575" y="30"/>
                  </a:lnTo>
                  <a:lnTo>
                    <a:pt x="575" y="30"/>
                  </a:lnTo>
                  <a:lnTo>
                    <a:pt x="575" y="30"/>
                  </a:lnTo>
                  <a:lnTo>
                    <a:pt x="575" y="30"/>
                  </a:lnTo>
                  <a:lnTo>
                    <a:pt x="572" y="30"/>
                  </a:lnTo>
                  <a:lnTo>
                    <a:pt x="572" y="30"/>
                  </a:lnTo>
                  <a:lnTo>
                    <a:pt x="572" y="30"/>
                  </a:lnTo>
                  <a:lnTo>
                    <a:pt x="572" y="30"/>
                  </a:lnTo>
                  <a:lnTo>
                    <a:pt x="572" y="30"/>
                  </a:lnTo>
                  <a:lnTo>
                    <a:pt x="572" y="33"/>
                  </a:lnTo>
                  <a:lnTo>
                    <a:pt x="572" y="33"/>
                  </a:lnTo>
                  <a:lnTo>
                    <a:pt x="572" y="33"/>
                  </a:lnTo>
                  <a:lnTo>
                    <a:pt x="572" y="33"/>
                  </a:lnTo>
                  <a:lnTo>
                    <a:pt x="570" y="35"/>
                  </a:lnTo>
                  <a:lnTo>
                    <a:pt x="570" y="35"/>
                  </a:lnTo>
                  <a:lnTo>
                    <a:pt x="570" y="35"/>
                  </a:lnTo>
                  <a:lnTo>
                    <a:pt x="568" y="35"/>
                  </a:lnTo>
                  <a:lnTo>
                    <a:pt x="568" y="35"/>
                  </a:lnTo>
                  <a:lnTo>
                    <a:pt x="565" y="35"/>
                  </a:lnTo>
                  <a:lnTo>
                    <a:pt x="565" y="35"/>
                  </a:lnTo>
                  <a:lnTo>
                    <a:pt x="565" y="38"/>
                  </a:lnTo>
                  <a:lnTo>
                    <a:pt x="565" y="38"/>
                  </a:lnTo>
                  <a:lnTo>
                    <a:pt x="565" y="40"/>
                  </a:lnTo>
                  <a:lnTo>
                    <a:pt x="563" y="40"/>
                  </a:lnTo>
                  <a:lnTo>
                    <a:pt x="563" y="40"/>
                  </a:lnTo>
                  <a:lnTo>
                    <a:pt x="563" y="40"/>
                  </a:lnTo>
                  <a:lnTo>
                    <a:pt x="563" y="42"/>
                  </a:lnTo>
                  <a:lnTo>
                    <a:pt x="563" y="42"/>
                  </a:lnTo>
                  <a:lnTo>
                    <a:pt x="563" y="42"/>
                  </a:lnTo>
                  <a:lnTo>
                    <a:pt x="563" y="45"/>
                  </a:lnTo>
                  <a:lnTo>
                    <a:pt x="563" y="45"/>
                  </a:lnTo>
                  <a:lnTo>
                    <a:pt x="563" y="45"/>
                  </a:lnTo>
                  <a:lnTo>
                    <a:pt x="561" y="45"/>
                  </a:lnTo>
                  <a:lnTo>
                    <a:pt x="561" y="45"/>
                  </a:lnTo>
                  <a:lnTo>
                    <a:pt x="561" y="47"/>
                  </a:lnTo>
                  <a:lnTo>
                    <a:pt x="561" y="47"/>
                  </a:lnTo>
                  <a:lnTo>
                    <a:pt x="561" y="47"/>
                  </a:lnTo>
                  <a:lnTo>
                    <a:pt x="561" y="47"/>
                  </a:lnTo>
                  <a:lnTo>
                    <a:pt x="558" y="47"/>
                  </a:lnTo>
                  <a:lnTo>
                    <a:pt x="556" y="47"/>
                  </a:lnTo>
                  <a:lnTo>
                    <a:pt x="556" y="49"/>
                  </a:lnTo>
                  <a:lnTo>
                    <a:pt x="556" y="49"/>
                  </a:lnTo>
                  <a:lnTo>
                    <a:pt x="556" y="52"/>
                  </a:lnTo>
                  <a:lnTo>
                    <a:pt x="556" y="52"/>
                  </a:lnTo>
                  <a:lnTo>
                    <a:pt x="556" y="54"/>
                  </a:lnTo>
                  <a:lnTo>
                    <a:pt x="556" y="54"/>
                  </a:lnTo>
                  <a:lnTo>
                    <a:pt x="556" y="54"/>
                  </a:lnTo>
                  <a:lnTo>
                    <a:pt x="556" y="54"/>
                  </a:lnTo>
                  <a:lnTo>
                    <a:pt x="556" y="56"/>
                  </a:lnTo>
                  <a:lnTo>
                    <a:pt x="556" y="56"/>
                  </a:lnTo>
                  <a:lnTo>
                    <a:pt x="554" y="56"/>
                  </a:lnTo>
                  <a:lnTo>
                    <a:pt x="554" y="59"/>
                  </a:lnTo>
                  <a:lnTo>
                    <a:pt x="554" y="59"/>
                  </a:lnTo>
                  <a:lnTo>
                    <a:pt x="554" y="61"/>
                  </a:lnTo>
                  <a:lnTo>
                    <a:pt x="554" y="61"/>
                  </a:lnTo>
                  <a:lnTo>
                    <a:pt x="554" y="61"/>
                  </a:lnTo>
                  <a:lnTo>
                    <a:pt x="551" y="64"/>
                  </a:lnTo>
                  <a:lnTo>
                    <a:pt x="551" y="64"/>
                  </a:lnTo>
                  <a:lnTo>
                    <a:pt x="551" y="64"/>
                  </a:lnTo>
                  <a:lnTo>
                    <a:pt x="551" y="64"/>
                  </a:lnTo>
                  <a:lnTo>
                    <a:pt x="549" y="66"/>
                  </a:lnTo>
                  <a:lnTo>
                    <a:pt x="549" y="66"/>
                  </a:lnTo>
                  <a:lnTo>
                    <a:pt x="546" y="66"/>
                  </a:lnTo>
                  <a:lnTo>
                    <a:pt x="546" y="66"/>
                  </a:lnTo>
                  <a:lnTo>
                    <a:pt x="539" y="66"/>
                  </a:lnTo>
                  <a:lnTo>
                    <a:pt x="535" y="66"/>
                  </a:lnTo>
                  <a:lnTo>
                    <a:pt x="535" y="66"/>
                  </a:lnTo>
                  <a:lnTo>
                    <a:pt x="532" y="64"/>
                  </a:lnTo>
                  <a:lnTo>
                    <a:pt x="532" y="64"/>
                  </a:lnTo>
                  <a:lnTo>
                    <a:pt x="532" y="64"/>
                  </a:lnTo>
                  <a:lnTo>
                    <a:pt x="532" y="64"/>
                  </a:lnTo>
                  <a:lnTo>
                    <a:pt x="530" y="64"/>
                  </a:lnTo>
                  <a:lnTo>
                    <a:pt x="528" y="61"/>
                  </a:lnTo>
                  <a:lnTo>
                    <a:pt x="525" y="61"/>
                  </a:lnTo>
                  <a:lnTo>
                    <a:pt x="525" y="61"/>
                  </a:lnTo>
                  <a:lnTo>
                    <a:pt x="525" y="61"/>
                  </a:lnTo>
                  <a:lnTo>
                    <a:pt x="523" y="61"/>
                  </a:lnTo>
                  <a:lnTo>
                    <a:pt x="523" y="61"/>
                  </a:lnTo>
                  <a:lnTo>
                    <a:pt x="523" y="61"/>
                  </a:lnTo>
                  <a:lnTo>
                    <a:pt x="523" y="61"/>
                  </a:lnTo>
                  <a:lnTo>
                    <a:pt x="520" y="61"/>
                  </a:lnTo>
                  <a:lnTo>
                    <a:pt x="518" y="61"/>
                  </a:lnTo>
                  <a:lnTo>
                    <a:pt x="518" y="61"/>
                  </a:lnTo>
                  <a:lnTo>
                    <a:pt x="516" y="61"/>
                  </a:lnTo>
                  <a:lnTo>
                    <a:pt x="516" y="59"/>
                  </a:lnTo>
                  <a:lnTo>
                    <a:pt x="516" y="59"/>
                  </a:lnTo>
                  <a:lnTo>
                    <a:pt x="513" y="59"/>
                  </a:lnTo>
                  <a:lnTo>
                    <a:pt x="513" y="59"/>
                  </a:lnTo>
                  <a:lnTo>
                    <a:pt x="511" y="59"/>
                  </a:lnTo>
                  <a:lnTo>
                    <a:pt x="511" y="59"/>
                  </a:lnTo>
                  <a:lnTo>
                    <a:pt x="511" y="59"/>
                  </a:lnTo>
                  <a:lnTo>
                    <a:pt x="511" y="59"/>
                  </a:lnTo>
                  <a:lnTo>
                    <a:pt x="511" y="59"/>
                  </a:lnTo>
                  <a:lnTo>
                    <a:pt x="509" y="59"/>
                  </a:lnTo>
                  <a:lnTo>
                    <a:pt x="509" y="59"/>
                  </a:lnTo>
                  <a:lnTo>
                    <a:pt x="506" y="59"/>
                  </a:lnTo>
                  <a:lnTo>
                    <a:pt x="504" y="59"/>
                  </a:lnTo>
                  <a:lnTo>
                    <a:pt x="499" y="61"/>
                  </a:lnTo>
                  <a:lnTo>
                    <a:pt x="499" y="61"/>
                  </a:lnTo>
                  <a:lnTo>
                    <a:pt x="499" y="61"/>
                  </a:lnTo>
                  <a:lnTo>
                    <a:pt x="497" y="61"/>
                  </a:lnTo>
                  <a:lnTo>
                    <a:pt x="497" y="61"/>
                  </a:lnTo>
                  <a:lnTo>
                    <a:pt x="497" y="59"/>
                  </a:lnTo>
                  <a:lnTo>
                    <a:pt x="497" y="59"/>
                  </a:lnTo>
                  <a:lnTo>
                    <a:pt x="494" y="59"/>
                  </a:lnTo>
                  <a:lnTo>
                    <a:pt x="492" y="59"/>
                  </a:lnTo>
                  <a:lnTo>
                    <a:pt x="492" y="59"/>
                  </a:lnTo>
                  <a:lnTo>
                    <a:pt x="492" y="59"/>
                  </a:lnTo>
                  <a:lnTo>
                    <a:pt x="490" y="59"/>
                  </a:lnTo>
                  <a:lnTo>
                    <a:pt x="487" y="56"/>
                  </a:lnTo>
                  <a:lnTo>
                    <a:pt x="487" y="56"/>
                  </a:lnTo>
                  <a:lnTo>
                    <a:pt x="487" y="56"/>
                  </a:lnTo>
                  <a:lnTo>
                    <a:pt x="487" y="56"/>
                  </a:lnTo>
                  <a:lnTo>
                    <a:pt x="485" y="56"/>
                  </a:lnTo>
                  <a:lnTo>
                    <a:pt x="485" y="56"/>
                  </a:lnTo>
                  <a:lnTo>
                    <a:pt x="485" y="56"/>
                  </a:lnTo>
                  <a:lnTo>
                    <a:pt x="485" y="56"/>
                  </a:lnTo>
                  <a:lnTo>
                    <a:pt x="485" y="56"/>
                  </a:lnTo>
                  <a:lnTo>
                    <a:pt x="483" y="56"/>
                  </a:lnTo>
                  <a:lnTo>
                    <a:pt x="483" y="59"/>
                  </a:lnTo>
                  <a:lnTo>
                    <a:pt x="483" y="59"/>
                  </a:lnTo>
                  <a:lnTo>
                    <a:pt x="483" y="59"/>
                  </a:lnTo>
                  <a:lnTo>
                    <a:pt x="483" y="59"/>
                  </a:lnTo>
                  <a:lnTo>
                    <a:pt x="480" y="59"/>
                  </a:lnTo>
                  <a:lnTo>
                    <a:pt x="480" y="56"/>
                  </a:lnTo>
                  <a:lnTo>
                    <a:pt x="480" y="56"/>
                  </a:lnTo>
                  <a:lnTo>
                    <a:pt x="480" y="56"/>
                  </a:lnTo>
                  <a:lnTo>
                    <a:pt x="478" y="56"/>
                  </a:lnTo>
                  <a:lnTo>
                    <a:pt x="478" y="56"/>
                  </a:lnTo>
                  <a:lnTo>
                    <a:pt x="478" y="56"/>
                  </a:lnTo>
                  <a:lnTo>
                    <a:pt x="475" y="54"/>
                  </a:lnTo>
                  <a:lnTo>
                    <a:pt x="475" y="54"/>
                  </a:lnTo>
                  <a:lnTo>
                    <a:pt x="475" y="52"/>
                  </a:lnTo>
                  <a:lnTo>
                    <a:pt x="473" y="52"/>
                  </a:lnTo>
                  <a:lnTo>
                    <a:pt x="468" y="52"/>
                  </a:lnTo>
                  <a:lnTo>
                    <a:pt x="464" y="49"/>
                  </a:lnTo>
                  <a:lnTo>
                    <a:pt x="461" y="49"/>
                  </a:lnTo>
                  <a:lnTo>
                    <a:pt x="461" y="49"/>
                  </a:lnTo>
                  <a:lnTo>
                    <a:pt x="461" y="52"/>
                  </a:lnTo>
                  <a:lnTo>
                    <a:pt x="459" y="52"/>
                  </a:lnTo>
                  <a:lnTo>
                    <a:pt x="459" y="52"/>
                  </a:lnTo>
                  <a:lnTo>
                    <a:pt x="454" y="52"/>
                  </a:lnTo>
                  <a:lnTo>
                    <a:pt x="449" y="52"/>
                  </a:lnTo>
                  <a:lnTo>
                    <a:pt x="449" y="52"/>
                  </a:lnTo>
                  <a:lnTo>
                    <a:pt x="447" y="52"/>
                  </a:lnTo>
                  <a:lnTo>
                    <a:pt x="442" y="47"/>
                  </a:lnTo>
                  <a:lnTo>
                    <a:pt x="442" y="45"/>
                  </a:lnTo>
                  <a:lnTo>
                    <a:pt x="440" y="45"/>
                  </a:lnTo>
                  <a:lnTo>
                    <a:pt x="442" y="45"/>
                  </a:lnTo>
                  <a:lnTo>
                    <a:pt x="442" y="42"/>
                  </a:lnTo>
                  <a:lnTo>
                    <a:pt x="442" y="42"/>
                  </a:lnTo>
                  <a:lnTo>
                    <a:pt x="442" y="40"/>
                  </a:lnTo>
                  <a:lnTo>
                    <a:pt x="440" y="40"/>
                  </a:lnTo>
                  <a:lnTo>
                    <a:pt x="440" y="38"/>
                  </a:lnTo>
                  <a:lnTo>
                    <a:pt x="440" y="38"/>
                  </a:lnTo>
                  <a:lnTo>
                    <a:pt x="438" y="38"/>
                  </a:lnTo>
                  <a:lnTo>
                    <a:pt x="438" y="35"/>
                  </a:lnTo>
                  <a:lnTo>
                    <a:pt x="435" y="33"/>
                  </a:lnTo>
                  <a:lnTo>
                    <a:pt x="435" y="33"/>
                  </a:lnTo>
                  <a:lnTo>
                    <a:pt x="435" y="33"/>
                  </a:lnTo>
                  <a:lnTo>
                    <a:pt x="433" y="33"/>
                  </a:lnTo>
                  <a:lnTo>
                    <a:pt x="431" y="30"/>
                  </a:lnTo>
                  <a:lnTo>
                    <a:pt x="431" y="30"/>
                  </a:lnTo>
                  <a:lnTo>
                    <a:pt x="428" y="30"/>
                  </a:lnTo>
                  <a:lnTo>
                    <a:pt x="426" y="28"/>
                  </a:lnTo>
                  <a:lnTo>
                    <a:pt x="426" y="26"/>
                  </a:lnTo>
                  <a:lnTo>
                    <a:pt x="421" y="26"/>
                  </a:lnTo>
                  <a:lnTo>
                    <a:pt x="421" y="23"/>
                  </a:lnTo>
                  <a:lnTo>
                    <a:pt x="419" y="23"/>
                  </a:lnTo>
                  <a:lnTo>
                    <a:pt x="419" y="21"/>
                  </a:lnTo>
                  <a:lnTo>
                    <a:pt x="414" y="21"/>
                  </a:lnTo>
                  <a:lnTo>
                    <a:pt x="412" y="21"/>
                  </a:lnTo>
                  <a:lnTo>
                    <a:pt x="412" y="19"/>
                  </a:lnTo>
                  <a:lnTo>
                    <a:pt x="412" y="19"/>
                  </a:lnTo>
                  <a:lnTo>
                    <a:pt x="409" y="16"/>
                  </a:lnTo>
                  <a:lnTo>
                    <a:pt x="409" y="16"/>
                  </a:lnTo>
                  <a:lnTo>
                    <a:pt x="409" y="16"/>
                  </a:lnTo>
                  <a:lnTo>
                    <a:pt x="407" y="16"/>
                  </a:lnTo>
                  <a:lnTo>
                    <a:pt x="404" y="14"/>
                  </a:lnTo>
                  <a:lnTo>
                    <a:pt x="404" y="14"/>
                  </a:lnTo>
                  <a:lnTo>
                    <a:pt x="402" y="14"/>
                  </a:lnTo>
                  <a:lnTo>
                    <a:pt x="402" y="14"/>
                  </a:lnTo>
                  <a:lnTo>
                    <a:pt x="397" y="14"/>
                  </a:lnTo>
                  <a:lnTo>
                    <a:pt x="395" y="11"/>
                  </a:lnTo>
                  <a:lnTo>
                    <a:pt x="393" y="11"/>
                  </a:lnTo>
                  <a:lnTo>
                    <a:pt x="393" y="14"/>
                  </a:lnTo>
                  <a:lnTo>
                    <a:pt x="390" y="14"/>
                  </a:lnTo>
                  <a:lnTo>
                    <a:pt x="388" y="14"/>
                  </a:lnTo>
                  <a:lnTo>
                    <a:pt x="386" y="14"/>
                  </a:lnTo>
                  <a:lnTo>
                    <a:pt x="386" y="14"/>
                  </a:lnTo>
                  <a:lnTo>
                    <a:pt x="383" y="16"/>
                  </a:lnTo>
                  <a:lnTo>
                    <a:pt x="378" y="19"/>
                  </a:lnTo>
                  <a:lnTo>
                    <a:pt x="376" y="21"/>
                  </a:lnTo>
                  <a:lnTo>
                    <a:pt x="376" y="21"/>
                  </a:lnTo>
                  <a:lnTo>
                    <a:pt x="376" y="21"/>
                  </a:lnTo>
                  <a:lnTo>
                    <a:pt x="374" y="23"/>
                  </a:lnTo>
                  <a:lnTo>
                    <a:pt x="374" y="23"/>
                  </a:lnTo>
                  <a:lnTo>
                    <a:pt x="371" y="23"/>
                  </a:lnTo>
                  <a:lnTo>
                    <a:pt x="369" y="23"/>
                  </a:lnTo>
                  <a:lnTo>
                    <a:pt x="369" y="23"/>
                  </a:lnTo>
                  <a:lnTo>
                    <a:pt x="369" y="26"/>
                  </a:lnTo>
                  <a:lnTo>
                    <a:pt x="367" y="26"/>
                  </a:lnTo>
                  <a:lnTo>
                    <a:pt x="367" y="28"/>
                  </a:lnTo>
                  <a:lnTo>
                    <a:pt x="367" y="28"/>
                  </a:lnTo>
                  <a:lnTo>
                    <a:pt x="367" y="30"/>
                  </a:lnTo>
                  <a:lnTo>
                    <a:pt x="367" y="30"/>
                  </a:lnTo>
                  <a:lnTo>
                    <a:pt x="364" y="30"/>
                  </a:lnTo>
                  <a:lnTo>
                    <a:pt x="364" y="30"/>
                  </a:lnTo>
                  <a:lnTo>
                    <a:pt x="364" y="33"/>
                  </a:lnTo>
                  <a:lnTo>
                    <a:pt x="364" y="33"/>
                  </a:lnTo>
                  <a:lnTo>
                    <a:pt x="362" y="35"/>
                  </a:lnTo>
                  <a:lnTo>
                    <a:pt x="362" y="35"/>
                  </a:lnTo>
                  <a:lnTo>
                    <a:pt x="360" y="38"/>
                  </a:lnTo>
                  <a:lnTo>
                    <a:pt x="360" y="38"/>
                  </a:lnTo>
                  <a:lnTo>
                    <a:pt x="360" y="40"/>
                  </a:lnTo>
                  <a:lnTo>
                    <a:pt x="360" y="40"/>
                  </a:lnTo>
                  <a:lnTo>
                    <a:pt x="360" y="40"/>
                  </a:lnTo>
                  <a:lnTo>
                    <a:pt x="357" y="40"/>
                  </a:lnTo>
                  <a:lnTo>
                    <a:pt x="355" y="42"/>
                  </a:lnTo>
                  <a:lnTo>
                    <a:pt x="355" y="45"/>
                  </a:lnTo>
                  <a:lnTo>
                    <a:pt x="352" y="52"/>
                  </a:lnTo>
                  <a:lnTo>
                    <a:pt x="350" y="52"/>
                  </a:lnTo>
                  <a:lnTo>
                    <a:pt x="350" y="54"/>
                  </a:lnTo>
                  <a:lnTo>
                    <a:pt x="345" y="54"/>
                  </a:lnTo>
                  <a:lnTo>
                    <a:pt x="345" y="54"/>
                  </a:lnTo>
                  <a:lnTo>
                    <a:pt x="345" y="54"/>
                  </a:lnTo>
                  <a:lnTo>
                    <a:pt x="343" y="54"/>
                  </a:lnTo>
                  <a:lnTo>
                    <a:pt x="343" y="54"/>
                  </a:lnTo>
                  <a:lnTo>
                    <a:pt x="341" y="54"/>
                  </a:lnTo>
                  <a:lnTo>
                    <a:pt x="341" y="54"/>
                  </a:lnTo>
                  <a:lnTo>
                    <a:pt x="338" y="56"/>
                  </a:lnTo>
                  <a:lnTo>
                    <a:pt x="338" y="56"/>
                  </a:lnTo>
                  <a:lnTo>
                    <a:pt x="341" y="59"/>
                  </a:lnTo>
                  <a:lnTo>
                    <a:pt x="341" y="59"/>
                  </a:lnTo>
                  <a:lnTo>
                    <a:pt x="341" y="61"/>
                  </a:lnTo>
                  <a:lnTo>
                    <a:pt x="341" y="61"/>
                  </a:lnTo>
                  <a:lnTo>
                    <a:pt x="343" y="66"/>
                  </a:lnTo>
                  <a:lnTo>
                    <a:pt x="345" y="66"/>
                  </a:lnTo>
                  <a:lnTo>
                    <a:pt x="345" y="71"/>
                  </a:lnTo>
                  <a:lnTo>
                    <a:pt x="345" y="75"/>
                  </a:lnTo>
                  <a:lnTo>
                    <a:pt x="345" y="75"/>
                  </a:lnTo>
                  <a:lnTo>
                    <a:pt x="345" y="78"/>
                  </a:lnTo>
                  <a:lnTo>
                    <a:pt x="343" y="80"/>
                  </a:lnTo>
                  <a:lnTo>
                    <a:pt x="343" y="80"/>
                  </a:lnTo>
                  <a:lnTo>
                    <a:pt x="343" y="80"/>
                  </a:lnTo>
                  <a:lnTo>
                    <a:pt x="343" y="82"/>
                  </a:lnTo>
                  <a:lnTo>
                    <a:pt x="343" y="90"/>
                  </a:lnTo>
                  <a:lnTo>
                    <a:pt x="343" y="101"/>
                  </a:lnTo>
                  <a:lnTo>
                    <a:pt x="345" y="104"/>
                  </a:lnTo>
                  <a:lnTo>
                    <a:pt x="345" y="111"/>
                  </a:lnTo>
                  <a:lnTo>
                    <a:pt x="343" y="118"/>
                  </a:lnTo>
                  <a:lnTo>
                    <a:pt x="343" y="118"/>
                  </a:lnTo>
                  <a:lnTo>
                    <a:pt x="343" y="120"/>
                  </a:lnTo>
                  <a:lnTo>
                    <a:pt x="343" y="120"/>
                  </a:lnTo>
                  <a:lnTo>
                    <a:pt x="343" y="120"/>
                  </a:lnTo>
                  <a:lnTo>
                    <a:pt x="341" y="123"/>
                  </a:lnTo>
                  <a:lnTo>
                    <a:pt x="338" y="123"/>
                  </a:lnTo>
                  <a:lnTo>
                    <a:pt x="338" y="123"/>
                  </a:lnTo>
                  <a:lnTo>
                    <a:pt x="336" y="130"/>
                  </a:lnTo>
                  <a:lnTo>
                    <a:pt x="336" y="130"/>
                  </a:lnTo>
                  <a:lnTo>
                    <a:pt x="336" y="130"/>
                  </a:lnTo>
                  <a:lnTo>
                    <a:pt x="336" y="132"/>
                  </a:lnTo>
                  <a:lnTo>
                    <a:pt x="336" y="132"/>
                  </a:lnTo>
                  <a:lnTo>
                    <a:pt x="334" y="135"/>
                  </a:lnTo>
                  <a:lnTo>
                    <a:pt x="334" y="137"/>
                  </a:lnTo>
                  <a:lnTo>
                    <a:pt x="334" y="137"/>
                  </a:lnTo>
                  <a:lnTo>
                    <a:pt x="334" y="139"/>
                  </a:lnTo>
                  <a:lnTo>
                    <a:pt x="331" y="142"/>
                  </a:lnTo>
                  <a:lnTo>
                    <a:pt x="326" y="149"/>
                  </a:lnTo>
                  <a:lnTo>
                    <a:pt x="326" y="149"/>
                  </a:lnTo>
                  <a:lnTo>
                    <a:pt x="326" y="149"/>
                  </a:lnTo>
                  <a:lnTo>
                    <a:pt x="324" y="153"/>
                  </a:lnTo>
                  <a:lnTo>
                    <a:pt x="322" y="153"/>
                  </a:lnTo>
                  <a:lnTo>
                    <a:pt x="322" y="153"/>
                  </a:lnTo>
                  <a:lnTo>
                    <a:pt x="322" y="158"/>
                  </a:lnTo>
                  <a:lnTo>
                    <a:pt x="322" y="158"/>
                  </a:lnTo>
                  <a:lnTo>
                    <a:pt x="322" y="161"/>
                  </a:lnTo>
                  <a:lnTo>
                    <a:pt x="319" y="161"/>
                  </a:lnTo>
                  <a:lnTo>
                    <a:pt x="319" y="163"/>
                  </a:lnTo>
                  <a:lnTo>
                    <a:pt x="319" y="163"/>
                  </a:lnTo>
                  <a:lnTo>
                    <a:pt x="319" y="163"/>
                  </a:lnTo>
                  <a:lnTo>
                    <a:pt x="317" y="163"/>
                  </a:lnTo>
                  <a:lnTo>
                    <a:pt x="317" y="165"/>
                  </a:lnTo>
                  <a:lnTo>
                    <a:pt x="317" y="165"/>
                  </a:lnTo>
                  <a:lnTo>
                    <a:pt x="315" y="172"/>
                  </a:lnTo>
                  <a:lnTo>
                    <a:pt x="315" y="172"/>
                  </a:lnTo>
                  <a:lnTo>
                    <a:pt x="315" y="175"/>
                  </a:lnTo>
                  <a:lnTo>
                    <a:pt x="315" y="175"/>
                  </a:lnTo>
                  <a:lnTo>
                    <a:pt x="315" y="182"/>
                  </a:lnTo>
                  <a:lnTo>
                    <a:pt x="315" y="184"/>
                  </a:lnTo>
                  <a:lnTo>
                    <a:pt x="315" y="184"/>
                  </a:lnTo>
                  <a:lnTo>
                    <a:pt x="315" y="184"/>
                  </a:lnTo>
                  <a:lnTo>
                    <a:pt x="315" y="187"/>
                  </a:lnTo>
                  <a:lnTo>
                    <a:pt x="315" y="187"/>
                  </a:lnTo>
                  <a:lnTo>
                    <a:pt x="315" y="203"/>
                  </a:lnTo>
                  <a:lnTo>
                    <a:pt x="315" y="203"/>
                  </a:lnTo>
                  <a:lnTo>
                    <a:pt x="312" y="210"/>
                  </a:lnTo>
                  <a:lnTo>
                    <a:pt x="310" y="213"/>
                  </a:lnTo>
                  <a:lnTo>
                    <a:pt x="310" y="215"/>
                  </a:lnTo>
                  <a:lnTo>
                    <a:pt x="307" y="220"/>
                  </a:lnTo>
                  <a:lnTo>
                    <a:pt x="307" y="222"/>
                  </a:lnTo>
                  <a:lnTo>
                    <a:pt x="307" y="224"/>
                  </a:lnTo>
                  <a:lnTo>
                    <a:pt x="305" y="227"/>
                  </a:lnTo>
                  <a:lnTo>
                    <a:pt x="305" y="229"/>
                  </a:lnTo>
                  <a:lnTo>
                    <a:pt x="303" y="232"/>
                  </a:lnTo>
                  <a:lnTo>
                    <a:pt x="303" y="232"/>
                  </a:lnTo>
                  <a:lnTo>
                    <a:pt x="303" y="236"/>
                  </a:lnTo>
                  <a:lnTo>
                    <a:pt x="303" y="241"/>
                  </a:lnTo>
                  <a:lnTo>
                    <a:pt x="305" y="248"/>
                  </a:lnTo>
                  <a:lnTo>
                    <a:pt x="305" y="248"/>
                  </a:lnTo>
                  <a:lnTo>
                    <a:pt x="305" y="253"/>
                  </a:lnTo>
                  <a:lnTo>
                    <a:pt x="305" y="255"/>
                  </a:lnTo>
                  <a:lnTo>
                    <a:pt x="305" y="255"/>
                  </a:lnTo>
                  <a:lnTo>
                    <a:pt x="305" y="258"/>
                  </a:lnTo>
                  <a:lnTo>
                    <a:pt x="307" y="258"/>
                  </a:lnTo>
                  <a:lnTo>
                    <a:pt x="307" y="260"/>
                  </a:lnTo>
                  <a:lnTo>
                    <a:pt x="307" y="260"/>
                  </a:lnTo>
                  <a:lnTo>
                    <a:pt x="307" y="262"/>
                  </a:lnTo>
                  <a:lnTo>
                    <a:pt x="307" y="267"/>
                  </a:lnTo>
                  <a:lnTo>
                    <a:pt x="307" y="267"/>
                  </a:lnTo>
                  <a:lnTo>
                    <a:pt x="303" y="274"/>
                  </a:lnTo>
                  <a:lnTo>
                    <a:pt x="298" y="286"/>
                  </a:lnTo>
                  <a:lnTo>
                    <a:pt x="298" y="286"/>
                  </a:lnTo>
                  <a:lnTo>
                    <a:pt x="296" y="298"/>
                  </a:lnTo>
                  <a:lnTo>
                    <a:pt x="296" y="298"/>
                  </a:lnTo>
                  <a:lnTo>
                    <a:pt x="296" y="300"/>
                  </a:lnTo>
                  <a:lnTo>
                    <a:pt x="296" y="305"/>
                  </a:lnTo>
                  <a:lnTo>
                    <a:pt x="298" y="314"/>
                  </a:lnTo>
                  <a:lnTo>
                    <a:pt x="296" y="314"/>
                  </a:lnTo>
                  <a:lnTo>
                    <a:pt x="296" y="317"/>
                  </a:lnTo>
                  <a:lnTo>
                    <a:pt x="293" y="319"/>
                  </a:lnTo>
                  <a:lnTo>
                    <a:pt x="293" y="319"/>
                  </a:lnTo>
                  <a:lnTo>
                    <a:pt x="291" y="319"/>
                  </a:lnTo>
                  <a:lnTo>
                    <a:pt x="291" y="322"/>
                  </a:lnTo>
                  <a:lnTo>
                    <a:pt x="291" y="322"/>
                  </a:lnTo>
                  <a:lnTo>
                    <a:pt x="291" y="322"/>
                  </a:lnTo>
                  <a:lnTo>
                    <a:pt x="291" y="322"/>
                  </a:lnTo>
                  <a:lnTo>
                    <a:pt x="291" y="322"/>
                  </a:lnTo>
                  <a:lnTo>
                    <a:pt x="289" y="324"/>
                  </a:lnTo>
                  <a:lnTo>
                    <a:pt x="286" y="326"/>
                  </a:lnTo>
                  <a:lnTo>
                    <a:pt x="279" y="336"/>
                  </a:lnTo>
                  <a:lnTo>
                    <a:pt x="277" y="336"/>
                  </a:lnTo>
                  <a:lnTo>
                    <a:pt x="277" y="338"/>
                  </a:lnTo>
                  <a:lnTo>
                    <a:pt x="277" y="338"/>
                  </a:lnTo>
                  <a:lnTo>
                    <a:pt x="274" y="338"/>
                  </a:lnTo>
                  <a:lnTo>
                    <a:pt x="274" y="338"/>
                  </a:lnTo>
                  <a:lnTo>
                    <a:pt x="274" y="340"/>
                  </a:lnTo>
                  <a:lnTo>
                    <a:pt x="272" y="340"/>
                  </a:lnTo>
                  <a:lnTo>
                    <a:pt x="270" y="340"/>
                  </a:lnTo>
                  <a:lnTo>
                    <a:pt x="267" y="343"/>
                  </a:lnTo>
                  <a:lnTo>
                    <a:pt x="267" y="343"/>
                  </a:lnTo>
                  <a:lnTo>
                    <a:pt x="263" y="343"/>
                  </a:lnTo>
                  <a:lnTo>
                    <a:pt x="260" y="345"/>
                  </a:lnTo>
                  <a:lnTo>
                    <a:pt x="258" y="345"/>
                  </a:lnTo>
                  <a:lnTo>
                    <a:pt x="258" y="345"/>
                  </a:lnTo>
                  <a:lnTo>
                    <a:pt x="258" y="345"/>
                  </a:lnTo>
                  <a:lnTo>
                    <a:pt x="258" y="345"/>
                  </a:lnTo>
                  <a:lnTo>
                    <a:pt x="258" y="345"/>
                  </a:lnTo>
                  <a:lnTo>
                    <a:pt x="255" y="348"/>
                  </a:lnTo>
                  <a:lnTo>
                    <a:pt x="253" y="350"/>
                  </a:lnTo>
                  <a:lnTo>
                    <a:pt x="253" y="350"/>
                  </a:lnTo>
                  <a:lnTo>
                    <a:pt x="251" y="352"/>
                  </a:lnTo>
                  <a:lnTo>
                    <a:pt x="248" y="355"/>
                  </a:lnTo>
                  <a:lnTo>
                    <a:pt x="248" y="355"/>
                  </a:lnTo>
                  <a:lnTo>
                    <a:pt x="248" y="355"/>
                  </a:lnTo>
                  <a:lnTo>
                    <a:pt x="248" y="355"/>
                  </a:lnTo>
                  <a:lnTo>
                    <a:pt x="246" y="357"/>
                  </a:lnTo>
                  <a:lnTo>
                    <a:pt x="246" y="359"/>
                  </a:lnTo>
                  <a:lnTo>
                    <a:pt x="244" y="362"/>
                  </a:lnTo>
                  <a:lnTo>
                    <a:pt x="241" y="364"/>
                  </a:lnTo>
                  <a:lnTo>
                    <a:pt x="241" y="366"/>
                  </a:lnTo>
                  <a:lnTo>
                    <a:pt x="239" y="369"/>
                  </a:lnTo>
                  <a:lnTo>
                    <a:pt x="239" y="371"/>
                  </a:lnTo>
                  <a:lnTo>
                    <a:pt x="237" y="374"/>
                  </a:lnTo>
                  <a:lnTo>
                    <a:pt x="237" y="374"/>
                  </a:lnTo>
                  <a:lnTo>
                    <a:pt x="237" y="374"/>
                  </a:lnTo>
                  <a:lnTo>
                    <a:pt x="237" y="376"/>
                  </a:lnTo>
                  <a:lnTo>
                    <a:pt x="237" y="376"/>
                  </a:lnTo>
                  <a:lnTo>
                    <a:pt x="237" y="378"/>
                  </a:lnTo>
                  <a:lnTo>
                    <a:pt x="237" y="381"/>
                  </a:lnTo>
                  <a:lnTo>
                    <a:pt x="232" y="385"/>
                  </a:lnTo>
                  <a:lnTo>
                    <a:pt x="232" y="385"/>
                  </a:lnTo>
                  <a:lnTo>
                    <a:pt x="232" y="385"/>
                  </a:lnTo>
                  <a:lnTo>
                    <a:pt x="232" y="388"/>
                  </a:lnTo>
                  <a:lnTo>
                    <a:pt x="232" y="388"/>
                  </a:lnTo>
                  <a:lnTo>
                    <a:pt x="229" y="388"/>
                  </a:lnTo>
                  <a:lnTo>
                    <a:pt x="229" y="388"/>
                  </a:lnTo>
                  <a:lnTo>
                    <a:pt x="229" y="388"/>
                  </a:lnTo>
                  <a:lnTo>
                    <a:pt x="227" y="388"/>
                  </a:lnTo>
                  <a:lnTo>
                    <a:pt x="227" y="390"/>
                  </a:lnTo>
                  <a:lnTo>
                    <a:pt x="225" y="393"/>
                  </a:lnTo>
                  <a:lnTo>
                    <a:pt x="222" y="395"/>
                  </a:lnTo>
                  <a:lnTo>
                    <a:pt x="218" y="397"/>
                  </a:lnTo>
                  <a:lnTo>
                    <a:pt x="218" y="397"/>
                  </a:lnTo>
                  <a:lnTo>
                    <a:pt x="215" y="400"/>
                  </a:lnTo>
                  <a:lnTo>
                    <a:pt x="215" y="402"/>
                  </a:lnTo>
                  <a:lnTo>
                    <a:pt x="213" y="402"/>
                  </a:lnTo>
                  <a:lnTo>
                    <a:pt x="213" y="404"/>
                  </a:lnTo>
                  <a:lnTo>
                    <a:pt x="213" y="404"/>
                  </a:lnTo>
                  <a:lnTo>
                    <a:pt x="213" y="404"/>
                  </a:lnTo>
                  <a:lnTo>
                    <a:pt x="213" y="407"/>
                  </a:lnTo>
                  <a:lnTo>
                    <a:pt x="213" y="409"/>
                  </a:lnTo>
                  <a:lnTo>
                    <a:pt x="213" y="409"/>
                  </a:lnTo>
                  <a:lnTo>
                    <a:pt x="213" y="409"/>
                  </a:lnTo>
                  <a:lnTo>
                    <a:pt x="213" y="411"/>
                  </a:lnTo>
                  <a:lnTo>
                    <a:pt x="213" y="411"/>
                  </a:lnTo>
                  <a:lnTo>
                    <a:pt x="213" y="411"/>
                  </a:lnTo>
                  <a:lnTo>
                    <a:pt x="213" y="414"/>
                  </a:lnTo>
                  <a:lnTo>
                    <a:pt x="215" y="426"/>
                  </a:lnTo>
                  <a:lnTo>
                    <a:pt x="215" y="435"/>
                  </a:lnTo>
                  <a:lnTo>
                    <a:pt x="213" y="437"/>
                  </a:lnTo>
                  <a:lnTo>
                    <a:pt x="213" y="440"/>
                  </a:lnTo>
                  <a:lnTo>
                    <a:pt x="213" y="440"/>
                  </a:lnTo>
                  <a:lnTo>
                    <a:pt x="213" y="442"/>
                  </a:lnTo>
                  <a:lnTo>
                    <a:pt x="213" y="445"/>
                  </a:lnTo>
                  <a:lnTo>
                    <a:pt x="213" y="447"/>
                  </a:lnTo>
                  <a:lnTo>
                    <a:pt x="213" y="449"/>
                  </a:lnTo>
                  <a:lnTo>
                    <a:pt x="213" y="454"/>
                  </a:lnTo>
                  <a:lnTo>
                    <a:pt x="213" y="454"/>
                  </a:lnTo>
                  <a:lnTo>
                    <a:pt x="215" y="454"/>
                  </a:lnTo>
                  <a:lnTo>
                    <a:pt x="215" y="456"/>
                  </a:lnTo>
                  <a:lnTo>
                    <a:pt x="213" y="459"/>
                  </a:lnTo>
                  <a:lnTo>
                    <a:pt x="215" y="459"/>
                  </a:lnTo>
                  <a:lnTo>
                    <a:pt x="215" y="461"/>
                  </a:lnTo>
                  <a:lnTo>
                    <a:pt x="215" y="461"/>
                  </a:lnTo>
                  <a:lnTo>
                    <a:pt x="215" y="461"/>
                  </a:lnTo>
                  <a:lnTo>
                    <a:pt x="215" y="464"/>
                  </a:lnTo>
                  <a:lnTo>
                    <a:pt x="215" y="464"/>
                  </a:lnTo>
                  <a:lnTo>
                    <a:pt x="215" y="466"/>
                  </a:lnTo>
                  <a:lnTo>
                    <a:pt x="213" y="471"/>
                  </a:lnTo>
                  <a:lnTo>
                    <a:pt x="210" y="473"/>
                  </a:lnTo>
                  <a:lnTo>
                    <a:pt x="210" y="475"/>
                  </a:lnTo>
                  <a:lnTo>
                    <a:pt x="206" y="480"/>
                  </a:lnTo>
                  <a:lnTo>
                    <a:pt x="203" y="482"/>
                  </a:lnTo>
                  <a:lnTo>
                    <a:pt x="203" y="485"/>
                  </a:lnTo>
                  <a:lnTo>
                    <a:pt x="203" y="485"/>
                  </a:lnTo>
                  <a:lnTo>
                    <a:pt x="201" y="487"/>
                  </a:lnTo>
                  <a:lnTo>
                    <a:pt x="201" y="490"/>
                  </a:lnTo>
                  <a:lnTo>
                    <a:pt x="201" y="492"/>
                  </a:lnTo>
                  <a:lnTo>
                    <a:pt x="199" y="492"/>
                  </a:lnTo>
                  <a:lnTo>
                    <a:pt x="199" y="494"/>
                  </a:lnTo>
                  <a:lnTo>
                    <a:pt x="199" y="497"/>
                  </a:lnTo>
                  <a:lnTo>
                    <a:pt x="196" y="497"/>
                  </a:lnTo>
                  <a:lnTo>
                    <a:pt x="196" y="497"/>
                  </a:lnTo>
                  <a:lnTo>
                    <a:pt x="194" y="499"/>
                  </a:lnTo>
                  <a:lnTo>
                    <a:pt x="192" y="499"/>
                  </a:lnTo>
                  <a:lnTo>
                    <a:pt x="189" y="499"/>
                  </a:lnTo>
                  <a:lnTo>
                    <a:pt x="180" y="501"/>
                  </a:lnTo>
                  <a:lnTo>
                    <a:pt x="180" y="501"/>
                  </a:lnTo>
                  <a:lnTo>
                    <a:pt x="177" y="501"/>
                  </a:lnTo>
                  <a:lnTo>
                    <a:pt x="177" y="504"/>
                  </a:lnTo>
                  <a:lnTo>
                    <a:pt x="177" y="508"/>
                  </a:lnTo>
                  <a:lnTo>
                    <a:pt x="175" y="508"/>
                  </a:lnTo>
                  <a:lnTo>
                    <a:pt x="175" y="511"/>
                  </a:lnTo>
                  <a:lnTo>
                    <a:pt x="175" y="511"/>
                  </a:lnTo>
                  <a:lnTo>
                    <a:pt x="175" y="511"/>
                  </a:lnTo>
                  <a:lnTo>
                    <a:pt x="173" y="511"/>
                  </a:lnTo>
                  <a:lnTo>
                    <a:pt x="170" y="513"/>
                  </a:lnTo>
                  <a:lnTo>
                    <a:pt x="166" y="516"/>
                  </a:lnTo>
                  <a:lnTo>
                    <a:pt x="163" y="516"/>
                  </a:lnTo>
                  <a:lnTo>
                    <a:pt x="163" y="516"/>
                  </a:lnTo>
                  <a:lnTo>
                    <a:pt x="161" y="518"/>
                  </a:lnTo>
                  <a:lnTo>
                    <a:pt x="161" y="518"/>
                  </a:lnTo>
                  <a:lnTo>
                    <a:pt x="161" y="518"/>
                  </a:lnTo>
                  <a:lnTo>
                    <a:pt x="158" y="523"/>
                  </a:lnTo>
                  <a:lnTo>
                    <a:pt x="156" y="525"/>
                  </a:lnTo>
                  <a:lnTo>
                    <a:pt x="154" y="527"/>
                  </a:lnTo>
                  <a:lnTo>
                    <a:pt x="151" y="527"/>
                  </a:lnTo>
                  <a:lnTo>
                    <a:pt x="151" y="530"/>
                  </a:lnTo>
                  <a:lnTo>
                    <a:pt x="151" y="530"/>
                  </a:lnTo>
                  <a:lnTo>
                    <a:pt x="147" y="535"/>
                  </a:lnTo>
                  <a:lnTo>
                    <a:pt x="142" y="542"/>
                  </a:lnTo>
                  <a:lnTo>
                    <a:pt x="142" y="542"/>
                  </a:lnTo>
                  <a:lnTo>
                    <a:pt x="142" y="542"/>
                  </a:lnTo>
                  <a:lnTo>
                    <a:pt x="139" y="544"/>
                  </a:lnTo>
                  <a:lnTo>
                    <a:pt x="137" y="544"/>
                  </a:lnTo>
                  <a:lnTo>
                    <a:pt x="135" y="546"/>
                  </a:lnTo>
                  <a:lnTo>
                    <a:pt x="132" y="546"/>
                  </a:lnTo>
                  <a:lnTo>
                    <a:pt x="130" y="546"/>
                  </a:lnTo>
                  <a:lnTo>
                    <a:pt x="130" y="546"/>
                  </a:lnTo>
                  <a:lnTo>
                    <a:pt x="128" y="546"/>
                  </a:lnTo>
                  <a:lnTo>
                    <a:pt x="128" y="546"/>
                  </a:lnTo>
                  <a:lnTo>
                    <a:pt x="128" y="546"/>
                  </a:lnTo>
                  <a:lnTo>
                    <a:pt x="128" y="544"/>
                  </a:lnTo>
                  <a:lnTo>
                    <a:pt x="128" y="544"/>
                  </a:lnTo>
                  <a:lnTo>
                    <a:pt x="125" y="544"/>
                  </a:lnTo>
                  <a:lnTo>
                    <a:pt x="125" y="544"/>
                  </a:lnTo>
                  <a:lnTo>
                    <a:pt x="125" y="544"/>
                  </a:lnTo>
                  <a:lnTo>
                    <a:pt x="125" y="544"/>
                  </a:lnTo>
                  <a:lnTo>
                    <a:pt x="123" y="544"/>
                  </a:lnTo>
                  <a:lnTo>
                    <a:pt x="123" y="544"/>
                  </a:lnTo>
                  <a:lnTo>
                    <a:pt x="121" y="544"/>
                  </a:lnTo>
                  <a:lnTo>
                    <a:pt x="121" y="546"/>
                  </a:lnTo>
                  <a:lnTo>
                    <a:pt x="121" y="546"/>
                  </a:lnTo>
                  <a:lnTo>
                    <a:pt x="118" y="546"/>
                  </a:lnTo>
                  <a:lnTo>
                    <a:pt x="118" y="546"/>
                  </a:lnTo>
                  <a:lnTo>
                    <a:pt x="118" y="544"/>
                  </a:lnTo>
                  <a:lnTo>
                    <a:pt x="118" y="542"/>
                  </a:lnTo>
                  <a:lnTo>
                    <a:pt x="118" y="539"/>
                  </a:lnTo>
                  <a:lnTo>
                    <a:pt x="118" y="539"/>
                  </a:lnTo>
                  <a:lnTo>
                    <a:pt x="118" y="539"/>
                  </a:lnTo>
                  <a:lnTo>
                    <a:pt x="118" y="539"/>
                  </a:lnTo>
                  <a:lnTo>
                    <a:pt x="118" y="537"/>
                  </a:lnTo>
                  <a:lnTo>
                    <a:pt x="118" y="537"/>
                  </a:lnTo>
                  <a:lnTo>
                    <a:pt x="118" y="537"/>
                  </a:lnTo>
                  <a:lnTo>
                    <a:pt x="118" y="535"/>
                  </a:lnTo>
                  <a:lnTo>
                    <a:pt x="118" y="535"/>
                  </a:lnTo>
                  <a:lnTo>
                    <a:pt x="116" y="535"/>
                  </a:lnTo>
                  <a:lnTo>
                    <a:pt x="116" y="532"/>
                  </a:lnTo>
                  <a:lnTo>
                    <a:pt x="116" y="530"/>
                  </a:lnTo>
                  <a:lnTo>
                    <a:pt x="116" y="530"/>
                  </a:lnTo>
                  <a:lnTo>
                    <a:pt x="116" y="530"/>
                  </a:lnTo>
                  <a:lnTo>
                    <a:pt x="116" y="527"/>
                  </a:lnTo>
                  <a:lnTo>
                    <a:pt x="116" y="527"/>
                  </a:lnTo>
                  <a:lnTo>
                    <a:pt x="118" y="527"/>
                  </a:lnTo>
                  <a:lnTo>
                    <a:pt x="118" y="525"/>
                  </a:lnTo>
                  <a:lnTo>
                    <a:pt x="121" y="525"/>
                  </a:lnTo>
                  <a:lnTo>
                    <a:pt x="121" y="525"/>
                  </a:lnTo>
                  <a:lnTo>
                    <a:pt x="121" y="523"/>
                  </a:lnTo>
                  <a:lnTo>
                    <a:pt x="121" y="523"/>
                  </a:lnTo>
                  <a:lnTo>
                    <a:pt x="121" y="523"/>
                  </a:lnTo>
                  <a:lnTo>
                    <a:pt x="121" y="520"/>
                  </a:lnTo>
                  <a:lnTo>
                    <a:pt x="118" y="520"/>
                  </a:lnTo>
                  <a:lnTo>
                    <a:pt x="118" y="518"/>
                  </a:lnTo>
                  <a:lnTo>
                    <a:pt x="118" y="518"/>
                  </a:lnTo>
                  <a:lnTo>
                    <a:pt x="118" y="518"/>
                  </a:lnTo>
                  <a:lnTo>
                    <a:pt x="118" y="516"/>
                  </a:lnTo>
                  <a:lnTo>
                    <a:pt x="118" y="516"/>
                  </a:lnTo>
                  <a:lnTo>
                    <a:pt x="118" y="516"/>
                  </a:lnTo>
                  <a:lnTo>
                    <a:pt x="118" y="516"/>
                  </a:lnTo>
                  <a:lnTo>
                    <a:pt x="118" y="513"/>
                  </a:lnTo>
                  <a:lnTo>
                    <a:pt x="118" y="513"/>
                  </a:lnTo>
                  <a:lnTo>
                    <a:pt x="116" y="513"/>
                  </a:lnTo>
                  <a:lnTo>
                    <a:pt x="113" y="516"/>
                  </a:lnTo>
                  <a:lnTo>
                    <a:pt x="111" y="516"/>
                  </a:lnTo>
                  <a:lnTo>
                    <a:pt x="111" y="516"/>
                  </a:lnTo>
                  <a:lnTo>
                    <a:pt x="109" y="518"/>
                  </a:lnTo>
                  <a:lnTo>
                    <a:pt x="106" y="520"/>
                  </a:lnTo>
                  <a:lnTo>
                    <a:pt x="104" y="520"/>
                  </a:lnTo>
                  <a:lnTo>
                    <a:pt x="99" y="520"/>
                  </a:lnTo>
                  <a:lnTo>
                    <a:pt x="97" y="520"/>
                  </a:lnTo>
                  <a:lnTo>
                    <a:pt x="97" y="523"/>
                  </a:lnTo>
                  <a:lnTo>
                    <a:pt x="97" y="523"/>
                  </a:lnTo>
                  <a:lnTo>
                    <a:pt x="97" y="523"/>
                  </a:lnTo>
                  <a:lnTo>
                    <a:pt x="95" y="525"/>
                  </a:lnTo>
                  <a:lnTo>
                    <a:pt x="95" y="525"/>
                  </a:lnTo>
                  <a:lnTo>
                    <a:pt x="95" y="525"/>
                  </a:lnTo>
                  <a:lnTo>
                    <a:pt x="92" y="525"/>
                  </a:lnTo>
                  <a:lnTo>
                    <a:pt x="92" y="525"/>
                  </a:lnTo>
                  <a:lnTo>
                    <a:pt x="92" y="525"/>
                  </a:lnTo>
                  <a:lnTo>
                    <a:pt x="90" y="525"/>
                  </a:lnTo>
                  <a:lnTo>
                    <a:pt x="90" y="525"/>
                  </a:lnTo>
                  <a:lnTo>
                    <a:pt x="90" y="525"/>
                  </a:lnTo>
                  <a:lnTo>
                    <a:pt x="87" y="523"/>
                  </a:lnTo>
                  <a:lnTo>
                    <a:pt x="87" y="523"/>
                  </a:lnTo>
                  <a:lnTo>
                    <a:pt x="87" y="523"/>
                  </a:lnTo>
                  <a:lnTo>
                    <a:pt x="85" y="523"/>
                  </a:lnTo>
                  <a:lnTo>
                    <a:pt x="83" y="523"/>
                  </a:lnTo>
                  <a:lnTo>
                    <a:pt x="80" y="523"/>
                  </a:lnTo>
                  <a:lnTo>
                    <a:pt x="80" y="525"/>
                  </a:lnTo>
                  <a:lnTo>
                    <a:pt x="83" y="530"/>
                  </a:lnTo>
                  <a:lnTo>
                    <a:pt x="80" y="530"/>
                  </a:lnTo>
                  <a:lnTo>
                    <a:pt x="80" y="532"/>
                  </a:lnTo>
                  <a:lnTo>
                    <a:pt x="80" y="535"/>
                  </a:lnTo>
                  <a:lnTo>
                    <a:pt x="80" y="535"/>
                  </a:lnTo>
                  <a:lnTo>
                    <a:pt x="80" y="537"/>
                  </a:lnTo>
                  <a:lnTo>
                    <a:pt x="80" y="537"/>
                  </a:lnTo>
                  <a:lnTo>
                    <a:pt x="80" y="537"/>
                  </a:lnTo>
                  <a:lnTo>
                    <a:pt x="80" y="537"/>
                  </a:lnTo>
                  <a:lnTo>
                    <a:pt x="80" y="537"/>
                  </a:lnTo>
                  <a:lnTo>
                    <a:pt x="80" y="537"/>
                  </a:lnTo>
                  <a:lnTo>
                    <a:pt x="80" y="539"/>
                  </a:lnTo>
                  <a:lnTo>
                    <a:pt x="78" y="539"/>
                  </a:lnTo>
                  <a:lnTo>
                    <a:pt x="78" y="537"/>
                  </a:lnTo>
                  <a:lnTo>
                    <a:pt x="78" y="537"/>
                  </a:lnTo>
                  <a:lnTo>
                    <a:pt x="76" y="539"/>
                  </a:lnTo>
                  <a:lnTo>
                    <a:pt x="76" y="542"/>
                  </a:lnTo>
                  <a:lnTo>
                    <a:pt x="73" y="542"/>
                  </a:lnTo>
                  <a:lnTo>
                    <a:pt x="73" y="542"/>
                  </a:lnTo>
                  <a:lnTo>
                    <a:pt x="73" y="542"/>
                  </a:lnTo>
                  <a:lnTo>
                    <a:pt x="71" y="539"/>
                  </a:lnTo>
                  <a:lnTo>
                    <a:pt x="71" y="539"/>
                  </a:lnTo>
                  <a:lnTo>
                    <a:pt x="71" y="539"/>
                  </a:lnTo>
                  <a:lnTo>
                    <a:pt x="69" y="539"/>
                  </a:lnTo>
                  <a:lnTo>
                    <a:pt x="69" y="542"/>
                  </a:lnTo>
                  <a:lnTo>
                    <a:pt x="69" y="542"/>
                  </a:lnTo>
                  <a:lnTo>
                    <a:pt x="69" y="542"/>
                  </a:lnTo>
                  <a:lnTo>
                    <a:pt x="69" y="542"/>
                  </a:lnTo>
                  <a:lnTo>
                    <a:pt x="66" y="544"/>
                  </a:lnTo>
                  <a:lnTo>
                    <a:pt x="64" y="546"/>
                  </a:lnTo>
                  <a:lnTo>
                    <a:pt x="64" y="546"/>
                  </a:lnTo>
                  <a:lnTo>
                    <a:pt x="64" y="544"/>
                  </a:lnTo>
                  <a:lnTo>
                    <a:pt x="61" y="542"/>
                  </a:lnTo>
                  <a:lnTo>
                    <a:pt x="61" y="542"/>
                  </a:lnTo>
                  <a:lnTo>
                    <a:pt x="61" y="542"/>
                  </a:lnTo>
                  <a:lnTo>
                    <a:pt x="61" y="542"/>
                  </a:lnTo>
                  <a:lnTo>
                    <a:pt x="57" y="539"/>
                  </a:lnTo>
                  <a:lnTo>
                    <a:pt x="57" y="539"/>
                  </a:lnTo>
                  <a:lnTo>
                    <a:pt x="54" y="537"/>
                  </a:lnTo>
                  <a:lnTo>
                    <a:pt x="52" y="535"/>
                  </a:lnTo>
                  <a:lnTo>
                    <a:pt x="52" y="535"/>
                  </a:lnTo>
                  <a:lnTo>
                    <a:pt x="52" y="535"/>
                  </a:lnTo>
                  <a:lnTo>
                    <a:pt x="50" y="532"/>
                  </a:lnTo>
                  <a:lnTo>
                    <a:pt x="50" y="532"/>
                  </a:lnTo>
                  <a:lnTo>
                    <a:pt x="50" y="530"/>
                  </a:lnTo>
                  <a:lnTo>
                    <a:pt x="47" y="530"/>
                  </a:lnTo>
                  <a:lnTo>
                    <a:pt x="47" y="532"/>
                  </a:lnTo>
                  <a:lnTo>
                    <a:pt x="47" y="532"/>
                  </a:lnTo>
                  <a:lnTo>
                    <a:pt x="47" y="535"/>
                  </a:lnTo>
                  <a:lnTo>
                    <a:pt x="45" y="535"/>
                  </a:lnTo>
                  <a:lnTo>
                    <a:pt x="33" y="537"/>
                  </a:lnTo>
                  <a:lnTo>
                    <a:pt x="33" y="539"/>
                  </a:lnTo>
                  <a:lnTo>
                    <a:pt x="31" y="539"/>
                  </a:lnTo>
                  <a:lnTo>
                    <a:pt x="31" y="542"/>
                  </a:lnTo>
                  <a:lnTo>
                    <a:pt x="31" y="542"/>
                  </a:lnTo>
                  <a:lnTo>
                    <a:pt x="31" y="544"/>
                  </a:lnTo>
                  <a:lnTo>
                    <a:pt x="31" y="544"/>
                  </a:lnTo>
                  <a:lnTo>
                    <a:pt x="28" y="544"/>
                  </a:lnTo>
                  <a:lnTo>
                    <a:pt x="26" y="546"/>
                  </a:lnTo>
                  <a:lnTo>
                    <a:pt x="26" y="546"/>
                  </a:lnTo>
                  <a:lnTo>
                    <a:pt x="26" y="549"/>
                  </a:lnTo>
                  <a:lnTo>
                    <a:pt x="26" y="549"/>
                  </a:lnTo>
                  <a:lnTo>
                    <a:pt x="24" y="549"/>
                  </a:lnTo>
                  <a:lnTo>
                    <a:pt x="24" y="549"/>
                  </a:lnTo>
                  <a:lnTo>
                    <a:pt x="21" y="549"/>
                  </a:lnTo>
                  <a:lnTo>
                    <a:pt x="21" y="551"/>
                  </a:lnTo>
                  <a:lnTo>
                    <a:pt x="21" y="553"/>
                  </a:lnTo>
                  <a:lnTo>
                    <a:pt x="19" y="553"/>
                  </a:lnTo>
                  <a:lnTo>
                    <a:pt x="14" y="556"/>
                  </a:lnTo>
                  <a:lnTo>
                    <a:pt x="14" y="556"/>
                  </a:lnTo>
                  <a:lnTo>
                    <a:pt x="14" y="556"/>
                  </a:lnTo>
                  <a:lnTo>
                    <a:pt x="14" y="556"/>
                  </a:lnTo>
                  <a:lnTo>
                    <a:pt x="14" y="556"/>
                  </a:lnTo>
                  <a:lnTo>
                    <a:pt x="14" y="556"/>
                  </a:lnTo>
                  <a:lnTo>
                    <a:pt x="14" y="556"/>
                  </a:lnTo>
                  <a:lnTo>
                    <a:pt x="14" y="558"/>
                  </a:lnTo>
                  <a:lnTo>
                    <a:pt x="14" y="558"/>
                  </a:lnTo>
                  <a:lnTo>
                    <a:pt x="16" y="558"/>
                  </a:lnTo>
                  <a:lnTo>
                    <a:pt x="16" y="558"/>
                  </a:lnTo>
                  <a:lnTo>
                    <a:pt x="19" y="561"/>
                  </a:lnTo>
                  <a:lnTo>
                    <a:pt x="19" y="565"/>
                  </a:lnTo>
                  <a:lnTo>
                    <a:pt x="16" y="570"/>
                  </a:lnTo>
                  <a:lnTo>
                    <a:pt x="16" y="577"/>
                  </a:lnTo>
                  <a:lnTo>
                    <a:pt x="16" y="582"/>
                  </a:lnTo>
                  <a:lnTo>
                    <a:pt x="16" y="587"/>
                  </a:lnTo>
                  <a:lnTo>
                    <a:pt x="16" y="591"/>
                  </a:lnTo>
                  <a:lnTo>
                    <a:pt x="12" y="591"/>
                  </a:lnTo>
                  <a:lnTo>
                    <a:pt x="7" y="591"/>
                  </a:lnTo>
                  <a:lnTo>
                    <a:pt x="2" y="591"/>
                  </a:lnTo>
                  <a:lnTo>
                    <a:pt x="0" y="594"/>
                  </a:lnTo>
                  <a:lnTo>
                    <a:pt x="2" y="596"/>
                  </a:lnTo>
                  <a:lnTo>
                    <a:pt x="5" y="598"/>
                  </a:lnTo>
                  <a:lnTo>
                    <a:pt x="7" y="601"/>
                  </a:lnTo>
                  <a:lnTo>
                    <a:pt x="9" y="603"/>
                  </a:lnTo>
                  <a:lnTo>
                    <a:pt x="9" y="603"/>
                  </a:lnTo>
                  <a:lnTo>
                    <a:pt x="9" y="603"/>
                  </a:lnTo>
                  <a:lnTo>
                    <a:pt x="9" y="603"/>
                  </a:lnTo>
                  <a:lnTo>
                    <a:pt x="9" y="603"/>
                  </a:lnTo>
                  <a:lnTo>
                    <a:pt x="9" y="606"/>
                  </a:lnTo>
                  <a:lnTo>
                    <a:pt x="12" y="606"/>
                  </a:lnTo>
                  <a:lnTo>
                    <a:pt x="12" y="606"/>
                  </a:lnTo>
                  <a:lnTo>
                    <a:pt x="12" y="606"/>
                  </a:lnTo>
                  <a:lnTo>
                    <a:pt x="12" y="606"/>
                  </a:lnTo>
                  <a:lnTo>
                    <a:pt x="12" y="606"/>
                  </a:lnTo>
                  <a:lnTo>
                    <a:pt x="14" y="606"/>
                  </a:lnTo>
                  <a:lnTo>
                    <a:pt x="14" y="606"/>
                  </a:lnTo>
                  <a:lnTo>
                    <a:pt x="14" y="606"/>
                  </a:lnTo>
                  <a:lnTo>
                    <a:pt x="14" y="606"/>
                  </a:lnTo>
                  <a:lnTo>
                    <a:pt x="14" y="608"/>
                  </a:lnTo>
                  <a:lnTo>
                    <a:pt x="12" y="608"/>
                  </a:lnTo>
                  <a:lnTo>
                    <a:pt x="12" y="608"/>
                  </a:lnTo>
                  <a:lnTo>
                    <a:pt x="14" y="608"/>
                  </a:lnTo>
                  <a:lnTo>
                    <a:pt x="14" y="608"/>
                  </a:lnTo>
                  <a:lnTo>
                    <a:pt x="19" y="608"/>
                  </a:lnTo>
                  <a:lnTo>
                    <a:pt x="21" y="606"/>
                  </a:lnTo>
                  <a:lnTo>
                    <a:pt x="26" y="606"/>
                  </a:lnTo>
                  <a:lnTo>
                    <a:pt x="28" y="606"/>
                  </a:lnTo>
                  <a:lnTo>
                    <a:pt x="28" y="603"/>
                  </a:lnTo>
                  <a:lnTo>
                    <a:pt x="28" y="601"/>
                  </a:lnTo>
                  <a:lnTo>
                    <a:pt x="31" y="598"/>
                  </a:lnTo>
                  <a:lnTo>
                    <a:pt x="31" y="598"/>
                  </a:lnTo>
                  <a:lnTo>
                    <a:pt x="31" y="598"/>
                  </a:lnTo>
                  <a:lnTo>
                    <a:pt x="33" y="598"/>
                  </a:lnTo>
                  <a:lnTo>
                    <a:pt x="33" y="596"/>
                  </a:lnTo>
                  <a:lnTo>
                    <a:pt x="35" y="596"/>
                  </a:lnTo>
                  <a:lnTo>
                    <a:pt x="38" y="596"/>
                  </a:lnTo>
                  <a:lnTo>
                    <a:pt x="40" y="596"/>
                  </a:lnTo>
                  <a:lnTo>
                    <a:pt x="40" y="596"/>
                  </a:lnTo>
                  <a:lnTo>
                    <a:pt x="42" y="596"/>
                  </a:lnTo>
                  <a:lnTo>
                    <a:pt x="42" y="596"/>
                  </a:lnTo>
                  <a:lnTo>
                    <a:pt x="45" y="598"/>
                  </a:lnTo>
                  <a:lnTo>
                    <a:pt x="47" y="598"/>
                  </a:lnTo>
                  <a:lnTo>
                    <a:pt x="47" y="598"/>
                  </a:lnTo>
                  <a:lnTo>
                    <a:pt x="50" y="598"/>
                  </a:lnTo>
                  <a:lnTo>
                    <a:pt x="50" y="598"/>
                  </a:lnTo>
                  <a:lnTo>
                    <a:pt x="52" y="598"/>
                  </a:lnTo>
                  <a:lnTo>
                    <a:pt x="52" y="598"/>
                  </a:lnTo>
                  <a:lnTo>
                    <a:pt x="52" y="598"/>
                  </a:lnTo>
                  <a:lnTo>
                    <a:pt x="52" y="598"/>
                  </a:lnTo>
                  <a:lnTo>
                    <a:pt x="52" y="598"/>
                  </a:lnTo>
                  <a:lnTo>
                    <a:pt x="57" y="598"/>
                  </a:lnTo>
                  <a:lnTo>
                    <a:pt x="59" y="598"/>
                  </a:lnTo>
                  <a:lnTo>
                    <a:pt x="61" y="601"/>
                  </a:lnTo>
                  <a:lnTo>
                    <a:pt x="61" y="598"/>
                  </a:lnTo>
                  <a:lnTo>
                    <a:pt x="64" y="598"/>
                  </a:lnTo>
                  <a:lnTo>
                    <a:pt x="64" y="598"/>
                  </a:lnTo>
                  <a:lnTo>
                    <a:pt x="66" y="598"/>
                  </a:lnTo>
                  <a:lnTo>
                    <a:pt x="69" y="598"/>
                  </a:lnTo>
                  <a:lnTo>
                    <a:pt x="71" y="598"/>
                  </a:lnTo>
                  <a:lnTo>
                    <a:pt x="71" y="598"/>
                  </a:lnTo>
                  <a:lnTo>
                    <a:pt x="73" y="598"/>
                  </a:lnTo>
                  <a:lnTo>
                    <a:pt x="73" y="598"/>
                  </a:lnTo>
                  <a:lnTo>
                    <a:pt x="78" y="598"/>
                  </a:lnTo>
                  <a:lnTo>
                    <a:pt x="85" y="598"/>
                  </a:lnTo>
                  <a:lnTo>
                    <a:pt x="95" y="598"/>
                  </a:lnTo>
                  <a:lnTo>
                    <a:pt x="95" y="598"/>
                  </a:lnTo>
                  <a:lnTo>
                    <a:pt x="97" y="598"/>
                  </a:lnTo>
                  <a:lnTo>
                    <a:pt x="97" y="598"/>
                  </a:lnTo>
                  <a:lnTo>
                    <a:pt x="104" y="598"/>
                  </a:lnTo>
                  <a:lnTo>
                    <a:pt x="106" y="598"/>
                  </a:lnTo>
                  <a:lnTo>
                    <a:pt x="109" y="601"/>
                  </a:lnTo>
                  <a:lnTo>
                    <a:pt x="109" y="601"/>
                  </a:lnTo>
                  <a:lnTo>
                    <a:pt x="116" y="601"/>
                  </a:lnTo>
                  <a:lnTo>
                    <a:pt x="121" y="601"/>
                  </a:lnTo>
                  <a:lnTo>
                    <a:pt x="123" y="601"/>
                  </a:lnTo>
                  <a:lnTo>
                    <a:pt x="125" y="601"/>
                  </a:lnTo>
                  <a:lnTo>
                    <a:pt x="128" y="601"/>
                  </a:lnTo>
                  <a:lnTo>
                    <a:pt x="135" y="598"/>
                  </a:lnTo>
                  <a:lnTo>
                    <a:pt x="137" y="598"/>
                  </a:lnTo>
                  <a:lnTo>
                    <a:pt x="139" y="598"/>
                  </a:lnTo>
                  <a:lnTo>
                    <a:pt x="144" y="598"/>
                  </a:lnTo>
                  <a:lnTo>
                    <a:pt x="149" y="598"/>
                  </a:lnTo>
                  <a:lnTo>
                    <a:pt x="154" y="598"/>
                  </a:lnTo>
                  <a:lnTo>
                    <a:pt x="158" y="598"/>
                  </a:lnTo>
                  <a:lnTo>
                    <a:pt x="163" y="598"/>
                  </a:lnTo>
                  <a:lnTo>
                    <a:pt x="168" y="598"/>
                  </a:lnTo>
                  <a:lnTo>
                    <a:pt x="173" y="598"/>
                  </a:lnTo>
                  <a:lnTo>
                    <a:pt x="177" y="598"/>
                  </a:lnTo>
                  <a:lnTo>
                    <a:pt x="182" y="598"/>
                  </a:lnTo>
                  <a:lnTo>
                    <a:pt x="187" y="598"/>
                  </a:lnTo>
                  <a:lnTo>
                    <a:pt x="194" y="598"/>
                  </a:lnTo>
                  <a:lnTo>
                    <a:pt x="199" y="598"/>
                  </a:lnTo>
                  <a:lnTo>
                    <a:pt x="203" y="598"/>
                  </a:lnTo>
                  <a:lnTo>
                    <a:pt x="208" y="598"/>
                  </a:lnTo>
                  <a:lnTo>
                    <a:pt x="208" y="598"/>
                  </a:lnTo>
                  <a:lnTo>
                    <a:pt x="213" y="598"/>
                  </a:lnTo>
                  <a:lnTo>
                    <a:pt x="218" y="598"/>
                  </a:lnTo>
                  <a:lnTo>
                    <a:pt x="220" y="598"/>
                  </a:lnTo>
                  <a:lnTo>
                    <a:pt x="222" y="598"/>
                  </a:lnTo>
                  <a:lnTo>
                    <a:pt x="222" y="598"/>
                  </a:lnTo>
                  <a:lnTo>
                    <a:pt x="222" y="598"/>
                  </a:lnTo>
                  <a:lnTo>
                    <a:pt x="225" y="601"/>
                  </a:lnTo>
                  <a:lnTo>
                    <a:pt x="225" y="601"/>
                  </a:lnTo>
                  <a:lnTo>
                    <a:pt x="227" y="601"/>
                  </a:lnTo>
                  <a:lnTo>
                    <a:pt x="227" y="601"/>
                  </a:lnTo>
                  <a:lnTo>
                    <a:pt x="229" y="598"/>
                  </a:lnTo>
                  <a:lnTo>
                    <a:pt x="229" y="598"/>
                  </a:lnTo>
                  <a:lnTo>
                    <a:pt x="232" y="601"/>
                  </a:lnTo>
                  <a:lnTo>
                    <a:pt x="234" y="601"/>
                  </a:lnTo>
                  <a:lnTo>
                    <a:pt x="234" y="601"/>
                  </a:lnTo>
                  <a:lnTo>
                    <a:pt x="237" y="601"/>
                  </a:lnTo>
                  <a:lnTo>
                    <a:pt x="234" y="603"/>
                  </a:lnTo>
                  <a:lnTo>
                    <a:pt x="234" y="603"/>
                  </a:lnTo>
                  <a:lnTo>
                    <a:pt x="234" y="603"/>
                  </a:lnTo>
                  <a:lnTo>
                    <a:pt x="234" y="603"/>
                  </a:lnTo>
                  <a:lnTo>
                    <a:pt x="234" y="606"/>
                  </a:lnTo>
                  <a:lnTo>
                    <a:pt x="237" y="606"/>
                  </a:lnTo>
                  <a:lnTo>
                    <a:pt x="237" y="608"/>
                  </a:lnTo>
                  <a:lnTo>
                    <a:pt x="237" y="610"/>
                  </a:lnTo>
                  <a:lnTo>
                    <a:pt x="237" y="610"/>
                  </a:lnTo>
                  <a:lnTo>
                    <a:pt x="237" y="608"/>
                  </a:lnTo>
                  <a:lnTo>
                    <a:pt x="237" y="608"/>
                  </a:lnTo>
                  <a:lnTo>
                    <a:pt x="237" y="610"/>
                  </a:lnTo>
                  <a:lnTo>
                    <a:pt x="237" y="610"/>
                  </a:lnTo>
                  <a:lnTo>
                    <a:pt x="237" y="610"/>
                  </a:lnTo>
                  <a:lnTo>
                    <a:pt x="239" y="610"/>
                  </a:lnTo>
                  <a:lnTo>
                    <a:pt x="239" y="613"/>
                  </a:lnTo>
                  <a:lnTo>
                    <a:pt x="239" y="613"/>
                  </a:lnTo>
                  <a:lnTo>
                    <a:pt x="241" y="613"/>
                  </a:lnTo>
                  <a:lnTo>
                    <a:pt x="241" y="613"/>
                  </a:lnTo>
                  <a:lnTo>
                    <a:pt x="241" y="615"/>
                  </a:lnTo>
                  <a:lnTo>
                    <a:pt x="241" y="615"/>
                  </a:lnTo>
                  <a:lnTo>
                    <a:pt x="241" y="615"/>
                  </a:lnTo>
                  <a:lnTo>
                    <a:pt x="241" y="617"/>
                  </a:lnTo>
                  <a:lnTo>
                    <a:pt x="241" y="617"/>
                  </a:lnTo>
                  <a:lnTo>
                    <a:pt x="241" y="617"/>
                  </a:lnTo>
                  <a:lnTo>
                    <a:pt x="241" y="622"/>
                  </a:lnTo>
                  <a:lnTo>
                    <a:pt x="241" y="622"/>
                  </a:lnTo>
                  <a:lnTo>
                    <a:pt x="241" y="622"/>
                  </a:lnTo>
                  <a:lnTo>
                    <a:pt x="241" y="624"/>
                  </a:lnTo>
                  <a:lnTo>
                    <a:pt x="241" y="624"/>
                  </a:lnTo>
                  <a:lnTo>
                    <a:pt x="241" y="624"/>
                  </a:lnTo>
                  <a:lnTo>
                    <a:pt x="241" y="624"/>
                  </a:lnTo>
                  <a:lnTo>
                    <a:pt x="241" y="624"/>
                  </a:lnTo>
                  <a:lnTo>
                    <a:pt x="241" y="624"/>
                  </a:lnTo>
                  <a:lnTo>
                    <a:pt x="241" y="627"/>
                  </a:lnTo>
                  <a:lnTo>
                    <a:pt x="241" y="627"/>
                  </a:lnTo>
                  <a:lnTo>
                    <a:pt x="241" y="627"/>
                  </a:lnTo>
                  <a:lnTo>
                    <a:pt x="241" y="629"/>
                  </a:lnTo>
                  <a:lnTo>
                    <a:pt x="241" y="627"/>
                  </a:lnTo>
                  <a:lnTo>
                    <a:pt x="241" y="629"/>
                  </a:lnTo>
                  <a:lnTo>
                    <a:pt x="241" y="629"/>
                  </a:lnTo>
                  <a:lnTo>
                    <a:pt x="241" y="629"/>
                  </a:lnTo>
                  <a:lnTo>
                    <a:pt x="241" y="629"/>
                  </a:lnTo>
                  <a:lnTo>
                    <a:pt x="241" y="632"/>
                  </a:lnTo>
                  <a:lnTo>
                    <a:pt x="241" y="632"/>
                  </a:lnTo>
                  <a:lnTo>
                    <a:pt x="241" y="632"/>
                  </a:lnTo>
                  <a:lnTo>
                    <a:pt x="241" y="632"/>
                  </a:lnTo>
                  <a:lnTo>
                    <a:pt x="241" y="632"/>
                  </a:lnTo>
                  <a:lnTo>
                    <a:pt x="244" y="634"/>
                  </a:lnTo>
                  <a:lnTo>
                    <a:pt x="244" y="634"/>
                  </a:lnTo>
                  <a:lnTo>
                    <a:pt x="244" y="634"/>
                  </a:lnTo>
                  <a:lnTo>
                    <a:pt x="244" y="636"/>
                  </a:lnTo>
                  <a:lnTo>
                    <a:pt x="244" y="636"/>
                  </a:lnTo>
                  <a:lnTo>
                    <a:pt x="244" y="636"/>
                  </a:lnTo>
                  <a:lnTo>
                    <a:pt x="244" y="639"/>
                  </a:lnTo>
                  <a:lnTo>
                    <a:pt x="244" y="641"/>
                  </a:lnTo>
                  <a:lnTo>
                    <a:pt x="244" y="641"/>
                  </a:lnTo>
                  <a:lnTo>
                    <a:pt x="244" y="643"/>
                  </a:lnTo>
                  <a:lnTo>
                    <a:pt x="244" y="643"/>
                  </a:lnTo>
                  <a:lnTo>
                    <a:pt x="248" y="648"/>
                  </a:lnTo>
                  <a:lnTo>
                    <a:pt x="248" y="648"/>
                  </a:lnTo>
                  <a:lnTo>
                    <a:pt x="248" y="650"/>
                  </a:lnTo>
                  <a:lnTo>
                    <a:pt x="248" y="650"/>
                  </a:lnTo>
                  <a:lnTo>
                    <a:pt x="248" y="650"/>
                  </a:lnTo>
                  <a:lnTo>
                    <a:pt x="248" y="650"/>
                  </a:lnTo>
                  <a:lnTo>
                    <a:pt x="251" y="650"/>
                  </a:lnTo>
                  <a:lnTo>
                    <a:pt x="251" y="650"/>
                  </a:lnTo>
                  <a:lnTo>
                    <a:pt x="253" y="653"/>
                  </a:lnTo>
                  <a:lnTo>
                    <a:pt x="253" y="653"/>
                  </a:lnTo>
                  <a:lnTo>
                    <a:pt x="253" y="655"/>
                  </a:lnTo>
                  <a:lnTo>
                    <a:pt x="253" y="658"/>
                  </a:lnTo>
                  <a:lnTo>
                    <a:pt x="253" y="658"/>
                  </a:lnTo>
                  <a:lnTo>
                    <a:pt x="253" y="658"/>
                  </a:lnTo>
                  <a:lnTo>
                    <a:pt x="253" y="658"/>
                  </a:lnTo>
                  <a:lnTo>
                    <a:pt x="253" y="658"/>
                  </a:lnTo>
                  <a:lnTo>
                    <a:pt x="255" y="658"/>
                  </a:lnTo>
                  <a:lnTo>
                    <a:pt x="255" y="658"/>
                  </a:lnTo>
                  <a:lnTo>
                    <a:pt x="255" y="660"/>
                  </a:lnTo>
                  <a:lnTo>
                    <a:pt x="255" y="660"/>
                  </a:lnTo>
                  <a:lnTo>
                    <a:pt x="255" y="660"/>
                  </a:lnTo>
                  <a:lnTo>
                    <a:pt x="255" y="662"/>
                  </a:lnTo>
                  <a:lnTo>
                    <a:pt x="255" y="662"/>
                  </a:lnTo>
                  <a:lnTo>
                    <a:pt x="253" y="662"/>
                  </a:lnTo>
                  <a:lnTo>
                    <a:pt x="253" y="665"/>
                  </a:lnTo>
                  <a:lnTo>
                    <a:pt x="253" y="667"/>
                  </a:lnTo>
                  <a:lnTo>
                    <a:pt x="253" y="669"/>
                  </a:lnTo>
                  <a:lnTo>
                    <a:pt x="255" y="672"/>
                  </a:lnTo>
                  <a:lnTo>
                    <a:pt x="255" y="672"/>
                  </a:lnTo>
                  <a:lnTo>
                    <a:pt x="255" y="672"/>
                  </a:lnTo>
                  <a:lnTo>
                    <a:pt x="255" y="672"/>
                  </a:lnTo>
                  <a:lnTo>
                    <a:pt x="255" y="674"/>
                  </a:lnTo>
                  <a:lnTo>
                    <a:pt x="255" y="674"/>
                  </a:lnTo>
                  <a:lnTo>
                    <a:pt x="258" y="674"/>
                  </a:lnTo>
                  <a:lnTo>
                    <a:pt x="258" y="677"/>
                  </a:lnTo>
                  <a:lnTo>
                    <a:pt x="260" y="677"/>
                  </a:lnTo>
                  <a:lnTo>
                    <a:pt x="260" y="677"/>
                  </a:lnTo>
                  <a:lnTo>
                    <a:pt x="263" y="679"/>
                  </a:lnTo>
                  <a:lnTo>
                    <a:pt x="263" y="679"/>
                  </a:lnTo>
                  <a:lnTo>
                    <a:pt x="263" y="679"/>
                  </a:lnTo>
                  <a:lnTo>
                    <a:pt x="263" y="681"/>
                  </a:lnTo>
                  <a:lnTo>
                    <a:pt x="263" y="681"/>
                  </a:lnTo>
                  <a:lnTo>
                    <a:pt x="263" y="681"/>
                  </a:lnTo>
                  <a:lnTo>
                    <a:pt x="263" y="681"/>
                  </a:lnTo>
                  <a:lnTo>
                    <a:pt x="265" y="681"/>
                  </a:lnTo>
                  <a:lnTo>
                    <a:pt x="265" y="681"/>
                  </a:lnTo>
                  <a:lnTo>
                    <a:pt x="265" y="681"/>
                  </a:lnTo>
                  <a:lnTo>
                    <a:pt x="265" y="681"/>
                  </a:lnTo>
                  <a:lnTo>
                    <a:pt x="267" y="681"/>
                  </a:lnTo>
                  <a:lnTo>
                    <a:pt x="267" y="684"/>
                  </a:lnTo>
                  <a:lnTo>
                    <a:pt x="267" y="684"/>
                  </a:lnTo>
                  <a:lnTo>
                    <a:pt x="265" y="684"/>
                  </a:lnTo>
                  <a:lnTo>
                    <a:pt x="265" y="684"/>
                  </a:lnTo>
                  <a:lnTo>
                    <a:pt x="265" y="684"/>
                  </a:lnTo>
                  <a:lnTo>
                    <a:pt x="265" y="684"/>
                  </a:lnTo>
                  <a:lnTo>
                    <a:pt x="265" y="686"/>
                  </a:lnTo>
                  <a:lnTo>
                    <a:pt x="265" y="686"/>
                  </a:lnTo>
                  <a:lnTo>
                    <a:pt x="267" y="686"/>
                  </a:lnTo>
                  <a:lnTo>
                    <a:pt x="267" y="686"/>
                  </a:lnTo>
                  <a:lnTo>
                    <a:pt x="267" y="688"/>
                  </a:lnTo>
                  <a:lnTo>
                    <a:pt x="270" y="691"/>
                  </a:lnTo>
                  <a:lnTo>
                    <a:pt x="272" y="693"/>
                  </a:lnTo>
                  <a:lnTo>
                    <a:pt x="272" y="693"/>
                  </a:lnTo>
                  <a:lnTo>
                    <a:pt x="272" y="693"/>
                  </a:lnTo>
                  <a:lnTo>
                    <a:pt x="272" y="695"/>
                  </a:lnTo>
                  <a:lnTo>
                    <a:pt x="272" y="695"/>
                  </a:lnTo>
                  <a:lnTo>
                    <a:pt x="272" y="698"/>
                  </a:lnTo>
                  <a:lnTo>
                    <a:pt x="272" y="695"/>
                  </a:lnTo>
                  <a:lnTo>
                    <a:pt x="274" y="698"/>
                  </a:lnTo>
                  <a:lnTo>
                    <a:pt x="274" y="698"/>
                  </a:lnTo>
                  <a:lnTo>
                    <a:pt x="274" y="698"/>
                  </a:lnTo>
                  <a:lnTo>
                    <a:pt x="272" y="698"/>
                  </a:lnTo>
                  <a:lnTo>
                    <a:pt x="274" y="698"/>
                  </a:lnTo>
                  <a:lnTo>
                    <a:pt x="274" y="698"/>
                  </a:lnTo>
                  <a:lnTo>
                    <a:pt x="274" y="698"/>
                  </a:lnTo>
                  <a:lnTo>
                    <a:pt x="274" y="698"/>
                  </a:lnTo>
                  <a:lnTo>
                    <a:pt x="274" y="700"/>
                  </a:lnTo>
                  <a:lnTo>
                    <a:pt x="274" y="700"/>
                  </a:lnTo>
                  <a:lnTo>
                    <a:pt x="274" y="700"/>
                  </a:lnTo>
                  <a:lnTo>
                    <a:pt x="274" y="700"/>
                  </a:lnTo>
                  <a:lnTo>
                    <a:pt x="277" y="703"/>
                  </a:lnTo>
                  <a:lnTo>
                    <a:pt x="277" y="703"/>
                  </a:lnTo>
                  <a:lnTo>
                    <a:pt x="277" y="703"/>
                  </a:lnTo>
                  <a:lnTo>
                    <a:pt x="277" y="703"/>
                  </a:lnTo>
                  <a:lnTo>
                    <a:pt x="277" y="703"/>
                  </a:lnTo>
                  <a:lnTo>
                    <a:pt x="279" y="703"/>
                  </a:lnTo>
                  <a:lnTo>
                    <a:pt x="279" y="705"/>
                  </a:lnTo>
                  <a:lnTo>
                    <a:pt x="277" y="705"/>
                  </a:lnTo>
                  <a:lnTo>
                    <a:pt x="279" y="705"/>
                  </a:lnTo>
                  <a:lnTo>
                    <a:pt x="279" y="705"/>
                  </a:lnTo>
                  <a:lnTo>
                    <a:pt x="279" y="705"/>
                  </a:lnTo>
                  <a:lnTo>
                    <a:pt x="279" y="705"/>
                  </a:lnTo>
                  <a:lnTo>
                    <a:pt x="279" y="705"/>
                  </a:lnTo>
                  <a:lnTo>
                    <a:pt x="279" y="707"/>
                  </a:lnTo>
                  <a:lnTo>
                    <a:pt x="281" y="705"/>
                  </a:lnTo>
                  <a:lnTo>
                    <a:pt x="281" y="707"/>
                  </a:lnTo>
                  <a:lnTo>
                    <a:pt x="281" y="707"/>
                  </a:lnTo>
                  <a:lnTo>
                    <a:pt x="281" y="707"/>
                  </a:lnTo>
                  <a:lnTo>
                    <a:pt x="279" y="707"/>
                  </a:lnTo>
                  <a:lnTo>
                    <a:pt x="281" y="710"/>
                  </a:lnTo>
                  <a:lnTo>
                    <a:pt x="281" y="710"/>
                  </a:lnTo>
                  <a:lnTo>
                    <a:pt x="281" y="710"/>
                  </a:lnTo>
                  <a:lnTo>
                    <a:pt x="281" y="710"/>
                  </a:lnTo>
                  <a:lnTo>
                    <a:pt x="281" y="710"/>
                  </a:lnTo>
                  <a:lnTo>
                    <a:pt x="281" y="710"/>
                  </a:lnTo>
                  <a:lnTo>
                    <a:pt x="281" y="710"/>
                  </a:lnTo>
                  <a:lnTo>
                    <a:pt x="281" y="710"/>
                  </a:lnTo>
                  <a:lnTo>
                    <a:pt x="281" y="710"/>
                  </a:lnTo>
                  <a:lnTo>
                    <a:pt x="284" y="710"/>
                  </a:lnTo>
                  <a:lnTo>
                    <a:pt x="284" y="712"/>
                  </a:lnTo>
                  <a:lnTo>
                    <a:pt x="284" y="712"/>
                  </a:lnTo>
                  <a:lnTo>
                    <a:pt x="284" y="712"/>
                  </a:lnTo>
                  <a:lnTo>
                    <a:pt x="286" y="714"/>
                  </a:lnTo>
                  <a:lnTo>
                    <a:pt x="286" y="714"/>
                  </a:lnTo>
                  <a:lnTo>
                    <a:pt x="286" y="714"/>
                  </a:lnTo>
                  <a:lnTo>
                    <a:pt x="286" y="717"/>
                  </a:lnTo>
                  <a:lnTo>
                    <a:pt x="286" y="717"/>
                  </a:lnTo>
                  <a:lnTo>
                    <a:pt x="286" y="717"/>
                  </a:lnTo>
                  <a:lnTo>
                    <a:pt x="286" y="717"/>
                  </a:lnTo>
                  <a:lnTo>
                    <a:pt x="289" y="719"/>
                  </a:lnTo>
                  <a:lnTo>
                    <a:pt x="291" y="719"/>
                  </a:lnTo>
                  <a:lnTo>
                    <a:pt x="296" y="717"/>
                  </a:lnTo>
                  <a:lnTo>
                    <a:pt x="296" y="717"/>
                  </a:lnTo>
                  <a:lnTo>
                    <a:pt x="298" y="717"/>
                  </a:lnTo>
                  <a:lnTo>
                    <a:pt x="298" y="717"/>
                  </a:lnTo>
                  <a:lnTo>
                    <a:pt x="303" y="714"/>
                  </a:lnTo>
                  <a:lnTo>
                    <a:pt x="303" y="714"/>
                  </a:lnTo>
                  <a:lnTo>
                    <a:pt x="305" y="714"/>
                  </a:lnTo>
                  <a:lnTo>
                    <a:pt x="307" y="717"/>
                  </a:lnTo>
                  <a:lnTo>
                    <a:pt x="310" y="719"/>
                  </a:lnTo>
                  <a:lnTo>
                    <a:pt x="310" y="719"/>
                  </a:lnTo>
                  <a:lnTo>
                    <a:pt x="315" y="719"/>
                  </a:lnTo>
                  <a:lnTo>
                    <a:pt x="315" y="717"/>
                  </a:lnTo>
                  <a:lnTo>
                    <a:pt x="315" y="717"/>
                  </a:lnTo>
                  <a:lnTo>
                    <a:pt x="317" y="714"/>
                  </a:lnTo>
                  <a:lnTo>
                    <a:pt x="317" y="714"/>
                  </a:lnTo>
                  <a:lnTo>
                    <a:pt x="317" y="714"/>
                  </a:lnTo>
                  <a:lnTo>
                    <a:pt x="319" y="712"/>
                  </a:lnTo>
                  <a:lnTo>
                    <a:pt x="322" y="712"/>
                  </a:lnTo>
                  <a:lnTo>
                    <a:pt x="324" y="712"/>
                  </a:lnTo>
                  <a:lnTo>
                    <a:pt x="326" y="712"/>
                  </a:lnTo>
                  <a:lnTo>
                    <a:pt x="329" y="714"/>
                  </a:lnTo>
                  <a:lnTo>
                    <a:pt x="331" y="714"/>
                  </a:lnTo>
                  <a:lnTo>
                    <a:pt x="331" y="714"/>
                  </a:lnTo>
                  <a:lnTo>
                    <a:pt x="331" y="712"/>
                  </a:lnTo>
                  <a:lnTo>
                    <a:pt x="334" y="712"/>
                  </a:lnTo>
                  <a:lnTo>
                    <a:pt x="336" y="712"/>
                  </a:lnTo>
                  <a:lnTo>
                    <a:pt x="336" y="712"/>
                  </a:lnTo>
                  <a:lnTo>
                    <a:pt x="338" y="712"/>
                  </a:lnTo>
                  <a:lnTo>
                    <a:pt x="338" y="710"/>
                  </a:lnTo>
                  <a:lnTo>
                    <a:pt x="338" y="710"/>
                  </a:lnTo>
                  <a:lnTo>
                    <a:pt x="338" y="710"/>
                  </a:lnTo>
                  <a:lnTo>
                    <a:pt x="343" y="710"/>
                  </a:lnTo>
                  <a:lnTo>
                    <a:pt x="350" y="710"/>
                  </a:lnTo>
                  <a:lnTo>
                    <a:pt x="350" y="710"/>
                  </a:lnTo>
                  <a:lnTo>
                    <a:pt x="350" y="712"/>
                  </a:lnTo>
                  <a:lnTo>
                    <a:pt x="350" y="712"/>
                  </a:lnTo>
                  <a:lnTo>
                    <a:pt x="352" y="712"/>
                  </a:lnTo>
                  <a:lnTo>
                    <a:pt x="383" y="712"/>
                  </a:lnTo>
                  <a:lnTo>
                    <a:pt x="381" y="710"/>
                  </a:lnTo>
                  <a:lnTo>
                    <a:pt x="381" y="707"/>
                  </a:lnTo>
                  <a:lnTo>
                    <a:pt x="381" y="705"/>
                  </a:lnTo>
                  <a:lnTo>
                    <a:pt x="383" y="703"/>
                  </a:lnTo>
                  <a:lnTo>
                    <a:pt x="383" y="703"/>
                  </a:lnTo>
                  <a:lnTo>
                    <a:pt x="383" y="698"/>
                  </a:lnTo>
                  <a:lnTo>
                    <a:pt x="383" y="698"/>
                  </a:lnTo>
                  <a:lnTo>
                    <a:pt x="383" y="695"/>
                  </a:lnTo>
                  <a:lnTo>
                    <a:pt x="383" y="695"/>
                  </a:lnTo>
                  <a:lnTo>
                    <a:pt x="383" y="693"/>
                  </a:lnTo>
                  <a:lnTo>
                    <a:pt x="383" y="691"/>
                  </a:lnTo>
                  <a:lnTo>
                    <a:pt x="383" y="691"/>
                  </a:lnTo>
                  <a:lnTo>
                    <a:pt x="386" y="691"/>
                  </a:lnTo>
                  <a:lnTo>
                    <a:pt x="388" y="691"/>
                  </a:lnTo>
                  <a:lnTo>
                    <a:pt x="388" y="688"/>
                  </a:lnTo>
                  <a:lnTo>
                    <a:pt x="388" y="688"/>
                  </a:lnTo>
                  <a:lnTo>
                    <a:pt x="390" y="686"/>
                  </a:lnTo>
                  <a:lnTo>
                    <a:pt x="390" y="686"/>
                  </a:lnTo>
                  <a:lnTo>
                    <a:pt x="390" y="686"/>
                  </a:lnTo>
                  <a:lnTo>
                    <a:pt x="390" y="686"/>
                  </a:lnTo>
                  <a:lnTo>
                    <a:pt x="390" y="686"/>
                  </a:lnTo>
                  <a:lnTo>
                    <a:pt x="390" y="684"/>
                  </a:lnTo>
                  <a:lnTo>
                    <a:pt x="390" y="679"/>
                  </a:lnTo>
                  <a:lnTo>
                    <a:pt x="390" y="679"/>
                  </a:lnTo>
                  <a:lnTo>
                    <a:pt x="390" y="677"/>
                  </a:lnTo>
                  <a:lnTo>
                    <a:pt x="390" y="667"/>
                  </a:lnTo>
                  <a:lnTo>
                    <a:pt x="390" y="665"/>
                  </a:lnTo>
                  <a:lnTo>
                    <a:pt x="390" y="665"/>
                  </a:lnTo>
                  <a:lnTo>
                    <a:pt x="393" y="662"/>
                  </a:lnTo>
                  <a:lnTo>
                    <a:pt x="393" y="662"/>
                  </a:lnTo>
                  <a:lnTo>
                    <a:pt x="393" y="662"/>
                  </a:lnTo>
                  <a:lnTo>
                    <a:pt x="393" y="660"/>
                  </a:lnTo>
                  <a:lnTo>
                    <a:pt x="433" y="660"/>
                  </a:lnTo>
                  <a:lnTo>
                    <a:pt x="433" y="658"/>
                  </a:lnTo>
                  <a:lnTo>
                    <a:pt x="433" y="658"/>
                  </a:lnTo>
                  <a:lnTo>
                    <a:pt x="433" y="655"/>
                  </a:lnTo>
                  <a:lnTo>
                    <a:pt x="433" y="655"/>
                  </a:lnTo>
                  <a:lnTo>
                    <a:pt x="435" y="655"/>
                  </a:lnTo>
                  <a:lnTo>
                    <a:pt x="435" y="655"/>
                  </a:lnTo>
                  <a:lnTo>
                    <a:pt x="438" y="655"/>
                  </a:lnTo>
                  <a:lnTo>
                    <a:pt x="442" y="655"/>
                  </a:lnTo>
                  <a:lnTo>
                    <a:pt x="447" y="655"/>
                  </a:lnTo>
                  <a:lnTo>
                    <a:pt x="449" y="655"/>
                  </a:lnTo>
                  <a:lnTo>
                    <a:pt x="449" y="658"/>
                  </a:lnTo>
                  <a:lnTo>
                    <a:pt x="447" y="662"/>
                  </a:lnTo>
                  <a:lnTo>
                    <a:pt x="447" y="665"/>
                  </a:lnTo>
                  <a:lnTo>
                    <a:pt x="445" y="667"/>
                  </a:lnTo>
                  <a:lnTo>
                    <a:pt x="445" y="669"/>
                  </a:lnTo>
                  <a:lnTo>
                    <a:pt x="445" y="672"/>
                  </a:lnTo>
                  <a:lnTo>
                    <a:pt x="445" y="674"/>
                  </a:lnTo>
                  <a:lnTo>
                    <a:pt x="447" y="674"/>
                  </a:lnTo>
                  <a:lnTo>
                    <a:pt x="452" y="674"/>
                  </a:lnTo>
                  <a:lnTo>
                    <a:pt x="457" y="674"/>
                  </a:lnTo>
                  <a:lnTo>
                    <a:pt x="459" y="674"/>
                  </a:lnTo>
                  <a:lnTo>
                    <a:pt x="464" y="674"/>
                  </a:lnTo>
                  <a:lnTo>
                    <a:pt x="466" y="674"/>
                  </a:lnTo>
                  <a:lnTo>
                    <a:pt x="471" y="674"/>
                  </a:lnTo>
                  <a:lnTo>
                    <a:pt x="475" y="674"/>
                  </a:lnTo>
                  <a:lnTo>
                    <a:pt x="478" y="674"/>
                  </a:lnTo>
                  <a:lnTo>
                    <a:pt x="483" y="674"/>
                  </a:lnTo>
                  <a:lnTo>
                    <a:pt x="487" y="674"/>
                  </a:lnTo>
                  <a:lnTo>
                    <a:pt x="490" y="674"/>
                  </a:lnTo>
                  <a:lnTo>
                    <a:pt x="494" y="674"/>
                  </a:lnTo>
                  <a:lnTo>
                    <a:pt x="499" y="674"/>
                  </a:lnTo>
                  <a:lnTo>
                    <a:pt x="502" y="674"/>
                  </a:lnTo>
                  <a:lnTo>
                    <a:pt x="506" y="674"/>
                  </a:lnTo>
                  <a:lnTo>
                    <a:pt x="511" y="674"/>
                  </a:lnTo>
                  <a:lnTo>
                    <a:pt x="511" y="674"/>
                  </a:lnTo>
                  <a:lnTo>
                    <a:pt x="513" y="674"/>
                  </a:lnTo>
                  <a:lnTo>
                    <a:pt x="513" y="674"/>
                  </a:lnTo>
                  <a:lnTo>
                    <a:pt x="513" y="674"/>
                  </a:lnTo>
                  <a:lnTo>
                    <a:pt x="513" y="674"/>
                  </a:lnTo>
                  <a:lnTo>
                    <a:pt x="513" y="674"/>
                  </a:lnTo>
                  <a:lnTo>
                    <a:pt x="513" y="677"/>
                  </a:lnTo>
                  <a:lnTo>
                    <a:pt x="516" y="679"/>
                  </a:lnTo>
                  <a:lnTo>
                    <a:pt x="516" y="679"/>
                  </a:lnTo>
                  <a:lnTo>
                    <a:pt x="516" y="679"/>
                  </a:lnTo>
                  <a:lnTo>
                    <a:pt x="516" y="679"/>
                  </a:lnTo>
                  <a:lnTo>
                    <a:pt x="516" y="679"/>
                  </a:lnTo>
                  <a:lnTo>
                    <a:pt x="516" y="681"/>
                  </a:lnTo>
                  <a:lnTo>
                    <a:pt x="516" y="681"/>
                  </a:lnTo>
                  <a:lnTo>
                    <a:pt x="516" y="681"/>
                  </a:lnTo>
                  <a:lnTo>
                    <a:pt x="516" y="681"/>
                  </a:lnTo>
                  <a:lnTo>
                    <a:pt x="516" y="681"/>
                  </a:lnTo>
                  <a:lnTo>
                    <a:pt x="516" y="684"/>
                  </a:lnTo>
                  <a:lnTo>
                    <a:pt x="516" y="684"/>
                  </a:lnTo>
                  <a:lnTo>
                    <a:pt x="516" y="684"/>
                  </a:lnTo>
                  <a:lnTo>
                    <a:pt x="516" y="684"/>
                  </a:lnTo>
                  <a:lnTo>
                    <a:pt x="516" y="684"/>
                  </a:lnTo>
                  <a:lnTo>
                    <a:pt x="516" y="684"/>
                  </a:lnTo>
                  <a:lnTo>
                    <a:pt x="516" y="686"/>
                  </a:lnTo>
                  <a:lnTo>
                    <a:pt x="516" y="686"/>
                  </a:lnTo>
                  <a:lnTo>
                    <a:pt x="516" y="686"/>
                  </a:lnTo>
                  <a:lnTo>
                    <a:pt x="516" y="688"/>
                  </a:lnTo>
                  <a:lnTo>
                    <a:pt x="516" y="688"/>
                  </a:lnTo>
                  <a:lnTo>
                    <a:pt x="516" y="688"/>
                  </a:lnTo>
                  <a:lnTo>
                    <a:pt x="516" y="688"/>
                  </a:lnTo>
                  <a:lnTo>
                    <a:pt x="516" y="691"/>
                  </a:lnTo>
                  <a:lnTo>
                    <a:pt x="516" y="691"/>
                  </a:lnTo>
                  <a:lnTo>
                    <a:pt x="516" y="691"/>
                  </a:lnTo>
                  <a:lnTo>
                    <a:pt x="516" y="693"/>
                  </a:lnTo>
                  <a:lnTo>
                    <a:pt x="516" y="693"/>
                  </a:lnTo>
                  <a:lnTo>
                    <a:pt x="516" y="693"/>
                  </a:lnTo>
                  <a:lnTo>
                    <a:pt x="516" y="695"/>
                  </a:lnTo>
                  <a:lnTo>
                    <a:pt x="513" y="698"/>
                  </a:lnTo>
                  <a:lnTo>
                    <a:pt x="513" y="698"/>
                  </a:lnTo>
                  <a:lnTo>
                    <a:pt x="513" y="700"/>
                  </a:lnTo>
                  <a:lnTo>
                    <a:pt x="513" y="703"/>
                  </a:lnTo>
                  <a:lnTo>
                    <a:pt x="511" y="703"/>
                  </a:lnTo>
                  <a:lnTo>
                    <a:pt x="511" y="705"/>
                  </a:lnTo>
                  <a:lnTo>
                    <a:pt x="511" y="707"/>
                  </a:lnTo>
                  <a:lnTo>
                    <a:pt x="511" y="707"/>
                  </a:lnTo>
                  <a:lnTo>
                    <a:pt x="511" y="707"/>
                  </a:lnTo>
                  <a:lnTo>
                    <a:pt x="511" y="710"/>
                  </a:lnTo>
                  <a:lnTo>
                    <a:pt x="511" y="710"/>
                  </a:lnTo>
                  <a:lnTo>
                    <a:pt x="511" y="712"/>
                  </a:lnTo>
                  <a:lnTo>
                    <a:pt x="511" y="714"/>
                  </a:lnTo>
                  <a:lnTo>
                    <a:pt x="511" y="714"/>
                  </a:lnTo>
                  <a:lnTo>
                    <a:pt x="513" y="714"/>
                  </a:lnTo>
                  <a:lnTo>
                    <a:pt x="513" y="717"/>
                  </a:lnTo>
                  <a:lnTo>
                    <a:pt x="513" y="717"/>
                  </a:lnTo>
                  <a:lnTo>
                    <a:pt x="513" y="719"/>
                  </a:lnTo>
                  <a:lnTo>
                    <a:pt x="516" y="719"/>
                  </a:lnTo>
                  <a:lnTo>
                    <a:pt x="516" y="721"/>
                  </a:lnTo>
                  <a:lnTo>
                    <a:pt x="516" y="721"/>
                  </a:lnTo>
                  <a:lnTo>
                    <a:pt x="516" y="721"/>
                  </a:lnTo>
                  <a:lnTo>
                    <a:pt x="518" y="724"/>
                  </a:lnTo>
                  <a:lnTo>
                    <a:pt x="518" y="726"/>
                  </a:lnTo>
                  <a:lnTo>
                    <a:pt x="518" y="729"/>
                  </a:lnTo>
                  <a:lnTo>
                    <a:pt x="520" y="729"/>
                  </a:lnTo>
                  <a:lnTo>
                    <a:pt x="520" y="731"/>
                  </a:lnTo>
                  <a:lnTo>
                    <a:pt x="520" y="731"/>
                  </a:lnTo>
                  <a:lnTo>
                    <a:pt x="518" y="731"/>
                  </a:lnTo>
                  <a:lnTo>
                    <a:pt x="518" y="731"/>
                  </a:lnTo>
                  <a:lnTo>
                    <a:pt x="520" y="733"/>
                  </a:lnTo>
                  <a:lnTo>
                    <a:pt x="520" y="736"/>
                  </a:lnTo>
                  <a:lnTo>
                    <a:pt x="520" y="738"/>
                  </a:lnTo>
                  <a:lnTo>
                    <a:pt x="520" y="740"/>
                  </a:lnTo>
                  <a:lnTo>
                    <a:pt x="520" y="743"/>
                  </a:lnTo>
                  <a:lnTo>
                    <a:pt x="520" y="743"/>
                  </a:lnTo>
                  <a:lnTo>
                    <a:pt x="520" y="745"/>
                  </a:lnTo>
                  <a:lnTo>
                    <a:pt x="520" y="745"/>
                  </a:lnTo>
                  <a:lnTo>
                    <a:pt x="520" y="745"/>
                  </a:lnTo>
                  <a:lnTo>
                    <a:pt x="520" y="745"/>
                  </a:lnTo>
                  <a:lnTo>
                    <a:pt x="520" y="748"/>
                  </a:lnTo>
                  <a:lnTo>
                    <a:pt x="518" y="752"/>
                  </a:lnTo>
                  <a:lnTo>
                    <a:pt x="518" y="755"/>
                  </a:lnTo>
                  <a:lnTo>
                    <a:pt x="518" y="755"/>
                  </a:lnTo>
                  <a:lnTo>
                    <a:pt x="518" y="757"/>
                  </a:lnTo>
                  <a:lnTo>
                    <a:pt x="516" y="759"/>
                  </a:lnTo>
                  <a:lnTo>
                    <a:pt x="516" y="762"/>
                  </a:lnTo>
                  <a:lnTo>
                    <a:pt x="516" y="766"/>
                  </a:lnTo>
                  <a:lnTo>
                    <a:pt x="516" y="771"/>
                  </a:lnTo>
                  <a:lnTo>
                    <a:pt x="516" y="776"/>
                  </a:lnTo>
                  <a:lnTo>
                    <a:pt x="516" y="778"/>
                  </a:lnTo>
                  <a:lnTo>
                    <a:pt x="516" y="781"/>
                  </a:lnTo>
                  <a:lnTo>
                    <a:pt x="513" y="785"/>
                  </a:lnTo>
                  <a:lnTo>
                    <a:pt x="513" y="788"/>
                  </a:lnTo>
                  <a:lnTo>
                    <a:pt x="513" y="788"/>
                  </a:lnTo>
                  <a:lnTo>
                    <a:pt x="513" y="788"/>
                  </a:lnTo>
                  <a:lnTo>
                    <a:pt x="513" y="790"/>
                  </a:lnTo>
                  <a:lnTo>
                    <a:pt x="513" y="790"/>
                  </a:lnTo>
                  <a:lnTo>
                    <a:pt x="516" y="790"/>
                  </a:lnTo>
                  <a:lnTo>
                    <a:pt x="516" y="792"/>
                  </a:lnTo>
                  <a:lnTo>
                    <a:pt x="516" y="797"/>
                  </a:lnTo>
                  <a:lnTo>
                    <a:pt x="516" y="800"/>
                  </a:lnTo>
                  <a:lnTo>
                    <a:pt x="518" y="802"/>
                  </a:lnTo>
                  <a:lnTo>
                    <a:pt x="520" y="807"/>
                  </a:lnTo>
                  <a:lnTo>
                    <a:pt x="523" y="807"/>
                  </a:lnTo>
                  <a:lnTo>
                    <a:pt x="523" y="807"/>
                  </a:lnTo>
                  <a:lnTo>
                    <a:pt x="523" y="807"/>
                  </a:lnTo>
                  <a:lnTo>
                    <a:pt x="523" y="807"/>
                  </a:lnTo>
                  <a:lnTo>
                    <a:pt x="523" y="809"/>
                  </a:lnTo>
                  <a:lnTo>
                    <a:pt x="525" y="809"/>
                  </a:lnTo>
                  <a:lnTo>
                    <a:pt x="528" y="814"/>
                  </a:lnTo>
                  <a:lnTo>
                    <a:pt x="528" y="814"/>
                  </a:lnTo>
                  <a:lnTo>
                    <a:pt x="528" y="814"/>
                  </a:lnTo>
                  <a:lnTo>
                    <a:pt x="528" y="814"/>
                  </a:lnTo>
                  <a:lnTo>
                    <a:pt x="530" y="814"/>
                  </a:lnTo>
                  <a:lnTo>
                    <a:pt x="530" y="814"/>
                  </a:lnTo>
                  <a:lnTo>
                    <a:pt x="532" y="816"/>
                  </a:lnTo>
                  <a:lnTo>
                    <a:pt x="532" y="816"/>
                  </a:lnTo>
                  <a:lnTo>
                    <a:pt x="532" y="819"/>
                  </a:lnTo>
                  <a:lnTo>
                    <a:pt x="535" y="821"/>
                  </a:lnTo>
                  <a:lnTo>
                    <a:pt x="535" y="823"/>
                  </a:lnTo>
                  <a:lnTo>
                    <a:pt x="535" y="826"/>
                  </a:lnTo>
                  <a:lnTo>
                    <a:pt x="535" y="826"/>
                  </a:lnTo>
                  <a:lnTo>
                    <a:pt x="535" y="828"/>
                  </a:lnTo>
                  <a:lnTo>
                    <a:pt x="537" y="830"/>
                  </a:lnTo>
                  <a:lnTo>
                    <a:pt x="537" y="833"/>
                  </a:lnTo>
                  <a:lnTo>
                    <a:pt x="539" y="835"/>
                  </a:lnTo>
                  <a:lnTo>
                    <a:pt x="539" y="837"/>
                  </a:lnTo>
                  <a:lnTo>
                    <a:pt x="539" y="840"/>
                  </a:lnTo>
                  <a:lnTo>
                    <a:pt x="542" y="840"/>
                  </a:lnTo>
                  <a:lnTo>
                    <a:pt x="542" y="840"/>
                  </a:lnTo>
                  <a:lnTo>
                    <a:pt x="542" y="840"/>
                  </a:lnTo>
                  <a:lnTo>
                    <a:pt x="542" y="842"/>
                  </a:lnTo>
                  <a:lnTo>
                    <a:pt x="542" y="842"/>
                  </a:lnTo>
                  <a:lnTo>
                    <a:pt x="539" y="845"/>
                  </a:lnTo>
                  <a:lnTo>
                    <a:pt x="539" y="845"/>
                  </a:lnTo>
                  <a:lnTo>
                    <a:pt x="539" y="847"/>
                  </a:lnTo>
                  <a:lnTo>
                    <a:pt x="539" y="847"/>
                  </a:lnTo>
                  <a:lnTo>
                    <a:pt x="539" y="849"/>
                  </a:lnTo>
                  <a:lnTo>
                    <a:pt x="539" y="849"/>
                  </a:lnTo>
                  <a:lnTo>
                    <a:pt x="542" y="849"/>
                  </a:lnTo>
                  <a:lnTo>
                    <a:pt x="542" y="852"/>
                  </a:lnTo>
                  <a:lnTo>
                    <a:pt x="542" y="854"/>
                  </a:lnTo>
                  <a:lnTo>
                    <a:pt x="542" y="854"/>
                  </a:lnTo>
                  <a:lnTo>
                    <a:pt x="542" y="856"/>
                  </a:lnTo>
                  <a:lnTo>
                    <a:pt x="542" y="859"/>
                  </a:lnTo>
                  <a:lnTo>
                    <a:pt x="542" y="859"/>
                  </a:lnTo>
                  <a:lnTo>
                    <a:pt x="542" y="859"/>
                  </a:lnTo>
                  <a:lnTo>
                    <a:pt x="542" y="861"/>
                  </a:lnTo>
                  <a:lnTo>
                    <a:pt x="542" y="861"/>
                  </a:lnTo>
                  <a:lnTo>
                    <a:pt x="542" y="861"/>
                  </a:lnTo>
                  <a:lnTo>
                    <a:pt x="539" y="861"/>
                  </a:lnTo>
                  <a:lnTo>
                    <a:pt x="539" y="863"/>
                  </a:lnTo>
                  <a:lnTo>
                    <a:pt x="537" y="863"/>
                  </a:lnTo>
                  <a:lnTo>
                    <a:pt x="535" y="863"/>
                  </a:lnTo>
                  <a:lnTo>
                    <a:pt x="535" y="866"/>
                  </a:lnTo>
                  <a:lnTo>
                    <a:pt x="532" y="866"/>
                  </a:lnTo>
                  <a:lnTo>
                    <a:pt x="532" y="868"/>
                  </a:lnTo>
                  <a:lnTo>
                    <a:pt x="535" y="868"/>
                  </a:lnTo>
                  <a:lnTo>
                    <a:pt x="535" y="873"/>
                  </a:lnTo>
                  <a:lnTo>
                    <a:pt x="535" y="873"/>
                  </a:lnTo>
                  <a:lnTo>
                    <a:pt x="535" y="875"/>
                  </a:lnTo>
                  <a:lnTo>
                    <a:pt x="535" y="875"/>
                  </a:lnTo>
                  <a:lnTo>
                    <a:pt x="537" y="875"/>
                  </a:lnTo>
                  <a:lnTo>
                    <a:pt x="537" y="875"/>
                  </a:lnTo>
                  <a:lnTo>
                    <a:pt x="537" y="878"/>
                  </a:lnTo>
                  <a:lnTo>
                    <a:pt x="537" y="878"/>
                  </a:lnTo>
                  <a:lnTo>
                    <a:pt x="537" y="882"/>
                  </a:lnTo>
                  <a:lnTo>
                    <a:pt x="537" y="885"/>
                  </a:lnTo>
                  <a:lnTo>
                    <a:pt x="537" y="887"/>
                  </a:lnTo>
                  <a:lnTo>
                    <a:pt x="539" y="887"/>
                  </a:lnTo>
                  <a:lnTo>
                    <a:pt x="539" y="887"/>
                  </a:lnTo>
                  <a:lnTo>
                    <a:pt x="542" y="885"/>
                  </a:lnTo>
                  <a:lnTo>
                    <a:pt x="542" y="885"/>
                  </a:lnTo>
                  <a:lnTo>
                    <a:pt x="549" y="882"/>
                  </a:lnTo>
                  <a:lnTo>
                    <a:pt x="549" y="880"/>
                  </a:lnTo>
                  <a:lnTo>
                    <a:pt x="551" y="878"/>
                  </a:lnTo>
                  <a:lnTo>
                    <a:pt x="554" y="878"/>
                  </a:lnTo>
                  <a:lnTo>
                    <a:pt x="556" y="878"/>
                  </a:lnTo>
                  <a:lnTo>
                    <a:pt x="558" y="880"/>
                  </a:lnTo>
                  <a:lnTo>
                    <a:pt x="561" y="880"/>
                  </a:lnTo>
                  <a:lnTo>
                    <a:pt x="563" y="880"/>
                  </a:lnTo>
                  <a:lnTo>
                    <a:pt x="565" y="880"/>
                  </a:lnTo>
                  <a:lnTo>
                    <a:pt x="565" y="878"/>
                  </a:lnTo>
                  <a:lnTo>
                    <a:pt x="568" y="878"/>
                  </a:lnTo>
                  <a:lnTo>
                    <a:pt x="568" y="878"/>
                  </a:lnTo>
                  <a:lnTo>
                    <a:pt x="570" y="878"/>
                  </a:lnTo>
                  <a:lnTo>
                    <a:pt x="570" y="878"/>
                  </a:lnTo>
                  <a:lnTo>
                    <a:pt x="572" y="880"/>
                  </a:lnTo>
                  <a:lnTo>
                    <a:pt x="575" y="880"/>
                  </a:lnTo>
                  <a:lnTo>
                    <a:pt x="577" y="880"/>
                  </a:lnTo>
                  <a:lnTo>
                    <a:pt x="580" y="880"/>
                  </a:lnTo>
                  <a:lnTo>
                    <a:pt x="584" y="880"/>
                  </a:lnTo>
                  <a:lnTo>
                    <a:pt x="589" y="878"/>
                  </a:lnTo>
                  <a:lnTo>
                    <a:pt x="594" y="875"/>
                  </a:lnTo>
                  <a:lnTo>
                    <a:pt x="599" y="873"/>
                  </a:lnTo>
                  <a:lnTo>
                    <a:pt x="601" y="873"/>
                  </a:lnTo>
                  <a:lnTo>
                    <a:pt x="603" y="873"/>
                  </a:lnTo>
                  <a:lnTo>
                    <a:pt x="603" y="873"/>
                  </a:lnTo>
                  <a:lnTo>
                    <a:pt x="608" y="873"/>
                  </a:lnTo>
                  <a:lnTo>
                    <a:pt x="613" y="875"/>
                  </a:lnTo>
                  <a:lnTo>
                    <a:pt x="613" y="875"/>
                  </a:lnTo>
                  <a:lnTo>
                    <a:pt x="615" y="875"/>
                  </a:lnTo>
                  <a:lnTo>
                    <a:pt x="617" y="875"/>
                  </a:lnTo>
                  <a:lnTo>
                    <a:pt x="620" y="875"/>
                  </a:lnTo>
                  <a:lnTo>
                    <a:pt x="622" y="875"/>
                  </a:lnTo>
                  <a:lnTo>
                    <a:pt x="625" y="875"/>
                  </a:lnTo>
                  <a:lnTo>
                    <a:pt x="625" y="875"/>
                  </a:lnTo>
                  <a:lnTo>
                    <a:pt x="625" y="873"/>
                  </a:lnTo>
                  <a:lnTo>
                    <a:pt x="625" y="873"/>
                  </a:lnTo>
                  <a:lnTo>
                    <a:pt x="627" y="873"/>
                  </a:lnTo>
                  <a:lnTo>
                    <a:pt x="627" y="873"/>
                  </a:lnTo>
                  <a:lnTo>
                    <a:pt x="627" y="871"/>
                  </a:lnTo>
                  <a:lnTo>
                    <a:pt x="627" y="871"/>
                  </a:lnTo>
                  <a:lnTo>
                    <a:pt x="627" y="868"/>
                  </a:lnTo>
                  <a:lnTo>
                    <a:pt x="629" y="868"/>
                  </a:lnTo>
                  <a:lnTo>
                    <a:pt x="629" y="868"/>
                  </a:lnTo>
                  <a:lnTo>
                    <a:pt x="632" y="868"/>
                  </a:lnTo>
                  <a:lnTo>
                    <a:pt x="634" y="868"/>
                  </a:lnTo>
                  <a:lnTo>
                    <a:pt x="636" y="868"/>
                  </a:lnTo>
                  <a:lnTo>
                    <a:pt x="636" y="871"/>
                  </a:lnTo>
                  <a:lnTo>
                    <a:pt x="636" y="871"/>
                  </a:lnTo>
                  <a:lnTo>
                    <a:pt x="636" y="871"/>
                  </a:lnTo>
                  <a:lnTo>
                    <a:pt x="636" y="873"/>
                  </a:lnTo>
                  <a:lnTo>
                    <a:pt x="636" y="873"/>
                  </a:lnTo>
                  <a:lnTo>
                    <a:pt x="636" y="873"/>
                  </a:lnTo>
                  <a:lnTo>
                    <a:pt x="639" y="875"/>
                  </a:lnTo>
                  <a:lnTo>
                    <a:pt x="636" y="875"/>
                  </a:lnTo>
                  <a:lnTo>
                    <a:pt x="639" y="878"/>
                  </a:lnTo>
                  <a:lnTo>
                    <a:pt x="639" y="878"/>
                  </a:lnTo>
                  <a:lnTo>
                    <a:pt x="641" y="875"/>
                  </a:lnTo>
                  <a:lnTo>
                    <a:pt x="641" y="875"/>
                  </a:lnTo>
                  <a:lnTo>
                    <a:pt x="643" y="878"/>
                  </a:lnTo>
                  <a:lnTo>
                    <a:pt x="643" y="878"/>
                  </a:lnTo>
                  <a:lnTo>
                    <a:pt x="646" y="878"/>
                  </a:lnTo>
                  <a:lnTo>
                    <a:pt x="646" y="878"/>
                  </a:lnTo>
                  <a:lnTo>
                    <a:pt x="648" y="878"/>
                  </a:lnTo>
                  <a:lnTo>
                    <a:pt x="651" y="878"/>
                  </a:lnTo>
                  <a:lnTo>
                    <a:pt x="651" y="880"/>
                  </a:lnTo>
                  <a:lnTo>
                    <a:pt x="651" y="880"/>
                  </a:lnTo>
                  <a:lnTo>
                    <a:pt x="651" y="882"/>
                  </a:lnTo>
                  <a:lnTo>
                    <a:pt x="651" y="882"/>
                  </a:lnTo>
                  <a:lnTo>
                    <a:pt x="651" y="882"/>
                  </a:lnTo>
                  <a:lnTo>
                    <a:pt x="651" y="882"/>
                  </a:lnTo>
                  <a:lnTo>
                    <a:pt x="651" y="885"/>
                  </a:lnTo>
                  <a:lnTo>
                    <a:pt x="653" y="885"/>
                  </a:lnTo>
                  <a:lnTo>
                    <a:pt x="653" y="885"/>
                  </a:lnTo>
                  <a:lnTo>
                    <a:pt x="653" y="887"/>
                  </a:lnTo>
                  <a:lnTo>
                    <a:pt x="653" y="887"/>
                  </a:lnTo>
                  <a:lnTo>
                    <a:pt x="653" y="890"/>
                  </a:lnTo>
                  <a:lnTo>
                    <a:pt x="653" y="890"/>
                  </a:lnTo>
                  <a:lnTo>
                    <a:pt x="653" y="890"/>
                  </a:lnTo>
                  <a:lnTo>
                    <a:pt x="651" y="894"/>
                  </a:lnTo>
                  <a:lnTo>
                    <a:pt x="651" y="894"/>
                  </a:lnTo>
                  <a:lnTo>
                    <a:pt x="648" y="894"/>
                  </a:lnTo>
                  <a:lnTo>
                    <a:pt x="646" y="894"/>
                  </a:lnTo>
                  <a:lnTo>
                    <a:pt x="646" y="897"/>
                  </a:lnTo>
                  <a:lnTo>
                    <a:pt x="648" y="897"/>
                  </a:lnTo>
                  <a:lnTo>
                    <a:pt x="651" y="897"/>
                  </a:lnTo>
                  <a:lnTo>
                    <a:pt x="651" y="897"/>
                  </a:lnTo>
                  <a:lnTo>
                    <a:pt x="653" y="897"/>
                  </a:lnTo>
                  <a:lnTo>
                    <a:pt x="653" y="899"/>
                  </a:lnTo>
                  <a:lnTo>
                    <a:pt x="655" y="899"/>
                  </a:lnTo>
                  <a:lnTo>
                    <a:pt x="655" y="899"/>
                  </a:lnTo>
                  <a:lnTo>
                    <a:pt x="658" y="899"/>
                  </a:lnTo>
                  <a:lnTo>
                    <a:pt x="660" y="899"/>
                  </a:lnTo>
                  <a:lnTo>
                    <a:pt x="660" y="899"/>
                  </a:lnTo>
                  <a:lnTo>
                    <a:pt x="660" y="899"/>
                  </a:lnTo>
                  <a:lnTo>
                    <a:pt x="662" y="899"/>
                  </a:lnTo>
                  <a:lnTo>
                    <a:pt x="662" y="899"/>
                  </a:lnTo>
                  <a:lnTo>
                    <a:pt x="662" y="897"/>
                  </a:lnTo>
                  <a:lnTo>
                    <a:pt x="662" y="897"/>
                  </a:lnTo>
                  <a:lnTo>
                    <a:pt x="662" y="897"/>
                  </a:lnTo>
                  <a:lnTo>
                    <a:pt x="662" y="897"/>
                  </a:lnTo>
                  <a:lnTo>
                    <a:pt x="662" y="897"/>
                  </a:lnTo>
                  <a:lnTo>
                    <a:pt x="665" y="897"/>
                  </a:lnTo>
                  <a:lnTo>
                    <a:pt x="665" y="894"/>
                  </a:lnTo>
                  <a:lnTo>
                    <a:pt x="665" y="894"/>
                  </a:lnTo>
                  <a:lnTo>
                    <a:pt x="667" y="894"/>
                  </a:lnTo>
                  <a:lnTo>
                    <a:pt x="667" y="892"/>
                  </a:lnTo>
                  <a:lnTo>
                    <a:pt x="669" y="892"/>
                  </a:lnTo>
                  <a:lnTo>
                    <a:pt x="674" y="892"/>
                  </a:lnTo>
                  <a:lnTo>
                    <a:pt x="677" y="892"/>
                  </a:lnTo>
                  <a:lnTo>
                    <a:pt x="679" y="890"/>
                  </a:lnTo>
                  <a:lnTo>
                    <a:pt x="681" y="890"/>
                  </a:lnTo>
                  <a:lnTo>
                    <a:pt x="684" y="890"/>
                  </a:lnTo>
                  <a:lnTo>
                    <a:pt x="691" y="890"/>
                  </a:lnTo>
                  <a:lnTo>
                    <a:pt x="696" y="887"/>
                  </a:lnTo>
                  <a:lnTo>
                    <a:pt x="700" y="885"/>
                  </a:lnTo>
                  <a:lnTo>
                    <a:pt x="700" y="885"/>
                  </a:lnTo>
                  <a:lnTo>
                    <a:pt x="703" y="885"/>
                  </a:lnTo>
                  <a:lnTo>
                    <a:pt x="703" y="887"/>
                  </a:lnTo>
                  <a:lnTo>
                    <a:pt x="703" y="887"/>
                  </a:lnTo>
                  <a:lnTo>
                    <a:pt x="703" y="890"/>
                  </a:lnTo>
                  <a:lnTo>
                    <a:pt x="703" y="890"/>
                  </a:lnTo>
                  <a:lnTo>
                    <a:pt x="703" y="890"/>
                  </a:lnTo>
                  <a:lnTo>
                    <a:pt x="700" y="890"/>
                  </a:lnTo>
                  <a:lnTo>
                    <a:pt x="700" y="892"/>
                  </a:lnTo>
                  <a:lnTo>
                    <a:pt x="700" y="892"/>
                  </a:lnTo>
                  <a:lnTo>
                    <a:pt x="700" y="892"/>
                  </a:lnTo>
                  <a:lnTo>
                    <a:pt x="700" y="892"/>
                  </a:lnTo>
                  <a:lnTo>
                    <a:pt x="700" y="894"/>
                  </a:lnTo>
                  <a:lnTo>
                    <a:pt x="700" y="894"/>
                  </a:lnTo>
                  <a:lnTo>
                    <a:pt x="700" y="894"/>
                  </a:lnTo>
                  <a:lnTo>
                    <a:pt x="700" y="897"/>
                  </a:lnTo>
                  <a:lnTo>
                    <a:pt x="700" y="897"/>
                  </a:lnTo>
                  <a:lnTo>
                    <a:pt x="700" y="899"/>
                  </a:lnTo>
                  <a:lnTo>
                    <a:pt x="703" y="899"/>
                  </a:lnTo>
                  <a:lnTo>
                    <a:pt x="703" y="901"/>
                  </a:lnTo>
                  <a:lnTo>
                    <a:pt x="700" y="901"/>
                  </a:lnTo>
                  <a:lnTo>
                    <a:pt x="700" y="901"/>
                  </a:lnTo>
                  <a:lnTo>
                    <a:pt x="700" y="904"/>
                  </a:lnTo>
                  <a:lnTo>
                    <a:pt x="700" y="904"/>
                  </a:lnTo>
                  <a:lnTo>
                    <a:pt x="703" y="908"/>
                  </a:lnTo>
                  <a:lnTo>
                    <a:pt x="703" y="908"/>
                  </a:lnTo>
                  <a:lnTo>
                    <a:pt x="703" y="908"/>
                  </a:lnTo>
                  <a:lnTo>
                    <a:pt x="703" y="908"/>
                  </a:lnTo>
                  <a:lnTo>
                    <a:pt x="705" y="908"/>
                  </a:lnTo>
                  <a:lnTo>
                    <a:pt x="705" y="908"/>
                  </a:lnTo>
                  <a:lnTo>
                    <a:pt x="705" y="911"/>
                  </a:lnTo>
                  <a:lnTo>
                    <a:pt x="705" y="911"/>
                  </a:lnTo>
                  <a:lnTo>
                    <a:pt x="705" y="911"/>
                  </a:lnTo>
                  <a:lnTo>
                    <a:pt x="707" y="911"/>
                  </a:lnTo>
                  <a:lnTo>
                    <a:pt x="710" y="913"/>
                  </a:lnTo>
                  <a:lnTo>
                    <a:pt x="710" y="913"/>
                  </a:lnTo>
                  <a:lnTo>
                    <a:pt x="710" y="913"/>
                  </a:lnTo>
                  <a:lnTo>
                    <a:pt x="710" y="913"/>
                  </a:lnTo>
                  <a:lnTo>
                    <a:pt x="710" y="913"/>
                  </a:lnTo>
                  <a:lnTo>
                    <a:pt x="710" y="916"/>
                  </a:lnTo>
                  <a:lnTo>
                    <a:pt x="710" y="916"/>
                  </a:lnTo>
                  <a:lnTo>
                    <a:pt x="712" y="916"/>
                  </a:lnTo>
                  <a:lnTo>
                    <a:pt x="712" y="916"/>
                  </a:lnTo>
                  <a:lnTo>
                    <a:pt x="712" y="916"/>
                  </a:lnTo>
                  <a:lnTo>
                    <a:pt x="712" y="916"/>
                  </a:lnTo>
                  <a:lnTo>
                    <a:pt x="714" y="916"/>
                  </a:lnTo>
                  <a:lnTo>
                    <a:pt x="714" y="916"/>
                  </a:lnTo>
                  <a:lnTo>
                    <a:pt x="714" y="916"/>
                  </a:lnTo>
                  <a:lnTo>
                    <a:pt x="714" y="916"/>
                  </a:lnTo>
                  <a:lnTo>
                    <a:pt x="714" y="913"/>
                  </a:lnTo>
                  <a:lnTo>
                    <a:pt x="714" y="913"/>
                  </a:lnTo>
                  <a:lnTo>
                    <a:pt x="717" y="913"/>
                  </a:lnTo>
                  <a:lnTo>
                    <a:pt x="719" y="916"/>
                  </a:lnTo>
                  <a:lnTo>
                    <a:pt x="722" y="916"/>
                  </a:lnTo>
                  <a:lnTo>
                    <a:pt x="724" y="918"/>
                  </a:lnTo>
                  <a:lnTo>
                    <a:pt x="724" y="918"/>
                  </a:lnTo>
                  <a:lnTo>
                    <a:pt x="729" y="918"/>
                  </a:lnTo>
                  <a:lnTo>
                    <a:pt x="729" y="918"/>
                  </a:lnTo>
                  <a:lnTo>
                    <a:pt x="729" y="918"/>
                  </a:lnTo>
                  <a:lnTo>
                    <a:pt x="729" y="918"/>
                  </a:lnTo>
                  <a:lnTo>
                    <a:pt x="731" y="918"/>
                  </a:lnTo>
                  <a:lnTo>
                    <a:pt x="731" y="918"/>
                  </a:lnTo>
                  <a:lnTo>
                    <a:pt x="731" y="918"/>
                  </a:lnTo>
                  <a:lnTo>
                    <a:pt x="733" y="920"/>
                  </a:lnTo>
                  <a:lnTo>
                    <a:pt x="736" y="920"/>
                  </a:lnTo>
                  <a:lnTo>
                    <a:pt x="736" y="920"/>
                  </a:lnTo>
                  <a:lnTo>
                    <a:pt x="736" y="923"/>
                  </a:lnTo>
                  <a:lnTo>
                    <a:pt x="738" y="923"/>
                  </a:lnTo>
                  <a:lnTo>
                    <a:pt x="738" y="923"/>
                  </a:lnTo>
                  <a:lnTo>
                    <a:pt x="748" y="923"/>
                  </a:lnTo>
                  <a:lnTo>
                    <a:pt x="748" y="925"/>
                  </a:lnTo>
                  <a:lnTo>
                    <a:pt x="750" y="925"/>
                  </a:lnTo>
                  <a:lnTo>
                    <a:pt x="750" y="925"/>
                  </a:lnTo>
                  <a:lnTo>
                    <a:pt x="752" y="925"/>
                  </a:lnTo>
                  <a:lnTo>
                    <a:pt x="752" y="925"/>
                  </a:lnTo>
                  <a:lnTo>
                    <a:pt x="755" y="925"/>
                  </a:lnTo>
                  <a:lnTo>
                    <a:pt x="755" y="925"/>
                  </a:lnTo>
                  <a:lnTo>
                    <a:pt x="755" y="925"/>
                  </a:lnTo>
                  <a:lnTo>
                    <a:pt x="757" y="925"/>
                  </a:lnTo>
                  <a:lnTo>
                    <a:pt x="759" y="925"/>
                  </a:lnTo>
                  <a:lnTo>
                    <a:pt x="759" y="925"/>
                  </a:lnTo>
                  <a:lnTo>
                    <a:pt x="762" y="925"/>
                  </a:lnTo>
                  <a:lnTo>
                    <a:pt x="762" y="925"/>
                  </a:lnTo>
                  <a:lnTo>
                    <a:pt x="764" y="925"/>
                  </a:lnTo>
                  <a:lnTo>
                    <a:pt x="764" y="927"/>
                  </a:lnTo>
                  <a:lnTo>
                    <a:pt x="767" y="927"/>
                  </a:lnTo>
                  <a:lnTo>
                    <a:pt x="771" y="927"/>
                  </a:lnTo>
                  <a:lnTo>
                    <a:pt x="774" y="927"/>
                  </a:lnTo>
                  <a:lnTo>
                    <a:pt x="774" y="927"/>
                  </a:lnTo>
                  <a:lnTo>
                    <a:pt x="774" y="930"/>
                  </a:lnTo>
                  <a:lnTo>
                    <a:pt x="776" y="930"/>
                  </a:lnTo>
                  <a:lnTo>
                    <a:pt x="776" y="930"/>
                  </a:lnTo>
                  <a:lnTo>
                    <a:pt x="778" y="930"/>
                  </a:lnTo>
                  <a:lnTo>
                    <a:pt x="778" y="927"/>
                  </a:lnTo>
                  <a:lnTo>
                    <a:pt x="778" y="927"/>
                  </a:lnTo>
                  <a:lnTo>
                    <a:pt x="781" y="927"/>
                  </a:lnTo>
                  <a:lnTo>
                    <a:pt x="783" y="927"/>
                  </a:lnTo>
                  <a:lnTo>
                    <a:pt x="785" y="927"/>
                  </a:lnTo>
                  <a:lnTo>
                    <a:pt x="788" y="925"/>
                  </a:lnTo>
                  <a:lnTo>
                    <a:pt x="788" y="923"/>
                  </a:lnTo>
                  <a:lnTo>
                    <a:pt x="790" y="923"/>
                  </a:lnTo>
                  <a:lnTo>
                    <a:pt x="790" y="918"/>
                  </a:lnTo>
                  <a:lnTo>
                    <a:pt x="790" y="916"/>
                  </a:lnTo>
                  <a:lnTo>
                    <a:pt x="793" y="913"/>
                  </a:lnTo>
                  <a:lnTo>
                    <a:pt x="793" y="913"/>
                  </a:lnTo>
                  <a:lnTo>
                    <a:pt x="793" y="913"/>
                  </a:lnTo>
                  <a:lnTo>
                    <a:pt x="793" y="911"/>
                  </a:lnTo>
                  <a:lnTo>
                    <a:pt x="793" y="908"/>
                  </a:lnTo>
                  <a:lnTo>
                    <a:pt x="793" y="908"/>
                  </a:lnTo>
                  <a:lnTo>
                    <a:pt x="793" y="906"/>
                  </a:lnTo>
                  <a:lnTo>
                    <a:pt x="793" y="906"/>
                  </a:lnTo>
                  <a:lnTo>
                    <a:pt x="795" y="906"/>
                  </a:lnTo>
                  <a:lnTo>
                    <a:pt x="795" y="906"/>
                  </a:lnTo>
                  <a:lnTo>
                    <a:pt x="797" y="906"/>
                  </a:lnTo>
                  <a:lnTo>
                    <a:pt x="800" y="906"/>
                  </a:lnTo>
                  <a:lnTo>
                    <a:pt x="802" y="906"/>
                  </a:lnTo>
                  <a:lnTo>
                    <a:pt x="802" y="906"/>
                  </a:lnTo>
                  <a:lnTo>
                    <a:pt x="802" y="906"/>
                  </a:lnTo>
                  <a:lnTo>
                    <a:pt x="802" y="908"/>
                  </a:lnTo>
                  <a:lnTo>
                    <a:pt x="802" y="911"/>
                  </a:lnTo>
                  <a:lnTo>
                    <a:pt x="802" y="913"/>
                  </a:lnTo>
                  <a:lnTo>
                    <a:pt x="804" y="918"/>
                  </a:lnTo>
                  <a:lnTo>
                    <a:pt x="814" y="925"/>
                  </a:lnTo>
                  <a:lnTo>
                    <a:pt x="816" y="930"/>
                  </a:lnTo>
                  <a:lnTo>
                    <a:pt x="816" y="932"/>
                  </a:lnTo>
                  <a:lnTo>
                    <a:pt x="819" y="939"/>
                  </a:lnTo>
                  <a:lnTo>
                    <a:pt x="821" y="939"/>
                  </a:lnTo>
                  <a:lnTo>
                    <a:pt x="823" y="942"/>
                  </a:lnTo>
                  <a:lnTo>
                    <a:pt x="823" y="942"/>
                  </a:lnTo>
                  <a:lnTo>
                    <a:pt x="826" y="944"/>
                  </a:lnTo>
                  <a:lnTo>
                    <a:pt x="828" y="946"/>
                  </a:lnTo>
                  <a:lnTo>
                    <a:pt x="830" y="946"/>
                  </a:lnTo>
                  <a:lnTo>
                    <a:pt x="833" y="946"/>
                  </a:lnTo>
                  <a:lnTo>
                    <a:pt x="833" y="944"/>
                  </a:lnTo>
                  <a:lnTo>
                    <a:pt x="835" y="944"/>
                  </a:lnTo>
                  <a:lnTo>
                    <a:pt x="835" y="944"/>
                  </a:lnTo>
                  <a:lnTo>
                    <a:pt x="835" y="944"/>
                  </a:lnTo>
                  <a:lnTo>
                    <a:pt x="837" y="944"/>
                  </a:lnTo>
                  <a:lnTo>
                    <a:pt x="837" y="944"/>
                  </a:lnTo>
                  <a:lnTo>
                    <a:pt x="842" y="946"/>
                  </a:lnTo>
                  <a:lnTo>
                    <a:pt x="842" y="946"/>
                  </a:lnTo>
                  <a:lnTo>
                    <a:pt x="842" y="949"/>
                  </a:lnTo>
                  <a:lnTo>
                    <a:pt x="842" y="949"/>
                  </a:lnTo>
                  <a:lnTo>
                    <a:pt x="845" y="949"/>
                  </a:lnTo>
                  <a:lnTo>
                    <a:pt x="845" y="949"/>
                  </a:lnTo>
                  <a:lnTo>
                    <a:pt x="847" y="949"/>
                  </a:lnTo>
                  <a:lnTo>
                    <a:pt x="849" y="949"/>
                  </a:lnTo>
                  <a:lnTo>
                    <a:pt x="849" y="949"/>
                  </a:lnTo>
                  <a:lnTo>
                    <a:pt x="849" y="951"/>
                  </a:lnTo>
                  <a:lnTo>
                    <a:pt x="852" y="951"/>
                  </a:lnTo>
                  <a:lnTo>
                    <a:pt x="852" y="951"/>
                  </a:lnTo>
                  <a:lnTo>
                    <a:pt x="852" y="951"/>
                  </a:lnTo>
                  <a:lnTo>
                    <a:pt x="854" y="951"/>
                  </a:lnTo>
                  <a:lnTo>
                    <a:pt x="854" y="951"/>
                  </a:lnTo>
                  <a:lnTo>
                    <a:pt x="854" y="951"/>
                  </a:lnTo>
                  <a:lnTo>
                    <a:pt x="856" y="951"/>
                  </a:lnTo>
                  <a:lnTo>
                    <a:pt x="856" y="951"/>
                  </a:lnTo>
                  <a:lnTo>
                    <a:pt x="859" y="953"/>
                  </a:lnTo>
                  <a:lnTo>
                    <a:pt x="859" y="953"/>
                  </a:lnTo>
                  <a:lnTo>
                    <a:pt x="861" y="953"/>
                  </a:lnTo>
                  <a:lnTo>
                    <a:pt x="861" y="953"/>
                  </a:lnTo>
                  <a:lnTo>
                    <a:pt x="864" y="953"/>
                  </a:lnTo>
                  <a:lnTo>
                    <a:pt x="864" y="953"/>
                  </a:lnTo>
                  <a:lnTo>
                    <a:pt x="868" y="958"/>
                  </a:lnTo>
                  <a:lnTo>
                    <a:pt x="868" y="958"/>
                  </a:lnTo>
                  <a:lnTo>
                    <a:pt x="871" y="961"/>
                  </a:lnTo>
                  <a:lnTo>
                    <a:pt x="871" y="963"/>
                  </a:lnTo>
                  <a:lnTo>
                    <a:pt x="873" y="965"/>
                  </a:lnTo>
                  <a:lnTo>
                    <a:pt x="873" y="965"/>
                  </a:lnTo>
                  <a:lnTo>
                    <a:pt x="873" y="968"/>
                  </a:lnTo>
                  <a:lnTo>
                    <a:pt x="873" y="968"/>
                  </a:lnTo>
                  <a:lnTo>
                    <a:pt x="871" y="968"/>
                  </a:lnTo>
                  <a:lnTo>
                    <a:pt x="871" y="970"/>
                  </a:lnTo>
                  <a:lnTo>
                    <a:pt x="871" y="970"/>
                  </a:lnTo>
                  <a:lnTo>
                    <a:pt x="873" y="972"/>
                  </a:lnTo>
                  <a:lnTo>
                    <a:pt x="873" y="972"/>
                  </a:lnTo>
                  <a:lnTo>
                    <a:pt x="873" y="975"/>
                  </a:lnTo>
                  <a:lnTo>
                    <a:pt x="873" y="977"/>
                  </a:lnTo>
                  <a:lnTo>
                    <a:pt x="875" y="977"/>
                  </a:lnTo>
                  <a:lnTo>
                    <a:pt x="875" y="977"/>
                  </a:lnTo>
                  <a:lnTo>
                    <a:pt x="875" y="977"/>
                  </a:lnTo>
                  <a:lnTo>
                    <a:pt x="878" y="977"/>
                  </a:lnTo>
                  <a:lnTo>
                    <a:pt x="878" y="975"/>
                  </a:lnTo>
                  <a:lnTo>
                    <a:pt x="878" y="975"/>
                  </a:lnTo>
                  <a:lnTo>
                    <a:pt x="880" y="975"/>
                  </a:lnTo>
                  <a:lnTo>
                    <a:pt x="882" y="977"/>
                  </a:lnTo>
                  <a:lnTo>
                    <a:pt x="887" y="982"/>
                  </a:lnTo>
                  <a:lnTo>
                    <a:pt x="887" y="982"/>
                  </a:lnTo>
                  <a:lnTo>
                    <a:pt x="887" y="984"/>
                  </a:lnTo>
                  <a:lnTo>
                    <a:pt x="890" y="984"/>
                  </a:lnTo>
                  <a:lnTo>
                    <a:pt x="890" y="987"/>
                  </a:lnTo>
                  <a:lnTo>
                    <a:pt x="890" y="987"/>
                  </a:lnTo>
                  <a:lnTo>
                    <a:pt x="890" y="987"/>
                  </a:lnTo>
                  <a:lnTo>
                    <a:pt x="890" y="987"/>
                  </a:lnTo>
                  <a:lnTo>
                    <a:pt x="890" y="987"/>
                  </a:lnTo>
                  <a:lnTo>
                    <a:pt x="890" y="987"/>
                  </a:lnTo>
                  <a:lnTo>
                    <a:pt x="890" y="987"/>
                  </a:lnTo>
                  <a:lnTo>
                    <a:pt x="890" y="989"/>
                  </a:lnTo>
                  <a:lnTo>
                    <a:pt x="890" y="989"/>
                  </a:lnTo>
                  <a:lnTo>
                    <a:pt x="890" y="989"/>
                  </a:lnTo>
                  <a:lnTo>
                    <a:pt x="890" y="989"/>
                  </a:lnTo>
                  <a:lnTo>
                    <a:pt x="890" y="989"/>
                  </a:lnTo>
                  <a:lnTo>
                    <a:pt x="890" y="989"/>
                  </a:lnTo>
                  <a:lnTo>
                    <a:pt x="892" y="991"/>
                  </a:lnTo>
                  <a:lnTo>
                    <a:pt x="892" y="991"/>
                  </a:lnTo>
                  <a:lnTo>
                    <a:pt x="892" y="991"/>
                  </a:lnTo>
                  <a:lnTo>
                    <a:pt x="892" y="991"/>
                  </a:lnTo>
                  <a:lnTo>
                    <a:pt x="894" y="991"/>
                  </a:lnTo>
                  <a:lnTo>
                    <a:pt x="894" y="1001"/>
                  </a:lnTo>
                  <a:lnTo>
                    <a:pt x="897" y="1003"/>
                  </a:lnTo>
                  <a:lnTo>
                    <a:pt x="897" y="1003"/>
                  </a:lnTo>
                  <a:lnTo>
                    <a:pt x="899" y="1005"/>
                  </a:lnTo>
                  <a:lnTo>
                    <a:pt x="899" y="1005"/>
                  </a:lnTo>
                  <a:lnTo>
                    <a:pt x="899" y="1005"/>
                  </a:lnTo>
                  <a:lnTo>
                    <a:pt x="901" y="1005"/>
                  </a:lnTo>
                  <a:lnTo>
                    <a:pt x="901" y="1005"/>
                  </a:lnTo>
                  <a:lnTo>
                    <a:pt x="901" y="1005"/>
                  </a:lnTo>
                  <a:lnTo>
                    <a:pt x="904" y="1003"/>
                  </a:lnTo>
                  <a:lnTo>
                    <a:pt x="906" y="1003"/>
                  </a:lnTo>
                  <a:lnTo>
                    <a:pt x="906" y="1005"/>
                  </a:lnTo>
                  <a:lnTo>
                    <a:pt x="906" y="1005"/>
                  </a:lnTo>
                  <a:lnTo>
                    <a:pt x="906" y="1005"/>
                  </a:lnTo>
                  <a:lnTo>
                    <a:pt x="908" y="1008"/>
                  </a:lnTo>
                  <a:lnTo>
                    <a:pt x="908" y="1008"/>
                  </a:lnTo>
                  <a:lnTo>
                    <a:pt x="908" y="1008"/>
                  </a:lnTo>
                  <a:lnTo>
                    <a:pt x="911" y="1005"/>
                  </a:lnTo>
                  <a:lnTo>
                    <a:pt x="911" y="1005"/>
                  </a:lnTo>
                  <a:lnTo>
                    <a:pt x="911" y="1005"/>
                  </a:lnTo>
                  <a:lnTo>
                    <a:pt x="916" y="1003"/>
                  </a:lnTo>
                  <a:lnTo>
                    <a:pt x="923" y="998"/>
                  </a:lnTo>
                  <a:lnTo>
                    <a:pt x="923" y="998"/>
                  </a:lnTo>
                  <a:lnTo>
                    <a:pt x="927" y="996"/>
                  </a:lnTo>
                  <a:lnTo>
                    <a:pt x="927" y="996"/>
                  </a:lnTo>
                  <a:lnTo>
                    <a:pt x="930" y="996"/>
                  </a:lnTo>
                  <a:lnTo>
                    <a:pt x="930" y="996"/>
                  </a:lnTo>
                  <a:lnTo>
                    <a:pt x="932" y="996"/>
                  </a:lnTo>
                  <a:lnTo>
                    <a:pt x="932" y="998"/>
                  </a:lnTo>
                  <a:lnTo>
                    <a:pt x="932" y="998"/>
                  </a:lnTo>
                  <a:lnTo>
                    <a:pt x="932" y="998"/>
                  </a:lnTo>
                  <a:lnTo>
                    <a:pt x="935" y="998"/>
                  </a:lnTo>
                  <a:lnTo>
                    <a:pt x="935" y="998"/>
                  </a:lnTo>
                  <a:lnTo>
                    <a:pt x="935" y="998"/>
                  </a:lnTo>
                  <a:lnTo>
                    <a:pt x="935" y="998"/>
                  </a:lnTo>
                  <a:lnTo>
                    <a:pt x="935" y="1001"/>
                  </a:lnTo>
                  <a:lnTo>
                    <a:pt x="935" y="1001"/>
                  </a:lnTo>
                  <a:lnTo>
                    <a:pt x="935" y="1001"/>
                  </a:lnTo>
                  <a:lnTo>
                    <a:pt x="932" y="1001"/>
                  </a:lnTo>
                  <a:lnTo>
                    <a:pt x="932" y="1001"/>
                  </a:lnTo>
                  <a:lnTo>
                    <a:pt x="932" y="1001"/>
                  </a:lnTo>
                  <a:lnTo>
                    <a:pt x="932" y="1003"/>
                  </a:lnTo>
                  <a:lnTo>
                    <a:pt x="932" y="1003"/>
                  </a:lnTo>
                  <a:lnTo>
                    <a:pt x="932" y="1003"/>
                  </a:lnTo>
                  <a:lnTo>
                    <a:pt x="932" y="1003"/>
                  </a:lnTo>
                  <a:lnTo>
                    <a:pt x="930" y="1003"/>
                  </a:lnTo>
                  <a:lnTo>
                    <a:pt x="930" y="1005"/>
                  </a:lnTo>
                  <a:lnTo>
                    <a:pt x="932" y="1005"/>
                  </a:lnTo>
                  <a:lnTo>
                    <a:pt x="932" y="1005"/>
                  </a:lnTo>
                  <a:lnTo>
                    <a:pt x="932" y="1005"/>
                  </a:lnTo>
                  <a:lnTo>
                    <a:pt x="932" y="1005"/>
                  </a:lnTo>
                  <a:lnTo>
                    <a:pt x="932" y="1008"/>
                  </a:lnTo>
                  <a:lnTo>
                    <a:pt x="935" y="1008"/>
                  </a:lnTo>
                  <a:lnTo>
                    <a:pt x="937" y="1008"/>
                  </a:lnTo>
                  <a:lnTo>
                    <a:pt x="939" y="1008"/>
                  </a:lnTo>
                  <a:lnTo>
                    <a:pt x="939" y="1008"/>
                  </a:lnTo>
                  <a:lnTo>
                    <a:pt x="942" y="1005"/>
                  </a:lnTo>
                  <a:lnTo>
                    <a:pt x="942" y="1001"/>
                  </a:lnTo>
                  <a:lnTo>
                    <a:pt x="942" y="991"/>
                  </a:lnTo>
                  <a:lnTo>
                    <a:pt x="942" y="984"/>
                  </a:lnTo>
                  <a:lnTo>
                    <a:pt x="942" y="977"/>
                  </a:lnTo>
                  <a:lnTo>
                    <a:pt x="942" y="968"/>
                  </a:lnTo>
                  <a:lnTo>
                    <a:pt x="942" y="958"/>
                  </a:lnTo>
                  <a:lnTo>
                    <a:pt x="942" y="949"/>
                  </a:lnTo>
                  <a:lnTo>
                    <a:pt x="942" y="944"/>
                  </a:lnTo>
                  <a:lnTo>
                    <a:pt x="942" y="937"/>
                  </a:lnTo>
                  <a:lnTo>
                    <a:pt x="942" y="937"/>
                  </a:lnTo>
                  <a:lnTo>
                    <a:pt x="942" y="937"/>
                  </a:lnTo>
                  <a:lnTo>
                    <a:pt x="942" y="937"/>
                  </a:lnTo>
                  <a:lnTo>
                    <a:pt x="939" y="937"/>
                  </a:lnTo>
                  <a:lnTo>
                    <a:pt x="937" y="937"/>
                  </a:lnTo>
                  <a:lnTo>
                    <a:pt x="937" y="939"/>
                  </a:lnTo>
                  <a:lnTo>
                    <a:pt x="932" y="939"/>
                  </a:lnTo>
                  <a:lnTo>
                    <a:pt x="932" y="942"/>
                  </a:lnTo>
                  <a:lnTo>
                    <a:pt x="932" y="939"/>
                  </a:lnTo>
                  <a:lnTo>
                    <a:pt x="930" y="939"/>
                  </a:lnTo>
                  <a:lnTo>
                    <a:pt x="930" y="939"/>
                  </a:lnTo>
                  <a:lnTo>
                    <a:pt x="930" y="939"/>
                  </a:lnTo>
                  <a:lnTo>
                    <a:pt x="930" y="939"/>
                  </a:lnTo>
                  <a:lnTo>
                    <a:pt x="927" y="939"/>
                  </a:lnTo>
                  <a:lnTo>
                    <a:pt x="927" y="942"/>
                  </a:lnTo>
                  <a:lnTo>
                    <a:pt x="925" y="942"/>
                  </a:lnTo>
                  <a:lnTo>
                    <a:pt x="925" y="942"/>
                  </a:lnTo>
                  <a:lnTo>
                    <a:pt x="923" y="942"/>
                  </a:lnTo>
                  <a:lnTo>
                    <a:pt x="923" y="944"/>
                  </a:lnTo>
                  <a:lnTo>
                    <a:pt x="923" y="946"/>
                  </a:lnTo>
                  <a:lnTo>
                    <a:pt x="923" y="946"/>
                  </a:lnTo>
                  <a:lnTo>
                    <a:pt x="923" y="946"/>
                  </a:lnTo>
                  <a:lnTo>
                    <a:pt x="923" y="946"/>
                  </a:lnTo>
                  <a:lnTo>
                    <a:pt x="925" y="949"/>
                  </a:lnTo>
                  <a:lnTo>
                    <a:pt x="925" y="949"/>
                  </a:lnTo>
                  <a:lnTo>
                    <a:pt x="925" y="949"/>
                  </a:lnTo>
                  <a:lnTo>
                    <a:pt x="927" y="951"/>
                  </a:lnTo>
                  <a:lnTo>
                    <a:pt x="927" y="951"/>
                  </a:lnTo>
                  <a:lnTo>
                    <a:pt x="927" y="951"/>
                  </a:lnTo>
                  <a:lnTo>
                    <a:pt x="925" y="953"/>
                  </a:lnTo>
                  <a:lnTo>
                    <a:pt x="925" y="953"/>
                  </a:lnTo>
                  <a:lnTo>
                    <a:pt x="925" y="953"/>
                  </a:lnTo>
                  <a:lnTo>
                    <a:pt x="925" y="953"/>
                  </a:lnTo>
                  <a:lnTo>
                    <a:pt x="923" y="953"/>
                  </a:lnTo>
                  <a:lnTo>
                    <a:pt x="923" y="953"/>
                  </a:lnTo>
                  <a:lnTo>
                    <a:pt x="923" y="953"/>
                  </a:lnTo>
                  <a:lnTo>
                    <a:pt x="923" y="953"/>
                  </a:lnTo>
                  <a:lnTo>
                    <a:pt x="923" y="953"/>
                  </a:lnTo>
                  <a:lnTo>
                    <a:pt x="923" y="953"/>
                  </a:lnTo>
                  <a:lnTo>
                    <a:pt x="920" y="951"/>
                  </a:lnTo>
                  <a:lnTo>
                    <a:pt x="918" y="951"/>
                  </a:lnTo>
                  <a:lnTo>
                    <a:pt x="918" y="951"/>
                  </a:lnTo>
                  <a:lnTo>
                    <a:pt x="916" y="951"/>
                  </a:lnTo>
                  <a:lnTo>
                    <a:pt x="916" y="951"/>
                  </a:lnTo>
                  <a:lnTo>
                    <a:pt x="913" y="951"/>
                  </a:lnTo>
                  <a:lnTo>
                    <a:pt x="913" y="951"/>
                  </a:lnTo>
                  <a:lnTo>
                    <a:pt x="913" y="949"/>
                  </a:lnTo>
                  <a:lnTo>
                    <a:pt x="913" y="949"/>
                  </a:lnTo>
                  <a:lnTo>
                    <a:pt x="908" y="949"/>
                  </a:lnTo>
                  <a:lnTo>
                    <a:pt x="906" y="949"/>
                  </a:lnTo>
                  <a:lnTo>
                    <a:pt x="906" y="949"/>
                  </a:lnTo>
                  <a:lnTo>
                    <a:pt x="904" y="951"/>
                  </a:lnTo>
                  <a:lnTo>
                    <a:pt x="904" y="949"/>
                  </a:lnTo>
                  <a:lnTo>
                    <a:pt x="904" y="949"/>
                  </a:lnTo>
                  <a:lnTo>
                    <a:pt x="901" y="949"/>
                  </a:lnTo>
                  <a:lnTo>
                    <a:pt x="901" y="949"/>
                  </a:lnTo>
                  <a:lnTo>
                    <a:pt x="901" y="949"/>
                  </a:lnTo>
                  <a:lnTo>
                    <a:pt x="901" y="949"/>
                  </a:lnTo>
                  <a:lnTo>
                    <a:pt x="901" y="949"/>
                  </a:lnTo>
                  <a:lnTo>
                    <a:pt x="899" y="949"/>
                  </a:lnTo>
                  <a:lnTo>
                    <a:pt x="899" y="949"/>
                  </a:lnTo>
                  <a:lnTo>
                    <a:pt x="897" y="939"/>
                  </a:lnTo>
                  <a:lnTo>
                    <a:pt x="894" y="939"/>
                  </a:lnTo>
                  <a:lnTo>
                    <a:pt x="892" y="937"/>
                  </a:lnTo>
                  <a:lnTo>
                    <a:pt x="890" y="937"/>
                  </a:lnTo>
                  <a:lnTo>
                    <a:pt x="890" y="934"/>
                  </a:lnTo>
                  <a:lnTo>
                    <a:pt x="890" y="934"/>
                  </a:lnTo>
                  <a:lnTo>
                    <a:pt x="890" y="932"/>
                  </a:lnTo>
                  <a:lnTo>
                    <a:pt x="887" y="932"/>
                  </a:lnTo>
                  <a:lnTo>
                    <a:pt x="887" y="932"/>
                  </a:lnTo>
                  <a:lnTo>
                    <a:pt x="885" y="930"/>
                  </a:lnTo>
                  <a:lnTo>
                    <a:pt x="885" y="930"/>
                  </a:lnTo>
                  <a:lnTo>
                    <a:pt x="885" y="927"/>
                  </a:lnTo>
                  <a:lnTo>
                    <a:pt x="885" y="927"/>
                  </a:lnTo>
                  <a:lnTo>
                    <a:pt x="882" y="927"/>
                  </a:lnTo>
                  <a:lnTo>
                    <a:pt x="882" y="927"/>
                  </a:lnTo>
                  <a:lnTo>
                    <a:pt x="880" y="927"/>
                  </a:lnTo>
                  <a:lnTo>
                    <a:pt x="878" y="925"/>
                  </a:lnTo>
                  <a:lnTo>
                    <a:pt x="878" y="925"/>
                  </a:lnTo>
                  <a:lnTo>
                    <a:pt x="878" y="923"/>
                  </a:lnTo>
                  <a:lnTo>
                    <a:pt x="875" y="925"/>
                  </a:lnTo>
                  <a:lnTo>
                    <a:pt x="875" y="923"/>
                  </a:lnTo>
                  <a:lnTo>
                    <a:pt x="875" y="923"/>
                  </a:lnTo>
                  <a:lnTo>
                    <a:pt x="875" y="923"/>
                  </a:lnTo>
                  <a:lnTo>
                    <a:pt x="873" y="923"/>
                  </a:lnTo>
                  <a:lnTo>
                    <a:pt x="873" y="923"/>
                  </a:lnTo>
                  <a:lnTo>
                    <a:pt x="873" y="920"/>
                  </a:lnTo>
                  <a:lnTo>
                    <a:pt x="873" y="923"/>
                  </a:lnTo>
                  <a:lnTo>
                    <a:pt x="871" y="920"/>
                  </a:lnTo>
                  <a:lnTo>
                    <a:pt x="871" y="918"/>
                  </a:lnTo>
                  <a:lnTo>
                    <a:pt x="871" y="918"/>
                  </a:lnTo>
                  <a:lnTo>
                    <a:pt x="871" y="918"/>
                  </a:lnTo>
                  <a:lnTo>
                    <a:pt x="868" y="918"/>
                  </a:lnTo>
                  <a:lnTo>
                    <a:pt x="868" y="913"/>
                  </a:lnTo>
                  <a:lnTo>
                    <a:pt x="868" y="913"/>
                  </a:lnTo>
                  <a:lnTo>
                    <a:pt x="868" y="911"/>
                  </a:lnTo>
                  <a:lnTo>
                    <a:pt x="868" y="911"/>
                  </a:lnTo>
                  <a:lnTo>
                    <a:pt x="868" y="911"/>
                  </a:lnTo>
                  <a:lnTo>
                    <a:pt x="868" y="911"/>
                  </a:lnTo>
                  <a:lnTo>
                    <a:pt x="866" y="908"/>
                  </a:lnTo>
                  <a:lnTo>
                    <a:pt x="866" y="906"/>
                  </a:lnTo>
                  <a:lnTo>
                    <a:pt x="866" y="906"/>
                  </a:lnTo>
                  <a:lnTo>
                    <a:pt x="866" y="906"/>
                  </a:lnTo>
                  <a:lnTo>
                    <a:pt x="864" y="904"/>
                  </a:lnTo>
                  <a:lnTo>
                    <a:pt x="864" y="904"/>
                  </a:lnTo>
                  <a:lnTo>
                    <a:pt x="864" y="904"/>
                  </a:lnTo>
                  <a:lnTo>
                    <a:pt x="864" y="899"/>
                  </a:lnTo>
                  <a:lnTo>
                    <a:pt x="864" y="899"/>
                  </a:lnTo>
                  <a:lnTo>
                    <a:pt x="866" y="894"/>
                  </a:lnTo>
                  <a:lnTo>
                    <a:pt x="868" y="894"/>
                  </a:lnTo>
                  <a:lnTo>
                    <a:pt x="868" y="894"/>
                  </a:lnTo>
                  <a:lnTo>
                    <a:pt x="868" y="894"/>
                  </a:lnTo>
                  <a:lnTo>
                    <a:pt x="868" y="892"/>
                  </a:lnTo>
                  <a:lnTo>
                    <a:pt x="868" y="890"/>
                  </a:lnTo>
                  <a:lnTo>
                    <a:pt x="868" y="890"/>
                  </a:lnTo>
                  <a:lnTo>
                    <a:pt x="871" y="890"/>
                  </a:lnTo>
                  <a:lnTo>
                    <a:pt x="871" y="887"/>
                  </a:lnTo>
                  <a:lnTo>
                    <a:pt x="871" y="885"/>
                  </a:lnTo>
                  <a:lnTo>
                    <a:pt x="871" y="885"/>
                  </a:lnTo>
                  <a:lnTo>
                    <a:pt x="871" y="885"/>
                  </a:lnTo>
                  <a:lnTo>
                    <a:pt x="871" y="882"/>
                  </a:lnTo>
                  <a:lnTo>
                    <a:pt x="871" y="882"/>
                  </a:lnTo>
                  <a:lnTo>
                    <a:pt x="871" y="882"/>
                  </a:lnTo>
                  <a:lnTo>
                    <a:pt x="871" y="880"/>
                  </a:lnTo>
                  <a:lnTo>
                    <a:pt x="871" y="878"/>
                  </a:lnTo>
                  <a:lnTo>
                    <a:pt x="871" y="878"/>
                  </a:lnTo>
                  <a:lnTo>
                    <a:pt x="873" y="875"/>
                  </a:lnTo>
                  <a:lnTo>
                    <a:pt x="873" y="875"/>
                  </a:lnTo>
                  <a:lnTo>
                    <a:pt x="873" y="875"/>
                  </a:lnTo>
                  <a:lnTo>
                    <a:pt x="873" y="873"/>
                  </a:lnTo>
                  <a:lnTo>
                    <a:pt x="873" y="873"/>
                  </a:lnTo>
                  <a:lnTo>
                    <a:pt x="873" y="873"/>
                  </a:lnTo>
                  <a:lnTo>
                    <a:pt x="873" y="873"/>
                  </a:lnTo>
                  <a:lnTo>
                    <a:pt x="873" y="871"/>
                  </a:lnTo>
                  <a:lnTo>
                    <a:pt x="873" y="871"/>
                  </a:lnTo>
                  <a:lnTo>
                    <a:pt x="875" y="871"/>
                  </a:lnTo>
                  <a:lnTo>
                    <a:pt x="875" y="868"/>
                  </a:lnTo>
                  <a:lnTo>
                    <a:pt x="875" y="866"/>
                  </a:lnTo>
                  <a:lnTo>
                    <a:pt x="875" y="866"/>
                  </a:lnTo>
                  <a:lnTo>
                    <a:pt x="875" y="863"/>
                  </a:lnTo>
                  <a:lnTo>
                    <a:pt x="875" y="863"/>
                  </a:lnTo>
                  <a:lnTo>
                    <a:pt x="878" y="861"/>
                  </a:lnTo>
                  <a:lnTo>
                    <a:pt x="878" y="861"/>
                  </a:lnTo>
                  <a:lnTo>
                    <a:pt x="878" y="861"/>
                  </a:lnTo>
                  <a:lnTo>
                    <a:pt x="878" y="859"/>
                  </a:lnTo>
                  <a:lnTo>
                    <a:pt x="878" y="859"/>
                  </a:lnTo>
                  <a:lnTo>
                    <a:pt x="880" y="859"/>
                  </a:lnTo>
                  <a:lnTo>
                    <a:pt x="880" y="859"/>
                  </a:lnTo>
                  <a:lnTo>
                    <a:pt x="880" y="859"/>
                  </a:lnTo>
                  <a:lnTo>
                    <a:pt x="880" y="859"/>
                  </a:lnTo>
                  <a:lnTo>
                    <a:pt x="882" y="856"/>
                  </a:lnTo>
                  <a:lnTo>
                    <a:pt x="882" y="856"/>
                  </a:lnTo>
                  <a:lnTo>
                    <a:pt x="882" y="856"/>
                  </a:lnTo>
                  <a:lnTo>
                    <a:pt x="882" y="854"/>
                  </a:lnTo>
                  <a:lnTo>
                    <a:pt x="880" y="854"/>
                  </a:lnTo>
                  <a:lnTo>
                    <a:pt x="880" y="854"/>
                  </a:lnTo>
                  <a:lnTo>
                    <a:pt x="880" y="852"/>
                  </a:lnTo>
                  <a:lnTo>
                    <a:pt x="880" y="852"/>
                  </a:lnTo>
                  <a:lnTo>
                    <a:pt x="880" y="852"/>
                  </a:lnTo>
                  <a:lnTo>
                    <a:pt x="880" y="849"/>
                  </a:lnTo>
                  <a:lnTo>
                    <a:pt x="880" y="849"/>
                  </a:lnTo>
                  <a:lnTo>
                    <a:pt x="880" y="847"/>
                  </a:lnTo>
                  <a:lnTo>
                    <a:pt x="880" y="847"/>
                  </a:lnTo>
                  <a:lnTo>
                    <a:pt x="878" y="847"/>
                  </a:lnTo>
                  <a:lnTo>
                    <a:pt x="880" y="847"/>
                  </a:lnTo>
                  <a:lnTo>
                    <a:pt x="880" y="845"/>
                  </a:lnTo>
                  <a:lnTo>
                    <a:pt x="880" y="845"/>
                  </a:lnTo>
                  <a:lnTo>
                    <a:pt x="880" y="845"/>
                  </a:lnTo>
                  <a:lnTo>
                    <a:pt x="880" y="845"/>
                  </a:lnTo>
                  <a:lnTo>
                    <a:pt x="880" y="842"/>
                  </a:lnTo>
                  <a:lnTo>
                    <a:pt x="878" y="842"/>
                  </a:lnTo>
                  <a:lnTo>
                    <a:pt x="878" y="840"/>
                  </a:lnTo>
                  <a:lnTo>
                    <a:pt x="878" y="840"/>
                  </a:lnTo>
                  <a:lnTo>
                    <a:pt x="878" y="837"/>
                  </a:lnTo>
                  <a:lnTo>
                    <a:pt x="878" y="837"/>
                  </a:lnTo>
                  <a:lnTo>
                    <a:pt x="878" y="837"/>
                  </a:lnTo>
                  <a:lnTo>
                    <a:pt x="878" y="835"/>
                  </a:lnTo>
                  <a:lnTo>
                    <a:pt x="878" y="835"/>
                  </a:lnTo>
                  <a:lnTo>
                    <a:pt x="878" y="835"/>
                  </a:lnTo>
                  <a:lnTo>
                    <a:pt x="878" y="835"/>
                  </a:lnTo>
                  <a:lnTo>
                    <a:pt x="878" y="835"/>
                  </a:lnTo>
                  <a:lnTo>
                    <a:pt x="878" y="835"/>
                  </a:lnTo>
                  <a:lnTo>
                    <a:pt x="878" y="833"/>
                  </a:lnTo>
                  <a:lnTo>
                    <a:pt x="875" y="833"/>
                  </a:lnTo>
                  <a:lnTo>
                    <a:pt x="875" y="830"/>
                  </a:lnTo>
                  <a:lnTo>
                    <a:pt x="878" y="830"/>
                  </a:lnTo>
                  <a:lnTo>
                    <a:pt x="878" y="828"/>
                  </a:lnTo>
                  <a:lnTo>
                    <a:pt x="878" y="826"/>
                  </a:lnTo>
                  <a:lnTo>
                    <a:pt x="878" y="821"/>
                  </a:lnTo>
                  <a:lnTo>
                    <a:pt x="878" y="819"/>
                  </a:lnTo>
                  <a:lnTo>
                    <a:pt x="878" y="816"/>
                  </a:lnTo>
                  <a:lnTo>
                    <a:pt x="880" y="814"/>
                  </a:lnTo>
                  <a:lnTo>
                    <a:pt x="880" y="811"/>
                  </a:lnTo>
                  <a:lnTo>
                    <a:pt x="882" y="809"/>
                  </a:lnTo>
                  <a:lnTo>
                    <a:pt x="882" y="809"/>
                  </a:lnTo>
                  <a:lnTo>
                    <a:pt x="882" y="809"/>
                  </a:lnTo>
                  <a:lnTo>
                    <a:pt x="880" y="807"/>
                  </a:lnTo>
                  <a:lnTo>
                    <a:pt x="880" y="807"/>
                  </a:lnTo>
                  <a:lnTo>
                    <a:pt x="880" y="807"/>
                  </a:lnTo>
                  <a:lnTo>
                    <a:pt x="880" y="807"/>
                  </a:lnTo>
                  <a:lnTo>
                    <a:pt x="880" y="807"/>
                  </a:lnTo>
                  <a:lnTo>
                    <a:pt x="878" y="804"/>
                  </a:lnTo>
                  <a:lnTo>
                    <a:pt x="878" y="804"/>
                  </a:lnTo>
                  <a:lnTo>
                    <a:pt x="878" y="802"/>
                  </a:lnTo>
                  <a:lnTo>
                    <a:pt x="878" y="802"/>
                  </a:lnTo>
                  <a:lnTo>
                    <a:pt x="878" y="800"/>
                  </a:lnTo>
                  <a:lnTo>
                    <a:pt x="878" y="800"/>
                  </a:lnTo>
                  <a:lnTo>
                    <a:pt x="878" y="800"/>
                  </a:lnTo>
                  <a:lnTo>
                    <a:pt x="875" y="797"/>
                  </a:lnTo>
                  <a:lnTo>
                    <a:pt x="875" y="797"/>
                  </a:lnTo>
                  <a:lnTo>
                    <a:pt x="878" y="797"/>
                  </a:lnTo>
                  <a:lnTo>
                    <a:pt x="878" y="797"/>
                  </a:lnTo>
                  <a:lnTo>
                    <a:pt x="878" y="795"/>
                  </a:lnTo>
                  <a:lnTo>
                    <a:pt x="875" y="795"/>
                  </a:lnTo>
                  <a:lnTo>
                    <a:pt x="875" y="795"/>
                  </a:lnTo>
                  <a:lnTo>
                    <a:pt x="875" y="795"/>
                  </a:lnTo>
                  <a:lnTo>
                    <a:pt x="875" y="795"/>
                  </a:lnTo>
                  <a:lnTo>
                    <a:pt x="875" y="792"/>
                  </a:lnTo>
                  <a:lnTo>
                    <a:pt x="875" y="792"/>
                  </a:lnTo>
                  <a:lnTo>
                    <a:pt x="875" y="792"/>
                  </a:lnTo>
                  <a:lnTo>
                    <a:pt x="873" y="790"/>
                  </a:lnTo>
                  <a:lnTo>
                    <a:pt x="873" y="790"/>
                  </a:lnTo>
                  <a:lnTo>
                    <a:pt x="873" y="790"/>
                  </a:lnTo>
                  <a:lnTo>
                    <a:pt x="873" y="790"/>
                  </a:lnTo>
                  <a:lnTo>
                    <a:pt x="873" y="788"/>
                  </a:lnTo>
                  <a:lnTo>
                    <a:pt x="873" y="788"/>
                  </a:lnTo>
                  <a:lnTo>
                    <a:pt x="871" y="785"/>
                  </a:lnTo>
                  <a:lnTo>
                    <a:pt x="871" y="785"/>
                  </a:lnTo>
                  <a:lnTo>
                    <a:pt x="868" y="783"/>
                  </a:lnTo>
                  <a:lnTo>
                    <a:pt x="866" y="783"/>
                  </a:lnTo>
                  <a:lnTo>
                    <a:pt x="864" y="781"/>
                  </a:lnTo>
                  <a:lnTo>
                    <a:pt x="866" y="778"/>
                  </a:lnTo>
                  <a:lnTo>
                    <a:pt x="868" y="778"/>
                  </a:lnTo>
                  <a:lnTo>
                    <a:pt x="873" y="776"/>
                  </a:lnTo>
                  <a:lnTo>
                    <a:pt x="878" y="771"/>
                  </a:lnTo>
                  <a:lnTo>
                    <a:pt x="887" y="764"/>
                  </a:lnTo>
                  <a:lnTo>
                    <a:pt x="892" y="755"/>
                  </a:lnTo>
                  <a:lnTo>
                    <a:pt x="894" y="750"/>
                  </a:lnTo>
                  <a:lnTo>
                    <a:pt x="894" y="745"/>
                  </a:lnTo>
                  <a:lnTo>
                    <a:pt x="892" y="740"/>
                  </a:lnTo>
                  <a:lnTo>
                    <a:pt x="892" y="738"/>
                  </a:lnTo>
                  <a:lnTo>
                    <a:pt x="894" y="738"/>
                  </a:lnTo>
                  <a:lnTo>
                    <a:pt x="901" y="738"/>
                  </a:lnTo>
                  <a:lnTo>
                    <a:pt x="911" y="736"/>
                  </a:lnTo>
                  <a:lnTo>
                    <a:pt x="918" y="736"/>
                  </a:lnTo>
                  <a:lnTo>
                    <a:pt x="930" y="733"/>
                  </a:lnTo>
                  <a:lnTo>
                    <a:pt x="930" y="733"/>
                  </a:lnTo>
                  <a:lnTo>
                    <a:pt x="944" y="731"/>
                  </a:lnTo>
                  <a:lnTo>
                    <a:pt x="958" y="729"/>
                  </a:lnTo>
                  <a:lnTo>
                    <a:pt x="970" y="726"/>
                  </a:lnTo>
                  <a:lnTo>
                    <a:pt x="984" y="724"/>
                  </a:lnTo>
                  <a:lnTo>
                    <a:pt x="991" y="724"/>
                  </a:lnTo>
                  <a:lnTo>
                    <a:pt x="991" y="719"/>
                  </a:lnTo>
                  <a:lnTo>
                    <a:pt x="987" y="710"/>
                  </a:lnTo>
                  <a:lnTo>
                    <a:pt x="975" y="691"/>
                  </a:lnTo>
                  <a:lnTo>
                    <a:pt x="975" y="686"/>
                  </a:lnTo>
                  <a:lnTo>
                    <a:pt x="975" y="684"/>
                  </a:lnTo>
                  <a:lnTo>
                    <a:pt x="972" y="677"/>
                  </a:lnTo>
                  <a:lnTo>
                    <a:pt x="968" y="667"/>
                  </a:lnTo>
                  <a:lnTo>
                    <a:pt x="965" y="662"/>
                  </a:lnTo>
                  <a:lnTo>
                    <a:pt x="956" y="653"/>
                  </a:lnTo>
                  <a:lnTo>
                    <a:pt x="953" y="650"/>
                  </a:lnTo>
                  <a:lnTo>
                    <a:pt x="951" y="648"/>
                  </a:lnTo>
                  <a:lnTo>
                    <a:pt x="946" y="646"/>
                  </a:lnTo>
                  <a:lnTo>
                    <a:pt x="939" y="641"/>
                  </a:lnTo>
                  <a:lnTo>
                    <a:pt x="937" y="639"/>
                  </a:lnTo>
                  <a:lnTo>
                    <a:pt x="935" y="636"/>
                  </a:lnTo>
                  <a:lnTo>
                    <a:pt x="932" y="629"/>
                  </a:lnTo>
                  <a:lnTo>
                    <a:pt x="930" y="624"/>
                  </a:lnTo>
                  <a:lnTo>
                    <a:pt x="927" y="622"/>
                  </a:lnTo>
                  <a:lnTo>
                    <a:pt x="927" y="620"/>
                  </a:lnTo>
                  <a:lnTo>
                    <a:pt x="925" y="615"/>
                  </a:lnTo>
                  <a:lnTo>
                    <a:pt x="925" y="608"/>
                  </a:lnTo>
                  <a:lnTo>
                    <a:pt x="925" y="606"/>
                  </a:lnTo>
                  <a:lnTo>
                    <a:pt x="925" y="603"/>
                  </a:lnTo>
                  <a:lnTo>
                    <a:pt x="930" y="596"/>
                  </a:lnTo>
                  <a:lnTo>
                    <a:pt x="930" y="594"/>
                  </a:lnTo>
                  <a:lnTo>
                    <a:pt x="932" y="589"/>
                  </a:lnTo>
                  <a:lnTo>
                    <a:pt x="930" y="587"/>
                  </a:lnTo>
                  <a:lnTo>
                    <a:pt x="925" y="572"/>
                  </a:lnTo>
                  <a:lnTo>
                    <a:pt x="923" y="565"/>
                  </a:lnTo>
                  <a:lnTo>
                    <a:pt x="918" y="558"/>
                  </a:lnTo>
                  <a:lnTo>
                    <a:pt x="918" y="553"/>
                  </a:lnTo>
                  <a:lnTo>
                    <a:pt x="918" y="553"/>
                  </a:lnTo>
                  <a:lnTo>
                    <a:pt x="916" y="549"/>
                  </a:lnTo>
                  <a:lnTo>
                    <a:pt x="916" y="544"/>
                  </a:lnTo>
                  <a:lnTo>
                    <a:pt x="918" y="539"/>
                  </a:lnTo>
                  <a:lnTo>
                    <a:pt x="920" y="530"/>
                  </a:lnTo>
                  <a:lnTo>
                    <a:pt x="920" y="525"/>
                  </a:lnTo>
                  <a:lnTo>
                    <a:pt x="920" y="523"/>
                  </a:lnTo>
                  <a:lnTo>
                    <a:pt x="920" y="523"/>
                  </a:lnTo>
                  <a:lnTo>
                    <a:pt x="918" y="511"/>
                  </a:lnTo>
                  <a:lnTo>
                    <a:pt x="918" y="508"/>
                  </a:lnTo>
                  <a:lnTo>
                    <a:pt x="916" y="504"/>
                  </a:lnTo>
                  <a:lnTo>
                    <a:pt x="913" y="499"/>
                  </a:lnTo>
                  <a:lnTo>
                    <a:pt x="911" y="497"/>
                  </a:lnTo>
                  <a:lnTo>
                    <a:pt x="911" y="494"/>
                  </a:lnTo>
                  <a:lnTo>
                    <a:pt x="911" y="494"/>
                  </a:lnTo>
                  <a:lnTo>
                    <a:pt x="908" y="487"/>
                  </a:lnTo>
                  <a:lnTo>
                    <a:pt x="911" y="485"/>
                  </a:lnTo>
                  <a:lnTo>
                    <a:pt x="911" y="482"/>
                  </a:lnTo>
                  <a:lnTo>
                    <a:pt x="911" y="478"/>
                  </a:lnTo>
                  <a:lnTo>
                    <a:pt x="908" y="464"/>
                  </a:lnTo>
                  <a:lnTo>
                    <a:pt x="911" y="461"/>
                  </a:lnTo>
                  <a:lnTo>
                    <a:pt x="911" y="461"/>
                  </a:lnTo>
                  <a:lnTo>
                    <a:pt x="911" y="461"/>
                  </a:lnTo>
                  <a:lnTo>
                    <a:pt x="911" y="461"/>
                  </a:lnTo>
                  <a:lnTo>
                    <a:pt x="911" y="459"/>
                  </a:lnTo>
                  <a:lnTo>
                    <a:pt x="911" y="459"/>
                  </a:lnTo>
                  <a:lnTo>
                    <a:pt x="911" y="454"/>
                  </a:lnTo>
                  <a:lnTo>
                    <a:pt x="911" y="454"/>
                  </a:lnTo>
                  <a:lnTo>
                    <a:pt x="911" y="452"/>
                  </a:lnTo>
                  <a:lnTo>
                    <a:pt x="911" y="452"/>
                  </a:lnTo>
                  <a:lnTo>
                    <a:pt x="911" y="452"/>
                  </a:lnTo>
                  <a:lnTo>
                    <a:pt x="911" y="452"/>
                  </a:lnTo>
                  <a:lnTo>
                    <a:pt x="911" y="449"/>
                  </a:lnTo>
                  <a:lnTo>
                    <a:pt x="911" y="447"/>
                  </a:lnTo>
                  <a:lnTo>
                    <a:pt x="911" y="447"/>
                  </a:lnTo>
                  <a:lnTo>
                    <a:pt x="908" y="447"/>
                  </a:lnTo>
                  <a:lnTo>
                    <a:pt x="908" y="447"/>
                  </a:lnTo>
                  <a:lnTo>
                    <a:pt x="906" y="447"/>
                  </a:lnTo>
                  <a:lnTo>
                    <a:pt x="906" y="445"/>
                  </a:lnTo>
                  <a:lnTo>
                    <a:pt x="906" y="445"/>
                  </a:lnTo>
                  <a:lnTo>
                    <a:pt x="906" y="442"/>
                  </a:lnTo>
                  <a:lnTo>
                    <a:pt x="906" y="442"/>
                  </a:lnTo>
                  <a:lnTo>
                    <a:pt x="904" y="442"/>
                  </a:lnTo>
                  <a:lnTo>
                    <a:pt x="904" y="442"/>
                  </a:lnTo>
                  <a:lnTo>
                    <a:pt x="904" y="442"/>
                  </a:lnTo>
                  <a:lnTo>
                    <a:pt x="904" y="440"/>
                  </a:lnTo>
                  <a:lnTo>
                    <a:pt x="904" y="440"/>
                  </a:lnTo>
                  <a:lnTo>
                    <a:pt x="901" y="437"/>
                  </a:lnTo>
                  <a:lnTo>
                    <a:pt x="901" y="437"/>
                  </a:lnTo>
                  <a:lnTo>
                    <a:pt x="901" y="437"/>
                  </a:lnTo>
                  <a:lnTo>
                    <a:pt x="901" y="437"/>
                  </a:lnTo>
                  <a:lnTo>
                    <a:pt x="899" y="435"/>
                  </a:lnTo>
                  <a:lnTo>
                    <a:pt x="899" y="435"/>
                  </a:lnTo>
                  <a:lnTo>
                    <a:pt x="899" y="435"/>
                  </a:lnTo>
                  <a:lnTo>
                    <a:pt x="899" y="435"/>
                  </a:lnTo>
                  <a:lnTo>
                    <a:pt x="899" y="433"/>
                  </a:lnTo>
                  <a:lnTo>
                    <a:pt x="899" y="433"/>
                  </a:lnTo>
                  <a:lnTo>
                    <a:pt x="899" y="433"/>
                  </a:lnTo>
                  <a:lnTo>
                    <a:pt x="899" y="430"/>
                  </a:lnTo>
                  <a:lnTo>
                    <a:pt x="899" y="430"/>
                  </a:lnTo>
                  <a:lnTo>
                    <a:pt x="897" y="430"/>
                  </a:lnTo>
                  <a:lnTo>
                    <a:pt x="897" y="430"/>
                  </a:lnTo>
                  <a:lnTo>
                    <a:pt x="894" y="428"/>
                  </a:lnTo>
                  <a:lnTo>
                    <a:pt x="894" y="428"/>
                  </a:lnTo>
                  <a:lnTo>
                    <a:pt x="892" y="428"/>
                  </a:lnTo>
                  <a:lnTo>
                    <a:pt x="894" y="423"/>
                  </a:lnTo>
                  <a:lnTo>
                    <a:pt x="892" y="423"/>
                  </a:lnTo>
                  <a:lnTo>
                    <a:pt x="892" y="421"/>
                  </a:lnTo>
                  <a:lnTo>
                    <a:pt x="892" y="421"/>
                  </a:lnTo>
                  <a:lnTo>
                    <a:pt x="892" y="421"/>
                  </a:lnTo>
                  <a:lnTo>
                    <a:pt x="892" y="421"/>
                  </a:lnTo>
                  <a:lnTo>
                    <a:pt x="892" y="419"/>
                  </a:lnTo>
                  <a:lnTo>
                    <a:pt x="892" y="419"/>
                  </a:lnTo>
                  <a:lnTo>
                    <a:pt x="892" y="419"/>
                  </a:lnTo>
                  <a:lnTo>
                    <a:pt x="892" y="416"/>
                  </a:lnTo>
                  <a:lnTo>
                    <a:pt x="892" y="416"/>
                  </a:lnTo>
                  <a:lnTo>
                    <a:pt x="892" y="414"/>
                  </a:lnTo>
                  <a:lnTo>
                    <a:pt x="892" y="414"/>
                  </a:lnTo>
                  <a:lnTo>
                    <a:pt x="892" y="414"/>
                  </a:lnTo>
                  <a:lnTo>
                    <a:pt x="894" y="411"/>
                  </a:lnTo>
                  <a:lnTo>
                    <a:pt x="894" y="411"/>
                  </a:lnTo>
                  <a:lnTo>
                    <a:pt x="897" y="411"/>
                  </a:lnTo>
                  <a:lnTo>
                    <a:pt x="897" y="411"/>
                  </a:lnTo>
                  <a:lnTo>
                    <a:pt x="897" y="409"/>
                  </a:lnTo>
                  <a:lnTo>
                    <a:pt x="897" y="409"/>
                  </a:lnTo>
                  <a:lnTo>
                    <a:pt x="897" y="409"/>
                  </a:lnTo>
                  <a:lnTo>
                    <a:pt x="897" y="409"/>
                  </a:lnTo>
                  <a:lnTo>
                    <a:pt x="899" y="407"/>
                  </a:lnTo>
                  <a:lnTo>
                    <a:pt x="899" y="407"/>
                  </a:lnTo>
                  <a:lnTo>
                    <a:pt x="901" y="407"/>
                  </a:lnTo>
                  <a:lnTo>
                    <a:pt x="904" y="407"/>
                  </a:lnTo>
                  <a:lnTo>
                    <a:pt x="904" y="404"/>
                  </a:lnTo>
                  <a:lnTo>
                    <a:pt x="906" y="404"/>
                  </a:lnTo>
                  <a:lnTo>
                    <a:pt x="906" y="400"/>
                  </a:lnTo>
                  <a:lnTo>
                    <a:pt x="906" y="400"/>
                  </a:lnTo>
                  <a:lnTo>
                    <a:pt x="906" y="397"/>
                  </a:lnTo>
                  <a:lnTo>
                    <a:pt x="906" y="388"/>
                  </a:lnTo>
                  <a:lnTo>
                    <a:pt x="906" y="385"/>
                  </a:lnTo>
                  <a:lnTo>
                    <a:pt x="906" y="385"/>
                  </a:lnTo>
                  <a:lnTo>
                    <a:pt x="906" y="383"/>
                  </a:lnTo>
                  <a:lnTo>
                    <a:pt x="908" y="378"/>
                  </a:lnTo>
                  <a:lnTo>
                    <a:pt x="911" y="376"/>
                  </a:lnTo>
                  <a:lnTo>
                    <a:pt x="911" y="374"/>
                  </a:lnTo>
                  <a:lnTo>
                    <a:pt x="911" y="374"/>
                  </a:lnTo>
                  <a:lnTo>
                    <a:pt x="913" y="371"/>
                  </a:lnTo>
                  <a:lnTo>
                    <a:pt x="916" y="371"/>
                  </a:lnTo>
                  <a:lnTo>
                    <a:pt x="916" y="369"/>
                  </a:lnTo>
                  <a:lnTo>
                    <a:pt x="918" y="366"/>
                  </a:lnTo>
                  <a:lnTo>
                    <a:pt x="918" y="366"/>
                  </a:lnTo>
                  <a:lnTo>
                    <a:pt x="923" y="366"/>
                  </a:lnTo>
                  <a:lnTo>
                    <a:pt x="923" y="366"/>
                  </a:lnTo>
                  <a:lnTo>
                    <a:pt x="923" y="366"/>
                  </a:lnTo>
                  <a:lnTo>
                    <a:pt x="923" y="366"/>
                  </a:lnTo>
                  <a:lnTo>
                    <a:pt x="923" y="366"/>
                  </a:lnTo>
                  <a:lnTo>
                    <a:pt x="923" y="364"/>
                  </a:lnTo>
                  <a:lnTo>
                    <a:pt x="925" y="362"/>
                  </a:lnTo>
                  <a:lnTo>
                    <a:pt x="927" y="362"/>
                  </a:lnTo>
                  <a:lnTo>
                    <a:pt x="930" y="359"/>
                  </a:lnTo>
                  <a:lnTo>
                    <a:pt x="930" y="357"/>
                  </a:lnTo>
                  <a:lnTo>
                    <a:pt x="930" y="357"/>
                  </a:lnTo>
                  <a:lnTo>
                    <a:pt x="930" y="355"/>
                  </a:lnTo>
                  <a:lnTo>
                    <a:pt x="930" y="355"/>
                  </a:lnTo>
                  <a:lnTo>
                    <a:pt x="930" y="355"/>
                  </a:lnTo>
                  <a:lnTo>
                    <a:pt x="930" y="352"/>
                  </a:lnTo>
                  <a:lnTo>
                    <a:pt x="930" y="352"/>
                  </a:lnTo>
                  <a:lnTo>
                    <a:pt x="930" y="350"/>
                  </a:lnTo>
                  <a:lnTo>
                    <a:pt x="930" y="350"/>
                  </a:lnTo>
                  <a:lnTo>
                    <a:pt x="927" y="350"/>
                  </a:lnTo>
                  <a:lnTo>
                    <a:pt x="927" y="348"/>
                  </a:lnTo>
                  <a:lnTo>
                    <a:pt x="930" y="345"/>
                  </a:lnTo>
                  <a:lnTo>
                    <a:pt x="930" y="343"/>
                  </a:lnTo>
                  <a:lnTo>
                    <a:pt x="930" y="343"/>
                  </a:lnTo>
                  <a:lnTo>
                    <a:pt x="927" y="340"/>
                  </a:lnTo>
                  <a:lnTo>
                    <a:pt x="927" y="340"/>
                  </a:lnTo>
                  <a:lnTo>
                    <a:pt x="927" y="338"/>
                  </a:lnTo>
                  <a:lnTo>
                    <a:pt x="927" y="338"/>
                  </a:lnTo>
                  <a:lnTo>
                    <a:pt x="927" y="338"/>
                  </a:lnTo>
                  <a:lnTo>
                    <a:pt x="927" y="338"/>
                  </a:lnTo>
                  <a:lnTo>
                    <a:pt x="927" y="338"/>
                  </a:lnTo>
                  <a:lnTo>
                    <a:pt x="927" y="336"/>
                  </a:lnTo>
                  <a:lnTo>
                    <a:pt x="927" y="336"/>
                  </a:lnTo>
                  <a:lnTo>
                    <a:pt x="927" y="336"/>
                  </a:lnTo>
                  <a:lnTo>
                    <a:pt x="930" y="333"/>
                  </a:lnTo>
                  <a:lnTo>
                    <a:pt x="930" y="333"/>
                  </a:lnTo>
                  <a:lnTo>
                    <a:pt x="932" y="333"/>
                  </a:lnTo>
                  <a:lnTo>
                    <a:pt x="932" y="333"/>
                  </a:lnTo>
                  <a:lnTo>
                    <a:pt x="932" y="329"/>
                  </a:lnTo>
                  <a:lnTo>
                    <a:pt x="932" y="329"/>
                  </a:lnTo>
                  <a:lnTo>
                    <a:pt x="930" y="326"/>
                  </a:lnTo>
                  <a:lnTo>
                    <a:pt x="930" y="324"/>
                  </a:lnTo>
                  <a:lnTo>
                    <a:pt x="932" y="322"/>
                  </a:lnTo>
                  <a:lnTo>
                    <a:pt x="932" y="322"/>
                  </a:lnTo>
                  <a:lnTo>
                    <a:pt x="932" y="319"/>
                  </a:lnTo>
                  <a:lnTo>
                    <a:pt x="932" y="319"/>
                  </a:lnTo>
                  <a:lnTo>
                    <a:pt x="932" y="319"/>
                  </a:lnTo>
                  <a:lnTo>
                    <a:pt x="932" y="319"/>
                  </a:lnTo>
                  <a:lnTo>
                    <a:pt x="932" y="319"/>
                  </a:lnTo>
                  <a:lnTo>
                    <a:pt x="932" y="319"/>
                  </a:lnTo>
                  <a:lnTo>
                    <a:pt x="932" y="317"/>
                  </a:lnTo>
                  <a:lnTo>
                    <a:pt x="932" y="317"/>
                  </a:lnTo>
                  <a:lnTo>
                    <a:pt x="932" y="317"/>
                  </a:lnTo>
                  <a:lnTo>
                    <a:pt x="935" y="317"/>
                  </a:lnTo>
                  <a:lnTo>
                    <a:pt x="935" y="317"/>
                  </a:lnTo>
                  <a:lnTo>
                    <a:pt x="932" y="314"/>
                  </a:lnTo>
                  <a:lnTo>
                    <a:pt x="932" y="312"/>
                  </a:lnTo>
                  <a:lnTo>
                    <a:pt x="932" y="312"/>
                  </a:lnTo>
                  <a:lnTo>
                    <a:pt x="932" y="312"/>
                  </a:lnTo>
                  <a:lnTo>
                    <a:pt x="932" y="310"/>
                  </a:lnTo>
                  <a:lnTo>
                    <a:pt x="935" y="303"/>
                  </a:lnTo>
                  <a:lnTo>
                    <a:pt x="935" y="303"/>
                  </a:lnTo>
                  <a:lnTo>
                    <a:pt x="935" y="298"/>
                  </a:lnTo>
                  <a:lnTo>
                    <a:pt x="935" y="295"/>
                  </a:lnTo>
                  <a:lnTo>
                    <a:pt x="937" y="291"/>
                  </a:lnTo>
                  <a:lnTo>
                    <a:pt x="937" y="288"/>
                  </a:lnTo>
                  <a:lnTo>
                    <a:pt x="937" y="286"/>
                  </a:lnTo>
                  <a:lnTo>
                    <a:pt x="937" y="286"/>
                  </a:lnTo>
                  <a:lnTo>
                    <a:pt x="937" y="284"/>
                  </a:lnTo>
                  <a:lnTo>
                    <a:pt x="937" y="284"/>
                  </a:lnTo>
                  <a:lnTo>
                    <a:pt x="937" y="281"/>
                  </a:lnTo>
                  <a:lnTo>
                    <a:pt x="939" y="279"/>
                  </a:lnTo>
                  <a:lnTo>
                    <a:pt x="939" y="277"/>
                  </a:lnTo>
                  <a:lnTo>
                    <a:pt x="939" y="277"/>
                  </a:lnTo>
                  <a:lnTo>
                    <a:pt x="939" y="279"/>
                  </a:lnTo>
                  <a:lnTo>
                    <a:pt x="942" y="279"/>
                  </a:lnTo>
                  <a:lnTo>
                    <a:pt x="942" y="277"/>
                  </a:lnTo>
                  <a:lnTo>
                    <a:pt x="942" y="277"/>
                  </a:lnTo>
                  <a:lnTo>
                    <a:pt x="944" y="269"/>
                  </a:lnTo>
                  <a:lnTo>
                    <a:pt x="944" y="267"/>
                  </a:lnTo>
                  <a:lnTo>
                    <a:pt x="944" y="267"/>
                  </a:lnTo>
                  <a:lnTo>
                    <a:pt x="946" y="262"/>
                  </a:lnTo>
                  <a:lnTo>
                    <a:pt x="949" y="262"/>
                  </a:lnTo>
                  <a:lnTo>
                    <a:pt x="949" y="262"/>
                  </a:lnTo>
                  <a:lnTo>
                    <a:pt x="949" y="260"/>
                  </a:lnTo>
                  <a:lnTo>
                    <a:pt x="949" y="258"/>
                  </a:lnTo>
                  <a:lnTo>
                    <a:pt x="949" y="253"/>
                  </a:lnTo>
                  <a:lnTo>
                    <a:pt x="949" y="253"/>
                  </a:lnTo>
                  <a:lnTo>
                    <a:pt x="949" y="248"/>
                  </a:lnTo>
                  <a:lnTo>
                    <a:pt x="949" y="246"/>
                  </a:lnTo>
                  <a:lnTo>
                    <a:pt x="949" y="246"/>
                  </a:lnTo>
                  <a:lnTo>
                    <a:pt x="949" y="243"/>
                  </a:lnTo>
                  <a:lnTo>
                    <a:pt x="951" y="243"/>
                  </a:lnTo>
                  <a:lnTo>
                    <a:pt x="951" y="241"/>
                  </a:lnTo>
                  <a:lnTo>
                    <a:pt x="951" y="241"/>
                  </a:lnTo>
                  <a:lnTo>
                    <a:pt x="953" y="239"/>
                  </a:lnTo>
                  <a:lnTo>
                    <a:pt x="961" y="239"/>
                  </a:lnTo>
                  <a:lnTo>
                    <a:pt x="961" y="239"/>
                  </a:lnTo>
                  <a:lnTo>
                    <a:pt x="961" y="239"/>
                  </a:lnTo>
                  <a:lnTo>
                    <a:pt x="963" y="236"/>
                  </a:lnTo>
                  <a:lnTo>
                    <a:pt x="963" y="236"/>
                  </a:lnTo>
                  <a:lnTo>
                    <a:pt x="963" y="234"/>
                  </a:lnTo>
                  <a:lnTo>
                    <a:pt x="963" y="234"/>
                  </a:lnTo>
                  <a:lnTo>
                    <a:pt x="963" y="232"/>
                  </a:lnTo>
                  <a:lnTo>
                    <a:pt x="963" y="229"/>
                  </a:lnTo>
                  <a:lnTo>
                    <a:pt x="963" y="229"/>
                  </a:lnTo>
                  <a:lnTo>
                    <a:pt x="965" y="229"/>
                  </a:lnTo>
                  <a:lnTo>
                    <a:pt x="965" y="229"/>
                  </a:lnTo>
                  <a:lnTo>
                    <a:pt x="965" y="227"/>
                  </a:lnTo>
                  <a:lnTo>
                    <a:pt x="965" y="227"/>
                  </a:lnTo>
                  <a:lnTo>
                    <a:pt x="965" y="227"/>
                  </a:lnTo>
                  <a:lnTo>
                    <a:pt x="968" y="224"/>
                  </a:lnTo>
                  <a:lnTo>
                    <a:pt x="968" y="224"/>
                  </a:lnTo>
                  <a:lnTo>
                    <a:pt x="968" y="224"/>
                  </a:lnTo>
                  <a:lnTo>
                    <a:pt x="968" y="224"/>
                  </a:lnTo>
                  <a:lnTo>
                    <a:pt x="968" y="224"/>
                  </a:lnTo>
                  <a:lnTo>
                    <a:pt x="970" y="224"/>
                  </a:lnTo>
                  <a:lnTo>
                    <a:pt x="970" y="224"/>
                  </a:lnTo>
                  <a:lnTo>
                    <a:pt x="970" y="222"/>
                  </a:lnTo>
                  <a:lnTo>
                    <a:pt x="972" y="222"/>
                  </a:lnTo>
                  <a:lnTo>
                    <a:pt x="972" y="222"/>
                  </a:lnTo>
                  <a:lnTo>
                    <a:pt x="972" y="222"/>
                  </a:lnTo>
                  <a:lnTo>
                    <a:pt x="975" y="222"/>
                  </a:lnTo>
                  <a:lnTo>
                    <a:pt x="975" y="222"/>
                  </a:lnTo>
                  <a:lnTo>
                    <a:pt x="975" y="222"/>
                  </a:lnTo>
                  <a:lnTo>
                    <a:pt x="977" y="222"/>
                  </a:lnTo>
                  <a:lnTo>
                    <a:pt x="977" y="220"/>
                  </a:lnTo>
                  <a:lnTo>
                    <a:pt x="982" y="215"/>
                  </a:lnTo>
                  <a:lnTo>
                    <a:pt x="984" y="213"/>
                  </a:lnTo>
                  <a:lnTo>
                    <a:pt x="989" y="208"/>
                  </a:lnTo>
                  <a:lnTo>
                    <a:pt x="996" y="201"/>
                  </a:lnTo>
                  <a:lnTo>
                    <a:pt x="1003" y="196"/>
                  </a:lnTo>
                  <a:lnTo>
                    <a:pt x="1008" y="191"/>
                  </a:lnTo>
                  <a:lnTo>
                    <a:pt x="1010" y="187"/>
                  </a:lnTo>
                  <a:lnTo>
                    <a:pt x="1013" y="187"/>
                  </a:lnTo>
                  <a:lnTo>
                    <a:pt x="1015" y="182"/>
                  </a:lnTo>
                  <a:lnTo>
                    <a:pt x="1020" y="177"/>
                  </a:lnTo>
                  <a:lnTo>
                    <a:pt x="1020" y="175"/>
                  </a:lnTo>
                  <a:lnTo>
                    <a:pt x="1020" y="172"/>
                  </a:lnTo>
                  <a:lnTo>
                    <a:pt x="1020" y="172"/>
                  </a:lnTo>
                  <a:lnTo>
                    <a:pt x="1020" y="172"/>
                  </a:lnTo>
                  <a:close/>
                  <a:moveTo>
                    <a:pt x="40" y="598"/>
                  </a:moveTo>
                  <a:lnTo>
                    <a:pt x="40" y="598"/>
                  </a:lnTo>
                  <a:lnTo>
                    <a:pt x="38" y="598"/>
                  </a:lnTo>
                  <a:lnTo>
                    <a:pt x="35" y="598"/>
                  </a:lnTo>
                  <a:lnTo>
                    <a:pt x="33" y="598"/>
                  </a:lnTo>
                  <a:lnTo>
                    <a:pt x="33" y="601"/>
                  </a:lnTo>
                  <a:lnTo>
                    <a:pt x="31" y="601"/>
                  </a:lnTo>
                  <a:lnTo>
                    <a:pt x="28" y="603"/>
                  </a:lnTo>
                  <a:lnTo>
                    <a:pt x="31" y="603"/>
                  </a:lnTo>
                  <a:lnTo>
                    <a:pt x="31" y="603"/>
                  </a:lnTo>
                  <a:lnTo>
                    <a:pt x="33" y="603"/>
                  </a:lnTo>
                  <a:lnTo>
                    <a:pt x="35" y="601"/>
                  </a:lnTo>
                  <a:lnTo>
                    <a:pt x="35" y="601"/>
                  </a:lnTo>
                  <a:lnTo>
                    <a:pt x="38" y="601"/>
                  </a:lnTo>
                  <a:lnTo>
                    <a:pt x="40" y="601"/>
                  </a:lnTo>
                  <a:lnTo>
                    <a:pt x="42" y="601"/>
                  </a:lnTo>
                  <a:lnTo>
                    <a:pt x="42" y="598"/>
                  </a:lnTo>
                  <a:lnTo>
                    <a:pt x="42" y="598"/>
                  </a:lnTo>
                  <a:lnTo>
                    <a:pt x="40" y="598"/>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6" name="Freeform 108">
              <a:extLst>
                <a:ext uri="{FF2B5EF4-FFF2-40B4-BE49-F238E27FC236}">
                  <a16:creationId xmlns:a16="http://schemas.microsoft.com/office/drawing/2014/main" id="{C028C310-64E4-F0C1-CC50-6FABDC3D2930}"/>
                </a:ext>
              </a:extLst>
            </p:cNvPr>
            <p:cNvSpPr>
              <a:spLocks/>
            </p:cNvSpPr>
            <p:nvPr/>
          </p:nvSpPr>
          <p:spPr bwMode="auto">
            <a:xfrm>
              <a:off x="10761662" y="2499879"/>
              <a:ext cx="142875" cy="149225"/>
            </a:xfrm>
            <a:custGeom>
              <a:avLst/>
              <a:gdLst>
                <a:gd name="T0" fmla="*/ 88 w 90"/>
                <a:gd name="T1" fmla="*/ 21 h 94"/>
                <a:gd name="T2" fmla="*/ 86 w 90"/>
                <a:gd name="T3" fmla="*/ 16 h 94"/>
                <a:gd name="T4" fmla="*/ 86 w 90"/>
                <a:gd name="T5" fmla="*/ 14 h 94"/>
                <a:gd name="T6" fmla="*/ 83 w 90"/>
                <a:gd name="T7" fmla="*/ 12 h 94"/>
                <a:gd name="T8" fmla="*/ 76 w 90"/>
                <a:gd name="T9" fmla="*/ 2 h 94"/>
                <a:gd name="T10" fmla="*/ 62 w 90"/>
                <a:gd name="T11" fmla="*/ 5 h 94"/>
                <a:gd name="T12" fmla="*/ 60 w 90"/>
                <a:gd name="T13" fmla="*/ 5 h 94"/>
                <a:gd name="T14" fmla="*/ 57 w 90"/>
                <a:gd name="T15" fmla="*/ 12 h 94"/>
                <a:gd name="T16" fmla="*/ 53 w 90"/>
                <a:gd name="T17" fmla="*/ 14 h 94"/>
                <a:gd name="T18" fmla="*/ 50 w 90"/>
                <a:gd name="T19" fmla="*/ 19 h 94"/>
                <a:gd name="T20" fmla="*/ 36 w 90"/>
                <a:gd name="T21" fmla="*/ 9 h 94"/>
                <a:gd name="T22" fmla="*/ 22 w 90"/>
                <a:gd name="T23" fmla="*/ 31 h 94"/>
                <a:gd name="T24" fmla="*/ 19 w 90"/>
                <a:gd name="T25" fmla="*/ 33 h 94"/>
                <a:gd name="T26" fmla="*/ 10 w 90"/>
                <a:gd name="T27" fmla="*/ 47 h 94"/>
                <a:gd name="T28" fmla="*/ 8 w 90"/>
                <a:gd name="T29" fmla="*/ 49 h 94"/>
                <a:gd name="T30" fmla="*/ 3 w 90"/>
                <a:gd name="T31" fmla="*/ 52 h 94"/>
                <a:gd name="T32" fmla="*/ 0 w 90"/>
                <a:gd name="T33" fmla="*/ 66 h 94"/>
                <a:gd name="T34" fmla="*/ 3 w 90"/>
                <a:gd name="T35" fmla="*/ 90 h 94"/>
                <a:gd name="T36" fmla="*/ 3 w 90"/>
                <a:gd name="T37" fmla="*/ 92 h 94"/>
                <a:gd name="T38" fmla="*/ 10 w 90"/>
                <a:gd name="T39" fmla="*/ 94 h 94"/>
                <a:gd name="T40" fmla="*/ 12 w 90"/>
                <a:gd name="T41" fmla="*/ 94 h 94"/>
                <a:gd name="T42" fmla="*/ 19 w 90"/>
                <a:gd name="T43" fmla="*/ 92 h 94"/>
                <a:gd name="T44" fmla="*/ 26 w 90"/>
                <a:gd name="T45" fmla="*/ 92 h 94"/>
                <a:gd name="T46" fmla="*/ 31 w 90"/>
                <a:gd name="T47" fmla="*/ 92 h 94"/>
                <a:gd name="T48" fmla="*/ 34 w 90"/>
                <a:gd name="T49" fmla="*/ 92 h 94"/>
                <a:gd name="T50" fmla="*/ 45 w 90"/>
                <a:gd name="T51" fmla="*/ 87 h 94"/>
                <a:gd name="T52" fmla="*/ 53 w 90"/>
                <a:gd name="T53" fmla="*/ 87 h 94"/>
                <a:gd name="T54" fmla="*/ 57 w 90"/>
                <a:gd name="T55" fmla="*/ 92 h 94"/>
                <a:gd name="T56" fmla="*/ 62 w 90"/>
                <a:gd name="T57" fmla="*/ 92 h 94"/>
                <a:gd name="T58" fmla="*/ 81 w 90"/>
                <a:gd name="T59" fmla="*/ 66 h 94"/>
                <a:gd name="T60" fmla="*/ 76 w 90"/>
                <a:gd name="T61" fmla="*/ 61 h 94"/>
                <a:gd name="T62" fmla="*/ 74 w 90"/>
                <a:gd name="T63" fmla="*/ 59 h 94"/>
                <a:gd name="T64" fmla="*/ 71 w 90"/>
                <a:gd name="T65" fmla="*/ 59 h 94"/>
                <a:gd name="T66" fmla="*/ 60 w 90"/>
                <a:gd name="T67" fmla="*/ 59 h 94"/>
                <a:gd name="T68" fmla="*/ 60 w 90"/>
                <a:gd name="T69" fmla="*/ 59 h 94"/>
                <a:gd name="T70" fmla="*/ 50 w 90"/>
                <a:gd name="T71" fmla="*/ 61 h 94"/>
                <a:gd name="T72" fmla="*/ 50 w 90"/>
                <a:gd name="T73" fmla="*/ 64 h 94"/>
                <a:gd name="T74" fmla="*/ 50 w 90"/>
                <a:gd name="T75" fmla="*/ 66 h 94"/>
                <a:gd name="T76" fmla="*/ 48 w 90"/>
                <a:gd name="T77" fmla="*/ 66 h 94"/>
                <a:gd name="T78" fmla="*/ 43 w 90"/>
                <a:gd name="T79" fmla="*/ 64 h 94"/>
                <a:gd name="T80" fmla="*/ 43 w 90"/>
                <a:gd name="T81" fmla="*/ 61 h 94"/>
                <a:gd name="T82" fmla="*/ 43 w 90"/>
                <a:gd name="T83" fmla="*/ 59 h 94"/>
                <a:gd name="T84" fmla="*/ 45 w 90"/>
                <a:gd name="T85" fmla="*/ 61 h 94"/>
                <a:gd name="T86" fmla="*/ 50 w 90"/>
                <a:gd name="T87" fmla="*/ 61 h 94"/>
                <a:gd name="T88" fmla="*/ 55 w 90"/>
                <a:gd name="T89" fmla="*/ 52 h 94"/>
                <a:gd name="T90" fmla="*/ 64 w 90"/>
                <a:gd name="T91" fmla="*/ 49 h 94"/>
                <a:gd name="T92" fmla="*/ 69 w 90"/>
                <a:gd name="T93" fmla="*/ 47 h 94"/>
                <a:gd name="T94" fmla="*/ 71 w 90"/>
                <a:gd name="T95" fmla="*/ 47 h 94"/>
                <a:gd name="T96" fmla="*/ 71 w 90"/>
                <a:gd name="T97" fmla="*/ 45 h 94"/>
                <a:gd name="T98" fmla="*/ 81 w 90"/>
                <a:gd name="T99" fmla="*/ 40 h 94"/>
                <a:gd name="T100" fmla="*/ 86 w 90"/>
                <a:gd name="T101" fmla="*/ 38 h 94"/>
                <a:gd name="T102" fmla="*/ 90 w 90"/>
                <a:gd name="T103" fmla="*/ 3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94">
                  <a:moveTo>
                    <a:pt x="88" y="28"/>
                  </a:moveTo>
                  <a:lnTo>
                    <a:pt x="90" y="26"/>
                  </a:lnTo>
                  <a:lnTo>
                    <a:pt x="88" y="23"/>
                  </a:lnTo>
                  <a:lnTo>
                    <a:pt x="88" y="21"/>
                  </a:lnTo>
                  <a:lnTo>
                    <a:pt x="88" y="21"/>
                  </a:lnTo>
                  <a:lnTo>
                    <a:pt x="86" y="19"/>
                  </a:lnTo>
                  <a:lnTo>
                    <a:pt x="86" y="16"/>
                  </a:lnTo>
                  <a:lnTo>
                    <a:pt x="86" y="16"/>
                  </a:lnTo>
                  <a:lnTo>
                    <a:pt x="86" y="16"/>
                  </a:lnTo>
                  <a:lnTo>
                    <a:pt x="86" y="14"/>
                  </a:lnTo>
                  <a:lnTo>
                    <a:pt x="86" y="14"/>
                  </a:lnTo>
                  <a:lnTo>
                    <a:pt x="86" y="14"/>
                  </a:lnTo>
                  <a:lnTo>
                    <a:pt x="86" y="12"/>
                  </a:lnTo>
                  <a:lnTo>
                    <a:pt x="86" y="12"/>
                  </a:lnTo>
                  <a:lnTo>
                    <a:pt x="83" y="12"/>
                  </a:lnTo>
                  <a:lnTo>
                    <a:pt x="83" y="12"/>
                  </a:lnTo>
                  <a:lnTo>
                    <a:pt x="83" y="9"/>
                  </a:lnTo>
                  <a:lnTo>
                    <a:pt x="81" y="9"/>
                  </a:lnTo>
                  <a:lnTo>
                    <a:pt x="76" y="2"/>
                  </a:lnTo>
                  <a:lnTo>
                    <a:pt x="76" y="2"/>
                  </a:lnTo>
                  <a:lnTo>
                    <a:pt x="74" y="0"/>
                  </a:lnTo>
                  <a:lnTo>
                    <a:pt x="74" y="0"/>
                  </a:lnTo>
                  <a:lnTo>
                    <a:pt x="74" y="0"/>
                  </a:lnTo>
                  <a:lnTo>
                    <a:pt x="62" y="5"/>
                  </a:lnTo>
                  <a:lnTo>
                    <a:pt x="62" y="5"/>
                  </a:lnTo>
                  <a:lnTo>
                    <a:pt x="60" y="2"/>
                  </a:lnTo>
                  <a:lnTo>
                    <a:pt x="60" y="2"/>
                  </a:lnTo>
                  <a:lnTo>
                    <a:pt x="60" y="5"/>
                  </a:lnTo>
                  <a:lnTo>
                    <a:pt x="57" y="7"/>
                  </a:lnTo>
                  <a:lnTo>
                    <a:pt x="55" y="9"/>
                  </a:lnTo>
                  <a:lnTo>
                    <a:pt x="55" y="12"/>
                  </a:lnTo>
                  <a:lnTo>
                    <a:pt x="57" y="12"/>
                  </a:lnTo>
                  <a:lnTo>
                    <a:pt x="57" y="14"/>
                  </a:lnTo>
                  <a:lnTo>
                    <a:pt x="55" y="14"/>
                  </a:lnTo>
                  <a:lnTo>
                    <a:pt x="55" y="14"/>
                  </a:lnTo>
                  <a:lnTo>
                    <a:pt x="53" y="14"/>
                  </a:lnTo>
                  <a:lnTo>
                    <a:pt x="53" y="16"/>
                  </a:lnTo>
                  <a:lnTo>
                    <a:pt x="50" y="16"/>
                  </a:lnTo>
                  <a:lnTo>
                    <a:pt x="50" y="16"/>
                  </a:lnTo>
                  <a:lnTo>
                    <a:pt x="50" y="19"/>
                  </a:lnTo>
                  <a:lnTo>
                    <a:pt x="41" y="9"/>
                  </a:lnTo>
                  <a:lnTo>
                    <a:pt x="38" y="9"/>
                  </a:lnTo>
                  <a:lnTo>
                    <a:pt x="38" y="9"/>
                  </a:lnTo>
                  <a:lnTo>
                    <a:pt x="36" y="9"/>
                  </a:lnTo>
                  <a:lnTo>
                    <a:pt x="34" y="12"/>
                  </a:lnTo>
                  <a:lnTo>
                    <a:pt x="31" y="16"/>
                  </a:lnTo>
                  <a:lnTo>
                    <a:pt x="29" y="19"/>
                  </a:lnTo>
                  <a:lnTo>
                    <a:pt x="22" y="31"/>
                  </a:lnTo>
                  <a:lnTo>
                    <a:pt x="22" y="31"/>
                  </a:lnTo>
                  <a:lnTo>
                    <a:pt x="22" y="33"/>
                  </a:lnTo>
                  <a:lnTo>
                    <a:pt x="19" y="33"/>
                  </a:lnTo>
                  <a:lnTo>
                    <a:pt x="19" y="33"/>
                  </a:lnTo>
                  <a:lnTo>
                    <a:pt x="17" y="38"/>
                  </a:lnTo>
                  <a:lnTo>
                    <a:pt x="12" y="45"/>
                  </a:lnTo>
                  <a:lnTo>
                    <a:pt x="10" y="47"/>
                  </a:lnTo>
                  <a:lnTo>
                    <a:pt x="10" y="47"/>
                  </a:lnTo>
                  <a:lnTo>
                    <a:pt x="10" y="47"/>
                  </a:lnTo>
                  <a:lnTo>
                    <a:pt x="8" y="47"/>
                  </a:lnTo>
                  <a:lnTo>
                    <a:pt x="8" y="47"/>
                  </a:lnTo>
                  <a:lnTo>
                    <a:pt x="8" y="49"/>
                  </a:lnTo>
                  <a:lnTo>
                    <a:pt x="8" y="49"/>
                  </a:lnTo>
                  <a:lnTo>
                    <a:pt x="5" y="49"/>
                  </a:lnTo>
                  <a:lnTo>
                    <a:pt x="5" y="52"/>
                  </a:lnTo>
                  <a:lnTo>
                    <a:pt x="3" y="52"/>
                  </a:lnTo>
                  <a:lnTo>
                    <a:pt x="3" y="54"/>
                  </a:lnTo>
                  <a:lnTo>
                    <a:pt x="3" y="57"/>
                  </a:lnTo>
                  <a:lnTo>
                    <a:pt x="0" y="61"/>
                  </a:lnTo>
                  <a:lnTo>
                    <a:pt x="0" y="66"/>
                  </a:lnTo>
                  <a:lnTo>
                    <a:pt x="3" y="71"/>
                  </a:lnTo>
                  <a:lnTo>
                    <a:pt x="3" y="78"/>
                  </a:lnTo>
                  <a:lnTo>
                    <a:pt x="3" y="87"/>
                  </a:lnTo>
                  <a:lnTo>
                    <a:pt x="3" y="90"/>
                  </a:lnTo>
                  <a:lnTo>
                    <a:pt x="0" y="92"/>
                  </a:lnTo>
                  <a:lnTo>
                    <a:pt x="0" y="92"/>
                  </a:lnTo>
                  <a:lnTo>
                    <a:pt x="0" y="92"/>
                  </a:lnTo>
                  <a:lnTo>
                    <a:pt x="3" y="92"/>
                  </a:lnTo>
                  <a:lnTo>
                    <a:pt x="10" y="94"/>
                  </a:lnTo>
                  <a:lnTo>
                    <a:pt x="10" y="94"/>
                  </a:lnTo>
                  <a:lnTo>
                    <a:pt x="10" y="94"/>
                  </a:lnTo>
                  <a:lnTo>
                    <a:pt x="10" y="94"/>
                  </a:lnTo>
                  <a:lnTo>
                    <a:pt x="10" y="94"/>
                  </a:lnTo>
                  <a:lnTo>
                    <a:pt x="10" y="94"/>
                  </a:lnTo>
                  <a:lnTo>
                    <a:pt x="10" y="94"/>
                  </a:lnTo>
                  <a:lnTo>
                    <a:pt x="12" y="94"/>
                  </a:lnTo>
                  <a:lnTo>
                    <a:pt x="15" y="94"/>
                  </a:lnTo>
                  <a:lnTo>
                    <a:pt x="15" y="94"/>
                  </a:lnTo>
                  <a:lnTo>
                    <a:pt x="17" y="92"/>
                  </a:lnTo>
                  <a:lnTo>
                    <a:pt x="19" y="92"/>
                  </a:lnTo>
                  <a:lnTo>
                    <a:pt x="22" y="92"/>
                  </a:lnTo>
                  <a:lnTo>
                    <a:pt x="24" y="92"/>
                  </a:lnTo>
                  <a:lnTo>
                    <a:pt x="26" y="92"/>
                  </a:lnTo>
                  <a:lnTo>
                    <a:pt x="26" y="92"/>
                  </a:lnTo>
                  <a:lnTo>
                    <a:pt x="29" y="92"/>
                  </a:lnTo>
                  <a:lnTo>
                    <a:pt x="29" y="92"/>
                  </a:lnTo>
                  <a:lnTo>
                    <a:pt x="29" y="92"/>
                  </a:lnTo>
                  <a:lnTo>
                    <a:pt x="31" y="92"/>
                  </a:lnTo>
                  <a:lnTo>
                    <a:pt x="31" y="90"/>
                  </a:lnTo>
                  <a:lnTo>
                    <a:pt x="34" y="90"/>
                  </a:lnTo>
                  <a:lnTo>
                    <a:pt x="34" y="92"/>
                  </a:lnTo>
                  <a:lnTo>
                    <a:pt x="34" y="92"/>
                  </a:lnTo>
                  <a:lnTo>
                    <a:pt x="36" y="90"/>
                  </a:lnTo>
                  <a:lnTo>
                    <a:pt x="38" y="87"/>
                  </a:lnTo>
                  <a:lnTo>
                    <a:pt x="43" y="87"/>
                  </a:lnTo>
                  <a:lnTo>
                    <a:pt x="45" y="87"/>
                  </a:lnTo>
                  <a:lnTo>
                    <a:pt x="48" y="87"/>
                  </a:lnTo>
                  <a:lnTo>
                    <a:pt x="50" y="87"/>
                  </a:lnTo>
                  <a:lnTo>
                    <a:pt x="53" y="87"/>
                  </a:lnTo>
                  <a:lnTo>
                    <a:pt x="53" y="87"/>
                  </a:lnTo>
                  <a:lnTo>
                    <a:pt x="55" y="90"/>
                  </a:lnTo>
                  <a:lnTo>
                    <a:pt x="55" y="92"/>
                  </a:lnTo>
                  <a:lnTo>
                    <a:pt x="57" y="92"/>
                  </a:lnTo>
                  <a:lnTo>
                    <a:pt x="57" y="92"/>
                  </a:lnTo>
                  <a:lnTo>
                    <a:pt x="60" y="92"/>
                  </a:lnTo>
                  <a:lnTo>
                    <a:pt x="60" y="92"/>
                  </a:lnTo>
                  <a:lnTo>
                    <a:pt x="62" y="92"/>
                  </a:lnTo>
                  <a:lnTo>
                    <a:pt x="62" y="92"/>
                  </a:lnTo>
                  <a:lnTo>
                    <a:pt x="62" y="92"/>
                  </a:lnTo>
                  <a:lnTo>
                    <a:pt x="62" y="92"/>
                  </a:lnTo>
                  <a:lnTo>
                    <a:pt x="76" y="68"/>
                  </a:lnTo>
                  <a:lnTo>
                    <a:pt x="81" y="66"/>
                  </a:lnTo>
                  <a:lnTo>
                    <a:pt x="79" y="64"/>
                  </a:lnTo>
                  <a:lnTo>
                    <a:pt x="79" y="64"/>
                  </a:lnTo>
                  <a:lnTo>
                    <a:pt x="76" y="64"/>
                  </a:lnTo>
                  <a:lnTo>
                    <a:pt x="76" y="61"/>
                  </a:lnTo>
                  <a:lnTo>
                    <a:pt x="76" y="61"/>
                  </a:lnTo>
                  <a:lnTo>
                    <a:pt x="76" y="59"/>
                  </a:lnTo>
                  <a:lnTo>
                    <a:pt x="76" y="59"/>
                  </a:lnTo>
                  <a:lnTo>
                    <a:pt x="74" y="59"/>
                  </a:lnTo>
                  <a:lnTo>
                    <a:pt x="74" y="59"/>
                  </a:lnTo>
                  <a:lnTo>
                    <a:pt x="74" y="59"/>
                  </a:lnTo>
                  <a:lnTo>
                    <a:pt x="74" y="61"/>
                  </a:lnTo>
                  <a:lnTo>
                    <a:pt x="71" y="59"/>
                  </a:lnTo>
                  <a:lnTo>
                    <a:pt x="71" y="59"/>
                  </a:lnTo>
                  <a:lnTo>
                    <a:pt x="69" y="59"/>
                  </a:lnTo>
                  <a:lnTo>
                    <a:pt x="62" y="59"/>
                  </a:lnTo>
                  <a:lnTo>
                    <a:pt x="60" y="59"/>
                  </a:lnTo>
                  <a:lnTo>
                    <a:pt x="60" y="59"/>
                  </a:lnTo>
                  <a:lnTo>
                    <a:pt x="60" y="59"/>
                  </a:lnTo>
                  <a:lnTo>
                    <a:pt x="60" y="59"/>
                  </a:lnTo>
                  <a:lnTo>
                    <a:pt x="60" y="59"/>
                  </a:lnTo>
                  <a:lnTo>
                    <a:pt x="57" y="61"/>
                  </a:lnTo>
                  <a:lnTo>
                    <a:pt x="57" y="61"/>
                  </a:lnTo>
                  <a:lnTo>
                    <a:pt x="53" y="61"/>
                  </a:lnTo>
                  <a:lnTo>
                    <a:pt x="50" y="61"/>
                  </a:lnTo>
                  <a:lnTo>
                    <a:pt x="50" y="64"/>
                  </a:lnTo>
                  <a:lnTo>
                    <a:pt x="50" y="64"/>
                  </a:lnTo>
                  <a:lnTo>
                    <a:pt x="50" y="64"/>
                  </a:lnTo>
                  <a:lnTo>
                    <a:pt x="50" y="64"/>
                  </a:lnTo>
                  <a:lnTo>
                    <a:pt x="50" y="64"/>
                  </a:lnTo>
                  <a:lnTo>
                    <a:pt x="50" y="66"/>
                  </a:lnTo>
                  <a:lnTo>
                    <a:pt x="50" y="66"/>
                  </a:lnTo>
                  <a:lnTo>
                    <a:pt x="50" y="66"/>
                  </a:lnTo>
                  <a:lnTo>
                    <a:pt x="48" y="66"/>
                  </a:lnTo>
                  <a:lnTo>
                    <a:pt x="48" y="66"/>
                  </a:lnTo>
                  <a:lnTo>
                    <a:pt x="48" y="66"/>
                  </a:lnTo>
                  <a:lnTo>
                    <a:pt x="48" y="66"/>
                  </a:lnTo>
                  <a:lnTo>
                    <a:pt x="45" y="66"/>
                  </a:lnTo>
                  <a:lnTo>
                    <a:pt x="45" y="66"/>
                  </a:lnTo>
                  <a:lnTo>
                    <a:pt x="45" y="64"/>
                  </a:lnTo>
                  <a:lnTo>
                    <a:pt x="43" y="64"/>
                  </a:lnTo>
                  <a:lnTo>
                    <a:pt x="43" y="64"/>
                  </a:lnTo>
                  <a:lnTo>
                    <a:pt x="43" y="61"/>
                  </a:lnTo>
                  <a:lnTo>
                    <a:pt x="43" y="61"/>
                  </a:lnTo>
                  <a:lnTo>
                    <a:pt x="43" y="61"/>
                  </a:lnTo>
                  <a:lnTo>
                    <a:pt x="41" y="61"/>
                  </a:lnTo>
                  <a:lnTo>
                    <a:pt x="41" y="61"/>
                  </a:lnTo>
                  <a:lnTo>
                    <a:pt x="43" y="59"/>
                  </a:lnTo>
                  <a:lnTo>
                    <a:pt x="43" y="59"/>
                  </a:lnTo>
                  <a:lnTo>
                    <a:pt x="43" y="59"/>
                  </a:lnTo>
                  <a:lnTo>
                    <a:pt x="43" y="61"/>
                  </a:lnTo>
                  <a:lnTo>
                    <a:pt x="43" y="61"/>
                  </a:lnTo>
                  <a:lnTo>
                    <a:pt x="45" y="61"/>
                  </a:lnTo>
                  <a:lnTo>
                    <a:pt x="45" y="61"/>
                  </a:lnTo>
                  <a:lnTo>
                    <a:pt x="48" y="61"/>
                  </a:lnTo>
                  <a:lnTo>
                    <a:pt x="48" y="61"/>
                  </a:lnTo>
                  <a:lnTo>
                    <a:pt x="50" y="61"/>
                  </a:lnTo>
                  <a:lnTo>
                    <a:pt x="50" y="61"/>
                  </a:lnTo>
                  <a:lnTo>
                    <a:pt x="50" y="59"/>
                  </a:lnTo>
                  <a:lnTo>
                    <a:pt x="55" y="54"/>
                  </a:lnTo>
                  <a:lnTo>
                    <a:pt x="55" y="52"/>
                  </a:lnTo>
                  <a:lnTo>
                    <a:pt x="57" y="52"/>
                  </a:lnTo>
                  <a:lnTo>
                    <a:pt x="62" y="49"/>
                  </a:lnTo>
                  <a:lnTo>
                    <a:pt x="62" y="49"/>
                  </a:lnTo>
                  <a:lnTo>
                    <a:pt x="64" y="49"/>
                  </a:lnTo>
                  <a:lnTo>
                    <a:pt x="64" y="49"/>
                  </a:lnTo>
                  <a:lnTo>
                    <a:pt x="67" y="49"/>
                  </a:lnTo>
                  <a:lnTo>
                    <a:pt x="67" y="47"/>
                  </a:lnTo>
                  <a:lnTo>
                    <a:pt x="69" y="47"/>
                  </a:lnTo>
                  <a:lnTo>
                    <a:pt x="69" y="47"/>
                  </a:lnTo>
                  <a:lnTo>
                    <a:pt x="71" y="47"/>
                  </a:lnTo>
                  <a:lnTo>
                    <a:pt x="71" y="47"/>
                  </a:lnTo>
                  <a:lnTo>
                    <a:pt x="71" y="47"/>
                  </a:lnTo>
                  <a:lnTo>
                    <a:pt x="71" y="47"/>
                  </a:lnTo>
                  <a:lnTo>
                    <a:pt x="71" y="47"/>
                  </a:lnTo>
                  <a:lnTo>
                    <a:pt x="71" y="45"/>
                  </a:lnTo>
                  <a:lnTo>
                    <a:pt x="71" y="45"/>
                  </a:lnTo>
                  <a:lnTo>
                    <a:pt x="76" y="40"/>
                  </a:lnTo>
                  <a:lnTo>
                    <a:pt x="79" y="40"/>
                  </a:lnTo>
                  <a:lnTo>
                    <a:pt x="79" y="40"/>
                  </a:lnTo>
                  <a:lnTo>
                    <a:pt x="81" y="40"/>
                  </a:lnTo>
                  <a:lnTo>
                    <a:pt x="83" y="40"/>
                  </a:lnTo>
                  <a:lnTo>
                    <a:pt x="83" y="38"/>
                  </a:lnTo>
                  <a:lnTo>
                    <a:pt x="86" y="38"/>
                  </a:lnTo>
                  <a:lnTo>
                    <a:pt x="86" y="38"/>
                  </a:lnTo>
                  <a:lnTo>
                    <a:pt x="88" y="38"/>
                  </a:lnTo>
                  <a:lnTo>
                    <a:pt x="88" y="35"/>
                  </a:lnTo>
                  <a:lnTo>
                    <a:pt x="90" y="33"/>
                  </a:lnTo>
                  <a:lnTo>
                    <a:pt x="90" y="33"/>
                  </a:lnTo>
                  <a:lnTo>
                    <a:pt x="88" y="28"/>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7" name="Freeform 109">
              <a:extLst>
                <a:ext uri="{FF2B5EF4-FFF2-40B4-BE49-F238E27FC236}">
                  <a16:creationId xmlns:a16="http://schemas.microsoft.com/office/drawing/2014/main" id="{879D73E4-229B-F517-2FFA-0D9B45F84C44}"/>
                </a:ext>
              </a:extLst>
            </p:cNvPr>
            <p:cNvSpPr>
              <a:spLocks/>
            </p:cNvSpPr>
            <p:nvPr/>
          </p:nvSpPr>
          <p:spPr bwMode="auto">
            <a:xfrm>
              <a:off x="8162924" y="3266641"/>
              <a:ext cx="638175" cy="735013"/>
            </a:xfrm>
            <a:custGeom>
              <a:avLst/>
              <a:gdLst>
                <a:gd name="T0" fmla="*/ 381 w 402"/>
                <a:gd name="T1" fmla="*/ 7 h 463"/>
                <a:gd name="T2" fmla="*/ 360 w 402"/>
                <a:gd name="T3" fmla="*/ 9 h 463"/>
                <a:gd name="T4" fmla="*/ 341 w 402"/>
                <a:gd name="T5" fmla="*/ 0 h 463"/>
                <a:gd name="T6" fmla="*/ 320 w 402"/>
                <a:gd name="T7" fmla="*/ 7 h 463"/>
                <a:gd name="T8" fmla="*/ 305 w 402"/>
                <a:gd name="T9" fmla="*/ 9 h 463"/>
                <a:gd name="T10" fmla="*/ 284 w 402"/>
                <a:gd name="T11" fmla="*/ 40 h 463"/>
                <a:gd name="T12" fmla="*/ 265 w 402"/>
                <a:gd name="T13" fmla="*/ 82 h 463"/>
                <a:gd name="T14" fmla="*/ 265 w 402"/>
                <a:gd name="T15" fmla="*/ 92 h 463"/>
                <a:gd name="T16" fmla="*/ 256 w 402"/>
                <a:gd name="T17" fmla="*/ 101 h 463"/>
                <a:gd name="T18" fmla="*/ 227 w 402"/>
                <a:gd name="T19" fmla="*/ 94 h 463"/>
                <a:gd name="T20" fmla="*/ 215 w 402"/>
                <a:gd name="T21" fmla="*/ 90 h 463"/>
                <a:gd name="T22" fmla="*/ 199 w 402"/>
                <a:gd name="T23" fmla="*/ 85 h 463"/>
                <a:gd name="T24" fmla="*/ 187 w 402"/>
                <a:gd name="T25" fmla="*/ 82 h 463"/>
                <a:gd name="T26" fmla="*/ 135 w 402"/>
                <a:gd name="T27" fmla="*/ 82 h 463"/>
                <a:gd name="T28" fmla="*/ 109 w 402"/>
                <a:gd name="T29" fmla="*/ 97 h 463"/>
                <a:gd name="T30" fmla="*/ 109 w 402"/>
                <a:gd name="T31" fmla="*/ 118 h 463"/>
                <a:gd name="T32" fmla="*/ 109 w 402"/>
                <a:gd name="T33" fmla="*/ 130 h 463"/>
                <a:gd name="T34" fmla="*/ 133 w 402"/>
                <a:gd name="T35" fmla="*/ 125 h 463"/>
                <a:gd name="T36" fmla="*/ 156 w 402"/>
                <a:gd name="T37" fmla="*/ 123 h 463"/>
                <a:gd name="T38" fmla="*/ 173 w 402"/>
                <a:gd name="T39" fmla="*/ 139 h 463"/>
                <a:gd name="T40" fmla="*/ 166 w 402"/>
                <a:gd name="T41" fmla="*/ 168 h 463"/>
                <a:gd name="T42" fmla="*/ 149 w 402"/>
                <a:gd name="T43" fmla="*/ 196 h 463"/>
                <a:gd name="T44" fmla="*/ 152 w 402"/>
                <a:gd name="T45" fmla="*/ 210 h 463"/>
                <a:gd name="T46" fmla="*/ 178 w 402"/>
                <a:gd name="T47" fmla="*/ 224 h 463"/>
                <a:gd name="T48" fmla="*/ 178 w 402"/>
                <a:gd name="T49" fmla="*/ 258 h 463"/>
                <a:gd name="T50" fmla="*/ 178 w 402"/>
                <a:gd name="T51" fmla="*/ 274 h 463"/>
                <a:gd name="T52" fmla="*/ 175 w 402"/>
                <a:gd name="T53" fmla="*/ 293 h 463"/>
                <a:gd name="T54" fmla="*/ 166 w 402"/>
                <a:gd name="T55" fmla="*/ 310 h 463"/>
                <a:gd name="T56" fmla="*/ 159 w 402"/>
                <a:gd name="T57" fmla="*/ 329 h 463"/>
                <a:gd name="T58" fmla="*/ 147 w 402"/>
                <a:gd name="T59" fmla="*/ 324 h 463"/>
                <a:gd name="T60" fmla="*/ 137 w 402"/>
                <a:gd name="T61" fmla="*/ 312 h 463"/>
                <a:gd name="T62" fmla="*/ 123 w 402"/>
                <a:gd name="T63" fmla="*/ 326 h 463"/>
                <a:gd name="T64" fmla="*/ 99 w 402"/>
                <a:gd name="T65" fmla="*/ 321 h 463"/>
                <a:gd name="T66" fmla="*/ 95 w 402"/>
                <a:gd name="T67" fmla="*/ 310 h 463"/>
                <a:gd name="T68" fmla="*/ 81 w 402"/>
                <a:gd name="T69" fmla="*/ 293 h 463"/>
                <a:gd name="T70" fmla="*/ 71 w 402"/>
                <a:gd name="T71" fmla="*/ 312 h 463"/>
                <a:gd name="T72" fmla="*/ 28 w 402"/>
                <a:gd name="T73" fmla="*/ 321 h 463"/>
                <a:gd name="T74" fmla="*/ 21 w 402"/>
                <a:gd name="T75" fmla="*/ 350 h 463"/>
                <a:gd name="T76" fmla="*/ 36 w 402"/>
                <a:gd name="T77" fmla="*/ 369 h 463"/>
                <a:gd name="T78" fmla="*/ 33 w 402"/>
                <a:gd name="T79" fmla="*/ 392 h 463"/>
                <a:gd name="T80" fmla="*/ 7 w 402"/>
                <a:gd name="T81" fmla="*/ 411 h 463"/>
                <a:gd name="T82" fmla="*/ 38 w 402"/>
                <a:gd name="T83" fmla="*/ 449 h 463"/>
                <a:gd name="T84" fmla="*/ 59 w 402"/>
                <a:gd name="T85" fmla="*/ 452 h 463"/>
                <a:gd name="T86" fmla="*/ 85 w 402"/>
                <a:gd name="T87" fmla="*/ 433 h 463"/>
                <a:gd name="T88" fmla="*/ 107 w 402"/>
                <a:gd name="T89" fmla="*/ 442 h 463"/>
                <a:gd name="T90" fmla="*/ 128 w 402"/>
                <a:gd name="T91" fmla="*/ 449 h 463"/>
                <a:gd name="T92" fmla="*/ 137 w 402"/>
                <a:gd name="T93" fmla="*/ 433 h 463"/>
                <a:gd name="T94" fmla="*/ 166 w 402"/>
                <a:gd name="T95" fmla="*/ 428 h 463"/>
                <a:gd name="T96" fmla="*/ 175 w 402"/>
                <a:gd name="T97" fmla="*/ 437 h 463"/>
                <a:gd name="T98" fmla="*/ 178 w 402"/>
                <a:gd name="T99" fmla="*/ 456 h 463"/>
                <a:gd name="T100" fmla="*/ 204 w 402"/>
                <a:gd name="T101" fmla="*/ 445 h 463"/>
                <a:gd name="T102" fmla="*/ 237 w 402"/>
                <a:gd name="T103" fmla="*/ 411 h 463"/>
                <a:gd name="T104" fmla="*/ 272 w 402"/>
                <a:gd name="T105" fmla="*/ 374 h 463"/>
                <a:gd name="T106" fmla="*/ 270 w 402"/>
                <a:gd name="T107" fmla="*/ 321 h 463"/>
                <a:gd name="T108" fmla="*/ 289 w 402"/>
                <a:gd name="T109" fmla="*/ 295 h 463"/>
                <a:gd name="T110" fmla="*/ 310 w 402"/>
                <a:gd name="T111" fmla="*/ 260 h 463"/>
                <a:gd name="T112" fmla="*/ 346 w 402"/>
                <a:gd name="T113" fmla="*/ 234 h 463"/>
                <a:gd name="T114" fmla="*/ 364 w 402"/>
                <a:gd name="T115" fmla="*/ 170 h 463"/>
                <a:gd name="T116" fmla="*/ 372 w 402"/>
                <a:gd name="T117" fmla="*/ 113 h 463"/>
                <a:gd name="T118" fmla="*/ 379 w 402"/>
                <a:gd name="T119" fmla="*/ 63 h 463"/>
                <a:gd name="T120" fmla="*/ 400 w 402"/>
                <a:gd name="T121" fmla="*/ 2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463">
                  <a:moveTo>
                    <a:pt x="402" y="14"/>
                  </a:moveTo>
                  <a:lnTo>
                    <a:pt x="400" y="11"/>
                  </a:lnTo>
                  <a:lnTo>
                    <a:pt x="398" y="11"/>
                  </a:lnTo>
                  <a:lnTo>
                    <a:pt x="398" y="11"/>
                  </a:lnTo>
                  <a:lnTo>
                    <a:pt x="398" y="9"/>
                  </a:lnTo>
                  <a:lnTo>
                    <a:pt x="395" y="7"/>
                  </a:lnTo>
                  <a:lnTo>
                    <a:pt x="393" y="4"/>
                  </a:lnTo>
                  <a:lnTo>
                    <a:pt x="393" y="4"/>
                  </a:lnTo>
                  <a:lnTo>
                    <a:pt x="393" y="4"/>
                  </a:lnTo>
                  <a:lnTo>
                    <a:pt x="391" y="4"/>
                  </a:lnTo>
                  <a:lnTo>
                    <a:pt x="391" y="4"/>
                  </a:lnTo>
                  <a:lnTo>
                    <a:pt x="391" y="4"/>
                  </a:lnTo>
                  <a:lnTo>
                    <a:pt x="388" y="4"/>
                  </a:lnTo>
                  <a:lnTo>
                    <a:pt x="388" y="4"/>
                  </a:lnTo>
                  <a:lnTo>
                    <a:pt x="388" y="7"/>
                  </a:lnTo>
                  <a:lnTo>
                    <a:pt x="388" y="7"/>
                  </a:lnTo>
                  <a:lnTo>
                    <a:pt x="388" y="7"/>
                  </a:lnTo>
                  <a:lnTo>
                    <a:pt x="388" y="7"/>
                  </a:lnTo>
                  <a:lnTo>
                    <a:pt x="386" y="7"/>
                  </a:lnTo>
                  <a:lnTo>
                    <a:pt x="386" y="7"/>
                  </a:lnTo>
                  <a:lnTo>
                    <a:pt x="381" y="7"/>
                  </a:lnTo>
                  <a:lnTo>
                    <a:pt x="381" y="7"/>
                  </a:lnTo>
                  <a:lnTo>
                    <a:pt x="381" y="7"/>
                  </a:lnTo>
                  <a:lnTo>
                    <a:pt x="381" y="7"/>
                  </a:lnTo>
                  <a:lnTo>
                    <a:pt x="381" y="7"/>
                  </a:lnTo>
                  <a:lnTo>
                    <a:pt x="381" y="9"/>
                  </a:lnTo>
                  <a:lnTo>
                    <a:pt x="379" y="9"/>
                  </a:lnTo>
                  <a:lnTo>
                    <a:pt x="379" y="9"/>
                  </a:lnTo>
                  <a:lnTo>
                    <a:pt x="379" y="11"/>
                  </a:lnTo>
                  <a:lnTo>
                    <a:pt x="376" y="11"/>
                  </a:lnTo>
                  <a:lnTo>
                    <a:pt x="376" y="11"/>
                  </a:lnTo>
                  <a:lnTo>
                    <a:pt x="376" y="11"/>
                  </a:lnTo>
                  <a:lnTo>
                    <a:pt x="374" y="9"/>
                  </a:lnTo>
                  <a:lnTo>
                    <a:pt x="374" y="7"/>
                  </a:lnTo>
                  <a:lnTo>
                    <a:pt x="372" y="7"/>
                  </a:lnTo>
                  <a:lnTo>
                    <a:pt x="369" y="7"/>
                  </a:lnTo>
                  <a:lnTo>
                    <a:pt x="369" y="7"/>
                  </a:lnTo>
                  <a:lnTo>
                    <a:pt x="367" y="9"/>
                  </a:lnTo>
                  <a:lnTo>
                    <a:pt x="367" y="9"/>
                  </a:lnTo>
                  <a:lnTo>
                    <a:pt x="364" y="9"/>
                  </a:lnTo>
                  <a:lnTo>
                    <a:pt x="364" y="7"/>
                  </a:lnTo>
                  <a:lnTo>
                    <a:pt x="362" y="7"/>
                  </a:lnTo>
                  <a:lnTo>
                    <a:pt x="362" y="7"/>
                  </a:lnTo>
                  <a:lnTo>
                    <a:pt x="360" y="9"/>
                  </a:lnTo>
                  <a:lnTo>
                    <a:pt x="360" y="9"/>
                  </a:lnTo>
                  <a:lnTo>
                    <a:pt x="360" y="9"/>
                  </a:lnTo>
                  <a:lnTo>
                    <a:pt x="360" y="7"/>
                  </a:lnTo>
                  <a:lnTo>
                    <a:pt x="357" y="7"/>
                  </a:lnTo>
                  <a:lnTo>
                    <a:pt x="357" y="4"/>
                  </a:lnTo>
                  <a:lnTo>
                    <a:pt x="357" y="4"/>
                  </a:lnTo>
                  <a:lnTo>
                    <a:pt x="357" y="4"/>
                  </a:lnTo>
                  <a:lnTo>
                    <a:pt x="355" y="4"/>
                  </a:lnTo>
                  <a:lnTo>
                    <a:pt x="355" y="4"/>
                  </a:lnTo>
                  <a:lnTo>
                    <a:pt x="355" y="4"/>
                  </a:lnTo>
                  <a:lnTo>
                    <a:pt x="355" y="4"/>
                  </a:lnTo>
                  <a:lnTo>
                    <a:pt x="353" y="4"/>
                  </a:lnTo>
                  <a:lnTo>
                    <a:pt x="353" y="4"/>
                  </a:lnTo>
                  <a:lnTo>
                    <a:pt x="353" y="4"/>
                  </a:lnTo>
                  <a:lnTo>
                    <a:pt x="353" y="4"/>
                  </a:lnTo>
                  <a:lnTo>
                    <a:pt x="353" y="4"/>
                  </a:lnTo>
                  <a:lnTo>
                    <a:pt x="348" y="4"/>
                  </a:lnTo>
                  <a:lnTo>
                    <a:pt x="346" y="4"/>
                  </a:lnTo>
                  <a:lnTo>
                    <a:pt x="343" y="2"/>
                  </a:lnTo>
                  <a:lnTo>
                    <a:pt x="341" y="2"/>
                  </a:lnTo>
                  <a:lnTo>
                    <a:pt x="341" y="0"/>
                  </a:lnTo>
                  <a:lnTo>
                    <a:pt x="341" y="0"/>
                  </a:lnTo>
                  <a:lnTo>
                    <a:pt x="341" y="0"/>
                  </a:lnTo>
                  <a:lnTo>
                    <a:pt x="341" y="0"/>
                  </a:lnTo>
                  <a:lnTo>
                    <a:pt x="341" y="0"/>
                  </a:lnTo>
                  <a:lnTo>
                    <a:pt x="338" y="0"/>
                  </a:lnTo>
                  <a:lnTo>
                    <a:pt x="338" y="0"/>
                  </a:lnTo>
                  <a:lnTo>
                    <a:pt x="336" y="0"/>
                  </a:lnTo>
                  <a:lnTo>
                    <a:pt x="336" y="0"/>
                  </a:lnTo>
                  <a:lnTo>
                    <a:pt x="334" y="2"/>
                  </a:lnTo>
                  <a:lnTo>
                    <a:pt x="334" y="2"/>
                  </a:lnTo>
                  <a:lnTo>
                    <a:pt x="331" y="4"/>
                  </a:lnTo>
                  <a:lnTo>
                    <a:pt x="329" y="4"/>
                  </a:lnTo>
                  <a:lnTo>
                    <a:pt x="329" y="4"/>
                  </a:lnTo>
                  <a:lnTo>
                    <a:pt x="327" y="4"/>
                  </a:lnTo>
                  <a:lnTo>
                    <a:pt x="327" y="4"/>
                  </a:lnTo>
                  <a:lnTo>
                    <a:pt x="327" y="4"/>
                  </a:lnTo>
                  <a:lnTo>
                    <a:pt x="327" y="4"/>
                  </a:lnTo>
                  <a:lnTo>
                    <a:pt x="324" y="7"/>
                  </a:lnTo>
                  <a:lnTo>
                    <a:pt x="324" y="7"/>
                  </a:lnTo>
                  <a:lnTo>
                    <a:pt x="324" y="7"/>
                  </a:lnTo>
                  <a:lnTo>
                    <a:pt x="322" y="7"/>
                  </a:lnTo>
                  <a:lnTo>
                    <a:pt x="322" y="7"/>
                  </a:lnTo>
                  <a:lnTo>
                    <a:pt x="320" y="7"/>
                  </a:lnTo>
                  <a:lnTo>
                    <a:pt x="320" y="7"/>
                  </a:lnTo>
                  <a:lnTo>
                    <a:pt x="317" y="7"/>
                  </a:lnTo>
                  <a:lnTo>
                    <a:pt x="317" y="7"/>
                  </a:lnTo>
                  <a:lnTo>
                    <a:pt x="315" y="7"/>
                  </a:lnTo>
                  <a:lnTo>
                    <a:pt x="315" y="7"/>
                  </a:lnTo>
                  <a:lnTo>
                    <a:pt x="315" y="9"/>
                  </a:lnTo>
                  <a:lnTo>
                    <a:pt x="315" y="9"/>
                  </a:lnTo>
                  <a:lnTo>
                    <a:pt x="315" y="9"/>
                  </a:lnTo>
                  <a:lnTo>
                    <a:pt x="312" y="9"/>
                  </a:lnTo>
                  <a:lnTo>
                    <a:pt x="312" y="9"/>
                  </a:lnTo>
                  <a:lnTo>
                    <a:pt x="312" y="9"/>
                  </a:lnTo>
                  <a:lnTo>
                    <a:pt x="312" y="9"/>
                  </a:lnTo>
                  <a:lnTo>
                    <a:pt x="312" y="9"/>
                  </a:lnTo>
                  <a:lnTo>
                    <a:pt x="310" y="7"/>
                  </a:lnTo>
                  <a:lnTo>
                    <a:pt x="310" y="7"/>
                  </a:lnTo>
                  <a:lnTo>
                    <a:pt x="308" y="7"/>
                  </a:lnTo>
                  <a:lnTo>
                    <a:pt x="308" y="7"/>
                  </a:lnTo>
                  <a:lnTo>
                    <a:pt x="308" y="7"/>
                  </a:lnTo>
                  <a:lnTo>
                    <a:pt x="308" y="7"/>
                  </a:lnTo>
                  <a:lnTo>
                    <a:pt x="305" y="7"/>
                  </a:lnTo>
                  <a:lnTo>
                    <a:pt x="305" y="7"/>
                  </a:lnTo>
                  <a:lnTo>
                    <a:pt x="305" y="9"/>
                  </a:lnTo>
                  <a:lnTo>
                    <a:pt x="305" y="9"/>
                  </a:lnTo>
                  <a:lnTo>
                    <a:pt x="305" y="9"/>
                  </a:lnTo>
                  <a:lnTo>
                    <a:pt x="303" y="9"/>
                  </a:lnTo>
                  <a:lnTo>
                    <a:pt x="301" y="9"/>
                  </a:lnTo>
                  <a:lnTo>
                    <a:pt x="298" y="9"/>
                  </a:lnTo>
                  <a:lnTo>
                    <a:pt x="298" y="9"/>
                  </a:lnTo>
                  <a:lnTo>
                    <a:pt x="294" y="9"/>
                  </a:lnTo>
                  <a:lnTo>
                    <a:pt x="294" y="11"/>
                  </a:lnTo>
                  <a:lnTo>
                    <a:pt x="291" y="11"/>
                  </a:lnTo>
                  <a:lnTo>
                    <a:pt x="291" y="14"/>
                  </a:lnTo>
                  <a:lnTo>
                    <a:pt x="289" y="19"/>
                  </a:lnTo>
                  <a:lnTo>
                    <a:pt x="289" y="23"/>
                  </a:lnTo>
                  <a:lnTo>
                    <a:pt x="289" y="23"/>
                  </a:lnTo>
                  <a:lnTo>
                    <a:pt x="289" y="26"/>
                  </a:lnTo>
                  <a:lnTo>
                    <a:pt x="286" y="28"/>
                  </a:lnTo>
                  <a:lnTo>
                    <a:pt x="286" y="28"/>
                  </a:lnTo>
                  <a:lnTo>
                    <a:pt x="286" y="30"/>
                  </a:lnTo>
                  <a:lnTo>
                    <a:pt x="286" y="30"/>
                  </a:lnTo>
                  <a:lnTo>
                    <a:pt x="286" y="33"/>
                  </a:lnTo>
                  <a:lnTo>
                    <a:pt x="286" y="33"/>
                  </a:lnTo>
                  <a:lnTo>
                    <a:pt x="286" y="35"/>
                  </a:lnTo>
                  <a:lnTo>
                    <a:pt x="284" y="40"/>
                  </a:lnTo>
                  <a:lnTo>
                    <a:pt x="284" y="42"/>
                  </a:lnTo>
                  <a:lnTo>
                    <a:pt x="284" y="42"/>
                  </a:lnTo>
                  <a:lnTo>
                    <a:pt x="286" y="45"/>
                  </a:lnTo>
                  <a:lnTo>
                    <a:pt x="286" y="45"/>
                  </a:lnTo>
                  <a:lnTo>
                    <a:pt x="286" y="45"/>
                  </a:lnTo>
                  <a:lnTo>
                    <a:pt x="284" y="49"/>
                  </a:lnTo>
                  <a:lnTo>
                    <a:pt x="284" y="52"/>
                  </a:lnTo>
                  <a:lnTo>
                    <a:pt x="282" y="54"/>
                  </a:lnTo>
                  <a:lnTo>
                    <a:pt x="279" y="59"/>
                  </a:lnTo>
                  <a:lnTo>
                    <a:pt x="277" y="63"/>
                  </a:lnTo>
                  <a:lnTo>
                    <a:pt x="277" y="66"/>
                  </a:lnTo>
                  <a:lnTo>
                    <a:pt x="275" y="73"/>
                  </a:lnTo>
                  <a:lnTo>
                    <a:pt x="270" y="78"/>
                  </a:lnTo>
                  <a:lnTo>
                    <a:pt x="272" y="78"/>
                  </a:lnTo>
                  <a:lnTo>
                    <a:pt x="272" y="78"/>
                  </a:lnTo>
                  <a:lnTo>
                    <a:pt x="272" y="80"/>
                  </a:lnTo>
                  <a:lnTo>
                    <a:pt x="270" y="80"/>
                  </a:lnTo>
                  <a:lnTo>
                    <a:pt x="267" y="80"/>
                  </a:lnTo>
                  <a:lnTo>
                    <a:pt x="267" y="80"/>
                  </a:lnTo>
                  <a:lnTo>
                    <a:pt x="265" y="80"/>
                  </a:lnTo>
                  <a:lnTo>
                    <a:pt x="265" y="80"/>
                  </a:lnTo>
                  <a:lnTo>
                    <a:pt x="265" y="82"/>
                  </a:lnTo>
                  <a:lnTo>
                    <a:pt x="265" y="82"/>
                  </a:lnTo>
                  <a:lnTo>
                    <a:pt x="265" y="82"/>
                  </a:lnTo>
                  <a:lnTo>
                    <a:pt x="265" y="85"/>
                  </a:lnTo>
                  <a:lnTo>
                    <a:pt x="265" y="85"/>
                  </a:lnTo>
                  <a:lnTo>
                    <a:pt x="265" y="85"/>
                  </a:lnTo>
                  <a:lnTo>
                    <a:pt x="265" y="85"/>
                  </a:lnTo>
                  <a:lnTo>
                    <a:pt x="265" y="85"/>
                  </a:lnTo>
                  <a:lnTo>
                    <a:pt x="265" y="85"/>
                  </a:lnTo>
                  <a:lnTo>
                    <a:pt x="265" y="85"/>
                  </a:lnTo>
                  <a:lnTo>
                    <a:pt x="265" y="85"/>
                  </a:lnTo>
                  <a:lnTo>
                    <a:pt x="265" y="87"/>
                  </a:lnTo>
                  <a:lnTo>
                    <a:pt x="265" y="87"/>
                  </a:lnTo>
                  <a:lnTo>
                    <a:pt x="265" y="87"/>
                  </a:lnTo>
                  <a:lnTo>
                    <a:pt x="265" y="87"/>
                  </a:lnTo>
                  <a:lnTo>
                    <a:pt x="265" y="87"/>
                  </a:lnTo>
                  <a:lnTo>
                    <a:pt x="265" y="87"/>
                  </a:lnTo>
                  <a:lnTo>
                    <a:pt x="265" y="90"/>
                  </a:lnTo>
                  <a:lnTo>
                    <a:pt x="263" y="90"/>
                  </a:lnTo>
                  <a:lnTo>
                    <a:pt x="265" y="92"/>
                  </a:lnTo>
                  <a:lnTo>
                    <a:pt x="265" y="92"/>
                  </a:lnTo>
                  <a:lnTo>
                    <a:pt x="265" y="92"/>
                  </a:lnTo>
                  <a:lnTo>
                    <a:pt x="265" y="92"/>
                  </a:lnTo>
                  <a:lnTo>
                    <a:pt x="265" y="94"/>
                  </a:lnTo>
                  <a:lnTo>
                    <a:pt x="267" y="99"/>
                  </a:lnTo>
                  <a:lnTo>
                    <a:pt x="270" y="104"/>
                  </a:lnTo>
                  <a:lnTo>
                    <a:pt x="270" y="106"/>
                  </a:lnTo>
                  <a:lnTo>
                    <a:pt x="267" y="106"/>
                  </a:lnTo>
                  <a:lnTo>
                    <a:pt x="267" y="106"/>
                  </a:lnTo>
                  <a:lnTo>
                    <a:pt x="267" y="106"/>
                  </a:lnTo>
                  <a:lnTo>
                    <a:pt x="265" y="108"/>
                  </a:lnTo>
                  <a:lnTo>
                    <a:pt x="263" y="106"/>
                  </a:lnTo>
                  <a:lnTo>
                    <a:pt x="263" y="106"/>
                  </a:lnTo>
                  <a:lnTo>
                    <a:pt x="263" y="104"/>
                  </a:lnTo>
                  <a:lnTo>
                    <a:pt x="263" y="104"/>
                  </a:lnTo>
                  <a:lnTo>
                    <a:pt x="263" y="104"/>
                  </a:lnTo>
                  <a:lnTo>
                    <a:pt x="263" y="104"/>
                  </a:lnTo>
                  <a:lnTo>
                    <a:pt x="260" y="101"/>
                  </a:lnTo>
                  <a:lnTo>
                    <a:pt x="260" y="101"/>
                  </a:lnTo>
                  <a:lnTo>
                    <a:pt x="260" y="101"/>
                  </a:lnTo>
                  <a:lnTo>
                    <a:pt x="260" y="101"/>
                  </a:lnTo>
                  <a:lnTo>
                    <a:pt x="258" y="101"/>
                  </a:lnTo>
                  <a:lnTo>
                    <a:pt x="258" y="101"/>
                  </a:lnTo>
                  <a:lnTo>
                    <a:pt x="256" y="101"/>
                  </a:lnTo>
                  <a:lnTo>
                    <a:pt x="256" y="101"/>
                  </a:lnTo>
                  <a:lnTo>
                    <a:pt x="256" y="101"/>
                  </a:lnTo>
                  <a:lnTo>
                    <a:pt x="256" y="101"/>
                  </a:lnTo>
                  <a:lnTo>
                    <a:pt x="256" y="101"/>
                  </a:lnTo>
                  <a:lnTo>
                    <a:pt x="253" y="101"/>
                  </a:lnTo>
                  <a:lnTo>
                    <a:pt x="253" y="99"/>
                  </a:lnTo>
                  <a:lnTo>
                    <a:pt x="253" y="99"/>
                  </a:lnTo>
                  <a:lnTo>
                    <a:pt x="253" y="99"/>
                  </a:lnTo>
                  <a:lnTo>
                    <a:pt x="251" y="99"/>
                  </a:lnTo>
                  <a:lnTo>
                    <a:pt x="251" y="99"/>
                  </a:lnTo>
                  <a:lnTo>
                    <a:pt x="251" y="97"/>
                  </a:lnTo>
                  <a:lnTo>
                    <a:pt x="249" y="94"/>
                  </a:lnTo>
                  <a:lnTo>
                    <a:pt x="249" y="94"/>
                  </a:lnTo>
                  <a:lnTo>
                    <a:pt x="246" y="94"/>
                  </a:lnTo>
                  <a:lnTo>
                    <a:pt x="246" y="94"/>
                  </a:lnTo>
                  <a:lnTo>
                    <a:pt x="246" y="94"/>
                  </a:lnTo>
                  <a:lnTo>
                    <a:pt x="244" y="94"/>
                  </a:lnTo>
                  <a:lnTo>
                    <a:pt x="239" y="94"/>
                  </a:lnTo>
                  <a:lnTo>
                    <a:pt x="234" y="92"/>
                  </a:lnTo>
                  <a:lnTo>
                    <a:pt x="232" y="92"/>
                  </a:lnTo>
                  <a:lnTo>
                    <a:pt x="230" y="92"/>
                  </a:lnTo>
                  <a:lnTo>
                    <a:pt x="227" y="94"/>
                  </a:lnTo>
                  <a:lnTo>
                    <a:pt x="227" y="94"/>
                  </a:lnTo>
                  <a:lnTo>
                    <a:pt x="225" y="94"/>
                  </a:lnTo>
                  <a:lnTo>
                    <a:pt x="225" y="94"/>
                  </a:lnTo>
                  <a:lnTo>
                    <a:pt x="225" y="94"/>
                  </a:lnTo>
                  <a:lnTo>
                    <a:pt x="225" y="94"/>
                  </a:lnTo>
                  <a:lnTo>
                    <a:pt x="223" y="94"/>
                  </a:lnTo>
                  <a:lnTo>
                    <a:pt x="223" y="94"/>
                  </a:lnTo>
                  <a:lnTo>
                    <a:pt x="223" y="92"/>
                  </a:lnTo>
                  <a:lnTo>
                    <a:pt x="223" y="92"/>
                  </a:lnTo>
                  <a:lnTo>
                    <a:pt x="223" y="92"/>
                  </a:lnTo>
                  <a:lnTo>
                    <a:pt x="223" y="92"/>
                  </a:lnTo>
                  <a:lnTo>
                    <a:pt x="223" y="92"/>
                  </a:lnTo>
                  <a:lnTo>
                    <a:pt x="223" y="92"/>
                  </a:lnTo>
                  <a:lnTo>
                    <a:pt x="220" y="90"/>
                  </a:lnTo>
                  <a:lnTo>
                    <a:pt x="220" y="90"/>
                  </a:lnTo>
                  <a:lnTo>
                    <a:pt x="220" y="90"/>
                  </a:lnTo>
                  <a:lnTo>
                    <a:pt x="220" y="90"/>
                  </a:lnTo>
                  <a:lnTo>
                    <a:pt x="220" y="90"/>
                  </a:lnTo>
                  <a:lnTo>
                    <a:pt x="218" y="87"/>
                  </a:lnTo>
                  <a:lnTo>
                    <a:pt x="218" y="90"/>
                  </a:lnTo>
                  <a:lnTo>
                    <a:pt x="218" y="90"/>
                  </a:lnTo>
                  <a:lnTo>
                    <a:pt x="215" y="87"/>
                  </a:lnTo>
                  <a:lnTo>
                    <a:pt x="215" y="90"/>
                  </a:lnTo>
                  <a:lnTo>
                    <a:pt x="213" y="90"/>
                  </a:lnTo>
                  <a:lnTo>
                    <a:pt x="213" y="90"/>
                  </a:lnTo>
                  <a:lnTo>
                    <a:pt x="213" y="90"/>
                  </a:lnTo>
                  <a:lnTo>
                    <a:pt x="213" y="92"/>
                  </a:lnTo>
                  <a:lnTo>
                    <a:pt x="211" y="92"/>
                  </a:lnTo>
                  <a:lnTo>
                    <a:pt x="211" y="90"/>
                  </a:lnTo>
                  <a:lnTo>
                    <a:pt x="208" y="90"/>
                  </a:lnTo>
                  <a:lnTo>
                    <a:pt x="208" y="90"/>
                  </a:lnTo>
                  <a:lnTo>
                    <a:pt x="206" y="90"/>
                  </a:lnTo>
                  <a:lnTo>
                    <a:pt x="206" y="90"/>
                  </a:lnTo>
                  <a:lnTo>
                    <a:pt x="206" y="90"/>
                  </a:lnTo>
                  <a:lnTo>
                    <a:pt x="204" y="90"/>
                  </a:lnTo>
                  <a:lnTo>
                    <a:pt x="204" y="90"/>
                  </a:lnTo>
                  <a:lnTo>
                    <a:pt x="201" y="90"/>
                  </a:lnTo>
                  <a:lnTo>
                    <a:pt x="201" y="90"/>
                  </a:lnTo>
                  <a:lnTo>
                    <a:pt x="201" y="87"/>
                  </a:lnTo>
                  <a:lnTo>
                    <a:pt x="201" y="87"/>
                  </a:lnTo>
                  <a:lnTo>
                    <a:pt x="201" y="85"/>
                  </a:lnTo>
                  <a:lnTo>
                    <a:pt x="201" y="85"/>
                  </a:lnTo>
                  <a:lnTo>
                    <a:pt x="199" y="85"/>
                  </a:lnTo>
                  <a:lnTo>
                    <a:pt x="199" y="85"/>
                  </a:lnTo>
                  <a:lnTo>
                    <a:pt x="199" y="85"/>
                  </a:lnTo>
                  <a:lnTo>
                    <a:pt x="199" y="85"/>
                  </a:lnTo>
                  <a:lnTo>
                    <a:pt x="199" y="87"/>
                  </a:lnTo>
                  <a:lnTo>
                    <a:pt x="199" y="87"/>
                  </a:lnTo>
                  <a:lnTo>
                    <a:pt x="194" y="87"/>
                  </a:lnTo>
                  <a:lnTo>
                    <a:pt x="194" y="87"/>
                  </a:lnTo>
                  <a:lnTo>
                    <a:pt x="194" y="85"/>
                  </a:lnTo>
                  <a:lnTo>
                    <a:pt x="194" y="85"/>
                  </a:lnTo>
                  <a:lnTo>
                    <a:pt x="194" y="85"/>
                  </a:lnTo>
                  <a:lnTo>
                    <a:pt x="194" y="85"/>
                  </a:lnTo>
                  <a:lnTo>
                    <a:pt x="192" y="85"/>
                  </a:lnTo>
                  <a:lnTo>
                    <a:pt x="192" y="85"/>
                  </a:lnTo>
                  <a:lnTo>
                    <a:pt x="192" y="85"/>
                  </a:lnTo>
                  <a:lnTo>
                    <a:pt x="194" y="85"/>
                  </a:lnTo>
                  <a:lnTo>
                    <a:pt x="192" y="82"/>
                  </a:lnTo>
                  <a:lnTo>
                    <a:pt x="192" y="85"/>
                  </a:lnTo>
                  <a:lnTo>
                    <a:pt x="192" y="85"/>
                  </a:lnTo>
                  <a:lnTo>
                    <a:pt x="192" y="85"/>
                  </a:lnTo>
                  <a:lnTo>
                    <a:pt x="189" y="82"/>
                  </a:lnTo>
                  <a:lnTo>
                    <a:pt x="189" y="82"/>
                  </a:lnTo>
                  <a:lnTo>
                    <a:pt x="187" y="82"/>
                  </a:lnTo>
                  <a:lnTo>
                    <a:pt x="187" y="82"/>
                  </a:lnTo>
                  <a:lnTo>
                    <a:pt x="187" y="82"/>
                  </a:lnTo>
                  <a:lnTo>
                    <a:pt x="187" y="82"/>
                  </a:lnTo>
                  <a:lnTo>
                    <a:pt x="185" y="80"/>
                  </a:lnTo>
                  <a:lnTo>
                    <a:pt x="185" y="80"/>
                  </a:lnTo>
                  <a:lnTo>
                    <a:pt x="182" y="80"/>
                  </a:lnTo>
                  <a:lnTo>
                    <a:pt x="182" y="80"/>
                  </a:lnTo>
                  <a:lnTo>
                    <a:pt x="182" y="80"/>
                  </a:lnTo>
                  <a:lnTo>
                    <a:pt x="182" y="80"/>
                  </a:lnTo>
                  <a:lnTo>
                    <a:pt x="182" y="82"/>
                  </a:lnTo>
                  <a:lnTo>
                    <a:pt x="182" y="82"/>
                  </a:lnTo>
                  <a:lnTo>
                    <a:pt x="178" y="82"/>
                  </a:lnTo>
                  <a:lnTo>
                    <a:pt x="178" y="82"/>
                  </a:lnTo>
                  <a:lnTo>
                    <a:pt x="178" y="82"/>
                  </a:lnTo>
                  <a:lnTo>
                    <a:pt x="175" y="82"/>
                  </a:lnTo>
                  <a:lnTo>
                    <a:pt x="175" y="82"/>
                  </a:lnTo>
                  <a:lnTo>
                    <a:pt x="175" y="82"/>
                  </a:lnTo>
                  <a:lnTo>
                    <a:pt x="170" y="80"/>
                  </a:lnTo>
                  <a:lnTo>
                    <a:pt x="168" y="82"/>
                  </a:lnTo>
                  <a:lnTo>
                    <a:pt x="168" y="82"/>
                  </a:lnTo>
                  <a:lnTo>
                    <a:pt x="161" y="82"/>
                  </a:lnTo>
                  <a:lnTo>
                    <a:pt x="154" y="82"/>
                  </a:lnTo>
                  <a:lnTo>
                    <a:pt x="144" y="82"/>
                  </a:lnTo>
                  <a:lnTo>
                    <a:pt x="135" y="82"/>
                  </a:lnTo>
                  <a:lnTo>
                    <a:pt x="133" y="82"/>
                  </a:lnTo>
                  <a:lnTo>
                    <a:pt x="126" y="82"/>
                  </a:lnTo>
                  <a:lnTo>
                    <a:pt x="116" y="82"/>
                  </a:lnTo>
                  <a:lnTo>
                    <a:pt x="116" y="85"/>
                  </a:lnTo>
                  <a:lnTo>
                    <a:pt x="116" y="87"/>
                  </a:lnTo>
                  <a:lnTo>
                    <a:pt x="116" y="87"/>
                  </a:lnTo>
                  <a:lnTo>
                    <a:pt x="114" y="90"/>
                  </a:lnTo>
                  <a:lnTo>
                    <a:pt x="114" y="90"/>
                  </a:lnTo>
                  <a:lnTo>
                    <a:pt x="111" y="90"/>
                  </a:lnTo>
                  <a:lnTo>
                    <a:pt x="111" y="90"/>
                  </a:lnTo>
                  <a:lnTo>
                    <a:pt x="111" y="90"/>
                  </a:lnTo>
                  <a:lnTo>
                    <a:pt x="111" y="92"/>
                  </a:lnTo>
                  <a:lnTo>
                    <a:pt x="111" y="92"/>
                  </a:lnTo>
                  <a:lnTo>
                    <a:pt x="111" y="92"/>
                  </a:lnTo>
                  <a:lnTo>
                    <a:pt x="111" y="92"/>
                  </a:lnTo>
                  <a:lnTo>
                    <a:pt x="111" y="94"/>
                  </a:lnTo>
                  <a:lnTo>
                    <a:pt x="111" y="94"/>
                  </a:lnTo>
                  <a:lnTo>
                    <a:pt x="109" y="94"/>
                  </a:lnTo>
                  <a:lnTo>
                    <a:pt x="109" y="94"/>
                  </a:lnTo>
                  <a:lnTo>
                    <a:pt x="109" y="94"/>
                  </a:lnTo>
                  <a:lnTo>
                    <a:pt x="109" y="97"/>
                  </a:lnTo>
                  <a:lnTo>
                    <a:pt x="109" y="97"/>
                  </a:lnTo>
                  <a:lnTo>
                    <a:pt x="109" y="97"/>
                  </a:lnTo>
                  <a:lnTo>
                    <a:pt x="109" y="99"/>
                  </a:lnTo>
                  <a:lnTo>
                    <a:pt x="111" y="99"/>
                  </a:lnTo>
                  <a:lnTo>
                    <a:pt x="111" y="99"/>
                  </a:lnTo>
                  <a:lnTo>
                    <a:pt x="109" y="101"/>
                  </a:lnTo>
                  <a:lnTo>
                    <a:pt x="109" y="101"/>
                  </a:lnTo>
                  <a:lnTo>
                    <a:pt x="109" y="104"/>
                  </a:lnTo>
                  <a:lnTo>
                    <a:pt x="109" y="104"/>
                  </a:lnTo>
                  <a:lnTo>
                    <a:pt x="109" y="104"/>
                  </a:lnTo>
                  <a:lnTo>
                    <a:pt x="109" y="106"/>
                  </a:lnTo>
                  <a:lnTo>
                    <a:pt x="109" y="106"/>
                  </a:lnTo>
                  <a:lnTo>
                    <a:pt x="107" y="106"/>
                  </a:lnTo>
                  <a:lnTo>
                    <a:pt x="109" y="108"/>
                  </a:lnTo>
                  <a:lnTo>
                    <a:pt x="109" y="111"/>
                  </a:lnTo>
                  <a:lnTo>
                    <a:pt x="107" y="111"/>
                  </a:lnTo>
                  <a:lnTo>
                    <a:pt x="109" y="113"/>
                  </a:lnTo>
                  <a:lnTo>
                    <a:pt x="109" y="116"/>
                  </a:lnTo>
                  <a:lnTo>
                    <a:pt x="109" y="116"/>
                  </a:lnTo>
                  <a:lnTo>
                    <a:pt x="109" y="116"/>
                  </a:lnTo>
                  <a:lnTo>
                    <a:pt x="111" y="116"/>
                  </a:lnTo>
                  <a:lnTo>
                    <a:pt x="111" y="116"/>
                  </a:lnTo>
                  <a:lnTo>
                    <a:pt x="109" y="118"/>
                  </a:lnTo>
                  <a:lnTo>
                    <a:pt x="111" y="118"/>
                  </a:lnTo>
                  <a:lnTo>
                    <a:pt x="111" y="120"/>
                  </a:lnTo>
                  <a:lnTo>
                    <a:pt x="114" y="120"/>
                  </a:lnTo>
                  <a:lnTo>
                    <a:pt x="114" y="120"/>
                  </a:lnTo>
                  <a:lnTo>
                    <a:pt x="114" y="123"/>
                  </a:lnTo>
                  <a:lnTo>
                    <a:pt x="114" y="125"/>
                  </a:lnTo>
                  <a:lnTo>
                    <a:pt x="114" y="125"/>
                  </a:lnTo>
                  <a:lnTo>
                    <a:pt x="114" y="125"/>
                  </a:lnTo>
                  <a:lnTo>
                    <a:pt x="114" y="125"/>
                  </a:lnTo>
                  <a:lnTo>
                    <a:pt x="114" y="125"/>
                  </a:lnTo>
                  <a:lnTo>
                    <a:pt x="114" y="125"/>
                  </a:lnTo>
                  <a:lnTo>
                    <a:pt x="114" y="127"/>
                  </a:lnTo>
                  <a:lnTo>
                    <a:pt x="111" y="127"/>
                  </a:lnTo>
                  <a:lnTo>
                    <a:pt x="111" y="127"/>
                  </a:lnTo>
                  <a:lnTo>
                    <a:pt x="109" y="127"/>
                  </a:lnTo>
                  <a:lnTo>
                    <a:pt x="109" y="127"/>
                  </a:lnTo>
                  <a:lnTo>
                    <a:pt x="109" y="130"/>
                  </a:lnTo>
                  <a:lnTo>
                    <a:pt x="109" y="130"/>
                  </a:lnTo>
                  <a:lnTo>
                    <a:pt x="109" y="130"/>
                  </a:lnTo>
                  <a:lnTo>
                    <a:pt x="109" y="130"/>
                  </a:lnTo>
                  <a:lnTo>
                    <a:pt x="109" y="130"/>
                  </a:lnTo>
                  <a:lnTo>
                    <a:pt x="109" y="130"/>
                  </a:lnTo>
                  <a:lnTo>
                    <a:pt x="109" y="132"/>
                  </a:lnTo>
                  <a:lnTo>
                    <a:pt x="109" y="132"/>
                  </a:lnTo>
                  <a:lnTo>
                    <a:pt x="111" y="132"/>
                  </a:lnTo>
                  <a:lnTo>
                    <a:pt x="111" y="132"/>
                  </a:lnTo>
                  <a:lnTo>
                    <a:pt x="114" y="132"/>
                  </a:lnTo>
                  <a:lnTo>
                    <a:pt x="114" y="132"/>
                  </a:lnTo>
                  <a:lnTo>
                    <a:pt x="116" y="130"/>
                  </a:lnTo>
                  <a:lnTo>
                    <a:pt x="116" y="130"/>
                  </a:lnTo>
                  <a:lnTo>
                    <a:pt x="118" y="130"/>
                  </a:lnTo>
                  <a:lnTo>
                    <a:pt x="118" y="130"/>
                  </a:lnTo>
                  <a:lnTo>
                    <a:pt x="118" y="127"/>
                  </a:lnTo>
                  <a:lnTo>
                    <a:pt x="118" y="127"/>
                  </a:lnTo>
                  <a:lnTo>
                    <a:pt x="121" y="127"/>
                  </a:lnTo>
                  <a:lnTo>
                    <a:pt x="121" y="127"/>
                  </a:lnTo>
                  <a:lnTo>
                    <a:pt x="123" y="127"/>
                  </a:lnTo>
                  <a:lnTo>
                    <a:pt x="123" y="127"/>
                  </a:lnTo>
                  <a:lnTo>
                    <a:pt x="126" y="130"/>
                  </a:lnTo>
                  <a:lnTo>
                    <a:pt x="128" y="130"/>
                  </a:lnTo>
                  <a:lnTo>
                    <a:pt x="130" y="127"/>
                  </a:lnTo>
                  <a:lnTo>
                    <a:pt x="130" y="127"/>
                  </a:lnTo>
                  <a:lnTo>
                    <a:pt x="130" y="125"/>
                  </a:lnTo>
                  <a:lnTo>
                    <a:pt x="133" y="125"/>
                  </a:lnTo>
                  <a:lnTo>
                    <a:pt x="133" y="125"/>
                  </a:lnTo>
                  <a:lnTo>
                    <a:pt x="135" y="125"/>
                  </a:lnTo>
                  <a:lnTo>
                    <a:pt x="135" y="125"/>
                  </a:lnTo>
                  <a:lnTo>
                    <a:pt x="135" y="125"/>
                  </a:lnTo>
                  <a:lnTo>
                    <a:pt x="137" y="125"/>
                  </a:lnTo>
                  <a:lnTo>
                    <a:pt x="137" y="125"/>
                  </a:lnTo>
                  <a:lnTo>
                    <a:pt x="137" y="125"/>
                  </a:lnTo>
                  <a:lnTo>
                    <a:pt x="137" y="123"/>
                  </a:lnTo>
                  <a:lnTo>
                    <a:pt x="140" y="123"/>
                  </a:lnTo>
                  <a:lnTo>
                    <a:pt x="140" y="123"/>
                  </a:lnTo>
                  <a:lnTo>
                    <a:pt x="140" y="123"/>
                  </a:lnTo>
                  <a:lnTo>
                    <a:pt x="140" y="123"/>
                  </a:lnTo>
                  <a:lnTo>
                    <a:pt x="140" y="123"/>
                  </a:lnTo>
                  <a:lnTo>
                    <a:pt x="140" y="123"/>
                  </a:lnTo>
                  <a:lnTo>
                    <a:pt x="142" y="123"/>
                  </a:lnTo>
                  <a:lnTo>
                    <a:pt x="142" y="120"/>
                  </a:lnTo>
                  <a:lnTo>
                    <a:pt x="142" y="120"/>
                  </a:lnTo>
                  <a:lnTo>
                    <a:pt x="142" y="120"/>
                  </a:lnTo>
                  <a:lnTo>
                    <a:pt x="152" y="120"/>
                  </a:lnTo>
                  <a:lnTo>
                    <a:pt x="154" y="120"/>
                  </a:lnTo>
                  <a:lnTo>
                    <a:pt x="154" y="123"/>
                  </a:lnTo>
                  <a:lnTo>
                    <a:pt x="156" y="123"/>
                  </a:lnTo>
                  <a:lnTo>
                    <a:pt x="156" y="123"/>
                  </a:lnTo>
                  <a:lnTo>
                    <a:pt x="156" y="123"/>
                  </a:lnTo>
                  <a:lnTo>
                    <a:pt x="159" y="123"/>
                  </a:lnTo>
                  <a:lnTo>
                    <a:pt x="161" y="123"/>
                  </a:lnTo>
                  <a:lnTo>
                    <a:pt x="161" y="123"/>
                  </a:lnTo>
                  <a:lnTo>
                    <a:pt x="163" y="123"/>
                  </a:lnTo>
                  <a:lnTo>
                    <a:pt x="163" y="123"/>
                  </a:lnTo>
                  <a:lnTo>
                    <a:pt x="163" y="123"/>
                  </a:lnTo>
                  <a:lnTo>
                    <a:pt x="166" y="125"/>
                  </a:lnTo>
                  <a:lnTo>
                    <a:pt x="166" y="125"/>
                  </a:lnTo>
                  <a:lnTo>
                    <a:pt x="166" y="125"/>
                  </a:lnTo>
                  <a:lnTo>
                    <a:pt x="166" y="125"/>
                  </a:lnTo>
                  <a:lnTo>
                    <a:pt x="166" y="125"/>
                  </a:lnTo>
                  <a:lnTo>
                    <a:pt x="168" y="125"/>
                  </a:lnTo>
                  <a:lnTo>
                    <a:pt x="168" y="127"/>
                  </a:lnTo>
                  <a:lnTo>
                    <a:pt x="168" y="130"/>
                  </a:lnTo>
                  <a:lnTo>
                    <a:pt x="168" y="132"/>
                  </a:lnTo>
                  <a:lnTo>
                    <a:pt x="168" y="134"/>
                  </a:lnTo>
                  <a:lnTo>
                    <a:pt x="168" y="137"/>
                  </a:lnTo>
                  <a:lnTo>
                    <a:pt x="170" y="137"/>
                  </a:lnTo>
                  <a:lnTo>
                    <a:pt x="173" y="139"/>
                  </a:lnTo>
                  <a:lnTo>
                    <a:pt x="173" y="139"/>
                  </a:lnTo>
                  <a:lnTo>
                    <a:pt x="173" y="142"/>
                  </a:lnTo>
                  <a:lnTo>
                    <a:pt x="175" y="144"/>
                  </a:lnTo>
                  <a:lnTo>
                    <a:pt x="175" y="144"/>
                  </a:lnTo>
                  <a:lnTo>
                    <a:pt x="175" y="146"/>
                  </a:lnTo>
                  <a:lnTo>
                    <a:pt x="178" y="146"/>
                  </a:lnTo>
                  <a:lnTo>
                    <a:pt x="178" y="149"/>
                  </a:lnTo>
                  <a:lnTo>
                    <a:pt x="178" y="149"/>
                  </a:lnTo>
                  <a:lnTo>
                    <a:pt x="178" y="149"/>
                  </a:lnTo>
                  <a:lnTo>
                    <a:pt x="178" y="149"/>
                  </a:lnTo>
                  <a:lnTo>
                    <a:pt x="178" y="149"/>
                  </a:lnTo>
                  <a:lnTo>
                    <a:pt x="178" y="151"/>
                  </a:lnTo>
                  <a:lnTo>
                    <a:pt x="178" y="151"/>
                  </a:lnTo>
                  <a:lnTo>
                    <a:pt x="178" y="153"/>
                  </a:lnTo>
                  <a:lnTo>
                    <a:pt x="175" y="156"/>
                  </a:lnTo>
                  <a:lnTo>
                    <a:pt x="173" y="158"/>
                  </a:lnTo>
                  <a:lnTo>
                    <a:pt x="170" y="161"/>
                  </a:lnTo>
                  <a:lnTo>
                    <a:pt x="170" y="163"/>
                  </a:lnTo>
                  <a:lnTo>
                    <a:pt x="170" y="163"/>
                  </a:lnTo>
                  <a:lnTo>
                    <a:pt x="168" y="168"/>
                  </a:lnTo>
                  <a:lnTo>
                    <a:pt x="168" y="168"/>
                  </a:lnTo>
                  <a:lnTo>
                    <a:pt x="166" y="168"/>
                  </a:lnTo>
                  <a:lnTo>
                    <a:pt x="166" y="168"/>
                  </a:lnTo>
                  <a:lnTo>
                    <a:pt x="163" y="168"/>
                  </a:lnTo>
                  <a:lnTo>
                    <a:pt x="161" y="168"/>
                  </a:lnTo>
                  <a:lnTo>
                    <a:pt x="159" y="168"/>
                  </a:lnTo>
                  <a:lnTo>
                    <a:pt x="156" y="170"/>
                  </a:lnTo>
                  <a:lnTo>
                    <a:pt x="156" y="170"/>
                  </a:lnTo>
                  <a:lnTo>
                    <a:pt x="156" y="172"/>
                  </a:lnTo>
                  <a:lnTo>
                    <a:pt x="156" y="172"/>
                  </a:lnTo>
                  <a:lnTo>
                    <a:pt x="156" y="175"/>
                  </a:lnTo>
                  <a:lnTo>
                    <a:pt x="152" y="177"/>
                  </a:lnTo>
                  <a:lnTo>
                    <a:pt x="152" y="177"/>
                  </a:lnTo>
                  <a:lnTo>
                    <a:pt x="149" y="182"/>
                  </a:lnTo>
                  <a:lnTo>
                    <a:pt x="147" y="184"/>
                  </a:lnTo>
                  <a:lnTo>
                    <a:pt x="147" y="187"/>
                  </a:lnTo>
                  <a:lnTo>
                    <a:pt x="147" y="187"/>
                  </a:lnTo>
                  <a:lnTo>
                    <a:pt x="147" y="189"/>
                  </a:lnTo>
                  <a:lnTo>
                    <a:pt x="147" y="191"/>
                  </a:lnTo>
                  <a:lnTo>
                    <a:pt x="147" y="194"/>
                  </a:lnTo>
                  <a:lnTo>
                    <a:pt x="149" y="194"/>
                  </a:lnTo>
                  <a:lnTo>
                    <a:pt x="149" y="194"/>
                  </a:lnTo>
                  <a:lnTo>
                    <a:pt x="149" y="194"/>
                  </a:lnTo>
                  <a:lnTo>
                    <a:pt x="149" y="196"/>
                  </a:lnTo>
                  <a:lnTo>
                    <a:pt x="149" y="196"/>
                  </a:lnTo>
                  <a:lnTo>
                    <a:pt x="149" y="196"/>
                  </a:lnTo>
                  <a:lnTo>
                    <a:pt x="149" y="198"/>
                  </a:lnTo>
                  <a:lnTo>
                    <a:pt x="149" y="198"/>
                  </a:lnTo>
                  <a:lnTo>
                    <a:pt x="149" y="198"/>
                  </a:lnTo>
                  <a:lnTo>
                    <a:pt x="149" y="198"/>
                  </a:lnTo>
                  <a:lnTo>
                    <a:pt x="149" y="201"/>
                  </a:lnTo>
                  <a:lnTo>
                    <a:pt x="149" y="201"/>
                  </a:lnTo>
                  <a:lnTo>
                    <a:pt x="147" y="201"/>
                  </a:lnTo>
                  <a:lnTo>
                    <a:pt x="144" y="205"/>
                  </a:lnTo>
                  <a:lnTo>
                    <a:pt x="144" y="205"/>
                  </a:lnTo>
                  <a:lnTo>
                    <a:pt x="144" y="208"/>
                  </a:lnTo>
                  <a:lnTo>
                    <a:pt x="147" y="210"/>
                  </a:lnTo>
                  <a:lnTo>
                    <a:pt x="147" y="210"/>
                  </a:lnTo>
                  <a:lnTo>
                    <a:pt x="147" y="210"/>
                  </a:lnTo>
                  <a:lnTo>
                    <a:pt x="149" y="210"/>
                  </a:lnTo>
                  <a:lnTo>
                    <a:pt x="149" y="210"/>
                  </a:lnTo>
                  <a:lnTo>
                    <a:pt x="149" y="210"/>
                  </a:lnTo>
                  <a:lnTo>
                    <a:pt x="149" y="210"/>
                  </a:lnTo>
                  <a:lnTo>
                    <a:pt x="149" y="210"/>
                  </a:lnTo>
                  <a:lnTo>
                    <a:pt x="152" y="210"/>
                  </a:lnTo>
                  <a:lnTo>
                    <a:pt x="152" y="210"/>
                  </a:lnTo>
                  <a:lnTo>
                    <a:pt x="152" y="210"/>
                  </a:lnTo>
                  <a:lnTo>
                    <a:pt x="152" y="210"/>
                  </a:lnTo>
                  <a:lnTo>
                    <a:pt x="154" y="210"/>
                  </a:lnTo>
                  <a:lnTo>
                    <a:pt x="156" y="210"/>
                  </a:lnTo>
                  <a:lnTo>
                    <a:pt x="159" y="210"/>
                  </a:lnTo>
                  <a:lnTo>
                    <a:pt x="161" y="213"/>
                  </a:lnTo>
                  <a:lnTo>
                    <a:pt x="161" y="215"/>
                  </a:lnTo>
                  <a:lnTo>
                    <a:pt x="161" y="217"/>
                  </a:lnTo>
                  <a:lnTo>
                    <a:pt x="161" y="220"/>
                  </a:lnTo>
                  <a:lnTo>
                    <a:pt x="161" y="220"/>
                  </a:lnTo>
                  <a:lnTo>
                    <a:pt x="163" y="220"/>
                  </a:lnTo>
                  <a:lnTo>
                    <a:pt x="163" y="220"/>
                  </a:lnTo>
                  <a:lnTo>
                    <a:pt x="166" y="220"/>
                  </a:lnTo>
                  <a:lnTo>
                    <a:pt x="166" y="220"/>
                  </a:lnTo>
                  <a:lnTo>
                    <a:pt x="166" y="220"/>
                  </a:lnTo>
                  <a:lnTo>
                    <a:pt x="168" y="220"/>
                  </a:lnTo>
                  <a:lnTo>
                    <a:pt x="168" y="220"/>
                  </a:lnTo>
                  <a:lnTo>
                    <a:pt x="168" y="220"/>
                  </a:lnTo>
                  <a:lnTo>
                    <a:pt x="170" y="220"/>
                  </a:lnTo>
                  <a:lnTo>
                    <a:pt x="173" y="222"/>
                  </a:lnTo>
                  <a:lnTo>
                    <a:pt x="175" y="222"/>
                  </a:lnTo>
                  <a:lnTo>
                    <a:pt x="175" y="224"/>
                  </a:lnTo>
                  <a:lnTo>
                    <a:pt x="178" y="224"/>
                  </a:lnTo>
                  <a:lnTo>
                    <a:pt x="178" y="227"/>
                  </a:lnTo>
                  <a:lnTo>
                    <a:pt x="180" y="229"/>
                  </a:lnTo>
                  <a:lnTo>
                    <a:pt x="180" y="229"/>
                  </a:lnTo>
                  <a:lnTo>
                    <a:pt x="180" y="232"/>
                  </a:lnTo>
                  <a:lnTo>
                    <a:pt x="178" y="236"/>
                  </a:lnTo>
                  <a:lnTo>
                    <a:pt x="178" y="239"/>
                  </a:lnTo>
                  <a:lnTo>
                    <a:pt x="178" y="239"/>
                  </a:lnTo>
                  <a:lnTo>
                    <a:pt x="178" y="241"/>
                  </a:lnTo>
                  <a:lnTo>
                    <a:pt x="178" y="241"/>
                  </a:lnTo>
                  <a:lnTo>
                    <a:pt x="178" y="243"/>
                  </a:lnTo>
                  <a:lnTo>
                    <a:pt x="178" y="243"/>
                  </a:lnTo>
                  <a:lnTo>
                    <a:pt x="175" y="246"/>
                  </a:lnTo>
                  <a:lnTo>
                    <a:pt x="175" y="246"/>
                  </a:lnTo>
                  <a:lnTo>
                    <a:pt x="175" y="248"/>
                  </a:lnTo>
                  <a:lnTo>
                    <a:pt x="175" y="250"/>
                  </a:lnTo>
                  <a:lnTo>
                    <a:pt x="175" y="250"/>
                  </a:lnTo>
                  <a:lnTo>
                    <a:pt x="175" y="255"/>
                  </a:lnTo>
                  <a:lnTo>
                    <a:pt x="178" y="255"/>
                  </a:lnTo>
                  <a:lnTo>
                    <a:pt x="178" y="258"/>
                  </a:lnTo>
                  <a:lnTo>
                    <a:pt x="178" y="258"/>
                  </a:lnTo>
                  <a:lnTo>
                    <a:pt x="178" y="258"/>
                  </a:lnTo>
                  <a:lnTo>
                    <a:pt x="178" y="258"/>
                  </a:lnTo>
                  <a:lnTo>
                    <a:pt x="178" y="260"/>
                  </a:lnTo>
                  <a:lnTo>
                    <a:pt x="178" y="260"/>
                  </a:lnTo>
                  <a:lnTo>
                    <a:pt x="178" y="260"/>
                  </a:lnTo>
                  <a:lnTo>
                    <a:pt x="178" y="260"/>
                  </a:lnTo>
                  <a:lnTo>
                    <a:pt x="178" y="262"/>
                  </a:lnTo>
                  <a:lnTo>
                    <a:pt x="178" y="262"/>
                  </a:lnTo>
                  <a:lnTo>
                    <a:pt x="178" y="265"/>
                  </a:lnTo>
                  <a:lnTo>
                    <a:pt x="178" y="265"/>
                  </a:lnTo>
                  <a:lnTo>
                    <a:pt x="178" y="265"/>
                  </a:lnTo>
                  <a:lnTo>
                    <a:pt x="178" y="267"/>
                  </a:lnTo>
                  <a:lnTo>
                    <a:pt x="178" y="267"/>
                  </a:lnTo>
                  <a:lnTo>
                    <a:pt x="178" y="267"/>
                  </a:lnTo>
                  <a:lnTo>
                    <a:pt x="175" y="267"/>
                  </a:lnTo>
                  <a:lnTo>
                    <a:pt x="178" y="269"/>
                  </a:lnTo>
                  <a:lnTo>
                    <a:pt x="178" y="269"/>
                  </a:lnTo>
                  <a:lnTo>
                    <a:pt x="180" y="269"/>
                  </a:lnTo>
                  <a:lnTo>
                    <a:pt x="180" y="272"/>
                  </a:lnTo>
                  <a:lnTo>
                    <a:pt x="180" y="272"/>
                  </a:lnTo>
                  <a:lnTo>
                    <a:pt x="178" y="272"/>
                  </a:lnTo>
                  <a:lnTo>
                    <a:pt x="178" y="274"/>
                  </a:lnTo>
                  <a:lnTo>
                    <a:pt x="178" y="274"/>
                  </a:lnTo>
                  <a:lnTo>
                    <a:pt x="178" y="274"/>
                  </a:lnTo>
                  <a:lnTo>
                    <a:pt x="178" y="276"/>
                  </a:lnTo>
                  <a:lnTo>
                    <a:pt x="178" y="276"/>
                  </a:lnTo>
                  <a:lnTo>
                    <a:pt x="178" y="279"/>
                  </a:lnTo>
                  <a:lnTo>
                    <a:pt x="178" y="279"/>
                  </a:lnTo>
                  <a:lnTo>
                    <a:pt x="178" y="279"/>
                  </a:lnTo>
                  <a:lnTo>
                    <a:pt x="175" y="279"/>
                  </a:lnTo>
                  <a:lnTo>
                    <a:pt x="175" y="281"/>
                  </a:lnTo>
                  <a:lnTo>
                    <a:pt x="175" y="281"/>
                  </a:lnTo>
                  <a:lnTo>
                    <a:pt x="175" y="281"/>
                  </a:lnTo>
                  <a:lnTo>
                    <a:pt x="175" y="281"/>
                  </a:lnTo>
                  <a:lnTo>
                    <a:pt x="173" y="281"/>
                  </a:lnTo>
                  <a:lnTo>
                    <a:pt x="173" y="281"/>
                  </a:lnTo>
                  <a:lnTo>
                    <a:pt x="173" y="284"/>
                  </a:lnTo>
                  <a:lnTo>
                    <a:pt x="175" y="284"/>
                  </a:lnTo>
                  <a:lnTo>
                    <a:pt x="175" y="286"/>
                  </a:lnTo>
                  <a:lnTo>
                    <a:pt x="175" y="286"/>
                  </a:lnTo>
                  <a:lnTo>
                    <a:pt x="178" y="286"/>
                  </a:lnTo>
                  <a:lnTo>
                    <a:pt x="178" y="286"/>
                  </a:lnTo>
                  <a:lnTo>
                    <a:pt x="175" y="286"/>
                  </a:lnTo>
                  <a:lnTo>
                    <a:pt x="175" y="288"/>
                  </a:lnTo>
                  <a:lnTo>
                    <a:pt x="175" y="288"/>
                  </a:lnTo>
                  <a:lnTo>
                    <a:pt x="175" y="293"/>
                  </a:lnTo>
                  <a:lnTo>
                    <a:pt x="175" y="295"/>
                  </a:lnTo>
                  <a:lnTo>
                    <a:pt x="175" y="295"/>
                  </a:lnTo>
                  <a:lnTo>
                    <a:pt x="175" y="298"/>
                  </a:lnTo>
                  <a:lnTo>
                    <a:pt x="175" y="298"/>
                  </a:lnTo>
                  <a:lnTo>
                    <a:pt x="173" y="298"/>
                  </a:lnTo>
                  <a:lnTo>
                    <a:pt x="173" y="298"/>
                  </a:lnTo>
                  <a:lnTo>
                    <a:pt x="168" y="300"/>
                  </a:lnTo>
                  <a:lnTo>
                    <a:pt x="166" y="303"/>
                  </a:lnTo>
                  <a:lnTo>
                    <a:pt x="166" y="303"/>
                  </a:lnTo>
                  <a:lnTo>
                    <a:pt x="166" y="303"/>
                  </a:lnTo>
                  <a:lnTo>
                    <a:pt x="166" y="303"/>
                  </a:lnTo>
                  <a:lnTo>
                    <a:pt x="166" y="303"/>
                  </a:lnTo>
                  <a:lnTo>
                    <a:pt x="166" y="305"/>
                  </a:lnTo>
                  <a:lnTo>
                    <a:pt x="166" y="305"/>
                  </a:lnTo>
                  <a:lnTo>
                    <a:pt x="166" y="305"/>
                  </a:lnTo>
                  <a:lnTo>
                    <a:pt x="168" y="305"/>
                  </a:lnTo>
                  <a:lnTo>
                    <a:pt x="168" y="305"/>
                  </a:lnTo>
                  <a:lnTo>
                    <a:pt x="166" y="307"/>
                  </a:lnTo>
                  <a:lnTo>
                    <a:pt x="166" y="310"/>
                  </a:lnTo>
                  <a:lnTo>
                    <a:pt x="166" y="310"/>
                  </a:lnTo>
                  <a:lnTo>
                    <a:pt x="166" y="310"/>
                  </a:lnTo>
                  <a:lnTo>
                    <a:pt x="166" y="310"/>
                  </a:lnTo>
                  <a:lnTo>
                    <a:pt x="163" y="312"/>
                  </a:lnTo>
                  <a:lnTo>
                    <a:pt x="163" y="312"/>
                  </a:lnTo>
                  <a:lnTo>
                    <a:pt x="166" y="312"/>
                  </a:lnTo>
                  <a:lnTo>
                    <a:pt x="166" y="312"/>
                  </a:lnTo>
                  <a:lnTo>
                    <a:pt x="163" y="314"/>
                  </a:lnTo>
                  <a:lnTo>
                    <a:pt x="161" y="314"/>
                  </a:lnTo>
                  <a:lnTo>
                    <a:pt x="161" y="314"/>
                  </a:lnTo>
                  <a:lnTo>
                    <a:pt x="161" y="317"/>
                  </a:lnTo>
                  <a:lnTo>
                    <a:pt x="166" y="319"/>
                  </a:lnTo>
                  <a:lnTo>
                    <a:pt x="166" y="321"/>
                  </a:lnTo>
                  <a:lnTo>
                    <a:pt x="166" y="321"/>
                  </a:lnTo>
                  <a:lnTo>
                    <a:pt x="163" y="321"/>
                  </a:lnTo>
                  <a:lnTo>
                    <a:pt x="163" y="321"/>
                  </a:lnTo>
                  <a:lnTo>
                    <a:pt x="163" y="321"/>
                  </a:lnTo>
                  <a:lnTo>
                    <a:pt x="161" y="324"/>
                  </a:lnTo>
                  <a:lnTo>
                    <a:pt x="161" y="324"/>
                  </a:lnTo>
                  <a:lnTo>
                    <a:pt x="161" y="324"/>
                  </a:lnTo>
                  <a:lnTo>
                    <a:pt x="161" y="326"/>
                  </a:lnTo>
                  <a:lnTo>
                    <a:pt x="161" y="326"/>
                  </a:lnTo>
                  <a:lnTo>
                    <a:pt x="159" y="326"/>
                  </a:lnTo>
                  <a:lnTo>
                    <a:pt x="159" y="326"/>
                  </a:lnTo>
                  <a:lnTo>
                    <a:pt x="159" y="329"/>
                  </a:lnTo>
                  <a:lnTo>
                    <a:pt x="159" y="329"/>
                  </a:lnTo>
                  <a:lnTo>
                    <a:pt x="159" y="329"/>
                  </a:lnTo>
                  <a:lnTo>
                    <a:pt x="159" y="329"/>
                  </a:lnTo>
                  <a:lnTo>
                    <a:pt x="156" y="329"/>
                  </a:lnTo>
                  <a:lnTo>
                    <a:pt x="156" y="329"/>
                  </a:lnTo>
                  <a:lnTo>
                    <a:pt x="156" y="329"/>
                  </a:lnTo>
                  <a:lnTo>
                    <a:pt x="156" y="329"/>
                  </a:lnTo>
                  <a:lnTo>
                    <a:pt x="154" y="329"/>
                  </a:lnTo>
                  <a:lnTo>
                    <a:pt x="154" y="329"/>
                  </a:lnTo>
                  <a:lnTo>
                    <a:pt x="152" y="329"/>
                  </a:lnTo>
                  <a:lnTo>
                    <a:pt x="152" y="329"/>
                  </a:lnTo>
                  <a:lnTo>
                    <a:pt x="152" y="329"/>
                  </a:lnTo>
                  <a:lnTo>
                    <a:pt x="152" y="329"/>
                  </a:lnTo>
                  <a:lnTo>
                    <a:pt x="152" y="329"/>
                  </a:lnTo>
                  <a:lnTo>
                    <a:pt x="149" y="329"/>
                  </a:lnTo>
                  <a:lnTo>
                    <a:pt x="149" y="329"/>
                  </a:lnTo>
                  <a:lnTo>
                    <a:pt x="147" y="329"/>
                  </a:lnTo>
                  <a:lnTo>
                    <a:pt x="147" y="329"/>
                  </a:lnTo>
                  <a:lnTo>
                    <a:pt x="144" y="329"/>
                  </a:lnTo>
                  <a:lnTo>
                    <a:pt x="144" y="326"/>
                  </a:lnTo>
                  <a:lnTo>
                    <a:pt x="144" y="326"/>
                  </a:lnTo>
                  <a:lnTo>
                    <a:pt x="147" y="324"/>
                  </a:lnTo>
                  <a:lnTo>
                    <a:pt x="147" y="324"/>
                  </a:lnTo>
                  <a:lnTo>
                    <a:pt x="147" y="321"/>
                  </a:lnTo>
                  <a:lnTo>
                    <a:pt x="149" y="321"/>
                  </a:lnTo>
                  <a:lnTo>
                    <a:pt x="149" y="321"/>
                  </a:lnTo>
                  <a:lnTo>
                    <a:pt x="147" y="321"/>
                  </a:lnTo>
                  <a:lnTo>
                    <a:pt x="147" y="321"/>
                  </a:lnTo>
                  <a:lnTo>
                    <a:pt x="147" y="319"/>
                  </a:lnTo>
                  <a:lnTo>
                    <a:pt x="147" y="319"/>
                  </a:lnTo>
                  <a:lnTo>
                    <a:pt x="147" y="319"/>
                  </a:lnTo>
                  <a:lnTo>
                    <a:pt x="147" y="317"/>
                  </a:lnTo>
                  <a:lnTo>
                    <a:pt x="144" y="317"/>
                  </a:lnTo>
                  <a:lnTo>
                    <a:pt x="144" y="317"/>
                  </a:lnTo>
                  <a:lnTo>
                    <a:pt x="142" y="314"/>
                  </a:lnTo>
                  <a:lnTo>
                    <a:pt x="142" y="312"/>
                  </a:lnTo>
                  <a:lnTo>
                    <a:pt x="142" y="310"/>
                  </a:lnTo>
                  <a:lnTo>
                    <a:pt x="142" y="310"/>
                  </a:lnTo>
                  <a:lnTo>
                    <a:pt x="140" y="307"/>
                  </a:lnTo>
                  <a:lnTo>
                    <a:pt x="140" y="307"/>
                  </a:lnTo>
                  <a:lnTo>
                    <a:pt x="140" y="307"/>
                  </a:lnTo>
                  <a:lnTo>
                    <a:pt x="140" y="307"/>
                  </a:lnTo>
                  <a:lnTo>
                    <a:pt x="140" y="310"/>
                  </a:lnTo>
                  <a:lnTo>
                    <a:pt x="137" y="312"/>
                  </a:lnTo>
                  <a:lnTo>
                    <a:pt x="137" y="312"/>
                  </a:lnTo>
                  <a:lnTo>
                    <a:pt x="137" y="312"/>
                  </a:lnTo>
                  <a:lnTo>
                    <a:pt x="137" y="312"/>
                  </a:lnTo>
                  <a:lnTo>
                    <a:pt x="137" y="314"/>
                  </a:lnTo>
                  <a:lnTo>
                    <a:pt x="133" y="317"/>
                  </a:lnTo>
                  <a:lnTo>
                    <a:pt x="133" y="319"/>
                  </a:lnTo>
                  <a:lnTo>
                    <a:pt x="133" y="319"/>
                  </a:lnTo>
                  <a:lnTo>
                    <a:pt x="133" y="319"/>
                  </a:lnTo>
                  <a:lnTo>
                    <a:pt x="133" y="319"/>
                  </a:lnTo>
                  <a:lnTo>
                    <a:pt x="130" y="321"/>
                  </a:lnTo>
                  <a:lnTo>
                    <a:pt x="130" y="321"/>
                  </a:lnTo>
                  <a:lnTo>
                    <a:pt x="130" y="321"/>
                  </a:lnTo>
                  <a:lnTo>
                    <a:pt x="128" y="321"/>
                  </a:lnTo>
                  <a:lnTo>
                    <a:pt x="128" y="324"/>
                  </a:lnTo>
                  <a:lnTo>
                    <a:pt x="126" y="324"/>
                  </a:lnTo>
                  <a:lnTo>
                    <a:pt x="126" y="324"/>
                  </a:lnTo>
                  <a:lnTo>
                    <a:pt x="126" y="324"/>
                  </a:lnTo>
                  <a:lnTo>
                    <a:pt x="126" y="326"/>
                  </a:lnTo>
                  <a:lnTo>
                    <a:pt x="126" y="326"/>
                  </a:lnTo>
                  <a:lnTo>
                    <a:pt x="126" y="326"/>
                  </a:lnTo>
                  <a:lnTo>
                    <a:pt x="123" y="326"/>
                  </a:lnTo>
                  <a:lnTo>
                    <a:pt x="123" y="326"/>
                  </a:lnTo>
                  <a:lnTo>
                    <a:pt x="123" y="326"/>
                  </a:lnTo>
                  <a:lnTo>
                    <a:pt x="123" y="326"/>
                  </a:lnTo>
                  <a:lnTo>
                    <a:pt x="123" y="326"/>
                  </a:lnTo>
                  <a:lnTo>
                    <a:pt x="121" y="326"/>
                  </a:lnTo>
                  <a:lnTo>
                    <a:pt x="121" y="326"/>
                  </a:lnTo>
                  <a:lnTo>
                    <a:pt x="118" y="326"/>
                  </a:lnTo>
                  <a:lnTo>
                    <a:pt x="109" y="321"/>
                  </a:lnTo>
                  <a:lnTo>
                    <a:pt x="109" y="321"/>
                  </a:lnTo>
                  <a:lnTo>
                    <a:pt x="109" y="321"/>
                  </a:lnTo>
                  <a:lnTo>
                    <a:pt x="109" y="324"/>
                  </a:lnTo>
                  <a:lnTo>
                    <a:pt x="107" y="324"/>
                  </a:lnTo>
                  <a:lnTo>
                    <a:pt x="107" y="321"/>
                  </a:lnTo>
                  <a:lnTo>
                    <a:pt x="102" y="321"/>
                  </a:lnTo>
                  <a:lnTo>
                    <a:pt x="102" y="321"/>
                  </a:lnTo>
                  <a:lnTo>
                    <a:pt x="102" y="321"/>
                  </a:lnTo>
                  <a:lnTo>
                    <a:pt x="99" y="321"/>
                  </a:lnTo>
                  <a:lnTo>
                    <a:pt x="99" y="321"/>
                  </a:lnTo>
                  <a:lnTo>
                    <a:pt x="99" y="321"/>
                  </a:lnTo>
                  <a:lnTo>
                    <a:pt x="97" y="321"/>
                  </a:lnTo>
                  <a:lnTo>
                    <a:pt x="99" y="321"/>
                  </a:lnTo>
                  <a:lnTo>
                    <a:pt x="99" y="321"/>
                  </a:lnTo>
                  <a:lnTo>
                    <a:pt x="99" y="321"/>
                  </a:lnTo>
                  <a:lnTo>
                    <a:pt x="99" y="321"/>
                  </a:lnTo>
                  <a:lnTo>
                    <a:pt x="99" y="319"/>
                  </a:lnTo>
                  <a:lnTo>
                    <a:pt x="99" y="319"/>
                  </a:lnTo>
                  <a:lnTo>
                    <a:pt x="99" y="319"/>
                  </a:lnTo>
                  <a:lnTo>
                    <a:pt x="99" y="319"/>
                  </a:lnTo>
                  <a:lnTo>
                    <a:pt x="99" y="319"/>
                  </a:lnTo>
                  <a:lnTo>
                    <a:pt x="99" y="317"/>
                  </a:lnTo>
                  <a:lnTo>
                    <a:pt x="99" y="317"/>
                  </a:lnTo>
                  <a:lnTo>
                    <a:pt x="99" y="317"/>
                  </a:lnTo>
                  <a:lnTo>
                    <a:pt x="99" y="317"/>
                  </a:lnTo>
                  <a:lnTo>
                    <a:pt x="99" y="317"/>
                  </a:lnTo>
                  <a:lnTo>
                    <a:pt x="99" y="314"/>
                  </a:lnTo>
                  <a:lnTo>
                    <a:pt x="99" y="314"/>
                  </a:lnTo>
                  <a:lnTo>
                    <a:pt x="97" y="312"/>
                  </a:lnTo>
                  <a:lnTo>
                    <a:pt x="97" y="312"/>
                  </a:lnTo>
                  <a:lnTo>
                    <a:pt x="95" y="312"/>
                  </a:lnTo>
                  <a:lnTo>
                    <a:pt x="95" y="312"/>
                  </a:lnTo>
                  <a:lnTo>
                    <a:pt x="95" y="312"/>
                  </a:lnTo>
                  <a:lnTo>
                    <a:pt x="95" y="312"/>
                  </a:lnTo>
                  <a:lnTo>
                    <a:pt x="95" y="312"/>
                  </a:lnTo>
                  <a:lnTo>
                    <a:pt x="95" y="310"/>
                  </a:lnTo>
                  <a:lnTo>
                    <a:pt x="95" y="310"/>
                  </a:lnTo>
                  <a:lnTo>
                    <a:pt x="95" y="310"/>
                  </a:lnTo>
                  <a:lnTo>
                    <a:pt x="95" y="310"/>
                  </a:lnTo>
                  <a:lnTo>
                    <a:pt x="95" y="310"/>
                  </a:lnTo>
                  <a:lnTo>
                    <a:pt x="95" y="310"/>
                  </a:lnTo>
                  <a:lnTo>
                    <a:pt x="95" y="310"/>
                  </a:lnTo>
                  <a:lnTo>
                    <a:pt x="92" y="307"/>
                  </a:lnTo>
                  <a:lnTo>
                    <a:pt x="92" y="307"/>
                  </a:lnTo>
                  <a:lnTo>
                    <a:pt x="92" y="307"/>
                  </a:lnTo>
                  <a:lnTo>
                    <a:pt x="92" y="307"/>
                  </a:lnTo>
                  <a:lnTo>
                    <a:pt x="92" y="307"/>
                  </a:lnTo>
                  <a:lnTo>
                    <a:pt x="92" y="307"/>
                  </a:lnTo>
                  <a:lnTo>
                    <a:pt x="92" y="305"/>
                  </a:lnTo>
                  <a:lnTo>
                    <a:pt x="92" y="305"/>
                  </a:lnTo>
                  <a:lnTo>
                    <a:pt x="92" y="305"/>
                  </a:lnTo>
                  <a:lnTo>
                    <a:pt x="92" y="303"/>
                  </a:lnTo>
                  <a:lnTo>
                    <a:pt x="90" y="300"/>
                  </a:lnTo>
                  <a:lnTo>
                    <a:pt x="90" y="298"/>
                  </a:lnTo>
                  <a:lnTo>
                    <a:pt x="88" y="298"/>
                  </a:lnTo>
                  <a:lnTo>
                    <a:pt x="85" y="298"/>
                  </a:lnTo>
                  <a:lnTo>
                    <a:pt x="85" y="298"/>
                  </a:lnTo>
                  <a:lnTo>
                    <a:pt x="83" y="295"/>
                  </a:lnTo>
                  <a:lnTo>
                    <a:pt x="81" y="293"/>
                  </a:lnTo>
                  <a:lnTo>
                    <a:pt x="78" y="293"/>
                  </a:lnTo>
                  <a:lnTo>
                    <a:pt x="78" y="293"/>
                  </a:lnTo>
                  <a:lnTo>
                    <a:pt x="73" y="295"/>
                  </a:lnTo>
                  <a:lnTo>
                    <a:pt x="73" y="295"/>
                  </a:lnTo>
                  <a:lnTo>
                    <a:pt x="73" y="295"/>
                  </a:lnTo>
                  <a:lnTo>
                    <a:pt x="73" y="298"/>
                  </a:lnTo>
                  <a:lnTo>
                    <a:pt x="73" y="298"/>
                  </a:lnTo>
                  <a:lnTo>
                    <a:pt x="73" y="298"/>
                  </a:lnTo>
                  <a:lnTo>
                    <a:pt x="73" y="298"/>
                  </a:lnTo>
                  <a:lnTo>
                    <a:pt x="73" y="298"/>
                  </a:lnTo>
                  <a:lnTo>
                    <a:pt x="71" y="298"/>
                  </a:lnTo>
                  <a:lnTo>
                    <a:pt x="71" y="298"/>
                  </a:lnTo>
                  <a:lnTo>
                    <a:pt x="71" y="298"/>
                  </a:lnTo>
                  <a:lnTo>
                    <a:pt x="69" y="295"/>
                  </a:lnTo>
                  <a:lnTo>
                    <a:pt x="69" y="298"/>
                  </a:lnTo>
                  <a:lnTo>
                    <a:pt x="69" y="303"/>
                  </a:lnTo>
                  <a:lnTo>
                    <a:pt x="71" y="305"/>
                  </a:lnTo>
                  <a:lnTo>
                    <a:pt x="71" y="307"/>
                  </a:lnTo>
                  <a:lnTo>
                    <a:pt x="73" y="307"/>
                  </a:lnTo>
                  <a:lnTo>
                    <a:pt x="73" y="310"/>
                  </a:lnTo>
                  <a:lnTo>
                    <a:pt x="71" y="310"/>
                  </a:lnTo>
                  <a:lnTo>
                    <a:pt x="71" y="312"/>
                  </a:lnTo>
                  <a:lnTo>
                    <a:pt x="71" y="312"/>
                  </a:lnTo>
                  <a:lnTo>
                    <a:pt x="71" y="314"/>
                  </a:lnTo>
                  <a:lnTo>
                    <a:pt x="71" y="317"/>
                  </a:lnTo>
                  <a:lnTo>
                    <a:pt x="71" y="317"/>
                  </a:lnTo>
                  <a:lnTo>
                    <a:pt x="71" y="319"/>
                  </a:lnTo>
                  <a:lnTo>
                    <a:pt x="71" y="321"/>
                  </a:lnTo>
                  <a:lnTo>
                    <a:pt x="50" y="324"/>
                  </a:lnTo>
                  <a:lnTo>
                    <a:pt x="47" y="324"/>
                  </a:lnTo>
                  <a:lnTo>
                    <a:pt x="47" y="324"/>
                  </a:lnTo>
                  <a:lnTo>
                    <a:pt x="45" y="321"/>
                  </a:lnTo>
                  <a:lnTo>
                    <a:pt x="43" y="321"/>
                  </a:lnTo>
                  <a:lnTo>
                    <a:pt x="43" y="319"/>
                  </a:lnTo>
                  <a:lnTo>
                    <a:pt x="43" y="321"/>
                  </a:lnTo>
                  <a:lnTo>
                    <a:pt x="40" y="321"/>
                  </a:lnTo>
                  <a:lnTo>
                    <a:pt x="38" y="321"/>
                  </a:lnTo>
                  <a:lnTo>
                    <a:pt x="36" y="321"/>
                  </a:lnTo>
                  <a:lnTo>
                    <a:pt x="36" y="324"/>
                  </a:lnTo>
                  <a:lnTo>
                    <a:pt x="33" y="324"/>
                  </a:lnTo>
                  <a:lnTo>
                    <a:pt x="33" y="324"/>
                  </a:lnTo>
                  <a:lnTo>
                    <a:pt x="31" y="324"/>
                  </a:lnTo>
                  <a:lnTo>
                    <a:pt x="31" y="324"/>
                  </a:lnTo>
                  <a:lnTo>
                    <a:pt x="28" y="321"/>
                  </a:lnTo>
                  <a:lnTo>
                    <a:pt x="28" y="321"/>
                  </a:lnTo>
                  <a:lnTo>
                    <a:pt x="28" y="321"/>
                  </a:lnTo>
                  <a:lnTo>
                    <a:pt x="28" y="321"/>
                  </a:lnTo>
                  <a:lnTo>
                    <a:pt x="26" y="321"/>
                  </a:lnTo>
                  <a:lnTo>
                    <a:pt x="24" y="319"/>
                  </a:lnTo>
                  <a:lnTo>
                    <a:pt x="24" y="321"/>
                  </a:lnTo>
                  <a:lnTo>
                    <a:pt x="24" y="321"/>
                  </a:lnTo>
                  <a:lnTo>
                    <a:pt x="24" y="324"/>
                  </a:lnTo>
                  <a:lnTo>
                    <a:pt x="24" y="326"/>
                  </a:lnTo>
                  <a:lnTo>
                    <a:pt x="24" y="329"/>
                  </a:lnTo>
                  <a:lnTo>
                    <a:pt x="24" y="329"/>
                  </a:lnTo>
                  <a:lnTo>
                    <a:pt x="24" y="331"/>
                  </a:lnTo>
                  <a:lnTo>
                    <a:pt x="26" y="333"/>
                  </a:lnTo>
                  <a:lnTo>
                    <a:pt x="26" y="333"/>
                  </a:lnTo>
                  <a:lnTo>
                    <a:pt x="26" y="336"/>
                  </a:lnTo>
                  <a:lnTo>
                    <a:pt x="26" y="336"/>
                  </a:lnTo>
                  <a:lnTo>
                    <a:pt x="26" y="338"/>
                  </a:lnTo>
                  <a:lnTo>
                    <a:pt x="26" y="338"/>
                  </a:lnTo>
                  <a:lnTo>
                    <a:pt x="21" y="345"/>
                  </a:lnTo>
                  <a:lnTo>
                    <a:pt x="21" y="345"/>
                  </a:lnTo>
                  <a:lnTo>
                    <a:pt x="21" y="347"/>
                  </a:lnTo>
                  <a:lnTo>
                    <a:pt x="21" y="350"/>
                  </a:lnTo>
                  <a:lnTo>
                    <a:pt x="21" y="350"/>
                  </a:lnTo>
                  <a:lnTo>
                    <a:pt x="24" y="347"/>
                  </a:lnTo>
                  <a:lnTo>
                    <a:pt x="26" y="347"/>
                  </a:lnTo>
                  <a:lnTo>
                    <a:pt x="26" y="347"/>
                  </a:lnTo>
                  <a:lnTo>
                    <a:pt x="28" y="347"/>
                  </a:lnTo>
                  <a:lnTo>
                    <a:pt x="31" y="350"/>
                  </a:lnTo>
                  <a:lnTo>
                    <a:pt x="33" y="355"/>
                  </a:lnTo>
                  <a:lnTo>
                    <a:pt x="36" y="357"/>
                  </a:lnTo>
                  <a:lnTo>
                    <a:pt x="36" y="357"/>
                  </a:lnTo>
                  <a:lnTo>
                    <a:pt x="33" y="359"/>
                  </a:lnTo>
                  <a:lnTo>
                    <a:pt x="33" y="359"/>
                  </a:lnTo>
                  <a:lnTo>
                    <a:pt x="31" y="359"/>
                  </a:lnTo>
                  <a:lnTo>
                    <a:pt x="31" y="359"/>
                  </a:lnTo>
                  <a:lnTo>
                    <a:pt x="31" y="359"/>
                  </a:lnTo>
                  <a:lnTo>
                    <a:pt x="31" y="362"/>
                  </a:lnTo>
                  <a:lnTo>
                    <a:pt x="31" y="364"/>
                  </a:lnTo>
                  <a:lnTo>
                    <a:pt x="31" y="364"/>
                  </a:lnTo>
                  <a:lnTo>
                    <a:pt x="31" y="364"/>
                  </a:lnTo>
                  <a:lnTo>
                    <a:pt x="31" y="366"/>
                  </a:lnTo>
                  <a:lnTo>
                    <a:pt x="31" y="366"/>
                  </a:lnTo>
                  <a:lnTo>
                    <a:pt x="33" y="366"/>
                  </a:lnTo>
                  <a:lnTo>
                    <a:pt x="36" y="369"/>
                  </a:lnTo>
                  <a:lnTo>
                    <a:pt x="38" y="369"/>
                  </a:lnTo>
                  <a:lnTo>
                    <a:pt x="38" y="371"/>
                  </a:lnTo>
                  <a:lnTo>
                    <a:pt x="43" y="371"/>
                  </a:lnTo>
                  <a:lnTo>
                    <a:pt x="43" y="371"/>
                  </a:lnTo>
                  <a:lnTo>
                    <a:pt x="45" y="374"/>
                  </a:lnTo>
                  <a:lnTo>
                    <a:pt x="43" y="376"/>
                  </a:lnTo>
                  <a:lnTo>
                    <a:pt x="40" y="376"/>
                  </a:lnTo>
                  <a:lnTo>
                    <a:pt x="40" y="378"/>
                  </a:lnTo>
                  <a:lnTo>
                    <a:pt x="38" y="385"/>
                  </a:lnTo>
                  <a:lnTo>
                    <a:pt x="38" y="385"/>
                  </a:lnTo>
                  <a:lnTo>
                    <a:pt x="38" y="388"/>
                  </a:lnTo>
                  <a:lnTo>
                    <a:pt x="38" y="388"/>
                  </a:lnTo>
                  <a:lnTo>
                    <a:pt x="40" y="388"/>
                  </a:lnTo>
                  <a:lnTo>
                    <a:pt x="40" y="390"/>
                  </a:lnTo>
                  <a:lnTo>
                    <a:pt x="43" y="390"/>
                  </a:lnTo>
                  <a:lnTo>
                    <a:pt x="40" y="392"/>
                  </a:lnTo>
                  <a:lnTo>
                    <a:pt x="40" y="392"/>
                  </a:lnTo>
                  <a:lnTo>
                    <a:pt x="38" y="392"/>
                  </a:lnTo>
                  <a:lnTo>
                    <a:pt x="38" y="395"/>
                  </a:lnTo>
                  <a:lnTo>
                    <a:pt x="38" y="395"/>
                  </a:lnTo>
                  <a:lnTo>
                    <a:pt x="38" y="395"/>
                  </a:lnTo>
                  <a:lnTo>
                    <a:pt x="33" y="392"/>
                  </a:lnTo>
                  <a:lnTo>
                    <a:pt x="33" y="392"/>
                  </a:lnTo>
                  <a:lnTo>
                    <a:pt x="31" y="392"/>
                  </a:lnTo>
                  <a:lnTo>
                    <a:pt x="28" y="392"/>
                  </a:lnTo>
                  <a:lnTo>
                    <a:pt x="28" y="392"/>
                  </a:lnTo>
                  <a:lnTo>
                    <a:pt x="24" y="385"/>
                  </a:lnTo>
                  <a:lnTo>
                    <a:pt x="21" y="383"/>
                  </a:lnTo>
                  <a:lnTo>
                    <a:pt x="19" y="383"/>
                  </a:lnTo>
                  <a:lnTo>
                    <a:pt x="17" y="383"/>
                  </a:lnTo>
                  <a:lnTo>
                    <a:pt x="17" y="385"/>
                  </a:lnTo>
                  <a:lnTo>
                    <a:pt x="14" y="388"/>
                  </a:lnTo>
                  <a:lnTo>
                    <a:pt x="14" y="388"/>
                  </a:lnTo>
                  <a:lnTo>
                    <a:pt x="12" y="388"/>
                  </a:lnTo>
                  <a:lnTo>
                    <a:pt x="10" y="390"/>
                  </a:lnTo>
                  <a:lnTo>
                    <a:pt x="7" y="390"/>
                  </a:lnTo>
                  <a:lnTo>
                    <a:pt x="5" y="392"/>
                  </a:lnTo>
                  <a:lnTo>
                    <a:pt x="5" y="392"/>
                  </a:lnTo>
                  <a:lnTo>
                    <a:pt x="2" y="395"/>
                  </a:lnTo>
                  <a:lnTo>
                    <a:pt x="0" y="404"/>
                  </a:lnTo>
                  <a:lnTo>
                    <a:pt x="0" y="407"/>
                  </a:lnTo>
                  <a:lnTo>
                    <a:pt x="0" y="407"/>
                  </a:lnTo>
                  <a:lnTo>
                    <a:pt x="2" y="409"/>
                  </a:lnTo>
                  <a:lnTo>
                    <a:pt x="7" y="411"/>
                  </a:lnTo>
                  <a:lnTo>
                    <a:pt x="12" y="416"/>
                  </a:lnTo>
                  <a:lnTo>
                    <a:pt x="12" y="416"/>
                  </a:lnTo>
                  <a:lnTo>
                    <a:pt x="12" y="416"/>
                  </a:lnTo>
                  <a:lnTo>
                    <a:pt x="12" y="416"/>
                  </a:lnTo>
                  <a:lnTo>
                    <a:pt x="12" y="418"/>
                  </a:lnTo>
                  <a:lnTo>
                    <a:pt x="14" y="418"/>
                  </a:lnTo>
                  <a:lnTo>
                    <a:pt x="14" y="418"/>
                  </a:lnTo>
                  <a:lnTo>
                    <a:pt x="14" y="421"/>
                  </a:lnTo>
                  <a:lnTo>
                    <a:pt x="17" y="423"/>
                  </a:lnTo>
                  <a:lnTo>
                    <a:pt x="19" y="426"/>
                  </a:lnTo>
                  <a:lnTo>
                    <a:pt x="24" y="428"/>
                  </a:lnTo>
                  <a:lnTo>
                    <a:pt x="31" y="433"/>
                  </a:lnTo>
                  <a:lnTo>
                    <a:pt x="36" y="440"/>
                  </a:lnTo>
                  <a:lnTo>
                    <a:pt x="38" y="442"/>
                  </a:lnTo>
                  <a:lnTo>
                    <a:pt x="38" y="442"/>
                  </a:lnTo>
                  <a:lnTo>
                    <a:pt x="36" y="445"/>
                  </a:lnTo>
                  <a:lnTo>
                    <a:pt x="36" y="445"/>
                  </a:lnTo>
                  <a:lnTo>
                    <a:pt x="36" y="445"/>
                  </a:lnTo>
                  <a:lnTo>
                    <a:pt x="36" y="445"/>
                  </a:lnTo>
                  <a:lnTo>
                    <a:pt x="38" y="447"/>
                  </a:lnTo>
                  <a:lnTo>
                    <a:pt x="38" y="449"/>
                  </a:lnTo>
                  <a:lnTo>
                    <a:pt x="38" y="449"/>
                  </a:lnTo>
                  <a:lnTo>
                    <a:pt x="38" y="452"/>
                  </a:lnTo>
                  <a:lnTo>
                    <a:pt x="38" y="452"/>
                  </a:lnTo>
                  <a:lnTo>
                    <a:pt x="38" y="449"/>
                  </a:lnTo>
                  <a:lnTo>
                    <a:pt x="38" y="449"/>
                  </a:lnTo>
                  <a:lnTo>
                    <a:pt x="38" y="452"/>
                  </a:lnTo>
                  <a:lnTo>
                    <a:pt x="38" y="452"/>
                  </a:lnTo>
                  <a:lnTo>
                    <a:pt x="38" y="452"/>
                  </a:lnTo>
                  <a:lnTo>
                    <a:pt x="40" y="454"/>
                  </a:lnTo>
                  <a:lnTo>
                    <a:pt x="40" y="456"/>
                  </a:lnTo>
                  <a:lnTo>
                    <a:pt x="43" y="456"/>
                  </a:lnTo>
                  <a:lnTo>
                    <a:pt x="45" y="459"/>
                  </a:lnTo>
                  <a:lnTo>
                    <a:pt x="45" y="461"/>
                  </a:lnTo>
                  <a:lnTo>
                    <a:pt x="47" y="463"/>
                  </a:lnTo>
                  <a:lnTo>
                    <a:pt x="47" y="463"/>
                  </a:lnTo>
                  <a:lnTo>
                    <a:pt x="47" y="463"/>
                  </a:lnTo>
                  <a:lnTo>
                    <a:pt x="55" y="459"/>
                  </a:lnTo>
                  <a:lnTo>
                    <a:pt x="55" y="456"/>
                  </a:lnTo>
                  <a:lnTo>
                    <a:pt x="57" y="449"/>
                  </a:lnTo>
                  <a:lnTo>
                    <a:pt x="57" y="449"/>
                  </a:lnTo>
                  <a:lnTo>
                    <a:pt x="57" y="449"/>
                  </a:lnTo>
                  <a:lnTo>
                    <a:pt x="57" y="449"/>
                  </a:lnTo>
                  <a:lnTo>
                    <a:pt x="59" y="452"/>
                  </a:lnTo>
                  <a:lnTo>
                    <a:pt x="59" y="452"/>
                  </a:lnTo>
                  <a:lnTo>
                    <a:pt x="59" y="452"/>
                  </a:lnTo>
                  <a:lnTo>
                    <a:pt x="59" y="452"/>
                  </a:lnTo>
                  <a:lnTo>
                    <a:pt x="62" y="452"/>
                  </a:lnTo>
                  <a:lnTo>
                    <a:pt x="64" y="452"/>
                  </a:lnTo>
                  <a:lnTo>
                    <a:pt x="64" y="452"/>
                  </a:lnTo>
                  <a:lnTo>
                    <a:pt x="64" y="449"/>
                  </a:lnTo>
                  <a:lnTo>
                    <a:pt x="66" y="445"/>
                  </a:lnTo>
                  <a:lnTo>
                    <a:pt x="66" y="445"/>
                  </a:lnTo>
                  <a:lnTo>
                    <a:pt x="66" y="442"/>
                  </a:lnTo>
                  <a:lnTo>
                    <a:pt x="66" y="442"/>
                  </a:lnTo>
                  <a:lnTo>
                    <a:pt x="69" y="442"/>
                  </a:lnTo>
                  <a:lnTo>
                    <a:pt x="69" y="442"/>
                  </a:lnTo>
                  <a:lnTo>
                    <a:pt x="73" y="440"/>
                  </a:lnTo>
                  <a:lnTo>
                    <a:pt x="78" y="440"/>
                  </a:lnTo>
                  <a:lnTo>
                    <a:pt x="81" y="440"/>
                  </a:lnTo>
                  <a:lnTo>
                    <a:pt x="81" y="437"/>
                  </a:lnTo>
                  <a:lnTo>
                    <a:pt x="81" y="435"/>
                  </a:lnTo>
                  <a:lnTo>
                    <a:pt x="83" y="435"/>
                  </a:lnTo>
                  <a:lnTo>
                    <a:pt x="83" y="435"/>
                  </a:lnTo>
                  <a:lnTo>
                    <a:pt x="85" y="435"/>
                  </a:lnTo>
                  <a:lnTo>
                    <a:pt x="85" y="433"/>
                  </a:lnTo>
                  <a:lnTo>
                    <a:pt x="85" y="433"/>
                  </a:lnTo>
                  <a:lnTo>
                    <a:pt x="85" y="430"/>
                  </a:lnTo>
                  <a:lnTo>
                    <a:pt x="88" y="430"/>
                  </a:lnTo>
                  <a:lnTo>
                    <a:pt x="88" y="430"/>
                  </a:lnTo>
                  <a:lnTo>
                    <a:pt x="88" y="430"/>
                  </a:lnTo>
                  <a:lnTo>
                    <a:pt x="90" y="430"/>
                  </a:lnTo>
                  <a:lnTo>
                    <a:pt x="90" y="430"/>
                  </a:lnTo>
                  <a:lnTo>
                    <a:pt x="90" y="430"/>
                  </a:lnTo>
                  <a:lnTo>
                    <a:pt x="92" y="430"/>
                  </a:lnTo>
                  <a:lnTo>
                    <a:pt x="92" y="430"/>
                  </a:lnTo>
                  <a:lnTo>
                    <a:pt x="92" y="430"/>
                  </a:lnTo>
                  <a:lnTo>
                    <a:pt x="95" y="433"/>
                  </a:lnTo>
                  <a:lnTo>
                    <a:pt x="95" y="435"/>
                  </a:lnTo>
                  <a:lnTo>
                    <a:pt x="95" y="435"/>
                  </a:lnTo>
                  <a:lnTo>
                    <a:pt x="97" y="437"/>
                  </a:lnTo>
                  <a:lnTo>
                    <a:pt x="102" y="442"/>
                  </a:lnTo>
                  <a:lnTo>
                    <a:pt x="104" y="442"/>
                  </a:lnTo>
                  <a:lnTo>
                    <a:pt x="104" y="442"/>
                  </a:lnTo>
                  <a:lnTo>
                    <a:pt x="104" y="440"/>
                  </a:lnTo>
                  <a:lnTo>
                    <a:pt x="107" y="440"/>
                  </a:lnTo>
                  <a:lnTo>
                    <a:pt x="107" y="442"/>
                  </a:lnTo>
                  <a:lnTo>
                    <a:pt x="107" y="442"/>
                  </a:lnTo>
                  <a:lnTo>
                    <a:pt x="109" y="445"/>
                  </a:lnTo>
                  <a:lnTo>
                    <a:pt x="109" y="445"/>
                  </a:lnTo>
                  <a:lnTo>
                    <a:pt x="109" y="445"/>
                  </a:lnTo>
                  <a:lnTo>
                    <a:pt x="111" y="447"/>
                  </a:lnTo>
                  <a:lnTo>
                    <a:pt x="114" y="449"/>
                  </a:lnTo>
                  <a:lnTo>
                    <a:pt x="114" y="449"/>
                  </a:lnTo>
                  <a:lnTo>
                    <a:pt x="118" y="452"/>
                  </a:lnTo>
                  <a:lnTo>
                    <a:pt x="118" y="452"/>
                  </a:lnTo>
                  <a:lnTo>
                    <a:pt x="118" y="452"/>
                  </a:lnTo>
                  <a:lnTo>
                    <a:pt x="118" y="452"/>
                  </a:lnTo>
                  <a:lnTo>
                    <a:pt x="121" y="454"/>
                  </a:lnTo>
                  <a:lnTo>
                    <a:pt x="121" y="456"/>
                  </a:lnTo>
                  <a:lnTo>
                    <a:pt x="121" y="456"/>
                  </a:lnTo>
                  <a:lnTo>
                    <a:pt x="123" y="454"/>
                  </a:lnTo>
                  <a:lnTo>
                    <a:pt x="126" y="452"/>
                  </a:lnTo>
                  <a:lnTo>
                    <a:pt x="126" y="452"/>
                  </a:lnTo>
                  <a:lnTo>
                    <a:pt x="126" y="452"/>
                  </a:lnTo>
                  <a:lnTo>
                    <a:pt x="126" y="452"/>
                  </a:lnTo>
                  <a:lnTo>
                    <a:pt x="126" y="449"/>
                  </a:lnTo>
                  <a:lnTo>
                    <a:pt x="128" y="449"/>
                  </a:lnTo>
                  <a:lnTo>
                    <a:pt x="128" y="449"/>
                  </a:lnTo>
                  <a:lnTo>
                    <a:pt x="128" y="449"/>
                  </a:lnTo>
                  <a:lnTo>
                    <a:pt x="130" y="452"/>
                  </a:lnTo>
                  <a:lnTo>
                    <a:pt x="130" y="452"/>
                  </a:lnTo>
                  <a:lnTo>
                    <a:pt x="130" y="452"/>
                  </a:lnTo>
                  <a:lnTo>
                    <a:pt x="133" y="452"/>
                  </a:lnTo>
                  <a:lnTo>
                    <a:pt x="133" y="449"/>
                  </a:lnTo>
                  <a:lnTo>
                    <a:pt x="135" y="447"/>
                  </a:lnTo>
                  <a:lnTo>
                    <a:pt x="135" y="447"/>
                  </a:lnTo>
                  <a:lnTo>
                    <a:pt x="135" y="449"/>
                  </a:lnTo>
                  <a:lnTo>
                    <a:pt x="137" y="449"/>
                  </a:lnTo>
                  <a:lnTo>
                    <a:pt x="137" y="447"/>
                  </a:lnTo>
                  <a:lnTo>
                    <a:pt x="137" y="447"/>
                  </a:lnTo>
                  <a:lnTo>
                    <a:pt x="137" y="447"/>
                  </a:lnTo>
                  <a:lnTo>
                    <a:pt x="137" y="447"/>
                  </a:lnTo>
                  <a:lnTo>
                    <a:pt x="137" y="447"/>
                  </a:lnTo>
                  <a:lnTo>
                    <a:pt x="137" y="447"/>
                  </a:lnTo>
                  <a:lnTo>
                    <a:pt x="137" y="445"/>
                  </a:lnTo>
                  <a:lnTo>
                    <a:pt x="137" y="445"/>
                  </a:lnTo>
                  <a:lnTo>
                    <a:pt x="137" y="442"/>
                  </a:lnTo>
                  <a:lnTo>
                    <a:pt x="137" y="440"/>
                  </a:lnTo>
                  <a:lnTo>
                    <a:pt x="140" y="440"/>
                  </a:lnTo>
                  <a:lnTo>
                    <a:pt x="137" y="435"/>
                  </a:lnTo>
                  <a:lnTo>
                    <a:pt x="137" y="433"/>
                  </a:lnTo>
                  <a:lnTo>
                    <a:pt x="140" y="433"/>
                  </a:lnTo>
                  <a:lnTo>
                    <a:pt x="142" y="433"/>
                  </a:lnTo>
                  <a:lnTo>
                    <a:pt x="144" y="433"/>
                  </a:lnTo>
                  <a:lnTo>
                    <a:pt x="144" y="433"/>
                  </a:lnTo>
                  <a:lnTo>
                    <a:pt x="144" y="433"/>
                  </a:lnTo>
                  <a:lnTo>
                    <a:pt x="147" y="435"/>
                  </a:lnTo>
                  <a:lnTo>
                    <a:pt x="147" y="435"/>
                  </a:lnTo>
                  <a:lnTo>
                    <a:pt x="147" y="435"/>
                  </a:lnTo>
                  <a:lnTo>
                    <a:pt x="149" y="435"/>
                  </a:lnTo>
                  <a:lnTo>
                    <a:pt x="149" y="435"/>
                  </a:lnTo>
                  <a:lnTo>
                    <a:pt x="149" y="435"/>
                  </a:lnTo>
                  <a:lnTo>
                    <a:pt x="152" y="435"/>
                  </a:lnTo>
                  <a:lnTo>
                    <a:pt x="152" y="435"/>
                  </a:lnTo>
                  <a:lnTo>
                    <a:pt x="152" y="435"/>
                  </a:lnTo>
                  <a:lnTo>
                    <a:pt x="154" y="433"/>
                  </a:lnTo>
                  <a:lnTo>
                    <a:pt x="154" y="433"/>
                  </a:lnTo>
                  <a:lnTo>
                    <a:pt x="154" y="433"/>
                  </a:lnTo>
                  <a:lnTo>
                    <a:pt x="154" y="430"/>
                  </a:lnTo>
                  <a:lnTo>
                    <a:pt x="156" y="430"/>
                  </a:lnTo>
                  <a:lnTo>
                    <a:pt x="161" y="430"/>
                  </a:lnTo>
                  <a:lnTo>
                    <a:pt x="163" y="430"/>
                  </a:lnTo>
                  <a:lnTo>
                    <a:pt x="166" y="428"/>
                  </a:lnTo>
                  <a:lnTo>
                    <a:pt x="168" y="426"/>
                  </a:lnTo>
                  <a:lnTo>
                    <a:pt x="168" y="426"/>
                  </a:lnTo>
                  <a:lnTo>
                    <a:pt x="170" y="426"/>
                  </a:lnTo>
                  <a:lnTo>
                    <a:pt x="173" y="423"/>
                  </a:lnTo>
                  <a:lnTo>
                    <a:pt x="175" y="423"/>
                  </a:lnTo>
                  <a:lnTo>
                    <a:pt x="175" y="423"/>
                  </a:lnTo>
                  <a:lnTo>
                    <a:pt x="175" y="426"/>
                  </a:lnTo>
                  <a:lnTo>
                    <a:pt x="175" y="426"/>
                  </a:lnTo>
                  <a:lnTo>
                    <a:pt x="175" y="426"/>
                  </a:lnTo>
                  <a:lnTo>
                    <a:pt x="175" y="426"/>
                  </a:lnTo>
                  <a:lnTo>
                    <a:pt x="175" y="428"/>
                  </a:lnTo>
                  <a:lnTo>
                    <a:pt x="175" y="428"/>
                  </a:lnTo>
                  <a:lnTo>
                    <a:pt x="175" y="428"/>
                  </a:lnTo>
                  <a:lnTo>
                    <a:pt x="175" y="430"/>
                  </a:lnTo>
                  <a:lnTo>
                    <a:pt x="178" y="430"/>
                  </a:lnTo>
                  <a:lnTo>
                    <a:pt x="178" y="433"/>
                  </a:lnTo>
                  <a:lnTo>
                    <a:pt x="178" y="433"/>
                  </a:lnTo>
                  <a:lnTo>
                    <a:pt x="178" y="433"/>
                  </a:lnTo>
                  <a:lnTo>
                    <a:pt x="178" y="435"/>
                  </a:lnTo>
                  <a:lnTo>
                    <a:pt x="178" y="435"/>
                  </a:lnTo>
                  <a:lnTo>
                    <a:pt x="175" y="435"/>
                  </a:lnTo>
                  <a:lnTo>
                    <a:pt x="175" y="437"/>
                  </a:lnTo>
                  <a:lnTo>
                    <a:pt x="173" y="437"/>
                  </a:lnTo>
                  <a:lnTo>
                    <a:pt x="173" y="437"/>
                  </a:lnTo>
                  <a:lnTo>
                    <a:pt x="173" y="440"/>
                  </a:lnTo>
                  <a:lnTo>
                    <a:pt x="173" y="440"/>
                  </a:lnTo>
                  <a:lnTo>
                    <a:pt x="173" y="440"/>
                  </a:lnTo>
                  <a:lnTo>
                    <a:pt x="173" y="442"/>
                  </a:lnTo>
                  <a:lnTo>
                    <a:pt x="173" y="445"/>
                  </a:lnTo>
                  <a:lnTo>
                    <a:pt x="175" y="445"/>
                  </a:lnTo>
                  <a:lnTo>
                    <a:pt x="175" y="445"/>
                  </a:lnTo>
                  <a:lnTo>
                    <a:pt x="175" y="447"/>
                  </a:lnTo>
                  <a:lnTo>
                    <a:pt x="175" y="447"/>
                  </a:lnTo>
                  <a:lnTo>
                    <a:pt x="175" y="447"/>
                  </a:lnTo>
                  <a:lnTo>
                    <a:pt x="175" y="449"/>
                  </a:lnTo>
                  <a:lnTo>
                    <a:pt x="175" y="449"/>
                  </a:lnTo>
                  <a:lnTo>
                    <a:pt x="175" y="449"/>
                  </a:lnTo>
                  <a:lnTo>
                    <a:pt x="175" y="449"/>
                  </a:lnTo>
                  <a:lnTo>
                    <a:pt x="175" y="452"/>
                  </a:lnTo>
                  <a:lnTo>
                    <a:pt x="175" y="454"/>
                  </a:lnTo>
                  <a:lnTo>
                    <a:pt x="175" y="456"/>
                  </a:lnTo>
                  <a:lnTo>
                    <a:pt x="175" y="456"/>
                  </a:lnTo>
                  <a:lnTo>
                    <a:pt x="178" y="456"/>
                  </a:lnTo>
                  <a:lnTo>
                    <a:pt x="178" y="456"/>
                  </a:lnTo>
                  <a:lnTo>
                    <a:pt x="178" y="454"/>
                  </a:lnTo>
                  <a:lnTo>
                    <a:pt x="180" y="454"/>
                  </a:lnTo>
                  <a:lnTo>
                    <a:pt x="180" y="454"/>
                  </a:lnTo>
                  <a:lnTo>
                    <a:pt x="182" y="454"/>
                  </a:lnTo>
                  <a:lnTo>
                    <a:pt x="182" y="454"/>
                  </a:lnTo>
                  <a:lnTo>
                    <a:pt x="182" y="454"/>
                  </a:lnTo>
                  <a:lnTo>
                    <a:pt x="182" y="454"/>
                  </a:lnTo>
                  <a:lnTo>
                    <a:pt x="185" y="454"/>
                  </a:lnTo>
                  <a:lnTo>
                    <a:pt x="185" y="454"/>
                  </a:lnTo>
                  <a:lnTo>
                    <a:pt x="185" y="456"/>
                  </a:lnTo>
                  <a:lnTo>
                    <a:pt x="185" y="456"/>
                  </a:lnTo>
                  <a:lnTo>
                    <a:pt x="185" y="456"/>
                  </a:lnTo>
                  <a:lnTo>
                    <a:pt x="187" y="456"/>
                  </a:lnTo>
                  <a:lnTo>
                    <a:pt x="187" y="456"/>
                  </a:lnTo>
                  <a:lnTo>
                    <a:pt x="189" y="456"/>
                  </a:lnTo>
                  <a:lnTo>
                    <a:pt x="192" y="456"/>
                  </a:lnTo>
                  <a:lnTo>
                    <a:pt x="194" y="454"/>
                  </a:lnTo>
                  <a:lnTo>
                    <a:pt x="196" y="454"/>
                  </a:lnTo>
                  <a:lnTo>
                    <a:pt x="199" y="452"/>
                  </a:lnTo>
                  <a:lnTo>
                    <a:pt x="199" y="452"/>
                  </a:lnTo>
                  <a:lnTo>
                    <a:pt x="199" y="452"/>
                  </a:lnTo>
                  <a:lnTo>
                    <a:pt x="204" y="445"/>
                  </a:lnTo>
                  <a:lnTo>
                    <a:pt x="208" y="440"/>
                  </a:lnTo>
                  <a:lnTo>
                    <a:pt x="208" y="440"/>
                  </a:lnTo>
                  <a:lnTo>
                    <a:pt x="208" y="437"/>
                  </a:lnTo>
                  <a:lnTo>
                    <a:pt x="211" y="437"/>
                  </a:lnTo>
                  <a:lnTo>
                    <a:pt x="213" y="435"/>
                  </a:lnTo>
                  <a:lnTo>
                    <a:pt x="215" y="433"/>
                  </a:lnTo>
                  <a:lnTo>
                    <a:pt x="218" y="428"/>
                  </a:lnTo>
                  <a:lnTo>
                    <a:pt x="218" y="428"/>
                  </a:lnTo>
                  <a:lnTo>
                    <a:pt x="218" y="428"/>
                  </a:lnTo>
                  <a:lnTo>
                    <a:pt x="220" y="426"/>
                  </a:lnTo>
                  <a:lnTo>
                    <a:pt x="220" y="426"/>
                  </a:lnTo>
                  <a:lnTo>
                    <a:pt x="223" y="426"/>
                  </a:lnTo>
                  <a:lnTo>
                    <a:pt x="227" y="423"/>
                  </a:lnTo>
                  <a:lnTo>
                    <a:pt x="230" y="421"/>
                  </a:lnTo>
                  <a:lnTo>
                    <a:pt x="232" y="421"/>
                  </a:lnTo>
                  <a:lnTo>
                    <a:pt x="232" y="421"/>
                  </a:lnTo>
                  <a:lnTo>
                    <a:pt x="232" y="421"/>
                  </a:lnTo>
                  <a:lnTo>
                    <a:pt x="232" y="418"/>
                  </a:lnTo>
                  <a:lnTo>
                    <a:pt x="234" y="418"/>
                  </a:lnTo>
                  <a:lnTo>
                    <a:pt x="234" y="414"/>
                  </a:lnTo>
                  <a:lnTo>
                    <a:pt x="234" y="411"/>
                  </a:lnTo>
                  <a:lnTo>
                    <a:pt x="237" y="411"/>
                  </a:lnTo>
                  <a:lnTo>
                    <a:pt x="237" y="411"/>
                  </a:lnTo>
                  <a:lnTo>
                    <a:pt x="246" y="409"/>
                  </a:lnTo>
                  <a:lnTo>
                    <a:pt x="249" y="409"/>
                  </a:lnTo>
                  <a:lnTo>
                    <a:pt x="251" y="409"/>
                  </a:lnTo>
                  <a:lnTo>
                    <a:pt x="253" y="407"/>
                  </a:lnTo>
                  <a:lnTo>
                    <a:pt x="253" y="407"/>
                  </a:lnTo>
                  <a:lnTo>
                    <a:pt x="256" y="407"/>
                  </a:lnTo>
                  <a:lnTo>
                    <a:pt x="256" y="404"/>
                  </a:lnTo>
                  <a:lnTo>
                    <a:pt x="256" y="402"/>
                  </a:lnTo>
                  <a:lnTo>
                    <a:pt x="258" y="402"/>
                  </a:lnTo>
                  <a:lnTo>
                    <a:pt x="258" y="400"/>
                  </a:lnTo>
                  <a:lnTo>
                    <a:pt x="258" y="397"/>
                  </a:lnTo>
                  <a:lnTo>
                    <a:pt x="260" y="395"/>
                  </a:lnTo>
                  <a:lnTo>
                    <a:pt x="260" y="395"/>
                  </a:lnTo>
                  <a:lnTo>
                    <a:pt x="260" y="392"/>
                  </a:lnTo>
                  <a:lnTo>
                    <a:pt x="263" y="390"/>
                  </a:lnTo>
                  <a:lnTo>
                    <a:pt x="267" y="385"/>
                  </a:lnTo>
                  <a:lnTo>
                    <a:pt x="267" y="383"/>
                  </a:lnTo>
                  <a:lnTo>
                    <a:pt x="270" y="381"/>
                  </a:lnTo>
                  <a:lnTo>
                    <a:pt x="272" y="376"/>
                  </a:lnTo>
                  <a:lnTo>
                    <a:pt x="272" y="374"/>
                  </a:lnTo>
                  <a:lnTo>
                    <a:pt x="272" y="374"/>
                  </a:lnTo>
                  <a:lnTo>
                    <a:pt x="272" y="371"/>
                  </a:lnTo>
                  <a:lnTo>
                    <a:pt x="272" y="371"/>
                  </a:lnTo>
                  <a:lnTo>
                    <a:pt x="272" y="371"/>
                  </a:lnTo>
                  <a:lnTo>
                    <a:pt x="272" y="369"/>
                  </a:lnTo>
                  <a:lnTo>
                    <a:pt x="270" y="369"/>
                  </a:lnTo>
                  <a:lnTo>
                    <a:pt x="272" y="366"/>
                  </a:lnTo>
                  <a:lnTo>
                    <a:pt x="272" y="364"/>
                  </a:lnTo>
                  <a:lnTo>
                    <a:pt x="270" y="364"/>
                  </a:lnTo>
                  <a:lnTo>
                    <a:pt x="270" y="364"/>
                  </a:lnTo>
                  <a:lnTo>
                    <a:pt x="270" y="359"/>
                  </a:lnTo>
                  <a:lnTo>
                    <a:pt x="270" y="357"/>
                  </a:lnTo>
                  <a:lnTo>
                    <a:pt x="270" y="355"/>
                  </a:lnTo>
                  <a:lnTo>
                    <a:pt x="270" y="352"/>
                  </a:lnTo>
                  <a:lnTo>
                    <a:pt x="270" y="350"/>
                  </a:lnTo>
                  <a:lnTo>
                    <a:pt x="270" y="350"/>
                  </a:lnTo>
                  <a:lnTo>
                    <a:pt x="270" y="347"/>
                  </a:lnTo>
                  <a:lnTo>
                    <a:pt x="272" y="345"/>
                  </a:lnTo>
                  <a:lnTo>
                    <a:pt x="272" y="336"/>
                  </a:lnTo>
                  <a:lnTo>
                    <a:pt x="270" y="324"/>
                  </a:lnTo>
                  <a:lnTo>
                    <a:pt x="270" y="321"/>
                  </a:lnTo>
                  <a:lnTo>
                    <a:pt x="270" y="321"/>
                  </a:lnTo>
                  <a:lnTo>
                    <a:pt x="270" y="321"/>
                  </a:lnTo>
                  <a:lnTo>
                    <a:pt x="270" y="319"/>
                  </a:lnTo>
                  <a:lnTo>
                    <a:pt x="270" y="319"/>
                  </a:lnTo>
                  <a:lnTo>
                    <a:pt x="270" y="319"/>
                  </a:lnTo>
                  <a:lnTo>
                    <a:pt x="270" y="317"/>
                  </a:lnTo>
                  <a:lnTo>
                    <a:pt x="270" y="314"/>
                  </a:lnTo>
                  <a:lnTo>
                    <a:pt x="270" y="314"/>
                  </a:lnTo>
                  <a:lnTo>
                    <a:pt x="270" y="314"/>
                  </a:lnTo>
                  <a:lnTo>
                    <a:pt x="270" y="312"/>
                  </a:lnTo>
                  <a:lnTo>
                    <a:pt x="272" y="312"/>
                  </a:lnTo>
                  <a:lnTo>
                    <a:pt x="272" y="310"/>
                  </a:lnTo>
                  <a:lnTo>
                    <a:pt x="275" y="307"/>
                  </a:lnTo>
                  <a:lnTo>
                    <a:pt x="275" y="307"/>
                  </a:lnTo>
                  <a:lnTo>
                    <a:pt x="279" y="305"/>
                  </a:lnTo>
                  <a:lnTo>
                    <a:pt x="282" y="303"/>
                  </a:lnTo>
                  <a:lnTo>
                    <a:pt x="284" y="300"/>
                  </a:lnTo>
                  <a:lnTo>
                    <a:pt x="284" y="298"/>
                  </a:lnTo>
                  <a:lnTo>
                    <a:pt x="286" y="298"/>
                  </a:lnTo>
                  <a:lnTo>
                    <a:pt x="286" y="298"/>
                  </a:lnTo>
                  <a:lnTo>
                    <a:pt x="286" y="298"/>
                  </a:lnTo>
                  <a:lnTo>
                    <a:pt x="289" y="298"/>
                  </a:lnTo>
                  <a:lnTo>
                    <a:pt x="289" y="298"/>
                  </a:lnTo>
                  <a:lnTo>
                    <a:pt x="289" y="295"/>
                  </a:lnTo>
                  <a:lnTo>
                    <a:pt x="289" y="295"/>
                  </a:lnTo>
                  <a:lnTo>
                    <a:pt x="289" y="295"/>
                  </a:lnTo>
                  <a:lnTo>
                    <a:pt x="294" y="291"/>
                  </a:lnTo>
                  <a:lnTo>
                    <a:pt x="294" y="288"/>
                  </a:lnTo>
                  <a:lnTo>
                    <a:pt x="294" y="286"/>
                  </a:lnTo>
                  <a:lnTo>
                    <a:pt x="294" y="286"/>
                  </a:lnTo>
                  <a:lnTo>
                    <a:pt x="294" y="284"/>
                  </a:lnTo>
                  <a:lnTo>
                    <a:pt x="294" y="284"/>
                  </a:lnTo>
                  <a:lnTo>
                    <a:pt x="294" y="284"/>
                  </a:lnTo>
                  <a:lnTo>
                    <a:pt x="296" y="281"/>
                  </a:lnTo>
                  <a:lnTo>
                    <a:pt x="296" y="279"/>
                  </a:lnTo>
                  <a:lnTo>
                    <a:pt x="298" y="276"/>
                  </a:lnTo>
                  <a:lnTo>
                    <a:pt x="298" y="274"/>
                  </a:lnTo>
                  <a:lnTo>
                    <a:pt x="301" y="272"/>
                  </a:lnTo>
                  <a:lnTo>
                    <a:pt x="303" y="269"/>
                  </a:lnTo>
                  <a:lnTo>
                    <a:pt x="303" y="267"/>
                  </a:lnTo>
                  <a:lnTo>
                    <a:pt x="305" y="265"/>
                  </a:lnTo>
                  <a:lnTo>
                    <a:pt x="305" y="265"/>
                  </a:lnTo>
                  <a:lnTo>
                    <a:pt x="305" y="265"/>
                  </a:lnTo>
                  <a:lnTo>
                    <a:pt x="305" y="265"/>
                  </a:lnTo>
                  <a:lnTo>
                    <a:pt x="308" y="262"/>
                  </a:lnTo>
                  <a:lnTo>
                    <a:pt x="310" y="260"/>
                  </a:lnTo>
                  <a:lnTo>
                    <a:pt x="310" y="260"/>
                  </a:lnTo>
                  <a:lnTo>
                    <a:pt x="312" y="258"/>
                  </a:lnTo>
                  <a:lnTo>
                    <a:pt x="315" y="255"/>
                  </a:lnTo>
                  <a:lnTo>
                    <a:pt x="315" y="255"/>
                  </a:lnTo>
                  <a:lnTo>
                    <a:pt x="315" y="255"/>
                  </a:lnTo>
                  <a:lnTo>
                    <a:pt x="315" y="255"/>
                  </a:lnTo>
                  <a:lnTo>
                    <a:pt x="315" y="255"/>
                  </a:lnTo>
                  <a:lnTo>
                    <a:pt x="317" y="255"/>
                  </a:lnTo>
                  <a:lnTo>
                    <a:pt x="320" y="253"/>
                  </a:lnTo>
                  <a:lnTo>
                    <a:pt x="324" y="253"/>
                  </a:lnTo>
                  <a:lnTo>
                    <a:pt x="324" y="253"/>
                  </a:lnTo>
                  <a:lnTo>
                    <a:pt x="327" y="250"/>
                  </a:lnTo>
                  <a:lnTo>
                    <a:pt x="329" y="250"/>
                  </a:lnTo>
                  <a:lnTo>
                    <a:pt x="331" y="250"/>
                  </a:lnTo>
                  <a:lnTo>
                    <a:pt x="331" y="248"/>
                  </a:lnTo>
                  <a:lnTo>
                    <a:pt x="331" y="248"/>
                  </a:lnTo>
                  <a:lnTo>
                    <a:pt x="334" y="248"/>
                  </a:lnTo>
                  <a:lnTo>
                    <a:pt x="334" y="248"/>
                  </a:lnTo>
                  <a:lnTo>
                    <a:pt x="334" y="246"/>
                  </a:lnTo>
                  <a:lnTo>
                    <a:pt x="336" y="246"/>
                  </a:lnTo>
                  <a:lnTo>
                    <a:pt x="343" y="236"/>
                  </a:lnTo>
                  <a:lnTo>
                    <a:pt x="346" y="234"/>
                  </a:lnTo>
                  <a:lnTo>
                    <a:pt x="348" y="232"/>
                  </a:lnTo>
                  <a:lnTo>
                    <a:pt x="348" y="232"/>
                  </a:lnTo>
                  <a:lnTo>
                    <a:pt x="348" y="232"/>
                  </a:lnTo>
                  <a:lnTo>
                    <a:pt x="348" y="232"/>
                  </a:lnTo>
                  <a:lnTo>
                    <a:pt x="348" y="232"/>
                  </a:lnTo>
                  <a:lnTo>
                    <a:pt x="348" y="229"/>
                  </a:lnTo>
                  <a:lnTo>
                    <a:pt x="350" y="229"/>
                  </a:lnTo>
                  <a:lnTo>
                    <a:pt x="350" y="229"/>
                  </a:lnTo>
                  <a:lnTo>
                    <a:pt x="353" y="227"/>
                  </a:lnTo>
                  <a:lnTo>
                    <a:pt x="353" y="224"/>
                  </a:lnTo>
                  <a:lnTo>
                    <a:pt x="355" y="224"/>
                  </a:lnTo>
                  <a:lnTo>
                    <a:pt x="353" y="215"/>
                  </a:lnTo>
                  <a:lnTo>
                    <a:pt x="353" y="210"/>
                  </a:lnTo>
                  <a:lnTo>
                    <a:pt x="353" y="208"/>
                  </a:lnTo>
                  <a:lnTo>
                    <a:pt x="353" y="208"/>
                  </a:lnTo>
                  <a:lnTo>
                    <a:pt x="355" y="196"/>
                  </a:lnTo>
                  <a:lnTo>
                    <a:pt x="355" y="196"/>
                  </a:lnTo>
                  <a:lnTo>
                    <a:pt x="360" y="184"/>
                  </a:lnTo>
                  <a:lnTo>
                    <a:pt x="364" y="177"/>
                  </a:lnTo>
                  <a:lnTo>
                    <a:pt x="364" y="177"/>
                  </a:lnTo>
                  <a:lnTo>
                    <a:pt x="364" y="172"/>
                  </a:lnTo>
                  <a:lnTo>
                    <a:pt x="364" y="170"/>
                  </a:lnTo>
                  <a:lnTo>
                    <a:pt x="364" y="170"/>
                  </a:lnTo>
                  <a:lnTo>
                    <a:pt x="364" y="168"/>
                  </a:lnTo>
                  <a:lnTo>
                    <a:pt x="362" y="168"/>
                  </a:lnTo>
                  <a:lnTo>
                    <a:pt x="362" y="165"/>
                  </a:lnTo>
                  <a:lnTo>
                    <a:pt x="362" y="165"/>
                  </a:lnTo>
                  <a:lnTo>
                    <a:pt x="362" y="163"/>
                  </a:lnTo>
                  <a:lnTo>
                    <a:pt x="362" y="158"/>
                  </a:lnTo>
                  <a:lnTo>
                    <a:pt x="362" y="158"/>
                  </a:lnTo>
                  <a:lnTo>
                    <a:pt x="360" y="151"/>
                  </a:lnTo>
                  <a:lnTo>
                    <a:pt x="360" y="146"/>
                  </a:lnTo>
                  <a:lnTo>
                    <a:pt x="360" y="142"/>
                  </a:lnTo>
                  <a:lnTo>
                    <a:pt x="360" y="142"/>
                  </a:lnTo>
                  <a:lnTo>
                    <a:pt x="362" y="139"/>
                  </a:lnTo>
                  <a:lnTo>
                    <a:pt x="362" y="137"/>
                  </a:lnTo>
                  <a:lnTo>
                    <a:pt x="364" y="134"/>
                  </a:lnTo>
                  <a:lnTo>
                    <a:pt x="364" y="132"/>
                  </a:lnTo>
                  <a:lnTo>
                    <a:pt x="364" y="130"/>
                  </a:lnTo>
                  <a:lnTo>
                    <a:pt x="367" y="125"/>
                  </a:lnTo>
                  <a:lnTo>
                    <a:pt x="367" y="123"/>
                  </a:lnTo>
                  <a:lnTo>
                    <a:pt x="369" y="120"/>
                  </a:lnTo>
                  <a:lnTo>
                    <a:pt x="372" y="113"/>
                  </a:lnTo>
                  <a:lnTo>
                    <a:pt x="372" y="113"/>
                  </a:lnTo>
                  <a:lnTo>
                    <a:pt x="372" y="97"/>
                  </a:lnTo>
                  <a:lnTo>
                    <a:pt x="372" y="97"/>
                  </a:lnTo>
                  <a:lnTo>
                    <a:pt x="372" y="94"/>
                  </a:lnTo>
                  <a:lnTo>
                    <a:pt x="372" y="94"/>
                  </a:lnTo>
                  <a:lnTo>
                    <a:pt x="372" y="94"/>
                  </a:lnTo>
                  <a:lnTo>
                    <a:pt x="372" y="92"/>
                  </a:lnTo>
                  <a:lnTo>
                    <a:pt x="372" y="85"/>
                  </a:lnTo>
                  <a:lnTo>
                    <a:pt x="372" y="85"/>
                  </a:lnTo>
                  <a:lnTo>
                    <a:pt x="372" y="82"/>
                  </a:lnTo>
                  <a:lnTo>
                    <a:pt x="372" y="82"/>
                  </a:lnTo>
                  <a:lnTo>
                    <a:pt x="374" y="75"/>
                  </a:lnTo>
                  <a:lnTo>
                    <a:pt x="374" y="75"/>
                  </a:lnTo>
                  <a:lnTo>
                    <a:pt x="374" y="73"/>
                  </a:lnTo>
                  <a:lnTo>
                    <a:pt x="376" y="73"/>
                  </a:lnTo>
                  <a:lnTo>
                    <a:pt x="376" y="73"/>
                  </a:lnTo>
                  <a:lnTo>
                    <a:pt x="376" y="73"/>
                  </a:lnTo>
                  <a:lnTo>
                    <a:pt x="376" y="71"/>
                  </a:lnTo>
                  <a:lnTo>
                    <a:pt x="379" y="71"/>
                  </a:lnTo>
                  <a:lnTo>
                    <a:pt x="379" y="68"/>
                  </a:lnTo>
                  <a:lnTo>
                    <a:pt x="379" y="68"/>
                  </a:lnTo>
                  <a:lnTo>
                    <a:pt x="379" y="63"/>
                  </a:lnTo>
                  <a:lnTo>
                    <a:pt x="379" y="63"/>
                  </a:lnTo>
                  <a:lnTo>
                    <a:pt x="381" y="63"/>
                  </a:lnTo>
                  <a:lnTo>
                    <a:pt x="383" y="59"/>
                  </a:lnTo>
                  <a:lnTo>
                    <a:pt x="383" y="59"/>
                  </a:lnTo>
                  <a:lnTo>
                    <a:pt x="383" y="59"/>
                  </a:lnTo>
                  <a:lnTo>
                    <a:pt x="388" y="52"/>
                  </a:lnTo>
                  <a:lnTo>
                    <a:pt x="391" y="49"/>
                  </a:lnTo>
                  <a:lnTo>
                    <a:pt x="391" y="47"/>
                  </a:lnTo>
                  <a:lnTo>
                    <a:pt x="391" y="47"/>
                  </a:lnTo>
                  <a:lnTo>
                    <a:pt x="391" y="45"/>
                  </a:lnTo>
                  <a:lnTo>
                    <a:pt x="393" y="42"/>
                  </a:lnTo>
                  <a:lnTo>
                    <a:pt x="393" y="42"/>
                  </a:lnTo>
                  <a:lnTo>
                    <a:pt x="393" y="40"/>
                  </a:lnTo>
                  <a:lnTo>
                    <a:pt x="393" y="40"/>
                  </a:lnTo>
                  <a:lnTo>
                    <a:pt x="393" y="40"/>
                  </a:lnTo>
                  <a:lnTo>
                    <a:pt x="395" y="33"/>
                  </a:lnTo>
                  <a:lnTo>
                    <a:pt x="395" y="33"/>
                  </a:lnTo>
                  <a:lnTo>
                    <a:pt x="398" y="33"/>
                  </a:lnTo>
                  <a:lnTo>
                    <a:pt x="400" y="30"/>
                  </a:lnTo>
                  <a:lnTo>
                    <a:pt x="400" y="30"/>
                  </a:lnTo>
                  <a:lnTo>
                    <a:pt x="400" y="30"/>
                  </a:lnTo>
                  <a:lnTo>
                    <a:pt x="400" y="28"/>
                  </a:lnTo>
                  <a:lnTo>
                    <a:pt x="400" y="28"/>
                  </a:lnTo>
                  <a:lnTo>
                    <a:pt x="402" y="21"/>
                  </a:lnTo>
                  <a:lnTo>
                    <a:pt x="402" y="1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8" name="Freeform 110">
              <a:extLst>
                <a:ext uri="{FF2B5EF4-FFF2-40B4-BE49-F238E27FC236}">
                  <a16:creationId xmlns:a16="http://schemas.microsoft.com/office/drawing/2014/main" id="{522DF9D8-7496-ED37-3D37-DEBF6980F56F}"/>
                </a:ext>
              </a:extLst>
            </p:cNvPr>
            <p:cNvSpPr>
              <a:spLocks/>
            </p:cNvSpPr>
            <p:nvPr/>
          </p:nvSpPr>
          <p:spPr bwMode="auto">
            <a:xfrm>
              <a:off x="8162924" y="3266641"/>
              <a:ext cx="638175" cy="735013"/>
            </a:xfrm>
            <a:custGeom>
              <a:avLst/>
              <a:gdLst>
                <a:gd name="T0" fmla="*/ 381 w 402"/>
                <a:gd name="T1" fmla="*/ 7 h 463"/>
                <a:gd name="T2" fmla="*/ 360 w 402"/>
                <a:gd name="T3" fmla="*/ 9 h 463"/>
                <a:gd name="T4" fmla="*/ 341 w 402"/>
                <a:gd name="T5" fmla="*/ 0 h 463"/>
                <a:gd name="T6" fmla="*/ 320 w 402"/>
                <a:gd name="T7" fmla="*/ 7 h 463"/>
                <a:gd name="T8" fmla="*/ 305 w 402"/>
                <a:gd name="T9" fmla="*/ 9 h 463"/>
                <a:gd name="T10" fmla="*/ 284 w 402"/>
                <a:gd name="T11" fmla="*/ 40 h 463"/>
                <a:gd name="T12" fmla="*/ 265 w 402"/>
                <a:gd name="T13" fmla="*/ 82 h 463"/>
                <a:gd name="T14" fmla="*/ 265 w 402"/>
                <a:gd name="T15" fmla="*/ 92 h 463"/>
                <a:gd name="T16" fmla="*/ 256 w 402"/>
                <a:gd name="T17" fmla="*/ 101 h 463"/>
                <a:gd name="T18" fmla="*/ 227 w 402"/>
                <a:gd name="T19" fmla="*/ 94 h 463"/>
                <a:gd name="T20" fmla="*/ 215 w 402"/>
                <a:gd name="T21" fmla="*/ 90 h 463"/>
                <a:gd name="T22" fmla="*/ 199 w 402"/>
                <a:gd name="T23" fmla="*/ 85 h 463"/>
                <a:gd name="T24" fmla="*/ 187 w 402"/>
                <a:gd name="T25" fmla="*/ 82 h 463"/>
                <a:gd name="T26" fmla="*/ 135 w 402"/>
                <a:gd name="T27" fmla="*/ 82 h 463"/>
                <a:gd name="T28" fmla="*/ 109 w 402"/>
                <a:gd name="T29" fmla="*/ 97 h 463"/>
                <a:gd name="T30" fmla="*/ 109 w 402"/>
                <a:gd name="T31" fmla="*/ 118 h 463"/>
                <a:gd name="T32" fmla="*/ 109 w 402"/>
                <a:gd name="T33" fmla="*/ 130 h 463"/>
                <a:gd name="T34" fmla="*/ 133 w 402"/>
                <a:gd name="T35" fmla="*/ 125 h 463"/>
                <a:gd name="T36" fmla="*/ 156 w 402"/>
                <a:gd name="T37" fmla="*/ 123 h 463"/>
                <a:gd name="T38" fmla="*/ 173 w 402"/>
                <a:gd name="T39" fmla="*/ 139 h 463"/>
                <a:gd name="T40" fmla="*/ 166 w 402"/>
                <a:gd name="T41" fmla="*/ 168 h 463"/>
                <a:gd name="T42" fmla="*/ 149 w 402"/>
                <a:gd name="T43" fmla="*/ 196 h 463"/>
                <a:gd name="T44" fmla="*/ 152 w 402"/>
                <a:gd name="T45" fmla="*/ 210 h 463"/>
                <a:gd name="T46" fmla="*/ 178 w 402"/>
                <a:gd name="T47" fmla="*/ 224 h 463"/>
                <a:gd name="T48" fmla="*/ 178 w 402"/>
                <a:gd name="T49" fmla="*/ 258 h 463"/>
                <a:gd name="T50" fmla="*/ 178 w 402"/>
                <a:gd name="T51" fmla="*/ 274 h 463"/>
                <a:gd name="T52" fmla="*/ 175 w 402"/>
                <a:gd name="T53" fmla="*/ 293 h 463"/>
                <a:gd name="T54" fmla="*/ 166 w 402"/>
                <a:gd name="T55" fmla="*/ 310 h 463"/>
                <a:gd name="T56" fmla="*/ 159 w 402"/>
                <a:gd name="T57" fmla="*/ 329 h 463"/>
                <a:gd name="T58" fmla="*/ 147 w 402"/>
                <a:gd name="T59" fmla="*/ 324 h 463"/>
                <a:gd name="T60" fmla="*/ 137 w 402"/>
                <a:gd name="T61" fmla="*/ 312 h 463"/>
                <a:gd name="T62" fmla="*/ 123 w 402"/>
                <a:gd name="T63" fmla="*/ 326 h 463"/>
                <a:gd name="T64" fmla="*/ 99 w 402"/>
                <a:gd name="T65" fmla="*/ 321 h 463"/>
                <a:gd name="T66" fmla="*/ 95 w 402"/>
                <a:gd name="T67" fmla="*/ 310 h 463"/>
                <a:gd name="T68" fmla="*/ 81 w 402"/>
                <a:gd name="T69" fmla="*/ 293 h 463"/>
                <a:gd name="T70" fmla="*/ 71 w 402"/>
                <a:gd name="T71" fmla="*/ 312 h 463"/>
                <a:gd name="T72" fmla="*/ 28 w 402"/>
                <a:gd name="T73" fmla="*/ 321 h 463"/>
                <a:gd name="T74" fmla="*/ 21 w 402"/>
                <a:gd name="T75" fmla="*/ 350 h 463"/>
                <a:gd name="T76" fmla="*/ 36 w 402"/>
                <a:gd name="T77" fmla="*/ 369 h 463"/>
                <a:gd name="T78" fmla="*/ 33 w 402"/>
                <a:gd name="T79" fmla="*/ 392 h 463"/>
                <a:gd name="T80" fmla="*/ 7 w 402"/>
                <a:gd name="T81" fmla="*/ 411 h 463"/>
                <a:gd name="T82" fmla="*/ 38 w 402"/>
                <a:gd name="T83" fmla="*/ 449 h 463"/>
                <a:gd name="T84" fmla="*/ 59 w 402"/>
                <a:gd name="T85" fmla="*/ 452 h 463"/>
                <a:gd name="T86" fmla="*/ 85 w 402"/>
                <a:gd name="T87" fmla="*/ 433 h 463"/>
                <a:gd name="T88" fmla="*/ 107 w 402"/>
                <a:gd name="T89" fmla="*/ 442 h 463"/>
                <a:gd name="T90" fmla="*/ 128 w 402"/>
                <a:gd name="T91" fmla="*/ 449 h 463"/>
                <a:gd name="T92" fmla="*/ 137 w 402"/>
                <a:gd name="T93" fmla="*/ 433 h 463"/>
                <a:gd name="T94" fmla="*/ 166 w 402"/>
                <a:gd name="T95" fmla="*/ 428 h 463"/>
                <a:gd name="T96" fmla="*/ 175 w 402"/>
                <a:gd name="T97" fmla="*/ 437 h 463"/>
                <a:gd name="T98" fmla="*/ 178 w 402"/>
                <a:gd name="T99" fmla="*/ 456 h 463"/>
                <a:gd name="T100" fmla="*/ 204 w 402"/>
                <a:gd name="T101" fmla="*/ 445 h 463"/>
                <a:gd name="T102" fmla="*/ 237 w 402"/>
                <a:gd name="T103" fmla="*/ 411 h 463"/>
                <a:gd name="T104" fmla="*/ 272 w 402"/>
                <a:gd name="T105" fmla="*/ 374 h 463"/>
                <a:gd name="T106" fmla="*/ 270 w 402"/>
                <a:gd name="T107" fmla="*/ 321 h 463"/>
                <a:gd name="T108" fmla="*/ 289 w 402"/>
                <a:gd name="T109" fmla="*/ 295 h 463"/>
                <a:gd name="T110" fmla="*/ 310 w 402"/>
                <a:gd name="T111" fmla="*/ 260 h 463"/>
                <a:gd name="T112" fmla="*/ 346 w 402"/>
                <a:gd name="T113" fmla="*/ 234 h 463"/>
                <a:gd name="T114" fmla="*/ 364 w 402"/>
                <a:gd name="T115" fmla="*/ 170 h 463"/>
                <a:gd name="T116" fmla="*/ 372 w 402"/>
                <a:gd name="T117" fmla="*/ 113 h 463"/>
                <a:gd name="T118" fmla="*/ 379 w 402"/>
                <a:gd name="T119" fmla="*/ 63 h 463"/>
                <a:gd name="T120" fmla="*/ 400 w 402"/>
                <a:gd name="T121" fmla="*/ 2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463">
                  <a:moveTo>
                    <a:pt x="402" y="14"/>
                  </a:moveTo>
                  <a:lnTo>
                    <a:pt x="400" y="11"/>
                  </a:lnTo>
                  <a:lnTo>
                    <a:pt x="398" y="11"/>
                  </a:lnTo>
                  <a:lnTo>
                    <a:pt x="398" y="11"/>
                  </a:lnTo>
                  <a:lnTo>
                    <a:pt x="398" y="9"/>
                  </a:lnTo>
                  <a:lnTo>
                    <a:pt x="395" y="7"/>
                  </a:lnTo>
                  <a:lnTo>
                    <a:pt x="393" y="4"/>
                  </a:lnTo>
                  <a:lnTo>
                    <a:pt x="393" y="4"/>
                  </a:lnTo>
                  <a:lnTo>
                    <a:pt x="393" y="4"/>
                  </a:lnTo>
                  <a:lnTo>
                    <a:pt x="391" y="4"/>
                  </a:lnTo>
                  <a:lnTo>
                    <a:pt x="391" y="4"/>
                  </a:lnTo>
                  <a:lnTo>
                    <a:pt x="391" y="4"/>
                  </a:lnTo>
                  <a:lnTo>
                    <a:pt x="388" y="4"/>
                  </a:lnTo>
                  <a:lnTo>
                    <a:pt x="388" y="4"/>
                  </a:lnTo>
                  <a:lnTo>
                    <a:pt x="388" y="7"/>
                  </a:lnTo>
                  <a:lnTo>
                    <a:pt x="388" y="7"/>
                  </a:lnTo>
                  <a:lnTo>
                    <a:pt x="388" y="7"/>
                  </a:lnTo>
                  <a:lnTo>
                    <a:pt x="388" y="7"/>
                  </a:lnTo>
                  <a:lnTo>
                    <a:pt x="386" y="7"/>
                  </a:lnTo>
                  <a:lnTo>
                    <a:pt x="386" y="7"/>
                  </a:lnTo>
                  <a:lnTo>
                    <a:pt x="381" y="7"/>
                  </a:lnTo>
                  <a:lnTo>
                    <a:pt x="381" y="7"/>
                  </a:lnTo>
                  <a:lnTo>
                    <a:pt x="381" y="7"/>
                  </a:lnTo>
                  <a:lnTo>
                    <a:pt x="381" y="7"/>
                  </a:lnTo>
                  <a:lnTo>
                    <a:pt x="381" y="7"/>
                  </a:lnTo>
                  <a:lnTo>
                    <a:pt x="381" y="9"/>
                  </a:lnTo>
                  <a:lnTo>
                    <a:pt x="379" y="9"/>
                  </a:lnTo>
                  <a:lnTo>
                    <a:pt x="379" y="9"/>
                  </a:lnTo>
                  <a:lnTo>
                    <a:pt x="379" y="11"/>
                  </a:lnTo>
                  <a:lnTo>
                    <a:pt x="376" y="11"/>
                  </a:lnTo>
                  <a:lnTo>
                    <a:pt x="376" y="11"/>
                  </a:lnTo>
                  <a:lnTo>
                    <a:pt x="376" y="11"/>
                  </a:lnTo>
                  <a:lnTo>
                    <a:pt x="374" y="9"/>
                  </a:lnTo>
                  <a:lnTo>
                    <a:pt x="374" y="7"/>
                  </a:lnTo>
                  <a:lnTo>
                    <a:pt x="372" y="7"/>
                  </a:lnTo>
                  <a:lnTo>
                    <a:pt x="369" y="7"/>
                  </a:lnTo>
                  <a:lnTo>
                    <a:pt x="369" y="7"/>
                  </a:lnTo>
                  <a:lnTo>
                    <a:pt x="367" y="9"/>
                  </a:lnTo>
                  <a:lnTo>
                    <a:pt x="367" y="9"/>
                  </a:lnTo>
                  <a:lnTo>
                    <a:pt x="364" y="9"/>
                  </a:lnTo>
                  <a:lnTo>
                    <a:pt x="364" y="7"/>
                  </a:lnTo>
                  <a:lnTo>
                    <a:pt x="362" y="7"/>
                  </a:lnTo>
                  <a:lnTo>
                    <a:pt x="362" y="7"/>
                  </a:lnTo>
                  <a:lnTo>
                    <a:pt x="360" y="9"/>
                  </a:lnTo>
                  <a:lnTo>
                    <a:pt x="360" y="9"/>
                  </a:lnTo>
                  <a:lnTo>
                    <a:pt x="360" y="9"/>
                  </a:lnTo>
                  <a:lnTo>
                    <a:pt x="360" y="7"/>
                  </a:lnTo>
                  <a:lnTo>
                    <a:pt x="357" y="7"/>
                  </a:lnTo>
                  <a:lnTo>
                    <a:pt x="357" y="4"/>
                  </a:lnTo>
                  <a:lnTo>
                    <a:pt x="357" y="4"/>
                  </a:lnTo>
                  <a:lnTo>
                    <a:pt x="357" y="4"/>
                  </a:lnTo>
                  <a:lnTo>
                    <a:pt x="355" y="4"/>
                  </a:lnTo>
                  <a:lnTo>
                    <a:pt x="355" y="4"/>
                  </a:lnTo>
                  <a:lnTo>
                    <a:pt x="355" y="4"/>
                  </a:lnTo>
                  <a:lnTo>
                    <a:pt x="355" y="4"/>
                  </a:lnTo>
                  <a:lnTo>
                    <a:pt x="353" y="4"/>
                  </a:lnTo>
                  <a:lnTo>
                    <a:pt x="353" y="4"/>
                  </a:lnTo>
                  <a:lnTo>
                    <a:pt x="353" y="4"/>
                  </a:lnTo>
                  <a:lnTo>
                    <a:pt x="353" y="4"/>
                  </a:lnTo>
                  <a:lnTo>
                    <a:pt x="353" y="4"/>
                  </a:lnTo>
                  <a:lnTo>
                    <a:pt x="348" y="4"/>
                  </a:lnTo>
                  <a:lnTo>
                    <a:pt x="346" y="4"/>
                  </a:lnTo>
                  <a:lnTo>
                    <a:pt x="343" y="2"/>
                  </a:lnTo>
                  <a:lnTo>
                    <a:pt x="341" y="2"/>
                  </a:lnTo>
                  <a:lnTo>
                    <a:pt x="341" y="0"/>
                  </a:lnTo>
                  <a:lnTo>
                    <a:pt x="341" y="0"/>
                  </a:lnTo>
                  <a:lnTo>
                    <a:pt x="341" y="0"/>
                  </a:lnTo>
                  <a:lnTo>
                    <a:pt x="341" y="0"/>
                  </a:lnTo>
                  <a:lnTo>
                    <a:pt x="341" y="0"/>
                  </a:lnTo>
                  <a:lnTo>
                    <a:pt x="338" y="0"/>
                  </a:lnTo>
                  <a:lnTo>
                    <a:pt x="338" y="0"/>
                  </a:lnTo>
                  <a:lnTo>
                    <a:pt x="336" y="0"/>
                  </a:lnTo>
                  <a:lnTo>
                    <a:pt x="336" y="0"/>
                  </a:lnTo>
                  <a:lnTo>
                    <a:pt x="334" y="2"/>
                  </a:lnTo>
                  <a:lnTo>
                    <a:pt x="334" y="2"/>
                  </a:lnTo>
                  <a:lnTo>
                    <a:pt x="331" y="4"/>
                  </a:lnTo>
                  <a:lnTo>
                    <a:pt x="329" y="4"/>
                  </a:lnTo>
                  <a:lnTo>
                    <a:pt x="329" y="4"/>
                  </a:lnTo>
                  <a:lnTo>
                    <a:pt x="327" y="4"/>
                  </a:lnTo>
                  <a:lnTo>
                    <a:pt x="327" y="4"/>
                  </a:lnTo>
                  <a:lnTo>
                    <a:pt x="327" y="4"/>
                  </a:lnTo>
                  <a:lnTo>
                    <a:pt x="327" y="4"/>
                  </a:lnTo>
                  <a:lnTo>
                    <a:pt x="324" y="7"/>
                  </a:lnTo>
                  <a:lnTo>
                    <a:pt x="324" y="7"/>
                  </a:lnTo>
                  <a:lnTo>
                    <a:pt x="324" y="7"/>
                  </a:lnTo>
                  <a:lnTo>
                    <a:pt x="322" y="7"/>
                  </a:lnTo>
                  <a:lnTo>
                    <a:pt x="322" y="7"/>
                  </a:lnTo>
                  <a:lnTo>
                    <a:pt x="320" y="7"/>
                  </a:lnTo>
                  <a:lnTo>
                    <a:pt x="320" y="7"/>
                  </a:lnTo>
                  <a:lnTo>
                    <a:pt x="317" y="7"/>
                  </a:lnTo>
                  <a:lnTo>
                    <a:pt x="317" y="7"/>
                  </a:lnTo>
                  <a:lnTo>
                    <a:pt x="315" y="7"/>
                  </a:lnTo>
                  <a:lnTo>
                    <a:pt x="315" y="7"/>
                  </a:lnTo>
                  <a:lnTo>
                    <a:pt x="315" y="9"/>
                  </a:lnTo>
                  <a:lnTo>
                    <a:pt x="315" y="9"/>
                  </a:lnTo>
                  <a:lnTo>
                    <a:pt x="315" y="9"/>
                  </a:lnTo>
                  <a:lnTo>
                    <a:pt x="312" y="9"/>
                  </a:lnTo>
                  <a:lnTo>
                    <a:pt x="312" y="9"/>
                  </a:lnTo>
                  <a:lnTo>
                    <a:pt x="312" y="9"/>
                  </a:lnTo>
                  <a:lnTo>
                    <a:pt x="312" y="9"/>
                  </a:lnTo>
                  <a:lnTo>
                    <a:pt x="312" y="9"/>
                  </a:lnTo>
                  <a:lnTo>
                    <a:pt x="310" y="7"/>
                  </a:lnTo>
                  <a:lnTo>
                    <a:pt x="310" y="7"/>
                  </a:lnTo>
                  <a:lnTo>
                    <a:pt x="308" y="7"/>
                  </a:lnTo>
                  <a:lnTo>
                    <a:pt x="308" y="7"/>
                  </a:lnTo>
                  <a:lnTo>
                    <a:pt x="308" y="7"/>
                  </a:lnTo>
                  <a:lnTo>
                    <a:pt x="308" y="7"/>
                  </a:lnTo>
                  <a:lnTo>
                    <a:pt x="305" y="7"/>
                  </a:lnTo>
                  <a:lnTo>
                    <a:pt x="305" y="7"/>
                  </a:lnTo>
                  <a:lnTo>
                    <a:pt x="305" y="9"/>
                  </a:lnTo>
                  <a:lnTo>
                    <a:pt x="305" y="9"/>
                  </a:lnTo>
                  <a:lnTo>
                    <a:pt x="305" y="9"/>
                  </a:lnTo>
                  <a:lnTo>
                    <a:pt x="303" y="9"/>
                  </a:lnTo>
                  <a:lnTo>
                    <a:pt x="301" y="9"/>
                  </a:lnTo>
                  <a:lnTo>
                    <a:pt x="298" y="9"/>
                  </a:lnTo>
                  <a:lnTo>
                    <a:pt x="298" y="9"/>
                  </a:lnTo>
                  <a:lnTo>
                    <a:pt x="294" y="9"/>
                  </a:lnTo>
                  <a:lnTo>
                    <a:pt x="294" y="11"/>
                  </a:lnTo>
                  <a:lnTo>
                    <a:pt x="291" y="11"/>
                  </a:lnTo>
                  <a:lnTo>
                    <a:pt x="291" y="14"/>
                  </a:lnTo>
                  <a:lnTo>
                    <a:pt x="289" y="19"/>
                  </a:lnTo>
                  <a:lnTo>
                    <a:pt x="289" y="23"/>
                  </a:lnTo>
                  <a:lnTo>
                    <a:pt x="289" y="23"/>
                  </a:lnTo>
                  <a:lnTo>
                    <a:pt x="289" y="26"/>
                  </a:lnTo>
                  <a:lnTo>
                    <a:pt x="286" y="28"/>
                  </a:lnTo>
                  <a:lnTo>
                    <a:pt x="286" y="28"/>
                  </a:lnTo>
                  <a:lnTo>
                    <a:pt x="286" y="30"/>
                  </a:lnTo>
                  <a:lnTo>
                    <a:pt x="286" y="30"/>
                  </a:lnTo>
                  <a:lnTo>
                    <a:pt x="286" y="33"/>
                  </a:lnTo>
                  <a:lnTo>
                    <a:pt x="286" y="33"/>
                  </a:lnTo>
                  <a:lnTo>
                    <a:pt x="286" y="35"/>
                  </a:lnTo>
                  <a:lnTo>
                    <a:pt x="284" y="40"/>
                  </a:lnTo>
                  <a:lnTo>
                    <a:pt x="284" y="42"/>
                  </a:lnTo>
                  <a:lnTo>
                    <a:pt x="284" y="42"/>
                  </a:lnTo>
                  <a:lnTo>
                    <a:pt x="286" y="45"/>
                  </a:lnTo>
                  <a:lnTo>
                    <a:pt x="286" y="45"/>
                  </a:lnTo>
                  <a:lnTo>
                    <a:pt x="286" y="45"/>
                  </a:lnTo>
                  <a:lnTo>
                    <a:pt x="284" y="49"/>
                  </a:lnTo>
                  <a:lnTo>
                    <a:pt x="284" y="52"/>
                  </a:lnTo>
                  <a:lnTo>
                    <a:pt x="282" y="54"/>
                  </a:lnTo>
                  <a:lnTo>
                    <a:pt x="279" y="59"/>
                  </a:lnTo>
                  <a:lnTo>
                    <a:pt x="277" y="63"/>
                  </a:lnTo>
                  <a:lnTo>
                    <a:pt x="277" y="66"/>
                  </a:lnTo>
                  <a:lnTo>
                    <a:pt x="275" y="73"/>
                  </a:lnTo>
                  <a:lnTo>
                    <a:pt x="270" y="78"/>
                  </a:lnTo>
                  <a:lnTo>
                    <a:pt x="272" y="78"/>
                  </a:lnTo>
                  <a:lnTo>
                    <a:pt x="272" y="78"/>
                  </a:lnTo>
                  <a:lnTo>
                    <a:pt x="272" y="80"/>
                  </a:lnTo>
                  <a:lnTo>
                    <a:pt x="270" y="80"/>
                  </a:lnTo>
                  <a:lnTo>
                    <a:pt x="267" y="80"/>
                  </a:lnTo>
                  <a:lnTo>
                    <a:pt x="267" y="80"/>
                  </a:lnTo>
                  <a:lnTo>
                    <a:pt x="265" y="80"/>
                  </a:lnTo>
                  <a:lnTo>
                    <a:pt x="265" y="80"/>
                  </a:lnTo>
                  <a:lnTo>
                    <a:pt x="265" y="82"/>
                  </a:lnTo>
                  <a:lnTo>
                    <a:pt x="265" y="82"/>
                  </a:lnTo>
                  <a:lnTo>
                    <a:pt x="265" y="82"/>
                  </a:lnTo>
                  <a:lnTo>
                    <a:pt x="265" y="85"/>
                  </a:lnTo>
                  <a:lnTo>
                    <a:pt x="265" y="85"/>
                  </a:lnTo>
                  <a:lnTo>
                    <a:pt x="265" y="85"/>
                  </a:lnTo>
                  <a:lnTo>
                    <a:pt x="265" y="85"/>
                  </a:lnTo>
                  <a:lnTo>
                    <a:pt x="265" y="85"/>
                  </a:lnTo>
                  <a:lnTo>
                    <a:pt x="265" y="85"/>
                  </a:lnTo>
                  <a:lnTo>
                    <a:pt x="265" y="85"/>
                  </a:lnTo>
                  <a:lnTo>
                    <a:pt x="265" y="85"/>
                  </a:lnTo>
                  <a:lnTo>
                    <a:pt x="265" y="87"/>
                  </a:lnTo>
                  <a:lnTo>
                    <a:pt x="265" y="87"/>
                  </a:lnTo>
                  <a:lnTo>
                    <a:pt x="265" y="87"/>
                  </a:lnTo>
                  <a:lnTo>
                    <a:pt x="265" y="87"/>
                  </a:lnTo>
                  <a:lnTo>
                    <a:pt x="265" y="87"/>
                  </a:lnTo>
                  <a:lnTo>
                    <a:pt x="265" y="87"/>
                  </a:lnTo>
                  <a:lnTo>
                    <a:pt x="265" y="90"/>
                  </a:lnTo>
                  <a:lnTo>
                    <a:pt x="263" y="90"/>
                  </a:lnTo>
                  <a:lnTo>
                    <a:pt x="265" y="92"/>
                  </a:lnTo>
                  <a:lnTo>
                    <a:pt x="265" y="92"/>
                  </a:lnTo>
                  <a:lnTo>
                    <a:pt x="265" y="92"/>
                  </a:lnTo>
                  <a:lnTo>
                    <a:pt x="265" y="92"/>
                  </a:lnTo>
                  <a:lnTo>
                    <a:pt x="265" y="94"/>
                  </a:lnTo>
                  <a:lnTo>
                    <a:pt x="267" y="99"/>
                  </a:lnTo>
                  <a:lnTo>
                    <a:pt x="270" y="104"/>
                  </a:lnTo>
                  <a:lnTo>
                    <a:pt x="270" y="106"/>
                  </a:lnTo>
                  <a:lnTo>
                    <a:pt x="267" y="106"/>
                  </a:lnTo>
                  <a:lnTo>
                    <a:pt x="267" y="106"/>
                  </a:lnTo>
                  <a:lnTo>
                    <a:pt x="267" y="106"/>
                  </a:lnTo>
                  <a:lnTo>
                    <a:pt x="265" y="108"/>
                  </a:lnTo>
                  <a:lnTo>
                    <a:pt x="263" y="106"/>
                  </a:lnTo>
                  <a:lnTo>
                    <a:pt x="263" y="106"/>
                  </a:lnTo>
                  <a:lnTo>
                    <a:pt x="263" y="104"/>
                  </a:lnTo>
                  <a:lnTo>
                    <a:pt x="263" y="104"/>
                  </a:lnTo>
                  <a:lnTo>
                    <a:pt x="263" y="104"/>
                  </a:lnTo>
                  <a:lnTo>
                    <a:pt x="263" y="104"/>
                  </a:lnTo>
                  <a:lnTo>
                    <a:pt x="260" y="101"/>
                  </a:lnTo>
                  <a:lnTo>
                    <a:pt x="260" y="101"/>
                  </a:lnTo>
                  <a:lnTo>
                    <a:pt x="260" y="101"/>
                  </a:lnTo>
                  <a:lnTo>
                    <a:pt x="260" y="101"/>
                  </a:lnTo>
                  <a:lnTo>
                    <a:pt x="258" y="101"/>
                  </a:lnTo>
                  <a:lnTo>
                    <a:pt x="258" y="101"/>
                  </a:lnTo>
                  <a:lnTo>
                    <a:pt x="256" y="101"/>
                  </a:lnTo>
                  <a:lnTo>
                    <a:pt x="256" y="101"/>
                  </a:lnTo>
                  <a:lnTo>
                    <a:pt x="256" y="101"/>
                  </a:lnTo>
                  <a:lnTo>
                    <a:pt x="256" y="101"/>
                  </a:lnTo>
                  <a:lnTo>
                    <a:pt x="256" y="101"/>
                  </a:lnTo>
                  <a:lnTo>
                    <a:pt x="253" y="101"/>
                  </a:lnTo>
                  <a:lnTo>
                    <a:pt x="253" y="99"/>
                  </a:lnTo>
                  <a:lnTo>
                    <a:pt x="253" y="99"/>
                  </a:lnTo>
                  <a:lnTo>
                    <a:pt x="253" y="99"/>
                  </a:lnTo>
                  <a:lnTo>
                    <a:pt x="251" y="99"/>
                  </a:lnTo>
                  <a:lnTo>
                    <a:pt x="251" y="99"/>
                  </a:lnTo>
                  <a:lnTo>
                    <a:pt x="251" y="97"/>
                  </a:lnTo>
                  <a:lnTo>
                    <a:pt x="249" y="94"/>
                  </a:lnTo>
                  <a:lnTo>
                    <a:pt x="249" y="94"/>
                  </a:lnTo>
                  <a:lnTo>
                    <a:pt x="246" y="94"/>
                  </a:lnTo>
                  <a:lnTo>
                    <a:pt x="246" y="94"/>
                  </a:lnTo>
                  <a:lnTo>
                    <a:pt x="246" y="94"/>
                  </a:lnTo>
                  <a:lnTo>
                    <a:pt x="244" y="94"/>
                  </a:lnTo>
                  <a:lnTo>
                    <a:pt x="239" y="94"/>
                  </a:lnTo>
                  <a:lnTo>
                    <a:pt x="234" y="92"/>
                  </a:lnTo>
                  <a:lnTo>
                    <a:pt x="232" y="92"/>
                  </a:lnTo>
                  <a:lnTo>
                    <a:pt x="230" y="92"/>
                  </a:lnTo>
                  <a:lnTo>
                    <a:pt x="227" y="94"/>
                  </a:lnTo>
                  <a:lnTo>
                    <a:pt x="227" y="94"/>
                  </a:lnTo>
                  <a:lnTo>
                    <a:pt x="225" y="94"/>
                  </a:lnTo>
                  <a:lnTo>
                    <a:pt x="225" y="94"/>
                  </a:lnTo>
                  <a:lnTo>
                    <a:pt x="225" y="94"/>
                  </a:lnTo>
                  <a:lnTo>
                    <a:pt x="225" y="94"/>
                  </a:lnTo>
                  <a:lnTo>
                    <a:pt x="223" y="94"/>
                  </a:lnTo>
                  <a:lnTo>
                    <a:pt x="223" y="94"/>
                  </a:lnTo>
                  <a:lnTo>
                    <a:pt x="223" y="92"/>
                  </a:lnTo>
                  <a:lnTo>
                    <a:pt x="223" y="92"/>
                  </a:lnTo>
                  <a:lnTo>
                    <a:pt x="223" y="92"/>
                  </a:lnTo>
                  <a:lnTo>
                    <a:pt x="223" y="92"/>
                  </a:lnTo>
                  <a:lnTo>
                    <a:pt x="223" y="92"/>
                  </a:lnTo>
                  <a:lnTo>
                    <a:pt x="223" y="92"/>
                  </a:lnTo>
                  <a:lnTo>
                    <a:pt x="220" y="90"/>
                  </a:lnTo>
                  <a:lnTo>
                    <a:pt x="220" y="90"/>
                  </a:lnTo>
                  <a:lnTo>
                    <a:pt x="220" y="90"/>
                  </a:lnTo>
                  <a:lnTo>
                    <a:pt x="220" y="90"/>
                  </a:lnTo>
                  <a:lnTo>
                    <a:pt x="220" y="90"/>
                  </a:lnTo>
                  <a:lnTo>
                    <a:pt x="218" y="87"/>
                  </a:lnTo>
                  <a:lnTo>
                    <a:pt x="218" y="90"/>
                  </a:lnTo>
                  <a:lnTo>
                    <a:pt x="218" y="90"/>
                  </a:lnTo>
                  <a:lnTo>
                    <a:pt x="215" y="87"/>
                  </a:lnTo>
                  <a:lnTo>
                    <a:pt x="215" y="90"/>
                  </a:lnTo>
                  <a:lnTo>
                    <a:pt x="213" y="90"/>
                  </a:lnTo>
                  <a:lnTo>
                    <a:pt x="213" y="90"/>
                  </a:lnTo>
                  <a:lnTo>
                    <a:pt x="213" y="90"/>
                  </a:lnTo>
                  <a:lnTo>
                    <a:pt x="213" y="92"/>
                  </a:lnTo>
                  <a:lnTo>
                    <a:pt x="211" y="92"/>
                  </a:lnTo>
                  <a:lnTo>
                    <a:pt x="211" y="90"/>
                  </a:lnTo>
                  <a:lnTo>
                    <a:pt x="208" y="90"/>
                  </a:lnTo>
                  <a:lnTo>
                    <a:pt x="208" y="90"/>
                  </a:lnTo>
                  <a:lnTo>
                    <a:pt x="206" y="90"/>
                  </a:lnTo>
                  <a:lnTo>
                    <a:pt x="206" y="90"/>
                  </a:lnTo>
                  <a:lnTo>
                    <a:pt x="206" y="90"/>
                  </a:lnTo>
                  <a:lnTo>
                    <a:pt x="204" y="90"/>
                  </a:lnTo>
                  <a:lnTo>
                    <a:pt x="204" y="90"/>
                  </a:lnTo>
                  <a:lnTo>
                    <a:pt x="201" y="90"/>
                  </a:lnTo>
                  <a:lnTo>
                    <a:pt x="201" y="90"/>
                  </a:lnTo>
                  <a:lnTo>
                    <a:pt x="201" y="87"/>
                  </a:lnTo>
                  <a:lnTo>
                    <a:pt x="201" y="87"/>
                  </a:lnTo>
                  <a:lnTo>
                    <a:pt x="201" y="85"/>
                  </a:lnTo>
                  <a:lnTo>
                    <a:pt x="201" y="85"/>
                  </a:lnTo>
                  <a:lnTo>
                    <a:pt x="199" y="85"/>
                  </a:lnTo>
                  <a:lnTo>
                    <a:pt x="199" y="85"/>
                  </a:lnTo>
                  <a:lnTo>
                    <a:pt x="199" y="85"/>
                  </a:lnTo>
                  <a:lnTo>
                    <a:pt x="199" y="85"/>
                  </a:lnTo>
                  <a:lnTo>
                    <a:pt x="199" y="87"/>
                  </a:lnTo>
                  <a:lnTo>
                    <a:pt x="199" y="87"/>
                  </a:lnTo>
                  <a:lnTo>
                    <a:pt x="194" y="87"/>
                  </a:lnTo>
                  <a:lnTo>
                    <a:pt x="194" y="87"/>
                  </a:lnTo>
                  <a:lnTo>
                    <a:pt x="194" y="85"/>
                  </a:lnTo>
                  <a:lnTo>
                    <a:pt x="194" y="85"/>
                  </a:lnTo>
                  <a:lnTo>
                    <a:pt x="194" y="85"/>
                  </a:lnTo>
                  <a:lnTo>
                    <a:pt x="194" y="85"/>
                  </a:lnTo>
                  <a:lnTo>
                    <a:pt x="192" y="85"/>
                  </a:lnTo>
                  <a:lnTo>
                    <a:pt x="192" y="85"/>
                  </a:lnTo>
                  <a:lnTo>
                    <a:pt x="192" y="85"/>
                  </a:lnTo>
                  <a:lnTo>
                    <a:pt x="194" y="85"/>
                  </a:lnTo>
                  <a:lnTo>
                    <a:pt x="192" y="82"/>
                  </a:lnTo>
                  <a:lnTo>
                    <a:pt x="192" y="85"/>
                  </a:lnTo>
                  <a:lnTo>
                    <a:pt x="192" y="85"/>
                  </a:lnTo>
                  <a:lnTo>
                    <a:pt x="192" y="85"/>
                  </a:lnTo>
                  <a:lnTo>
                    <a:pt x="189" y="82"/>
                  </a:lnTo>
                  <a:lnTo>
                    <a:pt x="189" y="82"/>
                  </a:lnTo>
                  <a:lnTo>
                    <a:pt x="187" y="82"/>
                  </a:lnTo>
                  <a:lnTo>
                    <a:pt x="187" y="82"/>
                  </a:lnTo>
                  <a:lnTo>
                    <a:pt x="187" y="82"/>
                  </a:lnTo>
                  <a:lnTo>
                    <a:pt x="187" y="82"/>
                  </a:lnTo>
                  <a:lnTo>
                    <a:pt x="185" y="80"/>
                  </a:lnTo>
                  <a:lnTo>
                    <a:pt x="185" y="80"/>
                  </a:lnTo>
                  <a:lnTo>
                    <a:pt x="182" y="80"/>
                  </a:lnTo>
                  <a:lnTo>
                    <a:pt x="182" y="80"/>
                  </a:lnTo>
                  <a:lnTo>
                    <a:pt x="182" y="80"/>
                  </a:lnTo>
                  <a:lnTo>
                    <a:pt x="182" y="80"/>
                  </a:lnTo>
                  <a:lnTo>
                    <a:pt x="182" y="82"/>
                  </a:lnTo>
                  <a:lnTo>
                    <a:pt x="182" y="82"/>
                  </a:lnTo>
                  <a:lnTo>
                    <a:pt x="178" y="82"/>
                  </a:lnTo>
                  <a:lnTo>
                    <a:pt x="178" y="82"/>
                  </a:lnTo>
                  <a:lnTo>
                    <a:pt x="178" y="82"/>
                  </a:lnTo>
                  <a:lnTo>
                    <a:pt x="175" y="82"/>
                  </a:lnTo>
                  <a:lnTo>
                    <a:pt x="175" y="82"/>
                  </a:lnTo>
                  <a:lnTo>
                    <a:pt x="175" y="82"/>
                  </a:lnTo>
                  <a:lnTo>
                    <a:pt x="170" y="80"/>
                  </a:lnTo>
                  <a:lnTo>
                    <a:pt x="168" y="82"/>
                  </a:lnTo>
                  <a:lnTo>
                    <a:pt x="168" y="82"/>
                  </a:lnTo>
                  <a:lnTo>
                    <a:pt x="161" y="82"/>
                  </a:lnTo>
                  <a:lnTo>
                    <a:pt x="154" y="82"/>
                  </a:lnTo>
                  <a:lnTo>
                    <a:pt x="144" y="82"/>
                  </a:lnTo>
                  <a:lnTo>
                    <a:pt x="135" y="82"/>
                  </a:lnTo>
                  <a:lnTo>
                    <a:pt x="133" y="82"/>
                  </a:lnTo>
                  <a:lnTo>
                    <a:pt x="126" y="82"/>
                  </a:lnTo>
                  <a:lnTo>
                    <a:pt x="116" y="82"/>
                  </a:lnTo>
                  <a:lnTo>
                    <a:pt x="116" y="85"/>
                  </a:lnTo>
                  <a:lnTo>
                    <a:pt x="116" y="87"/>
                  </a:lnTo>
                  <a:lnTo>
                    <a:pt x="116" y="87"/>
                  </a:lnTo>
                  <a:lnTo>
                    <a:pt x="114" y="90"/>
                  </a:lnTo>
                  <a:lnTo>
                    <a:pt x="114" y="90"/>
                  </a:lnTo>
                  <a:lnTo>
                    <a:pt x="111" y="90"/>
                  </a:lnTo>
                  <a:lnTo>
                    <a:pt x="111" y="90"/>
                  </a:lnTo>
                  <a:lnTo>
                    <a:pt x="111" y="90"/>
                  </a:lnTo>
                  <a:lnTo>
                    <a:pt x="111" y="92"/>
                  </a:lnTo>
                  <a:lnTo>
                    <a:pt x="111" y="92"/>
                  </a:lnTo>
                  <a:lnTo>
                    <a:pt x="111" y="92"/>
                  </a:lnTo>
                  <a:lnTo>
                    <a:pt x="111" y="92"/>
                  </a:lnTo>
                  <a:lnTo>
                    <a:pt x="111" y="94"/>
                  </a:lnTo>
                  <a:lnTo>
                    <a:pt x="111" y="94"/>
                  </a:lnTo>
                  <a:lnTo>
                    <a:pt x="109" y="94"/>
                  </a:lnTo>
                  <a:lnTo>
                    <a:pt x="109" y="94"/>
                  </a:lnTo>
                  <a:lnTo>
                    <a:pt x="109" y="94"/>
                  </a:lnTo>
                  <a:lnTo>
                    <a:pt x="109" y="97"/>
                  </a:lnTo>
                  <a:lnTo>
                    <a:pt x="109" y="97"/>
                  </a:lnTo>
                  <a:lnTo>
                    <a:pt x="109" y="97"/>
                  </a:lnTo>
                  <a:lnTo>
                    <a:pt x="109" y="99"/>
                  </a:lnTo>
                  <a:lnTo>
                    <a:pt x="111" y="99"/>
                  </a:lnTo>
                  <a:lnTo>
                    <a:pt x="111" y="99"/>
                  </a:lnTo>
                  <a:lnTo>
                    <a:pt x="109" y="101"/>
                  </a:lnTo>
                  <a:lnTo>
                    <a:pt x="109" y="101"/>
                  </a:lnTo>
                  <a:lnTo>
                    <a:pt x="109" y="104"/>
                  </a:lnTo>
                  <a:lnTo>
                    <a:pt x="109" y="104"/>
                  </a:lnTo>
                  <a:lnTo>
                    <a:pt x="109" y="104"/>
                  </a:lnTo>
                  <a:lnTo>
                    <a:pt x="109" y="106"/>
                  </a:lnTo>
                  <a:lnTo>
                    <a:pt x="109" y="106"/>
                  </a:lnTo>
                  <a:lnTo>
                    <a:pt x="107" y="106"/>
                  </a:lnTo>
                  <a:lnTo>
                    <a:pt x="109" y="108"/>
                  </a:lnTo>
                  <a:lnTo>
                    <a:pt x="109" y="111"/>
                  </a:lnTo>
                  <a:lnTo>
                    <a:pt x="107" y="111"/>
                  </a:lnTo>
                  <a:lnTo>
                    <a:pt x="109" y="113"/>
                  </a:lnTo>
                  <a:lnTo>
                    <a:pt x="109" y="116"/>
                  </a:lnTo>
                  <a:lnTo>
                    <a:pt x="109" y="116"/>
                  </a:lnTo>
                  <a:lnTo>
                    <a:pt x="109" y="116"/>
                  </a:lnTo>
                  <a:lnTo>
                    <a:pt x="111" y="116"/>
                  </a:lnTo>
                  <a:lnTo>
                    <a:pt x="111" y="116"/>
                  </a:lnTo>
                  <a:lnTo>
                    <a:pt x="109" y="118"/>
                  </a:lnTo>
                  <a:lnTo>
                    <a:pt x="111" y="118"/>
                  </a:lnTo>
                  <a:lnTo>
                    <a:pt x="111" y="120"/>
                  </a:lnTo>
                  <a:lnTo>
                    <a:pt x="114" y="120"/>
                  </a:lnTo>
                  <a:lnTo>
                    <a:pt x="114" y="120"/>
                  </a:lnTo>
                  <a:lnTo>
                    <a:pt x="114" y="123"/>
                  </a:lnTo>
                  <a:lnTo>
                    <a:pt x="114" y="125"/>
                  </a:lnTo>
                  <a:lnTo>
                    <a:pt x="114" y="125"/>
                  </a:lnTo>
                  <a:lnTo>
                    <a:pt x="114" y="125"/>
                  </a:lnTo>
                  <a:lnTo>
                    <a:pt x="114" y="125"/>
                  </a:lnTo>
                  <a:lnTo>
                    <a:pt x="114" y="125"/>
                  </a:lnTo>
                  <a:lnTo>
                    <a:pt x="114" y="125"/>
                  </a:lnTo>
                  <a:lnTo>
                    <a:pt x="114" y="127"/>
                  </a:lnTo>
                  <a:lnTo>
                    <a:pt x="111" y="127"/>
                  </a:lnTo>
                  <a:lnTo>
                    <a:pt x="111" y="127"/>
                  </a:lnTo>
                  <a:lnTo>
                    <a:pt x="109" y="127"/>
                  </a:lnTo>
                  <a:lnTo>
                    <a:pt x="109" y="127"/>
                  </a:lnTo>
                  <a:lnTo>
                    <a:pt x="109" y="130"/>
                  </a:lnTo>
                  <a:lnTo>
                    <a:pt x="109" y="130"/>
                  </a:lnTo>
                  <a:lnTo>
                    <a:pt x="109" y="130"/>
                  </a:lnTo>
                  <a:lnTo>
                    <a:pt x="109" y="130"/>
                  </a:lnTo>
                  <a:lnTo>
                    <a:pt x="109" y="130"/>
                  </a:lnTo>
                  <a:lnTo>
                    <a:pt x="109" y="130"/>
                  </a:lnTo>
                  <a:lnTo>
                    <a:pt x="109" y="132"/>
                  </a:lnTo>
                  <a:lnTo>
                    <a:pt x="109" y="132"/>
                  </a:lnTo>
                  <a:lnTo>
                    <a:pt x="111" y="132"/>
                  </a:lnTo>
                  <a:lnTo>
                    <a:pt x="111" y="132"/>
                  </a:lnTo>
                  <a:lnTo>
                    <a:pt x="114" y="132"/>
                  </a:lnTo>
                  <a:lnTo>
                    <a:pt x="114" y="132"/>
                  </a:lnTo>
                  <a:lnTo>
                    <a:pt x="116" y="130"/>
                  </a:lnTo>
                  <a:lnTo>
                    <a:pt x="116" y="130"/>
                  </a:lnTo>
                  <a:lnTo>
                    <a:pt x="118" y="130"/>
                  </a:lnTo>
                  <a:lnTo>
                    <a:pt x="118" y="130"/>
                  </a:lnTo>
                  <a:lnTo>
                    <a:pt x="118" y="127"/>
                  </a:lnTo>
                  <a:lnTo>
                    <a:pt x="118" y="127"/>
                  </a:lnTo>
                  <a:lnTo>
                    <a:pt x="121" y="127"/>
                  </a:lnTo>
                  <a:lnTo>
                    <a:pt x="121" y="127"/>
                  </a:lnTo>
                  <a:lnTo>
                    <a:pt x="123" y="127"/>
                  </a:lnTo>
                  <a:lnTo>
                    <a:pt x="123" y="127"/>
                  </a:lnTo>
                  <a:lnTo>
                    <a:pt x="126" y="130"/>
                  </a:lnTo>
                  <a:lnTo>
                    <a:pt x="128" y="130"/>
                  </a:lnTo>
                  <a:lnTo>
                    <a:pt x="130" y="127"/>
                  </a:lnTo>
                  <a:lnTo>
                    <a:pt x="130" y="127"/>
                  </a:lnTo>
                  <a:lnTo>
                    <a:pt x="130" y="125"/>
                  </a:lnTo>
                  <a:lnTo>
                    <a:pt x="133" y="125"/>
                  </a:lnTo>
                  <a:lnTo>
                    <a:pt x="133" y="125"/>
                  </a:lnTo>
                  <a:lnTo>
                    <a:pt x="135" y="125"/>
                  </a:lnTo>
                  <a:lnTo>
                    <a:pt x="135" y="125"/>
                  </a:lnTo>
                  <a:lnTo>
                    <a:pt x="135" y="125"/>
                  </a:lnTo>
                  <a:lnTo>
                    <a:pt x="137" y="125"/>
                  </a:lnTo>
                  <a:lnTo>
                    <a:pt x="137" y="125"/>
                  </a:lnTo>
                  <a:lnTo>
                    <a:pt x="137" y="125"/>
                  </a:lnTo>
                  <a:lnTo>
                    <a:pt x="137" y="123"/>
                  </a:lnTo>
                  <a:lnTo>
                    <a:pt x="140" y="123"/>
                  </a:lnTo>
                  <a:lnTo>
                    <a:pt x="140" y="123"/>
                  </a:lnTo>
                  <a:lnTo>
                    <a:pt x="140" y="123"/>
                  </a:lnTo>
                  <a:lnTo>
                    <a:pt x="140" y="123"/>
                  </a:lnTo>
                  <a:lnTo>
                    <a:pt x="140" y="123"/>
                  </a:lnTo>
                  <a:lnTo>
                    <a:pt x="140" y="123"/>
                  </a:lnTo>
                  <a:lnTo>
                    <a:pt x="142" y="123"/>
                  </a:lnTo>
                  <a:lnTo>
                    <a:pt x="142" y="120"/>
                  </a:lnTo>
                  <a:lnTo>
                    <a:pt x="142" y="120"/>
                  </a:lnTo>
                  <a:lnTo>
                    <a:pt x="142" y="120"/>
                  </a:lnTo>
                  <a:lnTo>
                    <a:pt x="152" y="120"/>
                  </a:lnTo>
                  <a:lnTo>
                    <a:pt x="154" y="120"/>
                  </a:lnTo>
                  <a:lnTo>
                    <a:pt x="154" y="123"/>
                  </a:lnTo>
                  <a:lnTo>
                    <a:pt x="156" y="123"/>
                  </a:lnTo>
                  <a:lnTo>
                    <a:pt x="156" y="123"/>
                  </a:lnTo>
                  <a:lnTo>
                    <a:pt x="156" y="123"/>
                  </a:lnTo>
                  <a:lnTo>
                    <a:pt x="159" y="123"/>
                  </a:lnTo>
                  <a:lnTo>
                    <a:pt x="161" y="123"/>
                  </a:lnTo>
                  <a:lnTo>
                    <a:pt x="161" y="123"/>
                  </a:lnTo>
                  <a:lnTo>
                    <a:pt x="163" y="123"/>
                  </a:lnTo>
                  <a:lnTo>
                    <a:pt x="163" y="123"/>
                  </a:lnTo>
                  <a:lnTo>
                    <a:pt x="163" y="123"/>
                  </a:lnTo>
                  <a:lnTo>
                    <a:pt x="166" y="125"/>
                  </a:lnTo>
                  <a:lnTo>
                    <a:pt x="166" y="125"/>
                  </a:lnTo>
                  <a:lnTo>
                    <a:pt x="166" y="125"/>
                  </a:lnTo>
                  <a:lnTo>
                    <a:pt x="166" y="125"/>
                  </a:lnTo>
                  <a:lnTo>
                    <a:pt x="166" y="125"/>
                  </a:lnTo>
                  <a:lnTo>
                    <a:pt x="168" y="125"/>
                  </a:lnTo>
                  <a:lnTo>
                    <a:pt x="168" y="127"/>
                  </a:lnTo>
                  <a:lnTo>
                    <a:pt x="168" y="130"/>
                  </a:lnTo>
                  <a:lnTo>
                    <a:pt x="168" y="132"/>
                  </a:lnTo>
                  <a:lnTo>
                    <a:pt x="168" y="134"/>
                  </a:lnTo>
                  <a:lnTo>
                    <a:pt x="168" y="137"/>
                  </a:lnTo>
                  <a:lnTo>
                    <a:pt x="170" y="137"/>
                  </a:lnTo>
                  <a:lnTo>
                    <a:pt x="173" y="139"/>
                  </a:lnTo>
                  <a:lnTo>
                    <a:pt x="173" y="139"/>
                  </a:lnTo>
                  <a:lnTo>
                    <a:pt x="173" y="142"/>
                  </a:lnTo>
                  <a:lnTo>
                    <a:pt x="175" y="144"/>
                  </a:lnTo>
                  <a:lnTo>
                    <a:pt x="175" y="144"/>
                  </a:lnTo>
                  <a:lnTo>
                    <a:pt x="175" y="146"/>
                  </a:lnTo>
                  <a:lnTo>
                    <a:pt x="178" y="146"/>
                  </a:lnTo>
                  <a:lnTo>
                    <a:pt x="178" y="149"/>
                  </a:lnTo>
                  <a:lnTo>
                    <a:pt x="178" y="149"/>
                  </a:lnTo>
                  <a:lnTo>
                    <a:pt x="178" y="149"/>
                  </a:lnTo>
                  <a:lnTo>
                    <a:pt x="178" y="149"/>
                  </a:lnTo>
                  <a:lnTo>
                    <a:pt x="178" y="149"/>
                  </a:lnTo>
                  <a:lnTo>
                    <a:pt x="178" y="151"/>
                  </a:lnTo>
                  <a:lnTo>
                    <a:pt x="178" y="151"/>
                  </a:lnTo>
                  <a:lnTo>
                    <a:pt x="178" y="153"/>
                  </a:lnTo>
                  <a:lnTo>
                    <a:pt x="175" y="156"/>
                  </a:lnTo>
                  <a:lnTo>
                    <a:pt x="173" y="158"/>
                  </a:lnTo>
                  <a:lnTo>
                    <a:pt x="170" y="161"/>
                  </a:lnTo>
                  <a:lnTo>
                    <a:pt x="170" y="163"/>
                  </a:lnTo>
                  <a:lnTo>
                    <a:pt x="170" y="163"/>
                  </a:lnTo>
                  <a:lnTo>
                    <a:pt x="168" y="168"/>
                  </a:lnTo>
                  <a:lnTo>
                    <a:pt x="168" y="168"/>
                  </a:lnTo>
                  <a:lnTo>
                    <a:pt x="166" y="168"/>
                  </a:lnTo>
                  <a:lnTo>
                    <a:pt x="166" y="168"/>
                  </a:lnTo>
                  <a:lnTo>
                    <a:pt x="163" y="168"/>
                  </a:lnTo>
                  <a:lnTo>
                    <a:pt x="161" y="168"/>
                  </a:lnTo>
                  <a:lnTo>
                    <a:pt x="159" y="168"/>
                  </a:lnTo>
                  <a:lnTo>
                    <a:pt x="156" y="170"/>
                  </a:lnTo>
                  <a:lnTo>
                    <a:pt x="156" y="170"/>
                  </a:lnTo>
                  <a:lnTo>
                    <a:pt x="156" y="172"/>
                  </a:lnTo>
                  <a:lnTo>
                    <a:pt x="156" y="172"/>
                  </a:lnTo>
                  <a:lnTo>
                    <a:pt x="156" y="175"/>
                  </a:lnTo>
                  <a:lnTo>
                    <a:pt x="152" y="177"/>
                  </a:lnTo>
                  <a:lnTo>
                    <a:pt x="152" y="177"/>
                  </a:lnTo>
                  <a:lnTo>
                    <a:pt x="149" y="182"/>
                  </a:lnTo>
                  <a:lnTo>
                    <a:pt x="147" y="184"/>
                  </a:lnTo>
                  <a:lnTo>
                    <a:pt x="147" y="187"/>
                  </a:lnTo>
                  <a:lnTo>
                    <a:pt x="147" y="187"/>
                  </a:lnTo>
                  <a:lnTo>
                    <a:pt x="147" y="189"/>
                  </a:lnTo>
                  <a:lnTo>
                    <a:pt x="147" y="191"/>
                  </a:lnTo>
                  <a:lnTo>
                    <a:pt x="147" y="194"/>
                  </a:lnTo>
                  <a:lnTo>
                    <a:pt x="149" y="194"/>
                  </a:lnTo>
                  <a:lnTo>
                    <a:pt x="149" y="194"/>
                  </a:lnTo>
                  <a:lnTo>
                    <a:pt x="149" y="194"/>
                  </a:lnTo>
                  <a:lnTo>
                    <a:pt x="149" y="196"/>
                  </a:lnTo>
                  <a:lnTo>
                    <a:pt x="149" y="196"/>
                  </a:lnTo>
                  <a:lnTo>
                    <a:pt x="149" y="196"/>
                  </a:lnTo>
                  <a:lnTo>
                    <a:pt x="149" y="198"/>
                  </a:lnTo>
                  <a:lnTo>
                    <a:pt x="149" y="198"/>
                  </a:lnTo>
                  <a:lnTo>
                    <a:pt x="149" y="198"/>
                  </a:lnTo>
                  <a:lnTo>
                    <a:pt x="149" y="198"/>
                  </a:lnTo>
                  <a:lnTo>
                    <a:pt x="149" y="201"/>
                  </a:lnTo>
                  <a:lnTo>
                    <a:pt x="149" y="201"/>
                  </a:lnTo>
                  <a:lnTo>
                    <a:pt x="147" y="201"/>
                  </a:lnTo>
                  <a:lnTo>
                    <a:pt x="144" y="205"/>
                  </a:lnTo>
                  <a:lnTo>
                    <a:pt x="144" y="205"/>
                  </a:lnTo>
                  <a:lnTo>
                    <a:pt x="144" y="208"/>
                  </a:lnTo>
                  <a:lnTo>
                    <a:pt x="147" y="210"/>
                  </a:lnTo>
                  <a:lnTo>
                    <a:pt x="147" y="210"/>
                  </a:lnTo>
                  <a:lnTo>
                    <a:pt x="147" y="210"/>
                  </a:lnTo>
                  <a:lnTo>
                    <a:pt x="149" y="210"/>
                  </a:lnTo>
                  <a:lnTo>
                    <a:pt x="149" y="210"/>
                  </a:lnTo>
                  <a:lnTo>
                    <a:pt x="149" y="210"/>
                  </a:lnTo>
                  <a:lnTo>
                    <a:pt x="149" y="210"/>
                  </a:lnTo>
                  <a:lnTo>
                    <a:pt x="149" y="210"/>
                  </a:lnTo>
                  <a:lnTo>
                    <a:pt x="152" y="210"/>
                  </a:lnTo>
                  <a:lnTo>
                    <a:pt x="152" y="210"/>
                  </a:lnTo>
                  <a:lnTo>
                    <a:pt x="152" y="210"/>
                  </a:lnTo>
                  <a:lnTo>
                    <a:pt x="152" y="210"/>
                  </a:lnTo>
                  <a:lnTo>
                    <a:pt x="154" y="210"/>
                  </a:lnTo>
                  <a:lnTo>
                    <a:pt x="156" y="210"/>
                  </a:lnTo>
                  <a:lnTo>
                    <a:pt x="159" y="210"/>
                  </a:lnTo>
                  <a:lnTo>
                    <a:pt x="161" y="213"/>
                  </a:lnTo>
                  <a:lnTo>
                    <a:pt x="161" y="215"/>
                  </a:lnTo>
                  <a:lnTo>
                    <a:pt x="161" y="217"/>
                  </a:lnTo>
                  <a:lnTo>
                    <a:pt x="161" y="220"/>
                  </a:lnTo>
                  <a:lnTo>
                    <a:pt x="161" y="220"/>
                  </a:lnTo>
                  <a:lnTo>
                    <a:pt x="163" y="220"/>
                  </a:lnTo>
                  <a:lnTo>
                    <a:pt x="163" y="220"/>
                  </a:lnTo>
                  <a:lnTo>
                    <a:pt x="166" y="220"/>
                  </a:lnTo>
                  <a:lnTo>
                    <a:pt x="166" y="220"/>
                  </a:lnTo>
                  <a:lnTo>
                    <a:pt x="166" y="220"/>
                  </a:lnTo>
                  <a:lnTo>
                    <a:pt x="168" y="220"/>
                  </a:lnTo>
                  <a:lnTo>
                    <a:pt x="168" y="220"/>
                  </a:lnTo>
                  <a:lnTo>
                    <a:pt x="168" y="220"/>
                  </a:lnTo>
                  <a:lnTo>
                    <a:pt x="170" y="220"/>
                  </a:lnTo>
                  <a:lnTo>
                    <a:pt x="173" y="222"/>
                  </a:lnTo>
                  <a:lnTo>
                    <a:pt x="175" y="222"/>
                  </a:lnTo>
                  <a:lnTo>
                    <a:pt x="175" y="224"/>
                  </a:lnTo>
                  <a:lnTo>
                    <a:pt x="178" y="224"/>
                  </a:lnTo>
                  <a:lnTo>
                    <a:pt x="178" y="227"/>
                  </a:lnTo>
                  <a:lnTo>
                    <a:pt x="180" y="229"/>
                  </a:lnTo>
                  <a:lnTo>
                    <a:pt x="180" y="229"/>
                  </a:lnTo>
                  <a:lnTo>
                    <a:pt x="180" y="232"/>
                  </a:lnTo>
                  <a:lnTo>
                    <a:pt x="178" y="236"/>
                  </a:lnTo>
                  <a:lnTo>
                    <a:pt x="178" y="239"/>
                  </a:lnTo>
                  <a:lnTo>
                    <a:pt x="178" y="239"/>
                  </a:lnTo>
                  <a:lnTo>
                    <a:pt x="178" y="241"/>
                  </a:lnTo>
                  <a:lnTo>
                    <a:pt x="178" y="241"/>
                  </a:lnTo>
                  <a:lnTo>
                    <a:pt x="178" y="243"/>
                  </a:lnTo>
                  <a:lnTo>
                    <a:pt x="178" y="243"/>
                  </a:lnTo>
                  <a:lnTo>
                    <a:pt x="175" y="246"/>
                  </a:lnTo>
                  <a:lnTo>
                    <a:pt x="175" y="246"/>
                  </a:lnTo>
                  <a:lnTo>
                    <a:pt x="175" y="248"/>
                  </a:lnTo>
                  <a:lnTo>
                    <a:pt x="175" y="250"/>
                  </a:lnTo>
                  <a:lnTo>
                    <a:pt x="175" y="250"/>
                  </a:lnTo>
                  <a:lnTo>
                    <a:pt x="175" y="255"/>
                  </a:lnTo>
                  <a:lnTo>
                    <a:pt x="178" y="255"/>
                  </a:lnTo>
                  <a:lnTo>
                    <a:pt x="178" y="258"/>
                  </a:lnTo>
                  <a:lnTo>
                    <a:pt x="178" y="258"/>
                  </a:lnTo>
                  <a:lnTo>
                    <a:pt x="178" y="258"/>
                  </a:lnTo>
                  <a:lnTo>
                    <a:pt x="178" y="258"/>
                  </a:lnTo>
                  <a:lnTo>
                    <a:pt x="178" y="260"/>
                  </a:lnTo>
                  <a:lnTo>
                    <a:pt x="178" y="260"/>
                  </a:lnTo>
                  <a:lnTo>
                    <a:pt x="178" y="260"/>
                  </a:lnTo>
                  <a:lnTo>
                    <a:pt x="178" y="260"/>
                  </a:lnTo>
                  <a:lnTo>
                    <a:pt x="178" y="262"/>
                  </a:lnTo>
                  <a:lnTo>
                    <a:pt x="178" y="262"/>
                  </a:lnTo>
                  <a:lnTo>
                    <a:pt x="178" y="265"/>
                  </a:lnTo>
                  <a:lnTo>
                    <a:pt x="178" y="265"/>
                  </a:lnTo>
                  <a:lnTo>
                    <a:pt x="178" y="265"/>
                  </a:lnTo>
                  <a:lnTo>
                    <a:pt x="178" y="267"/>
                  </a:lnTo>
                  <a:lnTo>
                    <a:pt x="178" y="267"/>
                  </a:lnTo>
                  <a:lnTo>
                    <a:pt x="178" y="267"/>
                  </a:lnTo>
                  <a:lnTo>
                    <a:pt x="175" y="267"/>
                  </a:lnTo>
                  <a:lnTo>
                    <a:pt x="178" y="269"/>
                  </a:lnTo>
                  <a:lnTo>
                    <a:pt x="178" y="269"/>
                  </a:lnTo>
                  <a:lnTo>
                    <a:pt x="180" y="269"/>
                  </a:lnTo>
                  <a:lnTo>
                    <a:pt x="180" y="272"/>
                  </a:lnTo>
                  <a:lnTo>
                    <a:pt x="180" y="272"/>
                  </a:lnTo>
                  <a:lnTo>
                    <a:pt x="178" y="272"/>
                  </a:lnTo>
                  <a:lnTo>
                    <a:pt x="178" y="274"/>
                  </a:lnTo>
                  <a:lnTo>
                    <a:pt x="178" y="274"/>
                  </a:lnTo>
                  <a:lnTo>
                    <a:pt x="178" y="274"/>
                  </a:lnTo>
                  <a:lnTo>
                    <a:pt x="178" y="276"/>
                  </a:lnTo>
                  <a:lnTo>
                    <a:pt x="178" y="276"/>
                  </a:lnTo>
                  <a:lnTo>
                    <a:pt x="178" y="279"/>
                  </a:lnTo>
                  <a:lnTo>
                    <a:pt x="178" y="279"/>
                  </a:lnTo>
                  <a:lnTo>
                    <a:pt x="178" y="279"/>
                  </a:lnTo>
                  <a:lnTo>
                    <a:pt x="175" y="279"/>
                  </a:lnTo>
                  <a:lnTo>
                    <a:pt x="175" y="281"/>
                  </a:lnTo>
                  <a:lnTo>
                    <a:pt x="175" y="281"/>
                  </a:lnTo>
                  <a:lnTo>
                    <a:pt x="175" y="281"/>
                  </a:lnTo>
                  <a:lnTo>
                    <a:pt x="175" y="281"/>
                  </a:lnTo>
                  <a:lnTo>
                    <a:pt x="173" y="281"/>
                  </a:lnTo>
                  <a:lnTo>
                    <a:pt x="173" y="281"/>
                  </a:lnTo>
                  <a:lnTo>
                    <a:pt x="173" y="284"/>
                  </a:lnTo>
                  <a:lnTo>
                    <a:pt x="175" y="284"/>
                  </a:lnTo>
                  <a:lnTo>
                    <a:pt x="175" y="286"/>
                  </a:lnTo>
                  <a:lnTo>
                    <a:pt x="175" y="286"/>
                  </a:lnTo>
                  <a:lnTo>
                    <a:pt x="178" y="286"/>
                  </a:lnTo>
                  <a:lnTo>
                    <a:pt x="178" y="286"/>
                  </a:lnTo>
                  <a:lnTo>
                    <a:pt x="175" y="286"/>
                  </a:lnTo>
                  <a:lnTo>
                    <a:pt x="175" y="288"/>
                  </a:lnTo>
                  <a:lnTo>
                    <a:pt x="175" y="288"/>
                  </a:lnTo>
                  <a:lnTo>
                    <a:pt x="175" y="293"/>
                  </a:lnTo>
                  <a:lnTo>
                    <a:pt x="175" y="295"/>
                  </a:lnTo>
                  <a:lnTo>
                    <a:pt x="175" y="295"/>
                  </a:lnTo>
                  <a:lnTo>
                    <a:pt x="175" y="298"/>
                  </a:lnTo>
                  <a:lnTo>
                    <a:pt x="175" y="298"/>
                  </a:lnTo>
                  <a:lnTo>
                    <a:pt x="173" y="298"/>
                  </a:lnTo>
                  <a:lnTo>
                    <a:pt x="173" y="298"/>
                  </a:lnTo>
                  <a:lnTo>
                    <a:pt x="168" y="300"/>
                  </a:lnTo>
                  <a:lnTo>
                    <a:pt x="166" y="303"/>
                  </a:lnTo>
                  <a:lnTo>
                    <a:pt x="166" y="303"/>
                  </a:lnTo>
                  <a:lnTo>
                    <a:pt x="166" y="303"/>
                  </a:lnTo>
                  <a:lnTo>
                    <a:pt x="166" y="303"/>
                  </a:lnTo>
                  <a:lnTo>
                    <a:pt x="166" y="303"/>
                  </a:lnTo>
                  <a:lnTo>
                    <a:pt x="166" y="305"/>
                  </a:lnTo>
                  <a:lnTo>
                    <a:pt x="166" y="305"/>
                  </a:lnTo>
                  <a:lnTo>
                    <a:pt x="166" y="305"/>
                  </a:lnTo>
                  <a:lnTo>
                    <a:pt x="168" y="305"/>
                  </a:lnTo>
                  <a:lnTo>
                    <a:pt x="168" y="305"/>
                  </a:lnTo>
                  <a:lnTo>
                    <a:pt x="166" y="307"/>
                  </a:lnTo>
                  <a:lnTo>
                    <a:pt x="166" y="310"/>
                  </a:lnTo>
                  <a:lnTo>
                    <a:pt x="166" y="310"/>
                  </a:lnTo>
                  <a:lnTo>
                    <a:pt x="166" y="310"/>
                  </a:lnTo>
                  <a:lnTo>
                    <a:pt x="166" y="310"/>
                  </a:lnTo>
                  <a:lnTo>
                    <a:pt x="163" y="312"/>
                  </a:lnTo>
                  <a:lnTo>
                    <a:pt x="163" y="312"/>
                  </a:lnTo>
                  <a:lnTo>
                    <a:pt x="166" y="312"/>
                  </a:lnTo>
                  <a:lnTo>
                    <a:pt x="166" y="312"/>
                  </a:lnTo>
                  <a:lnTo>
                    <a:pt x="163" y="314"/>
                  </a:lnTo>
                  <a:lnTo>
                    <a:pt x="161" y="314"/>
                  </a:lnTo>
                  <a:lnTo>
                    <a:pt x="161" y="314"/>
                  </a:lnTo>
                  <a:lnTo>
                    <a:pt x="161" y="317"/>
                  </a:lnTo>
                  <a:lnTo>
                    <a:pt x="166" y="319"/>
                  </a:lnTo>
                  <a:lnTo>
                    <a:pt x="166" y="321"/>
                  </a:lnTo>
                  <a:lnTo>
                    <a:pt x="166" y="321"/>
                  </a:lnTo>
                  <a:lnTo>
                    <a:pt x="163" y="321"/>
                  </a:lnTo>
                  <a:lnTo>
                    <a:pt x="163" y="321"/>
                  </a:lnTo>
                  <a:lnTo>
                    <a:pt x="163" y="321"/>
                  </a:lnTo>
                  <a:lnTo>
                    <a:pt x="161" y="324"/>
                  </a:lnTo>
                  <a:lnTo>
                    <a:pt x="161" y="324"/>
                  </a:lnTo>
                  <a:lnTo>
                    <a:pt x="161" y="324"/>
                  </a:lnTo>
                  <a:lnTo>
                    <a:pt x="161" y="326"/>
                  </a:lnTo>
                  <a:lnTo>
                    <a:pt x="161" y="326"/>
                  </a:lnTo>
                  <a:lnTo>
                    <a:pt x="159" y="326"/>
                  </a:lnTo>
                  <a:lnTo>
                    <a:pt x="159" y="326"/>
                  </a:lnTo>
                  <a:lnTo>
                    <a:pt x="159" y="329"/>
                  </a:lnTo>
                  <a:lnTo>
                    <a:pt x="159" y="329"/>
                  </a:lnTo>
                  <a:lnTo>
                    <a:pt x="159" y="329"/>
                  </a:lnTo>
                  <a:lnTo>
                    <a:pt x="159" y="329"/>
                  </a:lnTo>
                  <a:lnTo>
                    <a:pt x="156" y="329"/>
                  </a:lnTo>
                  <a:lnTo>
                    <a:pt x="156" y="329"/>
                  </a:lnTo>
                  <a:lnTo>
                    <a:pt x="156" y="329"/>
                  </a:lnTo>
                  <a:lnTo>
                    <a:pt x="156" y="329"/>
                  </a:lnTo>
                  <a:lnTo>
                    <a:pt x="154" y="329"/>
                  </a:lnTo>
                  <a:lnTo>
                    <a:pt x="154" y="329"/>
                  </a:lnTo>
                  <a:lnTo>
                    <a:pt x="152" y="329"/>
                  </a:lnTo>
                  <a:lnTo>
                    <a:pt x="152" y="329"/>
                  </a:lnTo>
                  <a:lnTo>
                    <a:pt x="152" y="329"/>
                  </a:lnTo>
                  <a:lnTo>
                    <a:pt x="152" y="329"/>
                  </a:lnTo>
                  <a:lnTo>
                    <a:pt x="152" y="329"/>
                  </a:lnTo>
                  <a:lnTo>
                    <a:pt x="149" y="329"/>
                  </a:lnTo>
                  <a:lnTo>
                    <a:pt x="149" y="329"/>
                  </a:lnTo>
                  <a:lnTo>
                    <a:pt x="147" y="329"/>
                  </a:lnTo>
                  <a:lnTo>
                    <a:pt x="147" y="329"/>
                  </a:lnTo>
                  <a:lnTo>
                    <a:pt x="144" y="329"/>
                  </a:lnTo>
                  <a:lnTo>
                    <a:pt x="144" y="326"/>
                  </a:lnTo>
                  <a:lnTo>
                    <a:pt x="144" y="326"/>
                  </a:lnTo>
                  <a:lnTo>
                    <a:pt x="147" y="324"/>
                  </a:lnTo>
                  <a:lnTo>
                    <a:pt x="147" y="324"/>
                  </a:lnTo>
                  <a:lnTo>
                    <a:pt x="147" y="321"/>
                  </a:lnTo>
                  <a:lnTo>
                    <a:pt x="149" y="321"/>
                  </a:lnTo>
                  <a:lnTo>
                    <a:pt x="149" y="321"/>
                  </a:lnTo>
                  <a:lnTo>
                    <a:pt x="147" y="321"/>
                  </a:lnTo>
                  <a:lnTo>
                    <a:pt x="147" y="321"/>
                  </a:lnTo>
                  <a:lnTo>
                    <a:pt x="147" y="319"/>
                  </a:lnTo>
                  <a:lnTo>
                    <a:pt x="147" y="319"/>
                  </a:lnTo>
                  <a:lnTo>
                    <a:pt x="147" y="319"/>
                  </a:lnTo>
                  <a:lnTo>
                    <a:pt x="147" y="317"/>
                  </a:lnTo>
                  <a:lnTo>
                    <a:pt x="144" y="317"/>
                  </a:lnTo>
                  <a:lnTo>
                    <a:pt x="144" y="317"/>
                  </a:lnTo>
                  <a:lnTo>
                    <a:pt x="142" y="314"/>
                  </a:lnTo>
                  <a:lnTo>
                    <a:pt x="142" y="312"/>
                  </a:lnTo>
                  <a:lnTo>
                    <a:pt x="142" y="310"/>
                  </a:lnTo>
                  <a:lnTo>
                    <a:pt x="142" y="310"/>
                  </a:lnTo>
                  <a:lnTo>
                    <a:pt x="140" y="307"/>
                  </a:lnTo>
                  <a:lnTo>
                    <a:pt x="140" y="307"/>
                  </a:lnTo>
                  <a:lnTo>
                    <a:pt x="140" y="307"/>
                  </a:lnTo>
                  <a:lnTo>
                    <a:pt x="140" y="307"/>
                  </a:lnTo>
                  <a:lnTo>
                    <a:pt x="140" y="310"/>
                  </a:lnTo>
                  <a:lnTo>
                    <a:pt x="137" y="312"/>
                  </a:lnTo>
                  <a:lnTo>
                    <a:pt x="137" y="312"/>
                  </a:lnTo>
                  <a:lnTo>
                    <a:pt x="137" y="312"/>
                  </a:lnTo>
                  <a:lnTo>
                    <a:pt x="137" y="312"/>
                  </a:lnTo>
                  <a:lnTo>
                    <a:pt x="137" y="314"/>
                  </a:lnTo>
                  <a:lnTo>
                    <a:pt x="133" y="317"/>
                  </a:lnTo>
                  <a:lnTo>
                    <a:pt x="133" y="319"/>
                  </a:lnTo>
                  <a:lnTo>
                    <a:pt x="133" y="319"/>
                  </a:lnTo>
                  <a:lnTo>
                    <a:pt x="133" y="319"/>
                  </a:lnTo>
                  <a:lnTo>
                    <a:pt x="133" y="319"/>
                  </a:lnTo>
                  <a:lnTo>
                    <a:pt x="130" y="321"/>
                  </a:lnTo>
                  <a:lnTo>
                    <a:pt x="130" y="321"/>
                  </a:lnTo>
                  <a:lnTo>
                    <a:pt x="130" y="321"/>
                  </a:lnTo>
                  <a:lnTo>
                    <a:pt x="128" y="321"/>
                  </a:lnTo>
                  <a:lnTo>
                    <a:pt x="128" y="324"/>
                  </a:lnTo>
                  <a:lnTo>
                    <a:pt x="126" y="324"/>
                  </a:lnTo>
                  <a:lnTo>
                    <a:pt x="126" y="324"/>
                  </a:lnTo>
                  <a:lnTo>
                    <a:pt x="126" y="324"/>
                  </a:lnTo>
                  <a:lnTo>
                    <a:pt x="126" y="326"/>
                  </a:lnTo>
                  <a:lnTo>
                    <a:pt x="126" y="326"/>
                  </a:lnTo>
                  <a:lnTo>
                    <a:pt x="126" y="326"/>
                  </a:lnTo>
                  <a:lnTo>
                    <a:pt x="123" y="326"/>
                  </a:lnTo>
                  <a:lnTo>
                    <a:pt x="123" y="326"/>
                  </a:lnTo>
                  <a:lnTo>
                    <a:pt x="123" y="326"/>
                  </a:lnTo>
                  <a:lnTo>
                    <a:pt x="123" y="326"/>
                  </a:lnTo>
                  <a:lnTo>
                    <a:pt x="123" y="326"/>
                  </a:lnTo>
                  <a:lnTo>
                    <a:pt x="121" y="326"/>
                  </a:lnTo>
                  <a:lnTo>
                    <a:pt x="121" y="326"/>
                  </a:lnTo>
                  <a:lnTo>
                    <a:pt x="118" y="326"/>
                  </a:lnTo>
                  <a:lnTo>
                    <a:pt x="109" y="321"/>
                  </a:lnTo>
                  <a:lnTo>
                    <a:pt x="109" y="321"/>
                  </a:lnTo>
                  <a:lnTo>
                    <a:pt x="109" y="321"/>
                  </a:lnTo>
                  <a:lnTo>
                    <a:pt x="109" y="324"/>
                  </a:lnTo>
                  <a:lnTo>
                    <a:pt x="107" y="324"/>
                  </a:lnTo>
                  <a:lnTo>
                    <a:pt x="107" y="321"/>
                  </a:lnTo>
                  <a:lnTo>
                    <a:pt x="102" y="321"/>
                  </a:lnTo>
                  <a:lnTo>
                    <a:pt x="102" y="321"/>
                  </a:lnTo>
                  <a:lnTo>
                    <a:pt x="102" y="321"/>
                  </a:lnTo>
                  <a:lnTo>
                    <a:pt x="99" y="321"/>
                  </a:lnTo>
                  <a:lnTo>
                    <a:pt x="99" y="321"/>
                  </a:lnTo>
                  <a:lnTo>
                    <a:pt x="99" y="321"/>
                  </a:lnTo>
                  <a:lnTo>
                    <a:pt x="97" y="321"/>
                  </a:lnTo>
                  <a:lnTo>
                    <a:pt x="99" y="321"/>
                  </a:lnTo>
                  <a:lnTo>
                    <a:pt x="99" y="321"/>
                  </a:lnTo>
                  <a:lnTo>
                    <a:pt x="99" y="321"/>
                  </a:lnTo>
                  <a:lnTo>
                    <a:pt x="99" y="321"/>
                  </a:lnTo>
                  <a:lnTo>
                    <a:pt x="99" y="319"/>
                  </a:lnTo>
                  <a:lnTo>
                    <a:pt x="99" y="319"/>
                  </a:lnTo>
                  <a:lnTo>
                    <a:pt x="99" y="319"/>
                  </a:lnTo>
                  <a:lnTo>
                    <a:pt x="99" y="319"/>
                  </a:lnTo>
                  <a:lnTo>
                    <a:pt x="99" y="319"/>
                  </a:lnTo>
                  <a:lnTo>
                    <a:pt x="99" y="317"/>
                  </a:lnTo>
                  <a:lnTo>
                    <a:pt x="99" y="317"/>
                  </a:lnTo>
                  <a:lnTo>
                    <a:pt x="99" y="317"/>
                  </a:lnTo>
                  <a:lnTo>
                    <a:pt x="99" y="317"/>
                  </a:lnTo>
                  <a:lnTo>
                    <a:pt x="99" y="317"/>
                  </a:lnTo>
                  <a:lnTo>
                    <a:pt x="99" y="314"/>
                  </a:lnTo>
                  <a:lnTo>
                    <a:pt x="99" y="314"/>
                  </a:lnTo>
                  <a:lnTo>
                    <a:pt x="97" y="312"/>
                  </a:lnTo>
                  <a:lnTo>
                    <a:pt x="97" y="312"/>
                  </a:lnTo>
                  <a:lnTo>
                    <a:pt x="95" y="312"/>
                  </a:lnTo>
                  <a:lnTo>
                    <a:pt x="95" y="312"/>
                  </a:lnTo>
                  <a:lnTo>
                    <a:pt x="95" y="312"/>
                  </a:lnTo>
                  <a:lnTo>
                    <a:pt x="95" y="312"/>
                  </a:lnTo>
                  <a:lnTo>
                    <a:pt x="95" y="312"/>
                  </a:lnTo>
                  <a:lnTo>
                    <a:pt x="95" y="310"/>
                  </a:lnTo>
                  <a:lnTo>
                    <a:pt x="95" y="310"/>
                  </a:lnTo>
                  <a:lnTo>
                    <a:pt x="95" y="310"/>
                  </a:lnTo>
                  <a:lnTo>
                    <a:pt x="95" y="310"/>
                  </a:lnTo>
                  <a:lnTo>
                    <a:pt x="95" y="310"/>
                  </a:lnTo>
                  <a:lnTo>
                    <a:pt x="95" y="310"/>
                  </a:lnTo>
                  <a:lnTo>
                    <a:pt x="95" y="310"/>
                  </a:lnTo>
                  <a:lnTo>
                    <a:pt x="92" y="307"/>
                  </a:lnTo>
                  <a:lnTo>
                    <a:pt x="92" y="307"/>
                  </a:lnTo>
                  <a:lnTo>
                    <a:pt x="92" y="307"/>
                  </a:lnTo>
                  <a:lnTo>
                    <a:pt x="92" y="307"/>
                  </a:lnTo>
                  <a:lnTo>
                    <a:pt x="92" y="307"/>
                  </a:lnTo>
                  <a:lnTo>
                    <a:pt x="92" y="307"/>
                  </a:lnTo>
                  <a:lnTo>
                    <a:pt x="92" y="305"/>
                  </a:lnTo>
                  <a:lnTo>
                    <a:pt x="92" y="305"/>
                  </a:lnTo>
                  <a:lnTo>
                    <a:pt x="92" y="305"/>
                  </a:lnTo>
                  <a:lnTo>
                    <a:pt x="92" y="303"/>
                  </a:lnTo>
                  <a:lnTo>
                    <a:pt x="90" y="300"/>
                  </a:lnTo>
                  <a:lnTo>
                    <a:pt x="90" y="298"/>
                  </a:lnTo>
                  <a:lnTo>
                    <a:pt x="88" y="298"/>
                  </a:lnTo>
                  <a:lnTo>
                    <a:pt x="85" y="298"/>
                  </a:lnTo>
                  <a:lnTo>
                    <a:pt x="85" y="298"/>
                  </a:lnTo>
                  <a:lnTo>
                    <a:pt x="83" y="295"/>
                  </a:lnTo>
                  <a:lnTo>
                    <a:pt x="81" y="293"/>
                  </a:lnTo>
                  <a:lnTo>
                    <a:pt x="78" y="293"/>
                  </a:lnTo>
                  <a:lnTo>
                    <a:pt x="78" y="293"/>
                  </a:lnTo>
                  <a:lnTo>
                    <a:pt x="73" y="295"/>
                  </a:lnTo>
                  <a:lnTo>
                    <a:pt x="73" y="295"/>
                  </a:lnTo>
                  <a:lnTo>
                    <a:pt x="73" y="295"/>
                  </a:lnTo>
                  <a:lnTo>
                    <a:pt x="73" y="298"/>
                  </a:lnTo>
                  <a:lnTo>
                    <a:pt x="73" y="298"/>
                  </a:lnTo>
                  <a:lnTo>
                    <a:pt x="73" y="298"/>
                  </a:lnTo>
                  <a:lnTo>
                    <a:pt x="73" y="298"/>
                  </a:lnTo>
                  <a:lnTo>
                    <a:pt x="73" y="298"/>
                  </a:lnTo>
                  <a:lnTo>
                    <a:pt x="71" y="298"/>
                  </a:lnTo>
                  <a:lnTo>
                    <a:pt x="71" y="298"/>
                  </a:lnTo>
                  <a:lnTo>
                    <a:pt x="71" y="298"/>
                  </a:lnTo>
                  <a:lnTo>
                    <a:pt x="69" y="295"/>
                  </a:lnTo>
                  <a:lnTo>
                    <a:pt x="69" y="298"/>
                  </a:lnTo>
                  <a:lnTo>
                    <a:pt x="69" y="303"/>
                  </a:lnTo>
                  <a:lnTo>
                    <a:pt x="71" y="305"/>
                  </a:lnTo>
                  <a:lnTo>
                    <a:pt x="71" y="307"/>
                  </a:lnTo>
                  <a:lnTo>
                    <a:pt x="73" y="307"/>
                  </a:lnTo>
                  <a:lnTo>
                    <a:pt x="73" y="310"/>
                  </a:lnTo>
                  <a:lnTo>
                    <a:pt x="71" y="310"/>
                  </a:lnTo>
                  <a:lnTo>
                    <a:pt x="71" y="312"/>
                  </a:lnTo>
                  <a:lnTo>
                    <a:pt x="71" y="312"/>
                  </a:lnTo>
                  <a:lnTo>
                    <a:pt x="71" y="314"/>
                  </a:lnTo>
                  <a:lnTo>
                    <a:pt x="71" y="317"/>
                  </a:lnTo>
                  <a:lnTo>
                    <a:pt x="71" y="317"/>
                  </a:lnTo>
                  <a:lnTo>
                    <a:pt x="71" y="319"/>
                  </a:lnTo>
                  <a:lnTo>
                    <a:pt x="71" y="321"/>
                  </a:lnTo>
                  <a:lnTo>
                    <a:pt x="50" y="324"/>
                  </a:lnTo>
                  <a:lnTo>
                    <a:pt x="47" y="324"/>
                  </a:lnTo>
                  <a:lnTo>
                    <a:pt x="47" y="324"/>
                  </a:lnTo>
                  <a:lnTo>
                    <a:pt x="45" y="321"/>
                  </a:lnTo>
                  <a:lnTo>
                    <a:pt x="43" y="321"/>
                  </a:lnTo>
                  <a:lnTo>
                    <a:pt x="43" y="319"/>
                  </a:lnTo>
                  <a:lnTo>
                    <a:pt x="43" y="321"/>
                  </a:lnTo>
                  <a:lnTo>
                    <a:pt x="40" y="321"/>
                  </a:lnTo>
                  <a:lnTo>
                    <a:pt x="38" y="321"/>
                  </a:lnTo>
                  <a:lnTo>
                    <a:pt x="36" y="321"/>
                  </a:lnTo>
                  <a:lnTo>
                    <a:pt x="36" y="324"/>
                  </a:lnTo>
                  <a:lnTo>
                    <a:pt x="33" y="324"/>
                  </a:lnTo>
                  <a:lnTo>
                    <a:pt x="33" y="324"/>
                  </a:lnTo>
                  <a:lnTo>
                    <a:pt x="31" y="324"/>
                  </a:lnTo>
                  <a:lnTo>
                    <a:pt x="31" y="324"/>
                  </a:lnTo>
                  <a:lnTo>
                    <a:pt x="28" y="321"/>
                  </a:lnTo>
                  <a:lnTo>
                    <a:pt x="28" y="321"/>
                  </a:lnTo>
                  <a:lnTo>
                    <a:pt x="28" y="321"/>
                  </a:lnTo>
                  <a:lnTo>
                    <a:pt x="28" y="321"/>
                  </a:lnTo>
                  <a:lnTo>
                    <a:pt x="26" y="321"/>
                  </a:lnTo>
                  <a:lnTo>
                    <a:pt x="24" y="319"/>
                  </a:lnTo>
                  <a:lnTo>
                    <a:pt x="24" y="321"/>
                  </a:lnTo>
                  <a:lnTo>
                    <a:pt x="24" y="321"/>
                  </a:lnTo>
                  <a:lnTo>
                    <a:pt x="24" y="324"/>
                  </a:lnTo>
                  <a:lnTo>
                    <a:pt x="24" y="326"/>
                  </a:lnTo>
                  <a:lnTo>
                    <a:pt x="24" y="329"/>
                  </a:lnTo>
                  <a:lnTo>
                    <a:pt x="24" y="329"/>
                  </a:lnTo>
                  <a:lnTo>
                    <a:pt x="24" y="331"/>
                  </a:lnTo>
                  <a:lnTo>
                    <a:pt x="26" y="333"/>
                  </a:lnTo>
                  <a:lnTo>
                    <a:pt x="26" y="333"/>
                  </a:lnTo>
                  <a:lnTo>
                    <a:pt x="26" y="336"/>
                  </a:lnTo>
                  <a:lnTo>
                    <a:pt x="26" y="336"/>
                  </a:lnTo>
                  <a:lnTo>
                    <a:pt x="26" y="338"/>
                  </a:lnTo>
                  <a:lnTo>
                    <a:pt x="26" y="338"/>
                  </a:lnTo>
                  <a:lnTo>
                    <a:pt x="21" y="345"/>
                  </a:lnTo>
                  <a:lnTo>
                    <a:pt x="21" y="345"/>
                  </a:lnTo>
                  <a:lnTo>
                    <a:pt x="21" y="347"/>
                  </a:lnTo>
                  <a:lnTo>
                    <a:pt x="21" y="350"/>
                  </a:lnTo>
                  <a:lnTo>
                    <a:pt x="21" y="350"/>
                  </a:lnTo>
                  <a:lnTo>
                    <a:pt x="24" y="347"/>
                  </a:lnTo>
                  <a:lnTo>
                    <a:pt x="26" y="347"/>
                  </a:lnTo>
                  <a:lnTo>
                    <a:pt x="26" y="347"/>
                  </a:lnTo>
                  <a:lnTo>
                    <a:pt x="28" y="347"/>
                  </a:lnTo>
                  <a:lnTo>
                    <a:pt x="31" y="350"/>
                  </a:lnTo>
                  <a:lnTo>
                    <a:pt x="33" y="355"/>
                  </a:lnTo>
                  <a:lnTo>
                    <a:pt x="36" y="357"/>
                  </a:lnTo>
                  <a:lnTo>
                    <a:pt x="36" y="357"/>
                  </a:lnTo>
                  <a:lnTo>
                    <a:pt x="33" y="359"/>
                  </a:lnTo>
                  <a:lnTo>
                    <a:pt x="33" y="359"/>
                  </a:lnTo>
                  <a:lnTo>
                    <a:pt x="31" y="359"/>
                  </a:lnTo>
                  <a:lnTo>
                    <a:pt x="31" y="359"/>
                  </a:lnTo>
                  <a:lnTo>
                    <a:pt x="31" y="359"/>
                  </a:lnTo>
                  <a:lnTo>
                    <a:pt x="31" y="362"/>
                  </a:lnTo>
                  <a:lnTo>
                    <a:pt x="31" y="364"/>
                  </a:lnTo>
                  <a:lnTo>
                    <a:pt x="31" y="364"/>
                  </a:lnTo>
                  <a:lnTo>
                    <a:pt x="31" y="364"/>
                  </a:lnTo>
                  <a:lnTo>
                    <a:pt x="31" y="366"/>
                  </a:lnTo>
                  <a:lnTo>
                    <a:pt x="31" y="366"/>
                  </a:lnTo>
                  <a:lnTo>
                    <a:pt x="33" y="366"/>
                  </a:lnTo>
                  <a:lnTo>
                    <a:pt x="36" y="369"/>
                  </a:lnTo>
                  <a:lnTo>
                    <a:pt x="38" y="369"/>
                  </a:lnTo>
                  <a:lnTo>
                    <a:pt x="38" y="371"/>
                  </a:lnTo>
                  <a:lnTo>
                    <a:pt x="43" y="371"/>
                  </a:lnTo>
                  <a:lnTo>
                    <a:pt x="43" y="371"/>
                  </a:lnTo>
                  <a:lnTo>
                    <a:pt x="45" y="374"/>
                  </a:lnTo>
                  <a:lnTo>
                    <a:pt x="43" y="376"/>
                  </a:lnTo>
                  <a:lnTo>
                    <a:pt x="40" y="376"/>
                  </a:lnTo>
                  <a:lnTo>
                    <a:pt x="40" y="378"/>
                  </a:lnTo>
                  <a:lnTo>
                    <a:pt x="38" y="385"/>
                  </a:lnTo>
                  <a:lnTo>
                    <a:pt x="38" y="385"/>
                  </a:lnTo>
                  <a:lnTo>
                    <a:pt x="38" y="388"/>
                  </a:lnTo>
                  <a:lnTo>
                    <a:pt x="38" y="388"/>
                  </a:lnTo>
                  <a:lnTo>
                    <a:pt x="40" y="388"/>
                  </a:lnTo>
                  <a:lnTo>
                    <a:pt x="40" y="390"/>
                  </a:lnTo>
                  <a:lnTo>
                    <a:pt x="43" y="390"/>
                  </a:lnTo>
                  <a:lnTo>
                    <a:pt x="40" y="392"/>
                  </a:lnTo>
                  <a:lnTo>
                    <a:pt x="40" y="392"/>
                  </a:lnTo>
                  <a:lnTo>
                    <a:pt x="38" y="392"/>
                  </a:lnTo>
                  <a:lnTo>
                    <a:pt x="38" y="395"/>
                  </a:lnTo>
                  <a:lnTo>
                    <a:pt x="38" y="395"/>
                  </a:lnTo>
                  <a:lnTo>
                    <a:pt x="38" y="395"/>
                  </a:lnTo>
                  <a:lnTo>
                    <a:pt x="33" y="392"/>
                  </a:lnTo>
                  <a:lnTo>
                    <a:pt x="33" y="392"/>
                  </a:lnTo>
                  <a:lnTo>
                    <a:pt x="31" y="392"/>
                  </a:lnTo>
                  <a:lnTo>
                    <a:pt x="28" y="392"/>
                  </a:lnTo>
                  <a:lnTo>
                    <a:pt x="28" y="392"/>
                  </a:lnTo>
                  <a:lnTo>
                    <a:pt x="24" y="385"/>
                  </a:lnTo>
                  <a:lnTo>
                    <a:pt x="21" y="383"/>
                  </a:lnTo>
                  <a:lnTo>
                    <a:pt x="19" y="383"/>
                  </a:lnTo>
                  <a:lnTo>
                    <a:pt x="17" y="383"/>
                  </a:lnTo>
                  <a:lnTo>
                    <a:pt x="17" y="385"/>
                  </a:lnTo>
                  <a:lnTo>
                    <a:pt x="14" y="388"/>
                  </a:lnTo>
                  <a:lnTo>
                    <a:pt x="14" y="388"/>
                  </a:lnTo>
                  <a:lnTo>
                    <a:pt x="12" y="388"/>
                  </a:lnTo>
                  <a:lnTo>
                    <a:pt x="10" y="390"/>
                  </a:lnTo>
                  <a:lnTo>
                    <a:pt x="7" y="390"/>
                  </a:lnTo>
                  <a:lnTo>
                    <a:pt x="5" y="392"/>
                  </a:lnTo>
                  <a:lnTo>
                    <a:pt x="5" y="392"/>
                  </a:lnTo>
                  <a:lnTo>
                    <a:pt x="2" y="395"/>
                  </a:lnTo>
                  <a:lnTo>
                    <a:pt x="0" y="404"/>
                  </a:lnTo>
                  <a:lnTo>
                    <a:pt x="0" y="407"/>
                  </a:lnTo>
                  <a:lnTo>
                    <a:pt x="0" y="407"/>
                  </a:lnTo>
                  <a:lnTo>
                    <a:pt x="2" y="409"/>
                  </a:lnTo>
                  <a:lnTo>
                    <a:pt x="7" y="411"/>
                  </a:lnTo>
                  <a:lnTo>
                    <a:pt x="12" y="416"/>
                  </a:lnTo>
                  <a:lnTo>
                    <a:pt x="12" y="416"/>
                  </a:lnTo>
                  <a:lnTo>
                    <a:pt x="12" y="416"/>
                  </a:lnTo>
                  <a:lnTo>
                    <a:pt x="12" y="416"/>
                  </a:lnTo>
                  <a:lnTo>
                    <a:pt x="12" y="418"/>
                  </a:lnTo>
                  <a:lnTo>
                    <a:pt x="14" y="418"/>
                  </a:lnTo>
                  <a:lnTo>
                    <a:pt x="14" y="418"/>
                  </a:lnTo>
                  <a:lnTo>
                    <a:pt x="14" y="421"/>
                  </a:lnTo>
                  <a:lnTo>
                    <a:pt x="17" y="423"/>
                  </a:lnTo>
                  <a:lnTo>
                    <a:pt x="19" y="426"/>
                  </a:lnTo>
                  <a:lnTo>
                    <a:pt x="24" y="428"/>
                  </a:lnTo>
                  <a:lnTo>
                    <a:pt x="31" y="433"/>
                  </a:lnTo>
                  <a:lnTo>
                    <a:pt x="36" y="440"/>
                  </a:lnTo>
                  <a:lnTo>
                    <a:pt x="38" y="442"/>
                  </a:lnTo>
                  <a:lnTo>
                    <a:pt x="38" y="442"/>
                  </a:lnTo>
                  <a:lnTo>
                    <a:pt x="36" y="445"/>
                  </a:lnTo>
                  <a:lnTo>
                    <a:pt x="36" y="445"/>
                  </a:lnTo>
                  <a:lnTo>
                    <a:pt x="36" y="445"/>
                  </a:lnTo>
                  <a:lnTo>
                    <a:pt x="36" y="445"/>
                  </a:lnTo>
                  <a:lnTo>
                    <a:pt x="38" y="447"/>
                  </a:lnTo>
                  <a:lnTo>
                    <a:pt x="38" y="449"/>
                  </a:lnTo>
                  <a:lnTo>
                    <a:pt x="38" y="449"/>
                  </a:lnTo>
                  <a:lnTo>
                    <a:pt x="38" y="452"/>
                  </a:lnTo>
                  <a:lnTo>
                    <a:pt x="38" y="452"/>
                  </a:lnTo>
                  <a:lnTo>
                    <a:pt x="38" y="449"/>
                  </a:lnTo>
                  <a:lnTo>
                    <a:pt x="38" y="449"/>
                  </a:lnTo>
                  <a:lnTo>
                    <a:pt x="38" y="452"/>
                  </a:lnTo>
                  <a:lnTo>
                    <a:pt x="38" y="452"/>
                  </a:lnTo>
                  <a:lnTo>
                    <a:pt x="38" y="452"/>
                  </a:lnTo>
                  <a:lnTo>
                    <a:pt x="40" y="454"/>
                  </a:lnTo>
                  <a:lnTo>
                    <a:pt x="40" y="456"/>
                  </a:lnTo>
                  <a:lnTo>
                    <a:pt x="43" y="456"/>
                  </a:lnTo>
                  <a:lnTo>
                    <a:pt x="45" y="459"/>
                  </a:lnTo>
                  <a:lnTo>
                    <a:pt x="45" y="461"/>
                  </a:lnTo>
                  <a:lnTo>
                    <a:pt x="47" y="463"/>
                  </a:lnTo>
                  <a:lnTo>
                    <a:pt x="47" y="463"/>
                  </a:lnTo>
                  <a:lnTo>
                    <a:pt x="47" y="463"/>
                  </a:lnTo>
                  <a:lnTo>
                    <a:pt x="55" y="459"/>
                  </a:lnTo>
                  <a:lnTo>
                    <a:pt x="55" y="456"/>
                  </a:lnTo>
                  <a:lnTo>
                    <a:pt x="57" y="449"/>
                  </a:lnTo>
                  <a:lnTo>
                    <a:pt x="57" y="449"/>
                  </a:lnTo>
                  <a:lnTo>
                    <a:pt x="57" y="449"/>
                  </a:lnTo>
                  <a:lnTo>
                    <a:pt x="57" y="449"/>
                  </a:lnTo>
                  <a:lnTo>
                    <a:pt x="59" y="452"/>
                  </a:lnTo>
                  <a:lnTo>
                    <a:pt x="59" y="452"/>
                  </a:lnTo>
                  <a:lnTo>
                    <a:pt x="59" y="452"/>
                  </a:lnTo>
                  <a:lnTo>
                    <a:pt x="59" y="452"/>
                  </a:lnTo>
                  <a:lnTo>
                    <a:pt x="62" y="452"/>
                  </a:lnTo>
                  <a:lnTo>
                    <a:pt x="64" y="452"/>
                  </a:lnTo>
                  <a:lnTo>
                    <a:pt x="64" y="452"/>
                  </a:lnTo>
                  <a:lnTo>
                    <a:pt x="64" y="449"/>
                  </a:lnTo>
                  <a:lnTo>
                    <a:pt x="66" y="445"/>
                  </a:lnTo>
                  <a:lnTo>
                    <a:pt x="66" y="445"/>
                  </a:lnTo>
                  <a:lnTo>
                    <a:pt x="66" y="442"/>
                  </a:lnTo>
                  <a:lnTo>
                    <a:pt x="66" y="442"/>
                  </a:lnTo>
                  <a:lnTo>
                    <a:pt x="69" y="442"/>
                  </a:lnTo>
                  <a:lnTo>
                    <a:pt x="69" y="442"/>
                  </a:lnTo>
                  <a:lnTo>
                    <a:pt x="73" y="440"/>
                  </a:lnTo>
                  <a:lnTo>
                    <a:pt x="78" y="440"/>
                  </a:lnTo>
                  <a:lnTo>
                    <a:pt x="81" y="440"/>
                  </a:lnTo>
                  <a:lnTo>
                    <a:pt x="81" y="437"/>
                  </a:lnTo>
                  <a:lnTo>
                    <a:pt x="81" y="435"/>
                  </a:lnTo>
                  <a:lnTo>
                    <a:pt x="83" y="435"/>
                  </a:lnTo>
                  <a:lnTo>
                    <a:pt x="83" y="435"/>
                  </a:lnTo>
                  <a:lnTo>
                    <a:pt x="85" y="435"/>
                  </a:lnTo>
                  <a:lnTo>
                    <a:pt x="85" y="433"/>
                  </a:lnTo>
                  <a:lnTo>
                    <a:pt x="85" y="433"/>
                  </a:lnTo>
                  <a:lnTo>
                    <a:pt x="85" y="430"/>
                  </a:lnTo>
                  <a:lnTo>
                    <a:pt x="88" y="430"/>
                  </a:lnTo>
                  <a:lnTo>
                    <a:pt x="88" y="430"/>
                  </a:lnTo>
                  <a:lnTo>
                    <a:pt x="88" y="430"/>
                  </a:lnTo>
                  <a:lnTo>
                    <a:pt x="90" y="430"/>
                  </a:lnTo>
                  <a:lnTo>
                    <a:pt x="90" y="430"/>
                  </a:lnTo>
                  <a:lnTo>
                    <a:pt x="90" y="430"/>
                  </a:lnTo>
                  <a:lnTo>
                    <a:pt x="92" y="430"/>
                  </a:lnTo>
                  <a:lnTo>
                    <a:pt x="92" y="430"/>
                  </a:lnTo>
                  <a:lnTo>
                    <a:pt x="92" y="430"/>
                  </a:lnTo>
                  <a:lnTo>
                    <a:pt x="95" y="433"/>
                  </a:lnTo>
                  <a:lnTo>
                    <a:pt x="95" y="435"/>
                  </a:lnTo>
                  <a:lnTo>
                    <a:pt x="95" y="435"/>
                  </a:lnTo>
                  <a:lnTo>
                    <a:pt x="97" y="437"/>
                  </a:lnTo>
                  <a:lnTo>
                    <a:pt x="102" y="442"/>
                  </a:lnTo>
                  <a:lnTo>
                    <a:pt x="104" y="442"/>
                  </a:lnTo>
                  <a:lnTo>
                    <a:pt x="104" y="442"/>
                  </a:lnTo>
                  <a:lnTo>
                    <a:pt x="104" y="440"/>
                  </a:lnTo>
                  <a:lnTo>
                    <a:pt x="107" y="440"/>
                  </a:lnTo>
                  <a:lnTo>
                    <a:pt x="107" y="442"/>
                  </a:lnTo>
                  <a:lnTo>
                    <a:pt x="107" y="442"/>
                  </a:lnTo>
                  <a:lnTo>
                    <a:pt x="109" y="445"/>
                  </a:lnTo>
                  <a:lnTo>
                    <a:pt x="109" y="445"/>
                  </a:lnTo>
                  <a:lnTo>
                    <a:pt x="109" y="445"/>
                  </a:lnTo>
                  <a:lnTo>
                    <a:pt x="111" y="447"/>
                  </a:lnTo>
                  <a:lnTo>
                    <a:pt x="114" y="449"/>
                  </a:lnTo>
                  <a:lnTo>
                    <a:pt x="114" y="449"/>
                  </a:lnTo>
                  <a:lnTo>
                    <a:pt x="118" y="452"/>
                  </a:lnTo>
                  <a:lnTo>
                    <a:pt x="118" y="452"/>
                  </a:lnTo>
                  <a:lnTo>
                    <a:pt x="118" y="452"/>
                  </a:lnTo>
                  <a:lnTo>
                    <a:pt x="118" y="452"/>
                  </a:lnTo>
                  <a:lnTo>
                    <a:pt x="121" y="454"/>
                  </a:lnTo>
                  <a:lnTo>
                    <a:pt x="121" y="456"/>
                  </a:lnTo>
                  <a:lnTo>
                    <a:pt x="121" y="456"/>
                  </a:lnTo>
                  <a:lnTo>
                    <a:pt x="123" y="454"/>
                  </a:lnTo>
                  <a:lnTo>
                    <a:pt x="126" y="452"/>
                  </a:lnTo>
                  <a:lnTo>
                    <a:pt x="126" y="452"/>
                  </a:lnTo>
                  <a:lnTo>
                    <a:pt x="126" y="452"/>
                  </a:lnTo>
                  <a:lnTo>
                    <a:pt x="126" y="452"/>
                  </a:lnTo>
                  <a:lnTo>
                    <a:pt x="126" y="449"/>
                  </a:lnTo>
                  <a:lnTo>
                    <a:pt x="128" y="449"/>
                  </a:lnTo>
                  <a:lnTo>
                    <a:pt x="128" y="449"/>
                  </a:lnTo>
                  <a:lnTo>
                    <a:pt x="128" y="449"/>
                  </a:lnTo>
                  <a:lnTo>
                    <a:pt x="130" y="452"/>
                  </a:lnTo>
                  <a:lnTo>
                    <a:pt x="130" y="452"/>
                  </a:lnTo>
                  <a:lnTo>
                    <a:pt x="130" y="452"/>
                  </a:lnTo>
                  <a:lnTo>
                    <a:pt x="133" y="452"/>
                  </a:lnTo>
                  <a:lnTo>
                    <a:pt x="133" y="449"/>
                  </a:lnTo>
                  <a:lnTo>
                    <a:pt x="135" y="447"/>
                  </a:lnTo>
                  <a:lnTo>
                    <a:pt x="135" y="447"/>
                  </a:lnTo>
                  <a:lnTo>
                    <a:pt x="135" y="449"/>
                  </a:lnTo>
                  <a:lnTo>
                    <a:pt x="137" y="449"/>
                  </a:lnTo>
                  <a:lnTo>
                    <a:pt x="137" y="447"/>
                  </a:lnTo>
                  <a:lnTo>
                    <a:pt x="137" y="447"/>
                  </a:lnTo>
                  <a:lnTo>
                    <a:pt x="137" y="447"/>
                  </a:lnTo>
                  <a:lnTo>
                    <a:pt x="137" y="447"/>
                  </a:lnTo>
                  <a:lnTo>
                    <a:pt x="137" y="447"/>
                  </a:lnTo>
                  <a:lnTo>
                    <a:pt x="137" y="447"/>
                  </a:lnTo>
                  <a:lnTo>
                    <a:pt x="137" y="445"/>
                  </a:lnTo>
                  <a:lnTo>
                    <a:pt x="137" y="445"/>
                  </a:lnTo>
                  <a:lnTo>
                    <a:pt x="137" y="442"/>
                  </a:lnTo>
                  <a:lnTo>
                    <a:pt x="137" y="440"/>
                  </a:lnTo>
                  <a:lnTo>
                    <a:pt x="140" y="440"/>
                  </a:lnTo>
                  <a:lnTo>
                    <a:pt x="137" y="435"/>
                  </a:lnTo>
                  <a:lnTo>
                    <a:pt x="137" y="433"/>
                  </a:lnTo>
                  <a:lnTo>
                    <a:pt x="140" y="433"/>
                  </a:lnTo>
                  <a:lnTo>
                    <a:pt x="142" y="433"/>
                  </a:lnTo>
                  <a:lnTo>
                    <a:pt x="144" y="433"/>
                  </a:lnTo>
                  <a:lnTo>
                    <a:pt x="144" y="433"/>
                  </a:lnTo>
                  <a:lnTo>
                    <a:pt x="144" y="433"/>
                  </a:lnTo>
                  <a:lnTo>
                    <a:pt x="147" y="435"/>
                  </a:lnTo>
                  <a:lnTo>
                    <a:pt x="147" y="435"/>
                  </a:lnTo>
                  <a:lnTo>
                    <a:pt x="147" y="435"/>
                  </a:lnTo>
                  <a:lnTo>
                    <a:pt x="149" y="435"/>
                  </a:lnTo>
                  <a:lnTo>
                    <a:pt x="149" y="435"/>
                  </a:lnTo>
                  <a:lnTo>
                    <a:pt x="149" y="435"/>
                  </a:lnTo>
                  <a:lnTo>
                    <a:pt x="152" y="435"/>
                  </a:lnTo>
                  <a:lnTo>
                    <a:pt x="152" y="435"/>
                  </a:lnTo>
                  <a:lnTo>
                    <a:pt x="152" y="435"/>
                  </a:lnTo>
                  <a:lnTo>
                    <a:pt x="154" y="433"/>
                  </a:lnTo>
                  <a:lnTo>
                    <a:pt x="154" y="433"/>
                  </a:lnTo>
                  <a:lnTo>
                    <a:pt x="154" y="433"/>
                  </a:lnTo>
                  <a:lnTo>
                    <a:pt x="154" y="430"/>
                  </a:lnTo>
                  <a:lnTo>
                    <a:pt x="156" y="430"/>
                  </a:lnTo>
                  <a:lnTo>
                    <a:pt x="161" y="430"/>
                  </a:lnTo>
                  <a:lnTo>
                    <a:pt x="163" y="430"/>
                  </a:lnTo>
                  <a:lnTo>
                    <a:pt x="166" y="428"/>
                  </a:lnTo>
                  <a:lnTo>
                    <a:pt x="168" y="426"/>
                  </a:lnTo>
                  <a:lnTo>
                    <a:pt x="168" y="426"/>
                  </a:lnTo>
                  <a:lnTo>
                    <a:pt x="170" y="426"/>
                  </a:lnTo>
                  <a:lnTo>
                    <a:pt x="173" y="423"/>
                  </a:lnTo>
                  <a:lnTo>
                    <a:pt x="175" y="423"/>
                  </a:lnTo>
                  <a:lnTo>
                    <a:pt x="175" y="423"/>
                  </a:lnTo>
                  <a:lnTo>
                    <a:pt x="175" y="426"/>
                  </a:lnTo>
                  <a:lnTo>
                    <a:pt x="175" y="426"/>
                  </a:lnTo>
                  <a:lnTo>
                    <a:pt x="175" y="426"/>
                  </a:lnTo>
                  <a:lnTo>
                    <a:pt x="175" y="426"/>
                  </a:lnTo>
                  <a:lnTo>
                    <a:pt x="175" y="428"/>
                  </a:lnTo>
                  <a:lnTo>
                    <a:pt x="175" y="428"/>
                  </a:lnTo>
                  <a:lnTo>
                    <a:pt x="175" y="428"/>
                  </a:lnTo>
                  <a:lnTo>
                    <a:pt x="175" y="430"/>
                  </a:lnTo>
                  <a:lnTo>
                    <a:pt x="178" y="430"/>
                  </a:lnTo>
                  <a:lnTo>
                    <a:pt x="178" y="433"/>
                  </a:lnTo>
                  <a:lnTo>
                    <a:pt x="178" y="433"/>
                  </a:lnTo>
                  <a:lnTo>
                    <a:pt x="178" y="433"/>
                  </a:lnTo>
                  <a:lnTo>
                    <a:pt x="178" y="435"/>
                  </a:lnTo>
                  <a:lnTo>
                    <a:pt x="178" y="435"/>
                  </a:lnTo>
                  <a:lnTo>
                    <a:pt x="175" y="435"/>
                  </a:lnTo>
                  <a:lnTo>
                    <a:pt x="175" y="437"/>
                  </a:lnTo>
                  <a:lnTo>
                    <a:pt x="173" y="437"/>
                  </a:lnTo>
                  <a:lnTo>
                    <a:pt x="173" y="437"/>
                  </a:lnTo>
                  <a:lnTo>
                    <a:pt x="173" y="440"/>
                  </a:lnTo>
                  <a:lnTo>
                    <a:pt x="173" y="440"/>
                  </a:lnTo>
                  <a:lnTo>
                    <a:pt x="173" y="440"/>
                  </a:lnTo>
                  <a:lnTo>
                    <a:pt x="173" y="442"/>
                  </a:lnTo>
                  <a:lnTo>
                    <a:pt x="173" y="445"/>
                  </a:lnTo>
                  <a:lnTo>
                    <a:pt x="175" y="445"/>
                  </a:lnTo>
                  <a:lnTo>
                    <a:pt x="175" y="445"/>
                  </a:lnTo>
                  <a:lnTo>
                    <a:pt x="175" y="447"/>
                  </a:lnTo>
                  <a:lnTo>
                    <a:pt x="175" y="447"/>
                  </a:lnTo>
                  <a:lnTo>
                    <a:pt x="175" y="447"/>
                  </a:lnTo>
                  <a:lnTo>
                    <a:pt x="175" y="449"/>
                  </a:lnTo>
                  <a:lnTo>
                    <a:pt x="175" y="449"/>
                  </a:lnTo>
                  <a:lnTo>
                    <a:pt x="175" y="449"/>
                  </a:lnTo>
                  <a:lnTo>
                    <a:pt x="175" y="449"/>
                  </a:lnTo>
                  <a:lnTo>
                    <a:pt x="175" y="452"/>
                  </a:lnTo>
                  <a:lnTo>
                    <a:pt x="175" y="454"/>
                  </a:lnTo>
                  <a:lnTo>
                    <a:pt x="175" y="456"/>
                  </a:lnTo>
                  <a:lnTo>
                    <a:pt x="175" y="456"/>
                  </a:lnTo>
                  <a:lnTo>
                    <a:pt x="178" y="456"/>
                  </a:lnTo>
                  <a:lnTo>
                    <a:pt x="178" y="456"/>
                  </a:lnTo>
                  <a:lnTo>
                    <a:pt x="178" y="454"/>
                  </a:lnTo>
                  <a:lnTo>
                    <a:pt x="180" y="454"/>
                  </a:lnTo>
                  <a:lnTo>
                    <a:pt x="180" y="454"/>
                  </a:lnTo>
                  <a:lnTo>
                    <a:pt x="182" y="454"/>
                  </a:lnTo>
                  <a:lnTo>
                    <a:pt x="182" y="454"/>
                  </a:lnTo>
                  <a:lnTo>
                    <a:pt x="182" y="454"/>
                  </a:lnTo>
                  <a:lnTo>
                    <a:pt x="182" y="454"/>
                  </a:lnTo>
                  <a:lnTo>
                    <a:pt x="185" y="454"/>
                  </a:lnTo>
                  <a:lnTo>
                    <a:pt x="185" y="454"/>
                  </a:lnTo>
                  <a:lnTo>
                    <a:pt x="185" y="456"/>
                  </a:lnTo>
                  <a:lnTo>
                    <a:pt x="185" y="456"/>
                  </a:lnTo>
                  <a:lnTo>
                    <a:pt x="185" y="456"/>
                  </a:lnTo>
                  <a:lnTo>
                    <a:pt x="187" y="456"/>
                  </a:lnTo>
                  <a:lnTo>
                    <a:pt x="187" y="456"/>
                  </a:lnTo>
                  <a:lnTo>
                    <a:pt x="189" y="456"/>
                  </a:lnTo>
                  <a:lnTo>
                    <a:pt x="192" y="456"/>
                  </a:lnTo>
                  <a:lnTo>
                    <a:pt x="194" y="454"/>
                  </a:lnTo>
                  <a:lnTo>
                    <a:pt x="196" y="454"/>
                  </a:lnTo>
                  <a:lnTo>
                    <a:pt x="199" y="452"/>
                  </a:lnTo>
                  <a:lnTo>
                    <a:pt x="199" y="452"/>
                  </a:lnTo>
                  <a:lnTo>
                    <a:pt x="199" y="452"/>
                  </a:lnTo>
                  <a:lnTo>
                    <a:pt x="204" y="445"/>
                  </a:lnTo>
                  <a:lnTo>
                    <a:pt x="208" y="440"/>
                  </a:lnTo>
                  <a:lnTo>
                    <a:pt x="208" y="440"/>
                  </a:lnTo>
                  <a:lnTo>
                    <a:pt x="208" y="437"/>
                  </a:lnTo>
                  <a:lnTo>
                    <a:pt x="211" y="437"/>
                  </a:lnTo>
                  <a:lnTo>
                    <a:pt x="213" y="435"/>
                  </a:lnTo>
                  <a:lnTo>
                    <a:pt x="215" y="433"/>
                  </a:lnTo>
                  <a:lnTo>
                    <a:pt x="218" y="428"/>
                  </a:lnTo>
                  <a:lnTo>
                    <a:pt x="218" y="428"/>
                  </a:lnTo>
                  <a:lnTo>
                    <a:pt x="218" y="428"/>
                  </a:lnTo>
                  <a:lnTo>
                    <a:pt x="220" y="426"/>
                  </a:lnTo>
                  <a:lnTo>
                    <a:pt x="220" y="426"/>
                  </a:lnTo>
                  <a:lnTo>
                    <a:pt x="223" y="426"/>
                  </a:lnTo>
                  <a:lnTo>
                    <a:pt x="227" y="423"/>
                  </a:lnTo>
                  <a:lnTo>
                    <a:pt x="230" y="421"/>
                  </a:lnTo>
                  <a:lnTo>
                    <a:pt x="232" y="421"/>
                  </a:lnTo>
                  <a:lnTo>
                    <a:pt x="232" y="421"/>
                  </a:lnTo>
                  <a:lnTo>
                    <a:pt x="232" y="421"/>
                  </a:lnTo>
                  <a:lnTo>
                    <a:pt x="232" y="418"/>
                  </a:lnTo>
                  <a:lnTo>
                    <a:pt x="234" y="418"/>
                  </a:lnTo>
                  <a:lnTo>
                    <a:pt x="234" y="414"/>
                  </a:lnTo>
                  <a:lnTo>
                    <a:pt x="234" y="411"/>
                  </a:lnTo>
                  <a:lnTo>
                    <a:pt x="237" y="411"/>
                  </a:lnTo>
                  <a:lnTo>
                    <a:pt x="237" y="411"/>
                  </a:lnTo>
                  <a:lnTo>
                    <a:pt x="246" y="409"/>
                  </a:lnTo>
                  <a:lnTo>
                    <a:pt x="249" y="409"/>
                  </a:lnTo>
                  <a:lnTo>
                    <a:pt x="251" y="409"/>
                  </a:lnTo>
                  <a:lnTo>
                    <a:pt x="253" y="407"/>
                  </a:lnTo>
                  <a:lnTo>
                    <a:pt x="253" y="407"/>
                  </a:lnTo>
                  <a:lnTo>
                    <a:pt x="256" y="407"/>
                  </a:lnTo>
                  <a:lnTo>
                    <a:pt x="256" y="404"/>
                  </a:lnTo>
                  <a:lnTo>
                    <a:pt x="256" y="402"/>
                  </a:lnTo>
                  <a:lnTo>
                    <a:pt x="258" y="402"/>
                  </a:lnTo>
                  <a:lnTo>
                    <a:pt x="258" y="400"/>
                  </a:lnTo>
                  <a:lnTo>
                    <a:pt x="258" y="397"/>
                  </a:lnTo>
                  <a:lnTo>
                    <a:pt x="260" y="395"/>
                  </a:lnTo>
                  <a:lnTo>
                    <a:pt x="260" y="395"/>
                  </a:lnTo>
                  <a:lnTo>
                    <a:pt x="260" y="392"/>
                  </a:lnTo>
                  <a:lnTo>
                    <a:pt x="263" y="390"/>
                  </a:lnTo>
                  <a:lnTo>
                    <a:pt x="267" y="385"/>
                  </a:lnTo>
                  <a:lnTo>
                    <a:pt x="267" y="383"/>
                  </a:lnTo>
                  <a:lnTo>
                    <a:pt x="270" y="381"/>
                  </a:lnTo>
                  <a:lnTo>
                    <a:pt x="272" y="376"/>
                  </a:lnTo>
                  <a:lnTo>
                    <a:pt x="272" y="374"/>
                  </a:lnTo>
                  <a:lnTo>
                    <a:pt x="272" y="374"/>
                  </a:lnTo>
                  <a:lnTo>
                    <a:pt x="272" y="371"/>
                  </a:lnTo>
                  <a:lnTo>
                    <a:pt x="272" y="371"/>
                  </a:lnTo>
                  <a:lnTo>
                    <a:pt x="272" y="371"/>
                  </a:lnTo>
                  <a:lnTo>
                    <a:pt x="272" y="369"/>
                  </a:lnTo>
                  <a:lnTo>
                    <a:pt x="270" y="369"/>
                  </a:lnTo>
                  <a:lnTo>
                    <a:pt x="272" y="366"/>
                  </a:lnTo>
                  <a:lnTo>
                    <a:pt x="272" y="364"/>
                  </a:lnTo>
                  <a:lnTo>
                    <a:pt x="270" y="364"/>
                  </a:lnTo>
                  <a:lnTo>
                    <a:pt x="270" y="364"/>
                  </a:lnTo>
                  <a:lnTo>
                    <a:pt x="270" y="359"/>
                  </a:lnTo>
                  <a:lnTo>
                    <a:pt x="270" y="357"/>
                  </a:lnTo>
                  <a:lnTo>
                    <a:pt x="270" y="355"/>
                  </a:lnTo>
                  <a:lnTo>
                    <a:pt x="270" y="352"/>
                  </a:lnTo>
                  <a:lnTo>
                    <a:pt x="270" y="350"/>
                  </a:lnTo>
                  <a:lnTo>
                    <a:pt x="270" y="350"/>
                  </a:lnTo>
                  <a:lnTo>
                    <a:pt x="270" y="347"/>
                  </a:lnTo>
                  <a:lnTo>
                    <a:pt x="272" y="345"/>
                  </a:lnTo>
                  <a:lnTo>
                    <a:pt x="272" y="336"/>
                  </a:lnTo>
                  <a:lnTo>
                    <a:pt x="270" y="324"/>
                  </a:lnTo>
                  <a:lnTo>
                    <a:pt x="270" y="321"/>
                  </a:lnTo>
                  <a:lnTo>
                    <a:pt x="270" y="321"/>
                  </a:lnTo>
                  <a:lnTo>
                    <a:pt x="270" y="321"/>
                  </a:lnTo>
                  <a:lnTo>
                    <a:pt x="270" y="319"/>
                  </a:lnTo>
                  <a:lnTo>
                    <a:pt x="270" y="319"/>
                  </a:lnTo>
                  <a:lnTo>
                    <a:pt x="270" y="319"/>
                  </a:lnTo>
                  <a:lnTo>
                    <a:pt x="270" y="317"/>
                  </a:lnTo>
                  <a:lnTo>
                    <a:pt x="270" y="314"/>
                  </a:lnTo>
                  <a:lnTo>
                    <a:pt x="270" y="314"/>
                  </a:lnTo>
                  <a:lnTo>
                    <a:pt x="270" y="314"/>
                  </a:lnTo>
                  <a:lnTo>
                    <a:pt x="270" y="312"/>
                  </a:lnTo>
                  <a:lnTo>
                    <a:pt x="272" y="312"/>
                  </a:lnTo>
                  <a:lnTo>
                    <a:pt x="272" y="310"/>
                  </a:lnTo>
                  <a:lnTo>
                    <a:pt x="275" y="307"/>
                  </a:lnTo>
                  <a:lnTo>
                    <a:pt x="275" y="307"/>
                  </a:lnTo>
                  <a:lnTo>
                    <a:pt x="279" y="305"/>
                  </a:lnTo>
                  <a:lnTo>
                    <a:pt x="282" y="303"/>
                  </a:lnTo>
                  <a:lnTo>
                    <a:pt x="284" y="300"/>
                  </a:lnTo>
                  <a:lnTo>
                    <a:pt x="284" y="298"/>
                  </a:lnTo>
                  <a:lnTo>
                    <a:pt x="286" y="298"/>
                  </a:lnTo>
                  <a:lnTo>
                    <a:pt x="286" y="298"/>
                  </a:lnTo>
                  <a:lnTo>
                    <a:pt x="286" y="298"/>
                  </a:lnTo>
                  <a:lnTo>
                    <a:pt x="289" y="298"/>
                  </a:lnTo>
                  <a:lnTo>
                    <a:pt x="289" y="298"/>
                  </a:lnTo>
                  <a:lnTo>
                    <a:pt x="289" y="295"/>
                  </a:lnTo>
                  <a:lnTo>
                    <a:pt x="289" y="295"/>
                  </a:lnTo>
                  <a:lnTo>
                    <a:pt x="289" y="295"/>
                  </a:lnTo>
                  <a:lnTo>
                    <a:pt x="294" y="291"/>
                  </a:lnTo>
                  <a:lnTo>
                    <a:pt x="294" y="288"/>
                  </a:lnTo>
                  <a:lnTo>
                    <a:pt x="294" y="286"/>
                  </a:lnTo>
                  <a:lnTo>
                    <a:pt x="294" y="286"/>
                  </a:lnTo>
                  <a:lnTo>
                    <a:pt x="294" y="284"/>
                  </a:lnTo>
                  <a:lnTo>
                    <a:pt x="294" y="284"/>
                  </a:lnTo>
                  <a:lnTo>
                    <a:pt x="294" y="284"/>
                  </a:lnTo>
                  <a:lnTo>
                    <a:pt x="296" y="281"/>
                  </a:lnTo>
                  <a:lnTo>
                    <a:pt x="296" y="279"/>
                  </a:lnTo>
                  <a:lnTo>
                    <a:pt x="298" y="276"/>
                  </a:lnTo>
                  <a:lnTo>
                    <a:pt x="298" y="274"/>
                  </a:lnTo>
                  <a:lnTo>
                    <a:pt x="301" y="272"/>
                  </a:lnTo>
                  <a:lnTo>
                    <a:pt x="303" y="269"/>
                  </a:lnTo>
                  <a:lnTo>
                    <a:pt x="303" y="267"/>
                  </a:lnTo>
                  <a:lnTo>
                    <a:pt x="305" y="265"/>
                  </a:lnTo>
                  <a:lnTo>
                    <a:pt x="305" y="265"/>
                  </a:lnTo>
                  <a:lnTo>
                    <a:pt x="305" y="265"/>
                  </a:lnTo>
                  <a:lnTo>
                    <a:pt x="305" y="265"/>
                  </a:lnTo>
                  <a:lnTo>
                    <a:pt x="308" y="262"/>
                  </a:lnTo>
                  <a:lnTo>
                    <a:pt x="310" y="260"/>
                  </a:lnTo>
                  <a:lnTo>
                    <a:pt x="310" y="260"/>
                  </a:lnTo>
                  <a:lnTo>
                    <a:pt x="312" y="258"/>
                  </a:lnTo>
                  <a:lnTo>
                    <a:pt x="315" y="255"/>
                  </a:lnTo>
                  <a:lnTo>
                    <a:pt x="315" y="255"/>
                  </a:lnTo>
                  <a:lnTo>
                    <a:pt x="315" y="255"/>
                  </a:lnTo>
                  <a:lnTo>
                    <a:pt x="315" y="255"/>
                  </a:lnTo>
                  <a:lnTo>
                    <a:pt x="315" y="255"/>
                  </a:lnTo>
                  <a:lnTo>
                    <a:pt x="317" y="255"/>
                  </a:lnTo>
                  <a:lnTo>
                    <a:pt x="320" y="253"/>
                  </a:lnTo>
                  <a:lnTo>
                    <a:pt x="324" y="253"/>
                  </a:lnTo>
                  <a:lnTo>
                    <a:pt x="324" y="253"/>
                  </a:lnTo>
                  <a:lnTo>
                    <a:pt x="327" y="250"/>
                  </a:lnTo>
                  <a:lnTo>
                    <a:pt x="329" y="250"/>
                  </a:lnTo>
                  <a:lnTo>
                    <a:pt x="331" y="250"/>
                  </a:lnTo>
                  <a:lnTo>
                    <a:pt x="331" y="248"/>
                  </a:lnTo>
                  <a:lnTo>
                    <a:pt x="331" y="248"/>
                  </a:lnTo>
                  <a:lnTo>
                    <a:pt x="334" y="248"/>
                  </a:lnTo>
                  <a:lnTo>
                    <a:pt x="334" y="248"/>
                  </a:lnTo>
                  <a:lnTo>
                    <a:pt x="334" y="246"/>
                  </a:lnTo>
                  <a:lnTo>
                    <a:pt x="336" y="246"/>
                  </a:lnTo>
                  <a:lnTo>
                    <a:pt x="343" y="236"/>
                  </a:lnTo>
                  <a:lnTo>
                    <a:pt x="346" y="234"/>
                  </a:lnTo>
                  <a:lnTo>
                    <a:pt x="348" y="232"/>
                  </a:lnTo>
                  <a:lnTo>
                    <a:pt x="348" y="232"/>
                  </a:lnTo>
                  <a:lnTo>
                    <a:pt x="348" y="232"/>
                  </a:lnTo>
                  <a:lnTo>
                    <a:pt x="348" y="232"/>
                  </a:lnTo>
                  <a:lnTo>
                    <a:pt x="348" y="232"/>
                  </a:lnTo>
                  <a:lnTo>
                    <a:pt x="348" y="229"/>
                  </a:lnTo>
                  <a:lnTo>
                    <a:pt x="350" y="229"/>
                  </a:lnTo>
                  <a:lnTo>
                    <a:pt x="350" y="229"/>
                  </a:lnTo>
                  <a:lnTo>
                    <a:pt x="353" y="227"/>
                  </a:lnTo>
                  <a:lnTo>
                    <a:pt x="353" y="224"/>
                  </a:lnTo>
                  <a:lnTo>
                    <a:pt x="355" y="224"/>
                  </a:lnTo>
                  <a:lnTo>
                    <a:pt x="353" y="215"/>
                  </a:lnTo>
                  <a:lnTo>
                    <a:pt x="353" y="210"/>
                  </a:lnTo>
                  <a:lnTo>
                    <a:pt x="353" y="208"/>
                  </a:lnTo>
                  <a:lnTo>
                    <a:pt x="353" y="208"/>
                  </a:lnTo>
                  <a:lnTo>
                    <a:pt x="355" y="196"/>
                  </a:lnTo>
                  <a:lnTo>
                    <a:pt x="355" y="196"/>
                  </a:lnTo>
                  <a:lnTo>
                    <a:pt x="360" y="184"/>
                  </a:lnTo>
                  <a:lnTo>
                    <a:pt x="364" y="177"/>
                  </a:lnTo>
                  <a:lnTo>
                    <a:pt x="364" y="177"/>
                  </a:lnTo>
                  <a:lnTo>
                    <a:pt x="364" y="172"/>
                  </a:lnTo>
                  <a:lnTo>
                    <a:pt x="364" y="170"/>
                  </a:lnTo>
                  <a:lnTo>
                    <a:pt x="364" y="170"/>
                  </a:lnTo>
                  <a:lnTo>
                    <a:pt x="364" y="168"/>
                  </a:lnTo>
                  <a:lnTo>
                    <a:pt x="362" y="168"/>
                  </a:lnTo>
                  <a:lnTo>
                    <a:pt x="362" y="165"/>
                  </a:lnTo>
                  <a:lnTo>
                    <a:pt x="362" y="165"/>
                  </a:lnTo>
                  <a:lnTo>
                    <a:pt x="362" y="163"/>
                  </a:lnTo>
                  <a:lnTo>
                    <a:pt x="362" y="158"/>
                  </a:lnTo>
                  <a:lnTo>
                    <a:pt x="362" y="158"/>
                  </a:lnTo>
                  <a:lnTo>
                    <a:pt x="360" y="151"/>
                  </a:lnTo>
                  <a:lnTo>
                    <a:pt x="360" y="146"/>
                  </a:lnTo>
                  <a:lnTo>
                    <a:pt x="360" y="142"/>
                  </a:lnTo>
                  <a:lnTo>
                    <a:pt x="360" y="142"/>
                  </a:lnTo>
                  <a:lnTo>
                    <a:pt x="362" y="139"/>
                  </a:lnTo>
                  <a:lnTo>
                    <a:pt x="362" y="137"/>
                  </a:lnTo>
                  <a:lnTo>
                    <a:pt x="364" y="134"/>
                  </a:lnTo>
                  <a:lnTo>
                    <a:pt x="364" y="132"/>
                  </a:lnTo>
                  <a:lnTo>
                    <a:pt x="364" y="130"/>
                  </a:lnTo>
                  <a:lnTo>
                    <a:pt x="367" y="125"/>
                  </a:lnTo>
                  <a:lnTo>
                    <a:pt x="367" y="123"/>
                  </a:lnTo>
                  <a:lnTo>
                    <a:pt x="369" y="120"/>
                  </a:lnTo>
                  <a:lnTo>
                    <a:pt x="372" y="113"/>
                  </a:lnTo>
                  <a:lnTo>
                    <a:pt x="372" y="113"/>
                  </a:lnTo>
                  <a:lnTo>
                    <a:pt x="372" y="97"/>
                  </a:lnTo>
                  <a:lnTo>
                    <a:pt x="372" y="97"/>
                  </a:lnTo>
                  <a:lnTo>
                    <a:pt x="372" y="94"/>
                  </a:lnTo>
                  <a:lnTo>
                    <a:pt x="372" y="94"/>
                  </a:lnTo>
                  <a:lnTo>
                    <a:pt x="372" y="94"/>
                  </a:lnTo>
                  <a:lnTo>
                    <a:pt x="372" y="92"/>
                  </a:lnTo>
                  <a:lnTo>
                    <a:pt x="372" y="85"/>
                  </a:lnTo>
                  <a:lnTo>
                    <a:pt x="372" y="85"/>
                  </a:lnTo>
                  <a:lnTo>
                    <a:pt x="372" y="82"/>
                  </a:lnTo>
                  <a:lnTo>
                    <a:pt x="372" y="82"/>
                  </a:lnTo>
                  <a:lnTo>
                    <a:pt x="374" y="75"/>
                  </a:lnTo>
                  <a:lnTo>
                    <a:pt x="374" y="75"/>
                  </a:lnTo>
                  <a:lnTo>
                    <a:pt x="374" y="73"/>
                  </a:lnTo>
                  <a:lnTo>
                    <a:pt x="376" y="73"/>
                  </a:lnTo>
                  <a:lnTo>
                    <a:pt x="376" y="73"/>
                  </a:lnTo>
                  <a:lnTo>
                    <a:pt x="376" y="73"/>
                  </a:lnTo>
                  <a:lnTo>
                    <a:pt x="376" y="71"/>
                  </a:lnTo>
                  <a:lnTo>
                    <a:pt x="379" y="71"/>
                  </a:lnTo>
                  <a:lnTo>
                    <a:pt x="379" y="68"/>
                  </a:lnTo>
                  <a:lnTo>
                    <a:pt x="379" y="68"/>
                  </a:lnTo>
                  <a:lnTo>
                    <a:pt x="379" y="63"/>
                  </a:lnTo>
                  <a:lnTo>
                    <a:pt x="379" y="63"/>
                  </a:lnTo>
                  <a:lnTo>
                    <a:pt x="381" y="63"/>
                  </a:lnTo>
                  <a:lnTo>
                    <a:pt x="383" y="59"/>
                  </a:lnTo>
                  <a:lnTo>
                    <a:pt x="383" y="59"/>
                  </a:lnTo>
                  <a:lnTo>
                    <a:pt x="383" y="59"/>
                  </a:lnTo>
                  <a:lnTo>
                    <a:pt x="388" y="52"/>
                  </a:lnTo>
                  <a:lnTo>
                    <a:pt x="391" y="49"/>
                  </a:lnTo>
                  <a:lnTo>
                    <a:pt x="391" y="47"/>
                  </a:lnTo>
                  <a:lnTo>
                    <a:pt x="391" y="47"/>
                  </a:lnTo>
                  <a:lnTo>
                    <a:pt x="391" y="45"/>
                  </a:lnTo>
                  <a:lnTo>
                    <a:pt x="393" y="42"/>
                  </a:lnTo>
                  <a:lnTo>
                    <a:pt x="393" y="42"/>
                  </a:lnTo>
                  <a:lnTo>
                    <a:pt x="393" y="40"/>
                  </a:lnTo>
                  <a:lnTo>
                    <a:pt x="393" y="40"/>
                  </a:lnTo>
                  <a:lnTo>
                    <a:pt x="393" y="40"/>
                  </a:lnTo>
                  <a:lnTo>
                    <a:pt x="395" y="33"/>
                  </a:lnTo>
                  <a:lnTo>
                    <a:pt x="395" y="33"/>
                  </a:lnTo>
                  <a:lnTo>
                    <a:pt x="398" y="33"/>
                  </a:lnTo>
                  <a:lnTo>
                    <a:pt x="400" y="30"/>
                  </a:lnTo>
                  <a:lnTo>
                    <a:pt x="400" y="30"/>
                  </a:lnTo>
                  <a:lnTo>
                    <a:pt x="400" y="30"/>
                  </a:lnTo>
                  <a:lnTo>
                    <a:pt x="400" y="28"/>
                  </a:lnTo>
                  <a:lnTo>
                    <a:pt x="400" y="28"/>
                  </a:lnTo>
                  <a:lnTo>
                    <a:pt x="402" y="21"/>
                  </a:lnTo>
                  <a:lnTo>
                    <a:pt x="402" y="14"/>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89" name="Freeform 111">
              <a:extLst>
                <a:ext uri="{FF2B5EF4-FFF2-40B4-BE49-F238E27FC236}">
                  <a16:creationId xmlns:a16="http://schemas.microsoft.com/office/drawing/2014/main" id="{DF428364-76FC-F243-512B-014A210CB689}"/>
                </a:ext>
              </a:extLst>
            </p:cNvPr>
            <p:cNvSpPr>
              <a:spLocks noEditPoints="1"/>
            </p:cNvSpPr>
            <p:nvPr/>
          </p:nvSpPr>
          <p:spPr bwMode="auto">
            <a:xfrm>
              <a:off x="10887074" y="4542991"/>
              <a:ext cx="112713" cy="87313"/>
            </a:xfrm>
            <a:custGeom>
              <a:avLst/>
              <a:gdLst>
                <a:gd name="T0" fmla="*/ 14 w 71"/>
                <a:gd name="T1" fmla="*/ 24 h 55"/>
                <a:gd name="T2" fmla="*/ 14 w 71"/>
                <a:gd name="T3" fmla="*/ 24 h 55"/>
                <a:gd name="T4" fmla="*/ 11 w 71"/>
                <a:gd name="T5" fmla="*/ 24 h 55"/>
                <a:gd name="T6" fmla="*/ 11 w 71"/>
                <a:gd name="T7" fmla="*/ 22 h 55"/>
                <a:gd name="T8" fmla="*/ 11 w 71"/>
                <a:gd name="T9" fmla="*/ 19 h 55"/>
                <a:gd name="T10" fmla="*/ 9 w 71"/>
                <a:gd name="T11" fmla="*/ 14 h 55"/>
                <a:gd name="T12" fmla="*/ 9 w 71"/>
                <a:gd name="T13" fmla="*/ 3 h 55"/>
                <a:gd name="T14" fmla="*/ 9 w 71"/>
                <a:gd name="T15" fmla="*/ 0 h 55"/>
                <a:gd name="T16" fmla="*/ 7 w 71"/>
                <a:gd name="T17" fmla="*/ 0 h 55"/>
                <a:gd name="T18" fmla="*/ 2 w 71"/>
                <a:gd name="T19" fmla="*/ 0 h 55"/>
                <a:gd name="T20" fmla="*/ 2 w 71"/>
                <a:gd name="T21" fmla="*/ 3 h 55"/>
                <a:gd name="T22" fmla="*/ 2 w 71"/>
                <a:gd name="T23" fmla="*/ 5 h 55"/>
                <a:gd name="T24" fmla="*/ 2 w 71"/>
                <a:gd name="T25" fmla="*/ 14 h 55"/>
                <a:gd name="T26" fmla="*/ 2 w 71"/>
                <a:gd name="T27" fmla="*/ 17 h 55"/>
                <a:gd name="T28" fmla="*/ 0 w 71"/>
                <a:gd name="T29" fmla="*/ 19 h 55"/>
                <a:gd name="T30" fmla="*/ 0 w 71"/>
                <a:gd name="T31" fmla="*/ 19 h 55"/>
                <a:gd name="T32" fmla="*/ 0 w 71"/>
                <a:gd name="T33" fmla="*/ 22 h 55"/>
                <a:gd name="T34" fmla="*/ 2 w 71"/>
                <a:gd name="T35" fmla="*/ 24 h 55"/>
                <a:gd name="T36" fmla="*/ 2 w 71"/>
                <a:gd name="T37" fmla="*/ 24 h 55"/>
                <a:gd name="T38" fmla="*/ 4 w 71"/>
                <a:gd name="T39" fmla="*/ 26 h 55"/>
                <a:gd name="T40" fmla="*/ 4 w 71"/>
                <a:gd name="T41" fmla="*/ 26 h 55"/>
                <a:gd name="T42" fmla="*/ 9 w 71"/>
                <a:gd name="T43" fmla="*/ 26 h 55"/>
                <a:gd name="T44" fmla="*/ 11 w 71"/>
                <a:gd name="T45" fmla="*/ 31 h 55"/>
                <a:gd name="T46" fmla="*/ 11 w 71"/>
                <a:gd name="T47" fmla="*/ 31 h 55"/>
                <a:gd name="T48" fmla="*/ 14 w 71"/>
                <a:gd name="T49" fmla="*/ 31 h 55"/>
                <a:gd name="T50" fmla="*/ 14 w 71"/>
                <a:gd name="T51" fmla="*/ 31 h 55"/>
                <a:gd name="T52" fmla="*/ 14 w 71"/>
                <a:gd name="T53" fmla="*/ 29 h 55"/>
                <a:gd name="T54" fmla="*/ 14 w 71"/>
                <a:gd name="T55" fmla="*/ 29 h 55"/>
                <a:gd name="T56" fmla="*/ 14 w 71"/>
                <a:gd name="T57" fmla="*/ 26 h 55"/>
                <a:gd name="T58" fmla="*/ 30 w 71"/>
                <a:gd name="T59" fmla="*/ 52 h 55"/>
                <a:gd name="T60" fmla="*/ 28 w 71"/>
                <a:gd name="T61" fmla="*/ 50 h 55"/>
                <a:gd name="T62" fmla="*/ 23 w 71"/>
                <a:gd name="T63" fmla="*/ 48 h 55"/>
                <a:gd name="T64" fmla="*/ 23 w 71"/>
                <a:gd name="T65" fmla="*/ 48 h 55"/>
                <a:gd name="T66" fmla="*/ 21 w 71"/>
                <a:gd name="T67" fmla="*/ 50 h 55"/>
                <a:gd name="T68" fmla="*/ 23 w 71"/>
                <a:gd name="T69" fmla="*/ 52 h 55"/>
                <a:gd name="T70" fmla="*/ 23 w 71"/>
                <a:gd name="T71" fmla="*/ 52 h 55"/>
                <a:gd name="T72" fmla="*/ 23 w 71"/>
                <a:gd name="T73" fmla="*/ 52 h 55"/>
                <a:gd name="T74" fmla="*/ 26 w 71"/>
                <a:gd name="T75" fmla="*/ 55 h 55"/>
                <a:gd name="T76" fmla="*/ 33 w 71"/>
                <a:gd name="T77" fmla="*/ 55 h 55"/>
                <a:gd name="T78" fmla="*/ 35 w 71"/>
                <a:gd name="T79" fmla="*/ 55 h 55"/>
                <a:gd name="T80" fmla="*/ 33 w 71"/>
                <a:gd name="T81" fmla="*/ 55 h 55"/>
                <a:gd name="T82" fmla="*/ 71 w 71"/>
                <a:gd name="T83" fmla="*/ 48 h 55"/>
                <a:gd name="T84" fmla="*/ 68 w 71"/>
                <a:gd name="T85" fmla="*/ 38 h 55"/>
                <a:gd name="T86" fmla="*/ 66 w 71"/>
                <a:gd name="T87" fmla="*/ 38 h 55"/>
                <a:gd name="T88" fmla="*/ 66 w 71"/>
                <a:gd name="T89" fmla="*/ 38 h 55"/>
                <a:gd name="T90" fmla="*/ 66 w 71"/>
                <a:gd name="T91" fmla="*/ 38 h 55"/>
                <a:gd name="T92" fmla="*/ 63 w 71"/>
                <a:gd name="T93" fmla="*/ 38 h 55"/>
                <a:gd name="T94" fmla="*/ 63 w 71"/>
                <a:gd name="T95" fmla="*/ 40 h 55"/>
                <a:gd name="T96" fmla="*/ 61 w 71"/>
                <a:gd name="T97" fmla="*/ 45 h 55"/>
                <a:gd name="T98" fmla="*/ 59 w 71"/>
                <a:gd name="T99" fmla="*/ 45 h 55"/>
                <a:gd name="T100" fmla="*/ 59 w 71"/>
                <a:gd name="T101" fmla="*/ 45 h 55"/>
                <a:gd name="T102" fmla="*/ 56 w 71"/>
                <a:gd name="T103" fmla="*/ 45 h 55"/>
                <a:gd name="T104" fmla="*/ 54 w 71"/>
                <a:gd name="T105" fmla="*/ 43 h 55"/>
                <a:gd name="T106" fmla="*/ 52 w 71"/>
                <a:gd name="T107" fmla="*/ 43 h 55"/>
                <a:gd name="T108" fmla="*/ 56 w 71"/>
                <a:gd name="T109" fmla="*/ 45 h 55"/>
                <a:gd name="T110" fmla="*/ 59 w 71"/>
                <a:gd name="T111" fmla="*/ 48 h 55"/>
                <a:gd name="T112" fmla="*/ 63 w 71"/>
                <a:gd name="T113" fmla="*/ 48 h 55"/>
                <a:gd name="T114" fmla="*/ 63 w 71"/>
                <a:gd name="T115" fmla="*/ 50 h 55"/>
                <a:gd name="T116" fmla="*/ 68 w 71"/>
                <a:gd name="T117" fmla="*/ 52 h 55"/>
                <a:gd name="T118" fmla="*/ 68 w 71"/>
                <a:gd name="T119" fmla="*/ 55 h 55"/>
                <a:gd name="T120" fmla="*/ 68 w 71"/>
                <a:gd name="T121" fmla="*/ 55 h 55"/>
                <a:gd name="T122" fmla="*/ 71 w 71"/>
                <a:gd name="T123" fmla="*/ 55 h 55"/>
                <a:gd name="T124" fmla="*/ 71 w 71"/>
                <a:gd name="T125"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55">
                  <a:moveTo>
                    <a:pt x="14" y="26"/>
                  </a:moveTo>
                  <a:lnTo>
                    <a:pt x="14" y="24"/>
                  </a:lnTo>
                  <a:lnTo>
                    <a:pt x="14" y="24"/>
                  </a:lnTo>
                  <a:lnTo>
                    <a:pt x="14" y="24"/>
                  </a:lnTo>
                  <a:lnTo>
                    <a:pt x="11" y="24"/>
                  </a:lnTo>
                  <a:lnTo>
                    <a:pt x="11" y="24"/>
                  </a:lnTo>
                  <a:lnTo>
                    <a:pt x="11" y="24"/>
                  </a:lnTo>
                  <a:lnTo>
                    <a:pt x="11" y="22"/>
                  </a:lnTo>
                  <a:lnTo>
                    <a:pt x="11" y="22"/>
                  </a:lnTo>
                  <a:lnTo>
                    <a:pt x="11" y="19"/>
                  </a:lnTo>
                  <a:lnTo>
                    <a:pt x="9" y="14"/>
                  </a:lnTo>
                  <a:lnTo>
                    <a:pt x="9" y="14"/>
                  </a:lnTo>
                  <a:lnTo>
                    <a:pt x="9" y="3"/>
                  </a:lnTo>
                  <a:lnTo>
                    <a:pt x="9" y="3"/>
                  </a:lnTo>
                  <a:lnTo>
                    <a:pt x="9" y="0"/>
                  </a:lnTo>
                  <a:lnTo>
                    <a:pt x="9" y="0"/>
                  </a:lnTo>
                  <a:lnTo>
                    <a:pt x="7" y="0"/>
                  </a:lnTo>
                  <a:lnTo>
                    <a:pt x="7" y="0"/>
                  </a:lnTo>
                  <a:lnTo>
                    <a:pt x="4" y="0"/>
                  </a:lnTo>
                  <a:lnTo>
                    <a:pt x="2" y="0"/>
                  </a:lnTo>
                  <a:lnTo>
                    <a:pt x="2" y="3"/>
                  </a:lnTo>
                  <a:lnTo>
                    <a:pt x="2" y="3"/>
                  </a:lnTo>
                  <a:lnTo>
                    <a:pt x="2" y="5"/>
                  </a:lnTo>
                  <a:lnTo>
                    <a:pt x="2" y="5"/>
                  </a:lnTo>
                  <a:lnTo>
                    <a:pt x="2" y="5"/>
                  </a:lnTo>
                  <a:lnTo>
                    <a:pt x="2" y="14"/>
                  </a:lnTo>
                  <a:lnTo>
                    <a:pt x="2" y="17"/>
                  </a:lnTo>
                  <a:lnTo>
                    <a:pt x="2" y="17"/>
                  </a:lnTo>
                  <a:lnTo>
                    <a:pt x="2" y="17"/>
                  </a:lnTo>
                  <a:lnTo>
                    <a:pt x="0" y="19"/>
                  </a:lnTo>
                  <a:lnTo>
                    <a:pt x="0" y="19"/>
                  </a:lnTo>
                  <a:lnTo>
                    <a:pt x="0" y="19"/>
                  </a:lnTo>
                  <a:lnTo>
                    <a:pt x="0" y="22"/>
                  </a:lnTo>
                  <a:lnTo>
                    <a:pt x="0" y="22"/>
                  </a:lnTo>
                  <a:lnTo>
                    <a:pt x="2" y="24"/>
                  </a:lnTo>
                  <a:lnTo>
                    <a:pt x="2" y="24"/>
                  </a:lnTo>
                  <a:lnTo>
                    <a:pt x="2" y="24"/>
                  </a:lnTo>
                  <a:lnTo>
                    <a:pt x="2" y="24"/>
                  </a:lnTo>
                  <a:lnTo>
                    <a:pt x="2" y="26"/>
                  </a:lnTo>
                  <a:lnTo>
                    <a:pt x="4" y="26"/>
                  </a:lnTo>
                  <a:lnTo>
                    <a:pt x="4" y="26"/>
                  </a:lnTo>
                  <a:lnTo>
                    <a:pt x="4" y="26"/>
                  </a:lnTo>
                  <a:lnTo>
                    <a:pt x="7" y="26"/>
                  </a:lnTo>
                  <a:lnTo>
                    <a:pt x="9" y="26"/>
                  </a:lnTo>
                  <a:lnTo>
                    <a:pt x="11" y="31"/>
                  </a:lnTo>
                  <a:lnTo>
                    <a:pt x="11" y="31"/>
                  </a:lnTo>
                  <a:lnTo>
                    <a:pt x="11" y="31"/>
                  </a:lnTo>
                  <a:lnTo>
                    <a:pt x="11" y="31"/>
                  </a:lnTo>
                  <a:lnTo>
                    <a:pt x="14" y="31"/>
                  </a:lnTo>
                  <a:lnTo>
                    <a:pt x="14" y="31"/>
                  </a:lnTo>
                  <a:lnTo>
                    <a:pt x="14" y="31"/>
                  </a:lnTo>
                  <a:lnTo>
                    <a:pt x="14" y="31"/>
                  </a:lnTo>
                  <a:lnTo>
                    <a:pt x="14" y="31"/>
                  </a:lnTo>
                  <a:lnTo>
                    <a:pt x="14" y="29"/>
                  </a:lnTo>
                  <a:lnTo>
                    <a:pt x="14" y="29"/>
                  </a:lnTo>
                  <a:lnTo>
                    <a:pt x="14" y="29"/>
                  </a:lnTo>
                  <a:lnTo>
                    <a:pt x="14" y="26"/>
                  </a:lnTo>
                  <a:lnTo>
                    <a:pt x="14" y="26"/>
                  </a:lnTo>
                  <a:close/>
                  <a:moveTo>
                    <a:pt x="30" y="52"/>
                  </a:moveTo>
                  <a:lnTo>
                    <a:pt x="30" y="52"/>
                  </a:lnTo>
                  <a:lnTo>
                    <a:pt x="30" y="50"/>
                  </a:lnTo>
                  <a:lnTo>
                    <a:pt x="28" y="50"/>
                  </a:lnTo>
                  <a:lnTo>
                    <a:pt x="26" y="48"/>
                  </a:lnTo>
                  <a:lnTo>
                    <a:pt x="23" y="48"/>
                  </a:lnTo>
                  <a:lnTo>
                    <a:pt x="23" y="48"/>
                  </a:lnTo>
                  <a:lnTo>
                    <a:pt x="23" y="48"/>
                  </a:lnTo>
                  <a:lnTo>
                    <a:pt x="21" y="48"/>
                  </a:lnTo>
                  <a:lnTo>
                    <a:pt x="21" y="50"/>
                  </a:lnTo>
                  <a:lnTo>
                    <a:pt x="23" y="50"/>
                  </a:lnTo>
                  <a:lnTo>
                    <a:pt x="23" y="52"/>
                  </a:lnTo>
                  <a:lnTo>
                    <a:pt x="23" y="52"/>
                  </a:lnTo>
                  <a:lnTo>
                    <a:pt x="23" y="52"/>
                  </a:lnTo>
                  <a:lnTo>
                    <a:pt x="23" y="52"/>
                  </a:lnTo>
                  <a:lnTo>
                    <a:pt x="23" y="52"/>
                  </a:lnTo>
                  <a:lnTo>
                    <a:pt x="23" y="55"/>
                  </a:lnTo>
                  <a:lnTo>
                    <a:pt x="26" y="55"/>
                  </a:lnTo>
                  <a:lnTo>
                    <a:pt x="28" y="55"/>
                  </a:lnTo>
                  <a:lnTo>
                    <a:pt x="33" y="55"/>
                  </a:lnTo>
                  <a:lnTo>
                    <a:pt x="33" y="55"/>
                  </a:lnTo>
                  <a:lnTo>
                    <a:pt x="35" y="55"/>
                  </a:lnTo>
                  <a:lnTo>
                    <a:pt x="35" y="55"/>
                  </a:lnTo>
                  <a:lnTo>
                    <a:pt x="33" y="55"/>
                  </a:lnTo>
                  <a:lnTo>
                    <a:pt x="30" y="52"/>
                  </a:lnTo>
                  <a:close/>
                  <a:moveTo>
                    <a:pt x="71" y="48"/>
                  </a:moveTo>
                  <a:lnTo>
                    <a:pt x="68" y="40"/>
                  </a:lnTo>
                  <a:lnTo>
                    <a:pt x="68" y="38"/>
                  </a:lnTo>
                  <a:lnTo>
                    <a:pt x="66" y="38"/>
                  </a:lnTo>
                  <a:lnTo>
                    <a:pt x="66" y="38"/>
                  </a:lnTo>
                  <a:lnTo>
                    <a:pt x="66" y="38"/>
                  </a:lnTo>
                  <a:lnTo>
                    <a:pt x="66" y="38"/>
                  </a:lnTo>
                  <a:lnTo>
                    <a:pt x="66" y="38"/>
                  </a:lnTo>
                  <a:lnTo>
                    <a:pt x="66" y="38"/>
                  </a:lnTo>
                  <a:lnTo>
                    <a:pt x="66" y="38"/>
                  </a:lnTo>
                  <a:lnTo>
                    <a:pt x="63" y="38"/>
                  </a:lnTo>
                  <a:lnTo>
                    <a:pt x="63" y="40"/>
                  </a:lnTo>
                  <a:lnTo>
                    <a:pt x="63" y="40"/>
                  </a:lnTo>
                  <a:lnTo>
                    <a:pt x="63" y="43"/>
                  </a:lnTo>
                  <a:lnTo>
                    <a:pt x="61" y="45"/>
                  </a:lnTo>
                  <a:lnTo>
                    <a:pt x="61" y="45"/>
                  </a:lnTo>
                  <a:lnTo>
                    <a:pt x="59" y="45"/>
                  </a:lnTo>
                  <a:lnTo>
                    <a:pt x="59" y="45"/>
                  </a:lnTo>
                  <a:lnTo>
                    <a:pt x="59" y="45"/>
                  </a:lnTo>
                  <a:lnTo>
                    <a:pt x="59" y="45"/>
                  </a:lnTo>
                  <a:lnTo>
                    <a:pt x="56" y="45"/>
                  </a:lnTo>
                  <a:lnTo>
                    <a:pt x="56" y="45"/>
                  </a:lnTo>
                  <a:lnTo>
                    <a:pt x="54" y="43"/>
                  </a:lnTo>
                  <a:lnTo>
                    <a:pt x="54" y="43"/>
                  </a:lnTo>
                  <a:lnTo>
                    <a:pt x="52" y="43"/>
                  </a:lnTo>
                  <a:lnTo>
                    <a:pt x="54" y="45"/>
                  </a:lnTo>
                  <a:lnTo>
                    <a:pt x="56" y="45"/>
                  </a:lnTo>
                  <a:lnTo>
                    <a:pt x="56" y="45"/>
                  </a:lnTo>
                  <a:lnTo>
                    <a:pt x="59" y="48"/>
                  </a:lnTo>
                  <a:lnTo>
                    <a:pt x="61" y="48"/>
                  </a:lnTo>
                  <a:lnTo>
                    <a:pt x="63" y="48"/>
                  </a:lnTo>
                  <a:lnTo>
                    <a:pt x="63" y="50"/>
                  </a:lnTo>
                  <a:lnTo>
                    <a:pt x="63" y="50"/>
                  </a:lnTo>
                  <a:lnTo>
                    <a:pt x="66" y="52"/>
                  </a:lnTo>
                  <a:lnTo>
                    <a:pt x="68" y="52"/>
                  </a:lnTo>
                  <a:lnTo>
                    <a:pt x="68" y="55"/>
                  </a:lnTo>
                  <a:lnTo>
                    <a:pt x="68" y="55"/>
                  </a:lnTo>
                  <a:lnTo>
                    <a:pt x="68" y="55"/>
                  </a:lnTo>
                  <a:lnTo>
                    <a:pt x="68" y="55"/>
                  </a:lnTo>
                  <a:lnTo>
                    <a:pt x="68" y="55"/>
                  </a:lnTo>
                  <a:lnTo>
                    <a:pt x="71" y="55"/>
                  </a:lnTo>
                  <a:lnTo>
                    <a:pt x="71" y="55"/>
                  </a:lnTo>
                  <a:lnTo>
                    <a:pt x="71" y="48"/>
                  </a:lnTo>
                  <a:lnTo>
                    <a:pt x="71" y="48"/>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0" name="Freeform 112">
              <a:extLst>
                <a:ext uri="{FF2B5EF4-FFF2-40B4-BE49-F238E27FC236}">
                  <a16:creationId xmlns:a16="http://schemas.microsoft.com/office/drawing/2014/main" id="{AA99CDD5-E741-5D39-DB48-360A2CBFB257}"/>
                </a:ext>
              </a:extLst>
            </p:cNvPr>
            <p:cNvSpPr>
              <a:spLocks/>
            </p:cNvSpPr>
            <p:nvPr/>
          </p:nvSpPr>
          <p:spPr bwMode="auto">
            <a:xfrm>
              <a:off x="8358187" y="1541029"/>
              <a:ext cx="893763" cy="1404938"/>
            </a:xfrm>
            <a:custGeom>
              <a:avLst/>
              <a:gdLst>
                <a:gd name="T0" fmla="*/ 544 w 563"/>
                <a:gd name="T1" fmla="*/ 216 h 885"/>
                <a:gd name="T2" fmla="*/ 419 w 563"/>
                <a:gd name="T3" fmla="*/ 152 h 885"/>
                <a:gd name="T4" fmla="*/ 301 w 563"/>
                <a:gd name="T5" fmla="*/ 88 h 885"/>
                <a:gd name="T6" fmla="*/ 175 w 563"/>
                <a:gd name="T7" fmla="*/ 22 h 885"/>
                <a:gd name="T8" fmla="*/ 100 w 563"/>
                <a:gd name="T9" fmla="*/ 19 h 885"/>
                <a:gd name="T10" fmla="*/ 92 w 563"/>
                <a:gd name="T11" fmla="*/ 74 h 885"/>
                <a:gd name="T12" fmla="*/ 102 w 563"/>
                <a:gd name="T13" fmla="*/ 121 h 885"/>
                <a:gd name="T14" fmla="*/ 114 w 563"/>
                <a:gd name="T15" fmla="*/ 147 h 885"/>
                <a:gd name="T16" fmla="*/ 128 w 563"/>
                <a:gd name="T17" fmla="*/ 194 h 885"/>
                <a:gd name="T18" fmla="*/ 121 w 563"/>
                <a:gd name="T19" fmla="*/ 244 h 885"/>
                <a:gd name="T20" fmla="*/ 116 w 563"/>
                <a:gd name="T21" fmla="*/ 294 h 885"/>
                <a:gd name="T22" fmla="*/ 111 w 563"/>
                <a:gd name="T23" fmla="*/ 339 h 885"/>
                <a:gd name="T24" fmla="*/ 97 w 563"/>
                <a:gd name="T25" fmla="*/ 386 h 885"/>
                <a:gd name="T26" fmla="*/ 45 w 563"/>
                <a:gd name="T27" fmla="*/ 443 h 885"/>
                <a:gd name="T28" fmla="*/ 17 w 563"/>
                <a:gd name="T29" fmla="*/ 485 h 885"/>
                <a:gd name="T30" fmla="*/ 10 w 563"/>
                <a:gd name="T31" fmla="*/ 504 h 885"/>
                <a:gd name="T32" fmla="*/ 7 w 563"/>
                <a:gd name="T33" fmla="*/ 535 h 885"/>
                <a:gd name="T34" fmla="*/ 57 w 563"/>
                <a:gd name="T35" fmla="*/ 594 h 885"/>
                <a:gd name="T36" fmla="*/ 64 w 563"/>
                <a:gd name="T37" fmla="*/ 601 h 885"/>
                <a:gd name="T38" fmla="*/ 76 w 563"/>
                <a:gd name="T39" fmla="*/ 616 h 885"/>
                <a:gd name="T40" fmla="*/ 78 w 563"/>
                <a:gd name="T41" fmla="*/ 630 h 885"/>
                <a:gd name="T42" fmla="*/ 85 w 563"/>
                <a:gd name="T43" fmla="*/ 637 h 885"/>
                <a:gd name="T44" fmla="*/ 85 w 563"/>
                <a:gd name="T45" fmla="*/ 646 h 885"/>
                <a:gd name="T46" fmla="*/ 88 w 563"/>
                <a:gd name="T47" fmla="*/ 661 h 885"/>
                <a:gd name="T48" fmla="*/ 85 w 563"/>
                <a:gd name="T49" fmla="*/ 687 h 885"/>
                <a:gd name="T50" fmla="*/ 92 w 563"/>
                <a:gd name="T51" fmla="*/ 722 h 885"/>
                <a:gd name="T52" fmla="*/ 116 w 563"/>
                <a:gd name="T53" fmla="*/ 748 h 885"/>
                <a:gd name="T54" fmla="*/ 55 w 563"/>
                <a:gd name="T55" fmla="*/ 751 h 885"/>
                <a:gd name="T56" fmla="*/ 73 w 563"/>
                <a:gd name="T57" fmla="*/ 814 h 885"/>
                <a:gd name="T58" fmla="*/ 88 w 563"/>
                <a:gd name="T59" fmla="*/ 822 h 885"/>
                <a:gd name="T60" fmla="*/ 118 w 563"/>
                <a:gd name="T61" fmla="*/ 883 h 885"/>
                <a:gd name="T62" fmla="*/ 152 w 563"/>
                <a:gd name="T63" fmla="*/ 876 h 885"/>
                <a:gd name="T64" fmla="*/ 166 w 563"/>
                <a:gd name="T65" fmla="*/ 866 h 885"/>
                <a:gd name="T66" fmla="*/ 178 w 563"/>
                <a:gd name="T67" fmla="*/ 881 h 885"/>
                <a:gd name="T68" fmla="*/ 189 w 563"/>
                <a:gd name="T69" fmla="*/ 876 h 885"/>
                <a:gd name="T70" fmla="*/ 201 w 563"/>
                <a:gd name="T71" fmla="*/ 869 h 885"/>
                <a:gd name="T72" fmla="*/ 227 w 563"/>
                <a:gd name="T73" fmla="*/ 857 h 885"/>
                <a:gd name="T74" fmla="*/ 294 w 563"/>
                <a:gd name="T75" fmla="*/ 836 h 885"/>
                <a:gd name="T76" fmla="*/ 291 w 563"/>
                <a:gd name="T77" fmla="*/ 810 h 885"/>
                <a:gd name="T78" fmla="*/ 305 w 563"/>
                <a:gd name="T79" fmla="*/ 803 h 885"/>
                <a:gd name="T80" fmla="*/ 324 w 563"/>
                <a:gd name="T81" fmla="*/ 803 h 885"/>
                <a:gd name="T82" fmla="*/ 346 w 563"/>
                <a:gd name="T83" fmla="*/ 800 h 885"/>
                <a:gd name="T84" fmla="*/ 353 w 563"/>
                <a:gd name="T85" fmla="*/ 798 h 885"/>
                <a:gd name="T86" fmla="*/ 365 w 563"/>
                <a:gd name="T87" fmla="*/ 795 h 885"/>
                <a:gd name="T88" fmla="*/ 379 w 563"/>
                <a:gd name="T89" fmla="*/ 788 h 885"/>
                <a:gd name="T90" fmla="*/ 393 w 563"/>
                <a:gd name="T91" fmla="*/ 781 h 885"/>
                <a:gd name="T92" fmla="*/ 402 w 563"/>
                <a:gd name="T93" fmla="*/ 772 h 885"/>
                <a:gd name="T94" fmla="*/ 407 w 563"/>
                <a:gd name="T95" fmla="*/ 762 h 885"/>
                <a:gd name="T96" fmla="*/ 414 w 563"/>
                <a:gd name="T97" fmla="*/ 755 h 885"/>
                <a:gd name="T98" fmla="*/ 438 w 563"/>
                <a:gd name="T99" fmla="*/ 736 h 885"/>
                <a:gd name="T100" fmla="*/ 445 w 563"/>
                <a:gd name="T101" fmla="*/ 724 h 885"/>
                <a:gd name="T102" fmla="*/ 450 w 563"/>
                <a:gd name="T103" fmla="*/ 713 h 885"/>
                <a:gd name="T104" fmla="*/ 469 w 563"/>
                <a:gd name="T105" fmla="*/ 703 h 885"/>
                <a:gd name="T106" fmla="*/ 485 w 563"/>
                <a:gd name="T107" fmla="*/ 696 h 885"/>
                <a:gd name="T108" fmla="*/ 509 w 563"/>
                <a:gd name="T109" fmla="*/ 689 h 885"/>
                <a:gd name="T110" fmla="*/ 490 w 563"/>
                <a:gd name="T111" fmla="*/ 665 h 885"/>
                <a:gd name="T112" fmla="*/ 485 w 563"/>
                <a:gd name="T113" fmla="*/ 632 h 885"/>
                <a:gd name="T114" fmla="*/ 447 w 563"/>
                <a:gd name="T115" fmla="*/ 599 h 885"/>
                <a:gd name="T116" fmla="*/ 469 w 563"/>
                <a:gd name="T117" fmla="*/ 554 h 885"/>
                <a:gd name="T118" fmla="*/ 488 w 563"/>
                <a:gd name="T119" fmla="*/ 526 h 885"/>
                <a:gd name="T120" fmla="*/ 483 w 563"/>
                <a:gd name="T121" fmla="*/ 511 h 885"/>
                <a:gd name="T122" fmla="*/ 497 w 563"/>
                <a:gd name="T123" fmla="*/ 481 h 885"/>
                <a:gd name="T124" fmla="*/ 509 w 563"/>
                <a:gd name="T125" fmla="*/ 44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3" h="885">
                  <a:moveTo>
                    <a:pt x="563" y="422"/>
                  </a:moveTo>
                  <a:lnTo>
                    <a:pt x="563" y="410"/>
                  </a:lnTo>
                  <a:lnTo>
                    <a:pt x="563" y="396"/>
                  </a:lnTo>
                  <a:lnTo>
                    <a:pt x="563" y="384"/>
                  </a:lnTo>
                  <a:lnTo>
                    <a:pt x="563" y="369"/>
                  </a:lnTo>
                  <a:lnTo>
                    <a:pt x="563" y="358"/>
                  </a:lnTo>
                  <a:lnTo>
                    <a:pt x="563" y="343"/>
                  </a:lnTo>
                  <a:lnTo>
                    <a:pt x="563" y="332"/>
                  </a:lnTo>
                  <a:lnTo>
                    <a:pt x="563" y="317"/>
                  </a:lnTo>
                  <a:lnTo>
                    <a:pt x="563" y="306"/>
                  </a:lnTo>
                  <a:lnTo>
                    <a:pt x="563" y="291"/>
                  </a:lnTo>
                  <a:lnTo>
                    <a:pt x="563" y="280"/>
                  </a:lnTo>
                  <a:lnTo>
                    <a:pt x="563" y="265"/>
                  </a:lnTo>
                  <a:lnTo>
                    <a:pt x="563" y="254"/>
                  </a:lnTo>
                  <a:lnTo>
                    <a:pt x="563" y="239"/>
                  </a:lnTo>
                  <a:lnTo>
                    <a:pt x="563" y="227"/>
                  </a:lnTo>
                  <a:lnTo>
                    <a:pt x="559" y="223"/>
                  </a:lnTo>
                  <a:lnTo>
                    <a:pt x="551" y="220"/>
                  </a:lnTo>
                  <a:lnTo>
                    <a:pt x="544" y="216"/>
                  </a:lnTo>
                  <a:lnTo>
                    <a:pt x="537" y="213"/>
                  </a:lnTo>
                  <a:lnTo>
                    <a:pt x="530" y="209"/>
                  </a:lnTo>
                  <a:lnTo>
                    <a:pt x="525" y="206"/>
                  </a:lnTo>
                  <a:lnTo>
                    <a:pt x="518" y="204"/>
                  </a:lnTo>
                  <a:lnTo>
                    <a:pt x="511" y="199"/>
                  </a:lnTo>
                  <a:lnTo>
                    <a:pt x="504" y="197"/>
                  </a:lnTo>
                  <a:lnTo>
                    <a:pt x="497" y="192"/>
                  </a:lnTo>
                  <a:lnTo>
                    <a:pt x="492" y="190"/>
                  </a:lnTo>
                  <a:lnTo>
                    <a:pt x="485" y="185"/>
                  </a:lnTo>
                  <a:lnTo>
                    <a:pt x="478" y="183"/>
                  </a:lnTo>
                  <a:lnTo>
                    <a:pt x="471" y="178"/>
                  </a:lnTo>
                  <a:lnTo>
                    <a:pt x="466" y="175"/>
                  </a:lnTo>
                  <a:lnTo>
                    <a:pt x="459" y="171"/>
                  </a:lnTo>
                  <a:lnTo>
                    <a:pt x="452" y="168"/>
                  </a:lnTo>
                  <a:lnTo>
                    <a:pt x="445" y="164"/>
                  </a:lnTo>
                  <a:lnTo>
                    <a:pt x="438" y="161"/>
                  </a:lnTo>
                  <a:lnTo>
                    <a:pt x="433" y="159"/>
                  </a:lnTo>
                  <a:lnTo>
                    <a:pt x="426" y="154"/>
                  </a:lnTo>
                  <a:lnTo>
                    <a:pt x="419" y="152"/>
                  </a:lnTo>
                  <a:lnTo>
                    <a:pt x="412" y="147"/>
                  </a:lnTo>
                  <a:lnTo>
                    <a:pt x="405" y="145"/>
                  </a:lnTo>
                  <a:lnTo>
                    <a:pt x="400" y="140"/>
                  </a:lnTo>
                  <a:lnTo>
                    <a:pt x="393" y="138"/>
                  </a:lnTo>
                  <a:lnTo>
                    <a:pt x="386" y="133"/>
                  </a:lnTo>
                  <a:lnTo>
                    <a:pt x="379" y="130"/>
                  </a:lnTo>
                  <a:lnTo>
                    <a:pt x="372" y="126"/>
                  </a:lnTo>
                  <a:lnTo>
                    <a:pt x="367" y="123"/>
                  </a:lnTo>
                  <a:lnTo>
                    <a:pt x="360" y="119"/>
                  </a:lnTo>
                  <a:lnTo>
                    <a:pt x="353" y="116"/>
                  </a:lnTo>
                  <a:lnTo>
                    <a:pt x="346" y="112"/>
                  </a:lnTo>
                  <a:lnTo>
                    <a:pt x="338" y="109"/>
                  </a:lnTo>
                  <a:lnTo>
                    <a:pt x="334" y="107"/>
                  </a:lnTo>
                  <a:lnTo>
                    <a:pt x="327" y="102"/>
                  </a:lnTo>
                  <a:lnTo>
                    <a:pt x="320" y="100"/>
                  </a:lnTo>
                  <a:lnTo>
                    <a:pt x="312" y="95"/>
                  </a:lnTo>
                  <a:lnTo>
                    <a:pt x="308" y="93"/>
                  </a:lnTo>
                  <a:lnTo>
                    <a:pt x="308" y="93"/>
                  </a:lnTo>
                  <a:lnTo>
                    <a:pt x="301" y="88"/>
                  </a:lnTo>
                  <a:lnTo>
                    <a:pt x="294" y="85"/>
                  </a:lnTo>
                  <a:lnTo>
                    <a:pt x="286" y="81"/>
                  </a:lnTo>
                  <a:lnTo>
                    <a:pt x="279" y="78"/>
                  </a:lnTo>
                  <a:lnTo>
                    <a:pt x="275" y="74"/>
                  </a:lnTo>
                  <a:lnTo>
                    <a:pt x="268" y="71"/>
                  </a:lnTo>
                  <a:lnTo>
                    <a:pt x="260" y="67"/>
                  </a:lnTo>
                  <a:lnTo>
                    <a:pt x="253" y="64"/>
                  </a:lnTo>
                  <a:lnTo>
                    <a:pt x="246" y="59"/>
                  </a:lnTo>
                  <a:lnTo>
                    <a:pt x="241" y="57"/>
                  </a:lnTo>
                  <a:lnTo>
                    <a:pt x="234" y="52"/>
                  </a:lnTo>
                  <a:lnTo>
                    <a:pt x="227" y="50"/>
                  </a:lnTo>
                  <a:lnTo>
                    <a:pt x="220" y="45"/>
                  </a:lnTo>
                  <a:lnTo>
                    <a:pt x="213" y="43"/>
                  </a:lnTo>
                  <a:lnTo>
                    <a:pt x="208" y="38"/>
                  </a:lnTo>
                  <a:lnTo>
                    <a:pt x="201" y="36"/>
                  </a:lnTo>
                  <a:lnTo>
                    <a:pt x="194" y="31"/>
                  </a:lnTo>
                  <a:lnTo>
                    <a:pt x="187" y="29"/>
                  </a:lnTo>
                  <a:lnTo>
                    <a:pt x="182" y="24"/>
                  </a:lnTo>
                  <a:lnTo>
                    <a:pt x="175" y="22"/>
                  </a:lnTo>
                  <a:lnTo>
                    <a:pt x="168" y="17"/>
                  </a:lnTo>
                  <a:lnTo>
                    <a:pt x="161" y="14"/>
                  </a:lnTo>
                  <a:lnTo>
                    <a:pt x="154" y="10"/>
                  </a:lnTo>
                  <a:lnTo>
                    <a:pt x="149" y="7"/>
                  </a:lnTo>
                  <a:lnTo>
                    <a:pt x="142" y="3"/>
                  </a:lnTo>
                  <a:lnTo>
                    <a:pt x="137" y="0"/>
                  </a:lnTo>
                  <a:lnTo>
                    <a:pt x="135" y="0"/>
                  </a:lnTo>
                  <a:lnTo>
                    <a:pt x="133" y="3"/>
                  </a:lnTo>
                  <a:lnTo>
                    <a:pt x="130" y="5"/>
                  </a:lnTo>
                  <a:lnTo>
                    <a:pt x="128" y="5"/>
                  </a:lnTo>
                  <a:lnTo>
                    <a:pt x="123" y="7"/>
                  </a:lnTo>
                  <a:lnTo>
                    <a:pt x="121" y="10"/>
                  </a:lnTo>
                  <a:lnTo>
                    <a:pt x="118" y="10"/>
                  </a:lnTo>
                  <a:lnTo>
                    <a:pt x="114" y="12"/>
                  </a:lnTo>
                  <a:lnTo>
                    <a:pt x="111" y="12"/>
                  </a:lnTo>
                  <a:lnTo>
                    <a:pt x="109" y="14"/>
                  </a:lnTo>
                  <a:lnTo>
                    <a:pt x="107" y="17"/>
                  </a:lnTo>
                  <a:lnTo>
                    <a:pt x="102" y="17"/>
                  </a:lnTo>
                  <a:lnTo>
                    <a:pt x="100" y="19"/>
                  </a:lnTo>
                  <a:lnTo>
                    <a:pt x="97" y="22"/>
                  </a:lnTo>
                  <a:lnTo>
                    <a:pt x="92" y="22"/>
                  </a:lnTo>
                  <a:lnTo>
                    <a:pt x="90" y="24"/>
                  </a:lnTo>
                  <a:lnTo>
                    <a:pt x="88" y="26"/>
                  </a:lnTo>
                  <a:lnTo>
                    <a:pt x="83" y="26"/>
                  </a:lnTo>
                  <a:lnTo>
                    <a:pt x="83" y="26"/>
                  </a:lnTo>
                  <a:lnTo>
                    <a:pt x="83" y="31"/>
                  </a:lnTo>
                  <a:lnTo>
                    <a:pt x="85" y="33"/>
                  </a:lnTo>
                  <a:lnTo>
                    <a:pt x="85" y="38"/>
                  </a:lnTo>
                  <a:lnTo>
                    <a:pt x="85" y="41"/>
                  </a:lnTo>
                  <a:lnTo>
                    <a:pt x="85" y="45"/>
                  </a:lnTo>
                  <a:lnTo>
                    <a:pt x="88" y="50"/>
                  </a:lnTo>
                  <a:lnTo>
                    <a:pt x="88" y="52"/>
                  </a:lnTo>
                  <a:lnTo>
                    <a:pt x="88" y="57"/>
                  </a:lnTo>
                  <a:lnTo>
                    <a:pt x="88" y="59"/>
                  </a:lnTo>
                  <a:lnTo>
                    <a:pt x="90" y="64"/>
                  </a:lnTo>
                  <a:lnTo>
                    <a:pt x="90" y="67"/>
                  </a:lnTo>
                  <a:lnTo>
                    <a:pt x="90" y="71"/>
                  </a:lnTo>
                  <a:lnTo>
                    <a:pt x="92" y="74"/>
                  </a:lnTo>
                  <a:lnTo>
                    <a:pt x="92" y="78"/>
                  </a:lnTo>
                  <a:lnTo>
                    <a:pt x="92" y="81"/>
                  </a:lnTo>
                  <a:lnTo>
                    <a:pt x="92" y="83"/>
                  </a:lnTo>
                  <a:lnTo>
                    <a:pt x="92" y="85"/>
                  </a:lnTo>
                  <a:lnTo>
                    <a:pt x="92" y="85"/>
                  </a:lnTo>
                  <a:lnTo>
                    <a:pt x="92" y="88"/>
                  </a:lnTo>
                  <a:lnTo>
                    <a:pt x="92" y="93"/>
                  </a:lnTo>
                  <a:lnTo>
                    <a:pt x="92" y="97"/>
                  </a:lnTo>
                  <a:lnTo>
                    <a:pt x="92" y="102"/>
                  </a:lnTo>
                  <a:lnTo>
                    <a:pt x="92" y="107"/>
                  </a:lnTo>
                  <a:lnTo>
                    <a:pt x="95" y="109"/>
                  </a:lnTo>
                  <a:lnTo>
                    <a:pt x="95" y="112"/>
                  </a:lnTo>
                  <a:lnTo>
                    <a:pt x="95" y="114"/>
                  </a:lnTo>
                  <a:lnTo>
                    <a:pt x="95" y="114"/>
                  </a:lnTo>
                  <a:lnTo>
                    <a:pt x="95" y="114"/>
                  </a:lnTo>
                  <a:lnTo>
                    <a:pt x="97" y="116"/>
                  </a:lnTo>
                  <a:lnTo>
                    <a:pt x="97" y="116"/>
                  </a:lnTo>
                  <a:lnTo>
                    <a:pt x="100" y="119"/>
                  </a:lnTo>
                  <a:lnTo>
                    <a:pt x="102" y="121"/>
                  </a:lnTo>
                  <a:lnTo>
                    <a:pt x="102" y="121"/>
                  </a:lnTo>
                  <a:lnTo>
                    <a:pt x="104" y="123"/>
                  </a:lnTo>
                  <a:lnTo>
                    <a:pt x="104" y="126"/>
                  </a:lnTo>
                  <a:lnTo>
                    <a:pt x="104" y="126"/>
                  </a:lnTo>
                  <a:lnTo>
                    <a:pt x="107" y="128"/>
                  </a:lnTo>
                  <a:lnTo>
                    <a:pt x="107" y="128"/>
                  </a:lnTo>
                  <a:lnTo>
                    <a:pt x="107" y="130"/>
                  </a:lnTo>
                  <a:lnTo>
                    <a:pt x="109" y="133"/>
                  </a:lnTo>
                  <a:lnTo>
                    <a:pt x="109" y="133"/>
                  </a:lnTo>
                  <a:lnTo>
                    <a:pt x="111" y="135"/>
                  </a:lnTo>
                  <a:lnTo>
                    <a:pt x="111" y="135"/>
                  </a:lnTo>
                  <a:lnTo>
                    <a:pt x="111" y="138"/>
                  </a:lnTo>
                  <a:lnTo>
                    <a:pt x="114" y="140"/>
                  </a:lnTo>
                  <a:lnTo>
                    <a:pt x="114" y="140"/>
                  </a:lnTo>
                  <a:lnTo>
                    <a:pt x="114" y="142"/>
                  </a:lnTo>
                  <a:lnTo>
                    <a:pt x="116" y="142"/>
                  </a:lnTo>
                  <a:lnTo>
                    <a:pt x="116" y="145"/>
                  </a:lnTo>
                  <a:lnTo>
                    <a:pt x="114" y="145"/>
                  </a:lnTo>
                  <a:lnTo>
                    <a:pt x="114" y="147"/>
                  </a:lnTo>
                  <a:lnTo>
                    <a:pt x="114" y="149"/>
                  </a:lnTo>
                  <a:lnTo>
                    <a:pt x="114" y="154"/>
                  </a:lnTo>
                  <a:lnTo>
                    <a:pt x="114" y="154"/>
                  </a:lnTo>
                  <a:lnTo>
                    <a:pt x="114" y="156"/>
                  </a:lnTo>
                  <a:lnTo>
                    <a:pt x="116" y="156"/>
                  </a:lnTo>
                  <a:lnTo>
                    <a:pt x="121" y="161"/>
                  </a:lnTo>
                  <a:lnTo>
                    <a:pt x="121" y="161"/>
                  </a:lnTo>
                  <a:lnTo>
                    <a:pt x="126" y="166"/>
                  </a:lnTo>
                  <a:lnTo>
                    <a:pt x="128" y="168"/>
                  </a:lnTo>
                  <a:lnTo>
                    <a:pt x="130" y="173"/>
                  </a:lnTo>
                  <a:lnTo>
                    <a:pt x="133" y="175"/>
                  </a:lnTo>
                  <a:lnTo>
                    <a:pt x="135" y="178"/>
                  </a:lnTo>
                  <a:lnTo>
                    <a:pt x="135" y="178"/>
                  </a:lnTo>
                  <a:lnTo>
                    <a:pt x="135" y="180"/>
                  </a:lnTo>
                  <a:lnTo>
                    <a:pt x="135" y="180"/>
                  </a:lnTo>
                  <a:lnTo>
                    <a:pt x="135" y="183"/>
                  </a:lnTo>
                  <a:lnTo>
                    <a:pt x="133" y="187"/>
                  </a:lnTo>
                  <a:lnTo>
                    <a:pt x="130" y="190"/>
                  </a:lnTo>
                  <a:lnTo>
                    <a:pt x="128" y="194"/>
                  </a:lnTo>
                  <a:lnTo>
                    <a:pt x="126" y="199"/>
                  </a:lnTo>
                  <a:lnTo>
                    <a:pt x="126" y="199"/>
                  </a:lnTo>
                  <a:lnTo>
                    <a:pt x="123" y="204"/>
                  </a:lnTo>
                  <a:lnTo>
                    <a:pt x="123" y="206"/>
                  </a:lnTo>
                  <a:lnTo>
                    <a:pt x="123" y="209"/>
                  </a:lnTo>
                  <a:lnTo>
                    <a:pt x="123" y="211"/>
                  </a:lnTo>
                  <a:lnTo>
                    <a:pt x="123" y="213"/>
                  </a:lnTo>
                  <a:lnTo>
                    <a:pt x="123" y="216"/>
                  </a:lnTo>
                  <a:lnTo>
                    <a:pt x="123" y="218"/>
                  </a:lnTo>
                  <a:lnTo>
                    <a:pt x="121" y="223"/>
                  </a:lnTo>
                  <a:lnTo>
                    <a:pt x="121" y="225"/>
                  </a:lnTo>
                  <a:lnTo>
                    <a:pt x="121" y="227"/>
                  </a:lnTo>
                  <a:lnTo>
                    <a:pt x="121" y="230"/>
                  </a:lnTo>
                  <a:lnTo>
                    <a:pt x="121" y="232"/>
                  </a:lnTo>
                  <a:lnTo>
                    <a:pt x="121" y="235"/>
                  </a:lnTo>
                  <a:lnTo>
                    <a:pt x="121" y="237"/>
                  </a:lnTo>
                  <a:lnTo>
                    <a:pt x="121" y="239"/>
                  </a:lnTo>
                  <a:lnTo>
                    <a:pt x="121" y="242"/>
                  </a:lnTo>
                  <a:lnTo>
                    <a:pt x="121" y="244"/>
                  </a:lnTo>
                  <a:lnTo>
                    <a:pt x="121" y="246"/>
                  </a:lnTo>
                  <a:lnTo>
                    <a:pt x="118" y="251"/>
                  </a:lnTo>
                  <a:lnTo>
                    <a:pt x="118" y="254"/>
                  </a:lnTo>
                  <a:lnTo>
                    <a:pt x="118" y="256"/>
                  </a:lnTo>
                  <a:lnTo>
                    <a:pt x="118" y="258"/>
                  </a:lnTo>
                  <a:lnTo>
                    <a:pt x="118" y="261"/>
                  </a:lnTo>
                  <a:lnTo>
                    <a:pt x="118" y="263"/>
                  </a:lnTo>
                  <a:lnTo>
                    <a:pt x="118" y="265"/>
                  </a:lnTo>
                  <a:lnTo>
                    <a:pt x="118" y="268"/>
                  </a:lnTo>
                  <a:lnTo>
                    <a:pt x="118" y="270"/>
                  </a:lnTo>
                  <a:lnTo>
                    <a:pt x="118" y="272"/>
                  </a:lnTo>
                  <a:lnTo>
                    <a:pt x="118" y="275"/>
                  </a:lnTo>
                  <a:lnTo>
                    <a:pt x="116" y="277"/>
                  </a:lnTo>
                  <a:lnTo>
                    <a:pt x="116" y="280"/>
                  </a:lnTo>
                  <a:lnTo>
                    <a:pt x="116" y="284"/>
                  </a:lnTo>
                  <a:lnTo>
                    <a:pt x="116" y="287"/>
                  </a:lnTo>
                  <a:lnTo>
                    <a:pt x="116" y="289"/>
                  </a:lnTo>
                  <a:lnTo>
                    <a:pt x="116" y="291"/>
                  </a:lnTo>
                  <a:lnTo>
                    <a:pt x="116" y="294"/>
                  </a:lnTo>
                  <a:lnTo>
                    <a:pt x="116" y="296"/>
                  </a:lnTo>
                  <a:lnTo>
                    <a:pt x="116" y="298"/>
                  </a:lnTo>
                  <a:lnTo>
                    <a:pt x="116" y="301"/>
                  </a:lnTo>
                  <a:lnTo>
                    <a:pt x="116" y="303"/>
                  </a:lnTo>
                  <a:lnTo>
                    <a:pt x="114" y="306"/>
                  </a:lnTo>
                  <a:lnTo>
                    <a:pt x="114" y="308"/>
                  </a:lnTo>
                  <a:lnTo>
                    <a:pt x="114" y="310"/>
                  </a:lnTo>
                  <a:lnTo>
                    <a:pt x="114" y="310"/>
                  </a:lnTo>
                  <a:lnTo>
                    <a:pt x="114" y="315"/>
                  </a:lnTo>
                  <a:lnTo>
                    <a:pt x="114" y="317"/>
                  </a:lnTo>
                  <a:lnTo>
                    <a:pt x="114" y="320"/>
                  </a:lnTo>
                  <a:lnTo>
                    <a:pt x="114" y="322"/>
                  </a:lnTo>
                  <a:lnTo>
                    <a:pt x="114" y="325"/>
                  </a:lnTo>
                  <a:lnTo>
                    <a:pt x="114" y="327"/>
                  </a:lnTo>
                  <a:lnTo>
                    <a:pt x="114" y="329"/>
                  </a:lnTo>
                  <a:lnTo>
                    <a:pt x="114" y="332"/>
                  </a:lnTo>
                  <a:lnTo>
                    <a:pt x="111" y="334"/>
                  </a:lnTo>
                  <a:lnTo>
                    <a:pt x="111" y="336"/>
                  </a:lnTo>
                  <a:lnTo>
                    <a:pt x="111" y="339"/>
                  </a:lnTo>
                  <a:lnTo>
                    <a:pt x="111" y="341"/>
                  </a:lnTo>
                  <a:lnTo>
                    <a:pt x="111" y="343"/>
                  </a:lnTo>
                  <a:lnTo>
                    <a:pt x="111" y="346"/>
                  </a:lnTo>
                  <a:lnTo>
                    <a:pt x="111" y="351"/>
                  </a:lnTo>
                  <a:lnTo>
                    <a:pt x="111" y="353"/>
                  </a:lnTo>
                  <a:lnTo>
                    <a:pt x="111" y="358"/>
                  </a:lnTo>
                  <a:lnTo>
                    <a:pt x="111" y="360"/>
                  </a:lnTo>
                  <a:lnTo>
                    <a:pt x="109" y="362"/>
                  </a:lnTo>
                  <a:lnTo>
                    <a:pt x="109" y="365"/>
                  </a:lnTo>
                  <a:lnTo>
                    <a:pt x="109" y="367"/>
                  </a:lnTo>
                  <a:lnTo>
                    <a:pt x="109" y="369"/>
                  </a:lnTo>
                  <a:lnTo>
                    <a:pt x="109" y="372"/>
                  </a:lnTo>
                  <a:lnTo>
                    <a:pt x="109" y="372"/>
                  </a:lnTo>
                  <a:lnTo>
                    <a:pt x="109" y="372"/>
                  </a:lnTo>
                  <a:lnTo>
                    <a:pt x="109" y="374"/>
                  </a:lnTo>
                  <a:lnTo>
                    <a:pt x="107" y="377"/>
                  </a:lnTo>
                  <a:lnTo>
                    <a:pt x="104" y="379"/>
                  </a:lnTo>
                  <a:lnTo>
                    <a:pt x="100" y="381"/>
                  </a:lnTo>
                  <a:lnTo>
                    <a:pt x="97" y="386"/>
                  </a:lnTo>
                  <a:lnTo>
                    <a:pt x="95" y="388"/>
                  </a:lnTo>
                  <a:lnTo>
                    <a:pt x="92" y="391"/>
                  </a:lnTo>
                  <a:lnTo>
                    <a:pt x="88" y="396"/>
                  </a:lnTo>
                  <a:lnTo>
                    <a:pt x="85" y="398"/>
                  </a:lnTo>
                  <a:lnTo>
                    <a:pt x="83" y="400"/>
                  </a:lnTo>
                  <a:lnTo>
                    <a:pt x="78" y="405"/>
                  </a:lnTo>
                  <a:lnTo>
                    <a:pt x="76" y="407"/>
                  </a:lnTo>
                  <a:lnTo>
                    <a:pt x="73" y="412"/>
                  </a:lnTo>
                  <a:lnTo>
                    <a:pt x="71" y="414"/>
                  </a:lnTo>
                  <a:lnTo>
                    <a:pt x="66" y="417"/>
                  </a:lnTo>
                  <a:lnTo>
                    <a:pt x="64" y="422"/>
                  </a:lnTo>
                  <a:lnTo>
                    <a:pt x="62" y="424"/>
                  </a:lnTo>
                  <a:lnTo>
                    <a:pt x="59" y="426"/>
                  </a:lnTo>
                  <a:lnTo>
                    <a:pt x="57" y="429"/>
                  </a:lnTo>
                  <a:lnTo>
                    <a:pt x="52" y="433"/>
                  </a:lnTo>
                  <a:lnTo>
                    <a:pt x="50" y="436"/>
                  </a:lnTo>
                  <a:lnTo>
                    <a:pt x="50" y="438"/>
                  </a:lnTo>
                  <a:lnTo>
                    <a:pt x="47" y="440"/>
                  </a:lnTo>
                  <a:lnTo>
                    <a:pt x="45" y="443"/>
                  </a:lnTo>
                  <a:lnTo>
                    <a:pt x="45" y="445"/>
                  </a:lnTo>
                  <a:lnTo>
                    <a:pt x="43" y="448"/>
                  </a:lnTo>
                  <a:lnTo>
                    <a:pt x="40" y="450"/>
                  </a:lnTo>
                  <a:lnTo>
                    <a:pt x="38" y="452"/>
                  </a:lnTo>
                  <a:lnTo>
                    <a:pt x="38" y="455"/>
                  </a:lnTo>
                  <a:lnTo>
                    <a:pt x="36" y="457"/>
                  </a:lnTo>
                  <a:lnTo>
                    <a:pt x="33" y="459"/>
                  </a:lnTo>
                  <a:lnTo>
                    <a:pt x="33" y="459"/>
                  </a:lnTo>
                  <a:lnTo>
                    <a:pt x="31" y="462"/>
                  </a:lnTo>
                  <a:lnTo>
                    <a:pt x="29" y="464"/>
                  </a:lnTo>
                  <a:lnTo>
                    <a:pt x="29" y="467"/>
                  </a:lnTo>
                  <a:lnTo>
                    <a:pt x="26" y="469"/>
                  </a:lnTo>
                  <a:lnTo>
                    <a:pt x="24" y="471"/>
                  </a:lnTo>
                  <a:lnTo>
                    <a:pt x="24" y="474"/>
                  </a:lnTo>
                  <a:lnTo>
                    <a:pt x="21" y="476"/>
                  </a:lnTo>
                  <a:lnTo>
                    <a:pt x="21" y="478"/>
                  </a:lnTo>
                  <a:lnTo>
                    <a:pt x="19" y="483"/>
                  </a:lnTo>
                  <a:lnTo>
                    <a:pt x="17" y="485"/>
                  </a:lnTo>
                  <a:lnTo>
                    <a:pt x="17" y="485"/>
                  </a:lnTo>
                  <a:lnTo>
                    <a:pt x="17" y="488"/>
                  </a:lnTo>
                  <a:lnTo>
                    <a:pt x="17" y="488"/>
                  </a:lnTo>
                  <a:lnTo>
                    <a:pt x="19" y="490"/>
                  </a:lnTo>
                  <a:lnTo>
                    <a:pt x="19" y="493"/>
                  </a:lnTo>
                  <a:lnTo>
                    <a:pt x="19" y="493"/>
                  </a:lnTo>
                  <a:lnTo>
                    <a:pt x="17" y="493"/>
                  </a:lnTo>
                  <a:lnTo>
                    <a:pt x="17" y="493"/>
                  </a:lnTo>
                  <a:lnTo>
                    <a:pt x="14" y="493"/>
                  </a:lnTo>
                  <a:lnTo>
                    <a:pt x="14" y="495"/>
                  </a:lnTo>
                  <a:lnTo>
                    <a:pt x="12" y="495"/>
                  </a:lnTo>
                  <a:lnTo>
                    <a:pt x="12" y="497"/>
                  </a:lnTo>
                  <a:lnTo>
                    <a:pt x="12" y="497"/>
                  </a:lnTo>
                  <a:lnTo>
                    <a:pt x="12" y="497"/>
                  </a:lnTo>
                  <a:lnTo>
                    <a:pt x="12" y="497"/>
                  </a:lnTo>
                  <a:lnTo>
                    <a:pt x="12" y="497"/>
                  </a:lnTo>
                  <a:lnTo>
                    <a:pt x="12" y="500"/>
                  </a:lnTo>
                  <a:lnTo>
                    <a:pt x="12" y="502"/>
                  </a:lnTo>
                  <a:lnTo>
                    <a:pt x="12" y="502"/>
                  </a:lnTo>
                  <a:lnTo>
                    <a:pt x="10" y="504"/>
                  </a:lnTo>
                  <a:lnTo>
                    <a:pt x="10" y="504"/>
                  </a:lnTo>
                  <a:lnTo>
                    <a:pt x="7" y="504"/>
                  </a:lnTo>
                  <a:lnTo>
                    <a:pt x="7" y="504"/>
                  </a:lnTo>
                  <a:lnTo>
                    <a:pt x="5" y="504"/>
                  </a:lnTo>
                  <a:lnTo>
                    <a:pt x="3" y="507"/>
                  </a:lnTo>
                  <a:lnTo>
                    <a:pt x="0" y="509"/>
                  </a:lnTo>
                  <a:lnTo>
                    <a:pt x="0" y="511"/>
                  </a:lnTo>
                  <a:lnTo>
                    <a:pt x="3" y="516"/>
                  </a:lnTo>
                  <a:lnTo>
                    <a:pt x="3" y="519"/>
                  </a:lnTo>
                  <a:lnTo>
                    <a:pt x="3" y="521"/>
                  </a:lnTo>
                  <a:lnTo>
                    <a:pt x="5" y="523"/>
                  </a:lnTo>
                  <a:lnTo>
                    <a:pt x="5" y="523"/>
                  </a:lnTo>
                  <a:lnTo>
                    <a:pt x="5" y="526"/>
                  </a:lnTo>
                  <a:lnTo>
                    <a:pt x="5" y="528"/>
                  </a:lnTo>
                  <a:lnTo>
                    <a:pt x="5" y="528"/>
                  </a:lnTo>
                  <a:lnTo>
                    <a:pt x="5" y="530"/>
                  </a:lnTo>
                  <a:lnTo>
                    <a:pt x="7" y="533"/>
                  </a:lnTo>
                  <a:lnTo>
                    <a:pt x="7" y="535"/>
                  </a:lnTo>
                  <a:lnTo>
                    <a:pt x="7" y="535"/>
                  </a:lnTo>
                  <a:lnTo>
                    <a:pt x="7" y="538"/>
                  </a:lnTo>
                  <a:lnTo>
                    <a:pt x="7" y="540"/>
                  </a:lnTo>
                  <a:lnTo>
                    <a:pt x="7" y="542"/>
                  </a:lnTo>
                  <a:lnTo>
                    <a:pt x="7" y="542"/>
                  </a:lnTo>
                  <a:lnTo>
                    <a:pt x="10" y="545"/>
                  </a:lnTo>
                  <a:lnTo>
                    <a:pt x="10" y="547"/>
                  </a:lnTo>
                  <a:lnTo>
                    <a:pt x="10" y="549"/>
                  </a:lnTo>
                  <a:lnTo>
                    <a:pt x="21" y="566"/>
                  </a:lnTo>
                  <a:lnTo>
                    <a:pt x="33" y="582"/>
                  </a:lnTo>
                  <a:lnTo>
                    <a:pt x="52" y="582"/>
                  </a:lnTo>
                  <a:lnTo>
                    <a:pt x="55" y="582"/>
                  </a:lnTo>
                  <a:lnTo>
                    <a:pt x="57" y="587"/>
                  </a:lnTo>
                  <a:lnTo>
                    <a:pt x="57" y="587"/>
                  </a:lnTo>
                  <a:lnTo>
                    <a:pt x="57" y="587"/>
                  </a:lnTo>
                  <a:lnTo>
                    <a:pt x="57" y="590"/>
                  </a:lnTo>
                  <a:lnTo>
                    <a:pt x="57" y="590"/>
                  </a:lnTo>
                  <a:lnTo>
                    <a:pt x="57" y="590"/>
                  </a:lnTo>
                  <a:lnTo>
                    <a:pt x="57" y="592"/>
                  </a:lnTo>
                  <a:lnTo>
                    <a:pt x="57" y="594"/>
                  </a:lnTo>
                  <a:lnTo>
                    <a:pt x="57" y="594"/>
                  </a:lnTo>
                  <a:lnTo>
                    <a:pt x="59" y="597"/>
                  </a:lnTo>
                  <a:lnTo>
                    <a:pt x="59" y="597"/>
                  </a:lnTo>
                  <a:lnTo>
                    <a:pt x="59" y="599"/>
                  </a:lnTo>
                  <a:lnTo>
                    <a:pt x="59" y="599"/>
                  </a:lnTo>
                  <a:lnTo>
                    <a:pt x="59" y="599"/>
                  </a:lnTo>
                  <a:lnTo>
                    <a:pt x="62" y="599"/>
                  </a:lnTo>
                  <a:lnTo>
                    <a:pt x="62" y="599"/>
                  </a:lnTo>
                  <a:lnTo>
                    <a:pt x="62" y="599"/>
                  </a:lnTo>
                  <a:lnTo>
                    <a:pt x="62" y="601"/>
                  </a:lnTo>
                  <a:lnTo>
                    <a:pt x="62" y="601"/>
                  </a:lnTo>
                  <a:lnTo>
                    <a:pt x="62" y="601"/>
                  </a:lnTo>
                  <a:lnTo>
                    <a:pt x="62" y="599"/>
                  </a:lnTo>
                  <a:lnTo>
                    <a:pt x="64" y="599"/>
                  </a:lnTo>
                  <a:lnTo>
                    <a:pt x="64" y="599"/>
                  </a:lnTo>
                  <a:lnTo>
                    <a:pt x="64" y="599"/>
                  </a:lnTo>
                  <a:lnTo>
                    <a:pt x="64" y="601"/>
                  </a:lnTo>
                  <a:lnTo>
                    <a:pt x="64" y="601"/>
                  </a:lnTo>
                  <a:lnTo>
                    <a:pt x="64" y="601"/>
                  </a:lnTo>
                  <a:lnTo>
                    <a:pt x="64" y="601"/>
                  </a:lnTo>
                  <a:lnTo>
                    <a:pt x="66" y="601"/>
                  </a:lnTo>
                  <a:lnTo>
                    <a:pt x="69" y="601"/>
                  </a:lnTo>
                  <a:lnTo>
                    <a:pt x="69" y="601"/>
                  </a:lnTo>
                  <a:lnTo>
                    <a:pt x="69" y="604"/>
                  </a:lnTo>
                  <a:lnTo>
                    <a:pt x="69" y="604"/>
                  </a:lnTo>
                  <a:lnTo>
                    <a:pt x="69" y="606"/>
                  </a:lnTo>
                  <a:lnTo>
                    <a:pt x="69" y="604"/>
                  </a:lnTo>
                  <a:lnTo>
                    <a:pt x="69" y="604"/>
                  </a:lnTo>
                  <a:lnTo>
                    <a:pt x="71" y="604"/>
                  </a:lnTo>
                  <a:lnTo>
                    <a:pt x="71" y="604"/>
                  </a:lnTo>
                  <a:lnTo>
                    <a:pt x="71" y="606"/>
                  </a:lnTo>
                  <a:lnTo>
                    <a:pt x="71" y="606"/>
                  </a:lnTo>
                  <a:lnTo>
                    <a:pt x="71" y="606"/>
                  </a:lnTo>
                  <a:lnTo>
                    <a:pt x="73" y="606"/>
                  </a:lnTo>
                  <a:lnTo>
                    <a:pt x="73" y="606"/>
                  </a:lnTo>
                  <a:lnTo>
                    <a:pt x="76" y="609"/>
                  </a:lnTo>
                  <a:lnTo>
                    <a:pt x="76" y="613"/>
                  </a:lnTo>
                  <a:lnTo>
                    <a:pt x="76" y="616"/>
                  </a:lnTo>
                  <a:lnTo>
                    <a:pt x="76" y="616"/>
                  </a:lnTo>
                  <a:lnTo>
                    <a:pt x="76" y="616"/>
                  </a:lnTo>
                  <a:lnTo>
                    <a:pt x="76" y="616"/>
                  </a:lnTo>
                  <a:lnTo>
                    <a:pt x="76" y="616"/>
                  </a:lnTo>
                  <a:lnTo>
                    <a:pt x="76" y="616"/>
                  </a:lnTo>
                  <a:lnTo>
                    <a:pt x="76" y="618"/>
                  </a:lnTo>
                  <a:lnTo>
                    <a:pt x="76" y="616"/>
                  </a:lnTo>
                  <a:lnTo>
                    <a:pt x="76" y="616"/>
                  </a:lnTo>
                  <a:lnTo>
                    <a:pt x="78" y="616"/>
                  </a:lnTo>
                  <a:lnTo>
                    <a:pt x="78" y="618"/>
                  </a:lnTo>
                  <a:lnTo>
                    <a:pt x="78" y="618"/>
                  </a:lnTo>
                  <a:lnTo>
                    <a:pt x="78" y="618"/>
                  </a:lnTo>
                  <a:lnTo>
                    <a:pt x="78" y="618"/>
                  </a:lnTo>
                  <a:lnTo>
                    <a:pt x="78" y="620"/>
                  </a:lnTo>
                  <a:lnTo>
                    <a:pt x="78" y="623"/>
                  </a:lnTo>
                  <a:lnTo>
                    <a:pt x="78" y="625"/>
                  </a:lnTo>
                  <a:lnTo>
                    <a:pt x="78" y="627"/>
                  </a:lnTo>
                  <a:lnTo>
                    <a:pt x="78" y="627"/>
                  </a:lnTo>
                  <a:lnTo>
                    <a:pt x="78" y="630"/>
                  </a:lnTo>
                  <a:lnTo>
                    <a:pt x="78" y="630"/>
                  </a:lnTo>
                  <a:lnTo>
                    <a:pt x="78" y="630"/>
                  </a:lnTo>
                  <a:lnTo>
                    <a:pt x="78" y="630"/>
                  </a:lnTo>
                  <a:lnTo>
                    <a:pt x="78" y="630"/>
                  </a:lnTo>
                  <a:lnTo>
                    <a:pt x="78" y="632"/>
                  </a:lnTo>
                  <a:lnTo>
                    <a:pt x="78" y="632"/>
                  </a:lnTo>
                  <a:lnTo>
                    <a:pt x="78" y="632"/>
                  </a:lnTo>
                  <a:lnTo>
                    <a:pt x="78" y="632"/>
                  </a:lnTo>
                  <a:lnTo>
                    <a:pt x="78" y="632"/>
                  </a:lnTo>
                  <a:lnTo>
                    <a:pt x="78" y="632"/>
                  </a:lnTo>
                  <a:lnTo>
                    <a:pt x="81" y="635"/>
                  </a:lnTo>
                  <a:lnTo>
                    <a:pt x="81" y="635"/>
                  </a:lnTo>
                  <a:lnTo>
                    <a:pt x="83" y="637"/>
                  </a:lnTo>
                  <a:lnTo>
                    <a:pt x="83" y="637"/>
                  </a:lnTo>
                  <a:lnTo>
                    <a:pt x="83" y="635"/>
                  </a:lnTo>
                  <a:lnTo>
                    <a:pt x="85" y="635"/>
                  </a:lnTo>
                  <a:lnTo>
                    <a:pt x="85" y="635"/>
                  </a:lnTo>
                  <a:lnTo>
                    <a:pt x="88" y="637"/>
                  </a:lnTo>
                  <a:lnTo>
                    <a:pt x="85" y="637"/>
                  </a:lnTo>
                  <a:lnTo>
                    <a:pt x="85" y="637"/>
                  </a:lnTo>
                  <a:lnTo>
                    <a:pt x="85" y="639"/>
                  </a:lnTo>
                  <a:lnTo>
                    <a:pt x="85" y="639"/>
                  </a:lnTo>
                  <a:lnTo>
                    <a:pt x="88" y="639"/>
                  </a:lnTo>
                  <a:lnTo>
                    <a:pt x="88" y="639"/>
                  </a:lnTo>
                  <a:lnTo>
                    <a:pt x="88" y="639"/>
                  </a:lnTo>
                  <a:lnTo>
                    <a:pt x="88" y="642"/>
                  </a:lnTo>
                  <a:lnTo>
                    <a:pt x="88" y="642"/>
                  </a:lnTo>
                  <a:lnTo>
                    <a:pt x="88" y="642"/>
                  </a:lnTo>
                  <a:lnTo>
                    <a:pt x="88" y="642"/>
                  </a:lnTo>
                  <a:lnTo>
                    <a:pt x="88" y="644"/>
                  </a:lnTo>
                  <a:lnTo>
                    <a:pt x="88" y="644"/>
                  </a:lnTo>
                  <a:lnTo>
                    <a:pt x="88" y="644"/>
                  </a:lnTo>
                  <a:lnTo>
                    <a:pt x="88" y="644"/>
                  </a:lnTo>
                  <a:lnTo>
                    <a:pt x="88" y="644"/>
                  </a:lnTo>
                  <a:lnTo>
                    <a:pt x="88" y="644"/>
                  </a:lnTo>
                  <a:lnTo>
                    <a:pt x="88" y="646"/>
                  </a:lnTo>
                  <a:lnTo>
                    <a:pt x="85" y="646"/>
                  </a:lnTo>
                  <a:lnTo>
                    <a:pt x="85" y="646"/>
                  </a:lnTo>
                  <a:lnTo>
                    <a:pt x="85" y="649"/>
                  </a:lnTo>
                  <a:lnTo>
                    <a:pt x="88" y="649"/>
                  </a:lnTo>
                  <a:lnTo>
                    <a:pt x="88" y="649"/>
                  </a:lnTo>
                  <a:lnTo>
                    <a:pt x="88" y="649"/>
                  </a:lnTo>
                  <a:lnTo>
                    <a:pt x="88" y="649"/>
                  </a:lnTo>
                  <a:lnTo>
                    <a:pt x="90" y="653"/>
                  </a:lnTo>
                  <a:lnTo>
                    <a:pt x="90" y="653"/>
                  </a:lnTo>
                  <a:lnTo>
                    <a:pt x="88" y="653"/>
                  </a:lnTo>
                  <a:lnTo>
                    <a:pt x="88" y="656"/>
                  </a:lnTo>
                  <a:lnTo>
                    <a:pt x="88" y="656"/>
                  </a:lnTo>
                  <a:lnTo>
                    <a:pt x="90" y="656"/>
                  </a:lnTo>
                  <a:lnTo>
                    <a:pt x="90" y="656"/>
                  </a:lnTo>
                  <a:lnTo>
                    <a:pt x="90" y="656"/>
                  </a:lnTo>
                  <a:lnTo>
                    <a:pt x="88" y="656"/>
                  </a:lnTo>
                  <a:lnTo>
                    <a:pt x="88" y="656"/>
                  </a:lnTo>
                  <a:lnTo>
                    <a:pt x="88" y="656"/>
                  </a:lnTo>
                  <a:lnTo>
                    <a:pt x="88" y="658"/>
                  </a:lnTo>
                  <a:lnTo>
                    <a:pt x="88" y="658"/>
                  </a:lnTo>
                  <a:lnTo>
                    <a:pt x="88" y="661"/>
                  </a:lnTo>
                  <a:lnTo>
                    <a:pt x="88" y="663"/>
                  </a:lnTo>
                  <a:lnTo>
                    <a:pt x="90" y="663"/>
                  </a:lnTo>
                  <a:lnTo>
                    <a:pt x="90" y="665"/>
                  </a:lnTo>
                  <a:lnTo>
                    <a:pt x="92" y="668"/>
                  </a:lnTo>
                  <a:lnTo>
                    <a:pt x="90" y="668"/>
                  </a:lnTo>
                  <a:lnTo>
                    <a:pt x="88" y="670"/>
                  </a:lnTo>
                  <a:lnTo>
                    <a:pt x="88" y="672"/>
                  </a:lnTo>
                  <a:lnTo>
                    <a:pt x="88" y="672"/>
                  </a:lnTo>
                  <a:lnTo>
                    <a:pt x="88" y="675"/>
                  </a:lnTo>
                  <a:lnTo>
                    <a:pt x="88" y="677"/>
                  </a:lnTo>
                  <a:lnTo>
                    <a:pt x="88" y="677"/>
                  </a:lnTo>
                  <a:lnTo>
                    <a:pt x="88" y="677"/>
                  </a:lnTo>
                  <a:lnTo>
                    <a:pt x="88" y="677"/>
                  </a:lnTo>
                  <a:lnTo>
                    <a:pt x="88" y="677"/>
                  </a:lnTo>
                  <a:lnTo>
                    <a:pt x="88" y="680"/>
                  </a:lnTo>
                  <a:lnTo>
                    <a:pt x="88" y="680"/>
                  </a:lnTo>
                  <a:lnTo>
                    <a:pt x="85" y="682"/>
                  </a:lnTo>
                  <a:lnTo>
                    <a:pt x="85" y="682"/>
                  </a:lnTo>
                  <a:lnTo>
                    <a:pt x="85" y="687"/>
                  </a:lnTo>
                  <a:lnTo>
                    <a:pt x="85" y="691"/>
                  </a:lnTo>
                  <a:lnTo>
                    <a:pt x="85" y="696"/>
                  </a:lnTo>
                  <a:lnTo>
                    <a:pt x="88" y="698"/>
                  </a:lnTo>
                  <a:lnTo>
                    <a:pt x="88" y="701"/>
                  </a:lnTo>
                  <a:lnTo>
                    <a:pt x="88" y="701"/>
                  </a:lnTo>
                  <a:lnTo>
                    <a:pt x="88" y="703"/>
                  </a:lnTo>
                  <a:lnTo>
                    <a:pt x="88" y="706"/>
                  </a:lnTo>
                  <a:lnTo>
                    <a:pt x="88" y="706"/>
                  </a:lnTo>
                  <a:lnTo>
                    <a:pt x="92" y="715"/>
                  </a:lnTo>
                  <a:lnTo>
                    <a:pt x="92" y="715"/>
                  </a:lnTo>
                  <a:lnTo>
                    <a:pt x="92" y="717"/>
                  </a:lnTo>
                  <a:lnTo>
                    <a:pt x="92" y="717"/>
                  </a:lnTo>
                  <a:lnTo>
                    <a:pt x="90" y="720"/>
                  </a:lnTo>
                  <a:lnTo>
                    <a:pt x="90" y="720"/>
                  </a:lnTo>
                  <a:lnTo>
                    <a:pt x="92" y="722"/>
                  </a:lnTo>
                  <a:lnTo>
                    <a:pt x="92" y="722"/>
                  </a:lnTo>
                  <a:lnTo>
                    <a:pt x="92" y="722"/>
                  </a:lnTo>
                  <a:lnTo>
                    <a:pt x="92" y="722"/>
                  </a:lnTo>
                  <a:lnTo>
                    <a:pt x="92" y="722"/>
                  </a:lnTo>
                  <a:lnTo>
                    <a:pt x="95" y="722"/>
                  </a:lnTo>
                  <a:lnTo>
                    <a:pt x="95" y="722"/>
                  </a:lnTo>
                  <a:lnTo>
                    <a:pt x="95" y="722"/>
                  </a:lnTo>
                  <a:lnTo>
                    <a:pt x="95" y="722"/>
                  </a:lnTo>
                  <a:lnTo>
                    <a:pt x="97" y="724"/>
                  </a:lnTo>
                  <a:lnTo>
                    <a:pt x="97" y="727"/>
                  </a:lnTo>
                  <a:lnTo>
                    <a:pt x="97" y="727"/>
                  </a:lnTo>
                  <a:lnTo>
                    <a:pt x="100" y="727"/>
                  </a:lnTo>
                  <a:lnTo>
                    <a:pt x="100" y="729"/>
                  </a:lnTo>
                  <a:lnTo>
                    <a:pt x="100" y="729"/>
                  </a:lnTo>
                  <a:lnTo>
                    <a:pt x="100" y="732"/>
                  </a:lnTo>
                  <a:lnTo>
                    <a:pt x="100" y="732"/>
                  </a:lnTo>
                  <a:lnTo>
                    <a:pt x="100" y="732"/>
                  </a:lnTo>
                  <a:lnTo>
                    <a:pt x="107" y="739"/>
                  </a:lnTo>
                  <a:lnTo>
                    <a:pt x="109" y="743"/>
                  </a:lnTo>
                  <a:lnTo>
                    <a:pt x="111" y="743"/>
                  </a:lnTo>
                  <a:lnTo>
                    <a:pt x="111" y="743"/>
                  </a:lnTo>
                  <a:lnTo>
                    <a:pt x="114" y="746"/>
                  </a:lnTo>
                  <a:lnTo>
                    <a:pt x="116" y="748"/>
                  </a:lnTo>
                  <a:lnTo>
                    <a:pt x="118" y="748"/>
                  </a:lnTo>
                  <a:lnTo>
                    <a:pt x="121" y="751"/>
                  </a:lnTo>
                  <a:lnTo>
                    <a:pt x="118" y="751"/>
                  </a:lnTo>
                  <a:lnTo>
                    <a:pt x="107" y="753"/>
                  </a:lnTo>
                  <a:lnTo>
                    <a:pt x="104" y="753"/>
                  </a:lnTo>
                  <a:lnTo>
                    <a:pt x="95" y="751"/>
                  </a:lnTo>
                  <a:lnTo>
                    <a:pt x="92" y="751"/>
                  </a:lnTo>
                  <a:lnTo>
                    <a:pt x="90" y="751"/>
                  </a:lnTo>
                  <a:lnTo>
                    <a:pt x="90" y="751"/>
                  </a:lnTo>
                  <a:lnTo>
                    <a:pt x="88" y="751"/>
                  </a:lnTo>
                  <a:lnTo>
                    <a:pt x="88" y="753"/>
                  </a:lnTo>
                  <a:lnTo>
                    <a:pt x="88" y="753"/>
                  </a:lnTo>
                  <a:lnTo>
                    <a:pt x="85" y="753"/>
                  </a:lnTo>
                  <a:lnTo>
                    <a:pt x="83" y="753"/>
                  </a:lnTo>
                  <a:lnTo>
                    <a:pt x="81" y="751"/>
                  </a:lnTo>
                  <a:lnTo>
                    <a:pt x="78" y="751"/>
                  </a:lnTo>
                  <a:lnTo>
                    <a:pt x="71" y="753"/>
                  </a:lnTo>
                  <a:lnTo>
                    <a:pt x="69" y="753"/>
                  </a:lnTo>
                  <a:lnTo>
                    <a:pt x="55" y="751"/>
                  </a:lnTo>
                  <a:lnTo>
                    <a:pt x="40" y="751"/>
                  </a:lnTo>
                  <a:lnTo>
                    <a:pt x="40" y="751"/>
                  </a:lnTo>
                  <a:lnTo>
                    <a:pt x="40" y="751"/>
                  </a:lnTo>
                  <a:lnTo>
                    <a:pt x="40" y="751"/>
                  </a:lnTo>
                  <a:lnTo>
                    <a:pt x="40" y="753"/>
                  </a:lnTo>
                  <a:lnTo>
                    <a:pt x="40" y="753"/>
                  </a:lnTo>
                  <a:lnTo>
                    <a:pt x="38" y="758"/>
                  </a:lnTo>
                  <a:lnTo>
                    <a:pt x="36" y="760"/>
                  </a:lnTo>
                  <a:lnTo>
                    <a:pt x="31" y="762"/>
                  </a:lnTo>
                  <a:lnTo>
                    <a:pt x="29" y="767"/>
                  </a:lnTo>
                  <a:lnTo>
                    <a:pt x="29" y="769"/>
                  </a:lnTo>
                  <a:lnTo>
                    <a:pt x="33" y="772"/>
                  </a:lnTo>
                  <a:lnTo>
                    <a:pt x="47" y="791"/>
                  </a:lnTo>
                  <a:lnTo>
                    <a:pt x="47" y="793"/>
                  </a:lnTo>
                  <a:lnTo>
                    <a:pt x="50" y="793"/>
                  </a:lnTo>
                  <a:lnTo>
                    <a:pt x="62" y="805"/>
                  </a:lnTo>
                  <a:lnTo>
                    <a:pt x="73" y="814"/>
                  </a:lnTo>
                  <a:lnTo>
                    <a:pt x="73" y="814"/>
                  </a:lnTo>
                  <a:lnTo>
                    <a:pt x="73" y="814"/>
                  </a:lnTo>
                  <a:lnTo>
                    <a:pt x="76" y="814"/>
                  </a:lnTo>
                  <a:lnTo>
                    <a:pt x="76" y="814"/>
                  </a:lnTo>
                  <a:lnTo>
                    <a:pt x="76" y="814"/>
                  </a:lnTo>
                  <a:lnTo>
                    <a:pt x="76" y="814"/>
                  </a:lnTo>
                  <a:lnTo>
                    <a:pt x="78" y="814"/>
                  </a:lnTo>
                  <a:lnTo>
                    <a:pt x="78" y="817"/>
                  </a:lnTo>
                  <a:lnTo>
                    <a:pt x="78" y="817"/>
                  </a:lnTo>
                  <a:lnTo>
                    <a:pt x="81" y="817"/>
                  </a:lnTo>
                  <a:lnTo>
                    <a:pt x="81" y="817"/>
                  </a:lnTo>
                  <a:lnTo>
                    <a:pt x="81" y="817"/>
                  </a:lnTo>
                  <a:lnTo>
                    <a:pt x="81" y="817"/>
                  </a:lnTo>
                  <a:lnTo>
                    <a:pt x="81" y="819"/>
                  </a:lnTo>
                  <a:lnTo>
                    <a:pt x="81" y="819"/>
                  </a:lnTo>
                  <a:lnTo>
                    <a:pt x="81" y="822"/>
                  </a:lnTo>
                  <a:lnTo>
                    <a:pt x="81" y="822"/>
                  </a:lnTo>
                  <a:lnTo>
                    <a:pt x="83" y="822"/>
                  </a:lnTo>
                  <a:lnTo>
                    <a:pt x="85" y="822"/>
                  </a:lnTo>
                  <a:lnTo>
                    <a:pt x="85" y="822"/>
                  </a:lnTo>
                  <a:lnTo>
                    <a:pt x="88" y="822"/>
                  </a:lnTo>
                  <a:lnTo>
                    <a:pt x="88" y="824"/>
                  </a:lnTo>
                  <a:lnTo>
                    <a:pt x="90" y="826"/>
                  </a:lnTo>
                  <a:lnTo>
                    <a:pt x="92" y="831"/>
                  </a:lnTo>
                  <a:lnTo>
                    <a:pt x="95" y="831"/>
                  </a:lnTo>
                  <a:lnTo>
                    <a:pt x="95" y="833"/>
                  </a:lnTo>
                  <a:lnTo>
                    <a:pt x="102" y="850"/>
                  </a:lnTo>
                  <a:lnTo>
                    <a:pt x="107" y="862"/>
                  </a:lnTo>
                  <a:lnTo>
                    <a:pt x="107" y="866"/>
                  </a:lnTo>
                  <a:lnTo>
                    <a:pt x="109" y="866"/>
                  </a:lnTo>
                  <a:lnTo>
                    <a:pt x="111" y="866"/>
                  </a:lnTo>
                  <a:lnTo>
                    <a:pt x="114" y="869"/>
                  </a:lnTo>
                  <a:lnTo>
                    <a:pt x="114" y="869"/>
                  </a:lnTo>
                  <a:lnTo>
                    <a:pt x="114" y="874"/>
                  </a:lnTo>
                  <a:lnTo>
                    <a:pt x="114" y="876"/>
                  </a:lnTo>
                  <a:lnTo>
                    <a:pt x="111" y="881"/>
                  </a:lnTo>
                  <a:lnTo>
                    <a:pt x="109" y="883"/>
                  </a:lnTo>
                  <a:lnTo>
                    <a:pt x="111" y="883"/>
                  </a:lnTo>
                  <a:lnTo>
                    <a:pt x="114" y="883"/>
                  </a:lnTo>
                  <a:lnTo>
                    <a:pt x="118" y="883"/>
                  </a:lnTo>
                  <a:lnTo>
                    <a:pt x="121" y="883"/>
                  </a:lnTo>
                  <a:lnTo>
                    <a:pt x="123" y="885"/>
                  </a:lnTo>
                  <a:lnTo>
                    <a:pt x="126" y="885"/>
                  </a:lnTo>
                  <a:lnTo>
                    <a:pt x="126" y="885"/>
                  </a:lnTo>
                  <a:lnTo>
                    <a:pt x="133" y="885"/>
                  </a:lnTo>
                  <a:lnTo>
                    <a:pt x="135" y="883"/>
                  </a:lnTo>
                  <a:lnTo>
                    <a:pt x="135" y="883"/>
                  </a:lnTo>
                  <a:lnTo>
                    <a:pt x="137" y="883"/>
                  </a:lnTo>
                  <a:lnTo>
                    <a:pt x="137" y="881"/>
                  </a:lnTo>
                  <a:lnTo>
                    <a:pt x="140" y="881"/>
                  </a:lnTo>
                  <a:lnTo>
                    <a:pt x="140" y="878"/>
                  </a:lnTo>
                  <a:lnTo>
                    <a:pt x="142" y="878"/>
                  </a:lnTo>
                  <a:lnTo>
                    <a:pt x="144" y="878"/>
                  </a:lnTo>
                  <a:lnTo>
                    <a:pt x="147" y="878"/>
                  </a:lnTo>
                  <a:lnTo>
                    <a:pt x="147" y="878"/>
                  </a:lnTo>
                  <a:lnTo>
                    <a:pt x="149" y="878"/>
                  </a:lnTo>
                  <a:lnTo>
                    <a:pt x="149" y="878"/>
                  </a:lnTo>
                  <a:lnTo>
                    <a:pt x="152" y="876"/>
                  </a:lnTo>
                  <a:lnTo>
                    <a:pt x="152" y="876"/>
                  </a:lnTo>
                  <a:lnTo>
                    <a:pt x="156" y="874"/>
                  </a:lnTo>
                  <a:lnTo>
                    <a:pt x="159" y="874"/>
                  </a:lnTo>
                  <a:lnTo>
                    <a:pt x="159" y="874"/>
                  </a:lnTo>
                  <a:lnTo>
                    <a:pt x="159" y="869"/>
                  </a:lnTo>
                  <a:lnTo>
                    <a:pt x="159" y="869"/>
                  </a:lnTo>
                  <a:lnTo>
                    <a:pt x="159" y="869"/>
                  </a:lnTo>
                  <a:lnTo>
                    <a:pt x="159" y="869"/>
                  </a:lnTo>
                  <a:lnTo>
                    <a:pt x="161" y="869"/>
                  </a:lnTo>
                  <a:lnTo>
                    <a:pt x="161" y="869"/>
                  </a:lnTo>
                  <a:lnTo>
                    <a:pt x="161" y="869"/>
                  </a:lnTo>
                  <a:lnTo>
                    <a:pt x="161" y="869"/>
                  </a:lnTo>
                  <a:lnTo>
                    <a:pt x="163" y="866"/>
                  </a:lnTo>
                  <a:lnTo>
                    <a:pt x="163" y="866"/>
                  </a:lnTo>
                  <a:lnTo>
                    <a:pt x="163" y="864"/>
                  </a:lnTo>
                  <a:lnTo>
                    <a:pt x="166" y="864"/>
                  </a:lnTo>
                  <a:lnTo>
                    <a:pt x="166" y="864"/>
                  </a:lnTo>
                  <a:lnTo>
                    <a:pt x="166" y="864"/>
                  </a:lnTo>
                  <a:lnTo>
                    <a:pt x="166" y="864"/>
                  </a:lnTo>
                  <a:lnTo>
                    <a:pt x="166" y="866"/>
                  </a:lnTo>
                  <a:lnTo>
                    <a:pt x="166" y="866"/>
                  </a:lnTo>
                  <a:lnTo>
                    <a:pt x="166" y="869"/>
                  </a:lnTo>
                  <a:lnTo>
                    <a:pt x="168" y="869"/>
                  </a:lnTo>
                  <a:lnTo>
                    <a:pt x="168" y="869"/>
                  </a:lnTo>
                  <a:lnTo>
                    <a:pt x="168" y="869"/>
                  </a:lnTo>
                  <a:lnTo>
                    <a:pt x="171" y="869"/>
                  </a:lnTo>
                  <a:lnTo>
                    <a:pt x="171" y="871"/>
                  </a:lnTo>
                  <a:lnTo>
                    <a:pt x="171" y="871"/>
                  </a:lnTo>
                  <a:lnTo>
                    <a:pt x="171" y="871"/>
                  </a:lnTo>
                  <a:lnTo>
                    <a:pt x="171" y="871"/>
                  </a:lnTo>
                  <a:lnTo>
                    <a:pt x="171" y="874"/>
                  </a:lnTo>
                  <a:lnTo>
                    <a:pt x="171" y="874"/>
                  </a:lnTo>
                  <a:lnTo>
                    <a:pt x="171" y="874"/>
                  </a:lnTo>
                  <a:lnTo>
                    <a:pt x="171" y="876"/>
                  </a:lnTo>
                  <a:lnTo>
                    <a:pt x="173" y="876"/>
                  </a:lnTo>
                  <a:lnTo>
                    <a:pt x="175" y="876"/>
                  </a:lnTo>
                  <a:lnTo>
                    <a:pt x="175" y="876"/>
                  </a:lnTo>
                  <a:lnTo>
                    <a:pt x="178" y="878"/>
                  </a:lnTo>
                  <a:lnTo>
                    <a:pt x="178" y="881"/>
                  </a:lnTo>
                  <a:lnTo>
                    <a:pt x="180" y="881"/>
                  </a:lnTo>
                  <a:lnTo>
                    <a:pt x="180" y="881"/>
                  </a:lnTo>
                  <a:lnTo>
                    <a:pt x="180" y="881"/>
                  </a:lnTo>
                  <a:lnTo>
                    <a:pt x="180" y="881"/>
                  </a:lnTo>
                  <a:lnTo>
                    <a:pt x="182" y="881"/>
                  </a:lnTo>
                  <a:lnTo>
                    <a:pt x="182" y="881"/>
                  </a:lnTo>
                  <a:lnTo>
                    <a:pt x="182" y="881"/>
                  </a:lnTo>
                  <a:lnTo>
                    <a:pt x="182" y="881"/>
                  </a:lnTo>
                  <a:lnTo>
                    <a:pt x="182" y="881"/>
                  </a:lnTo>
                  <a:lnTo>
                    <a:pt x="182" y="881"/>
                  </a:lnTo>
                  <a:lnTo>
                    <a:pt x="182" y="878"/>
                  </a:lnTo>
                  <a:lnTo>
                    <a:pt x="182" y="878"/>
                  </a:lnTo>
                  <a:lnTo>
                    <a:pt x="182" y="878"/>
                  </a:lnTo>
                  <a:lnTo>
                    <a:pt x="185" y="878"/>
                  </a:lnTo>
                  <a:lnTo>
                    <a:pt x="185" y="876"/>
                  </a:lnTo>
                  <a:lnTo>
                    <a:pt x="187" y="876"/>
                  </a:lnTo>
                  <a:lnTo>
                    <a:pt x="189" y="876"/>
                  </a:lnTo>
                  <a:lnTo>
                    <a:pt x="189" y="876"/>
                  </a:lnTo>
                  <a:lnTo>
                    <a:pt x="189" y="876"/>
                  </a:lnTo>
                  <a:lnTo>
                    <a:pt x="192" y="876"/>
                  </a:lnTo>
                  <a:lnTo>
                    <a:pt x="192" y="876"/>
                  </a:lnTo>
                  <a:lnTo>
                    <a:pt x="194" y="876"/>
                  </a:lnTo>
                  <a:lnTo>
                    <a:pt x="194" y="876"/>
                  </a:lnTo>
                  <a:lnTo>
                    <a:pt x="194" y="874"/>
                  </a:lnTo>
                  <a:lnTo>
                    <a:pt x="194" y="874"/>
                  </a:lnTo>
                  <a:lnTo>
                    <a:pt x="194" y="874"/>
                  </a:lnTo>
                  <a:lnTo>
                    <a:pt x="194" y="874"/>
                  </a:lnTo>
                  <a:lnTo>
                    <a:pt x="197" y="874"/>
                  </a:lnTo>
                  <a:lnTo>
                    <a:pt x="197" y="874"/>
                  </a:lnTo>
                  <a:lnTo>
                    <a:pt x="197" y="874"/>
                  </a:lnTo>
                  <a:lnTo>
                    <a:pt x="197" y="874"/>
                  </a:lnTo>
                  <a:lnTo>
                    <a:pt x="199" y="874"/>
                  </a:lnTo>
                  <a:lnTo>
                    <a:pt x="199" y="871"/>
                  </a:lnTo>
                  <a:lnTo>
                    <a:pt x="201" y="869"/>
                  </a:lnTo>
                  <a:lnTo>
                    <a:pt x="201" y="869"/>
                  </a:lnTo>
                  <a:lnTo>
                    <a:pt x="201" y="869"/>
                  </a:lnTo>
                  <a:lnTo>
                    <a:pt x="201" y="869"/>
                  </a:lnTo>
                  <a:lnTo>
                    <a:pt x="201" y="869"/>
                  </a:lnTo>
                  <a:lnTo>
                    <a:pt x="204" y="869"/>
                  </a:lnTo>
                  <a:lnTo>
                    <a:pt x="204" y="866"/>
                  </a:lnTo>
                  <a:lnTo>
                    <a:pt x="204" y="866"/>
                  </a:lnTo>
                  <a:lnTo>
                    <a:pt x="204" y="866"/>
                  </a:lnTo>
                  <a:lnTo>
                    <a:pt x="211" y="864"/>
                  </a:lnTo>
                  <a:lnTo>
                    <a:pt x="213" y="864"/>
                  </a:lnTo>
                  <a:lnTo>
                    <a:pt x="213" y="862"/>
                  </a:lnTo>
                  <a:lnTo>
                    <a:pt x="215" y="864"/>
                  </a:lnTo>
                  <a:lnTo>
                    <a:pt x="215" y="862"/>
                  </a:lnTo>
                  <a:lnTo>
                    <a:pt x="218" y="862"/>
                  </a:lnTo>
                  <a:lnTo>
                    <a:pt x="218" y="862"/>
                  </a:lnTo>
                  <a:lnTo>
                    <a:pt x="218" y="862"/>
                  </a:lnTo>
                  <a:lnTo>
                    <a:pt x="220" y="862"/>
                  </a:lnTo>
                  <a:lnTo>
                    <a:pt x="223" y="859"/>
                  </a:lnTo>
                  <a:lnTo>
                    <a:pt x="223" y="859"/>
                  </a:lnTo>
                  <a:lnTo>
                    <a:pt x="225" y="859"/>
                  </a:lnTo>
                  <a:lnTo>
                    <a:pt x="225" y="857"/>
                  </a:lnTo>
                  <a:lnTo>
                    <a:pt x="227" y="857"/>
                  </a:lnTo>
                  <a:lnTo>
                    <a:pt x="227" y="857"/>
                  </a:lnTo>
                  <a:lnTo>
                    <a:pt x="234" y="859"/>
                  </a:lnTo>
                  <a:lnTo>
                    <a:pt x="237" y="859"/>
                  </a:lnTo>
                  <a:lnTo>
                    <a:pt x="239" y="859"/>
                  </a:lnTo>
                  <a:lnTo>
                    <a:pt x="244" y="857"/>
                  </a:lnTo>
                  <a:lnTo>
                    <a:pt x="249" y="857"/>
                  </a:lnTo>
                  <a:lnTo>
                    <a:pt x="272" y="855"/>
                  </a:lnTo>
                  <a:lnTo>
                    <a:pt x="277" y="855"/>
                  </a:lnTo>
                  <a:lnTo>
                    <a:pt x="277" y="852"/>
                  </a:lnTo>
                  <a:lnTo>
                    <a:pt x="277" y="850"/>
                  </a:lnTo>
                  <a:lnTo>
                    <a:pt x="279" y="848"/>
                  </a:lnTo>
                  <a:lnTo>
                    <a:pt x="279" y="845"/>
                  </a:lnTo>
                  <a:lnTo>
                    <a:pt x="282" y="845"/>
                  </a:lnTo>
                  <a:lnTo>
                    <a:pt x="286" y="843"/>
                  </a:lnTo>
                  <a:lnTo>
                    <a:pt x="286" y="843"/>
                  </a:lnTo>
                  <a:lnTo>
                    <a:pt x="289" y="843"/>
                  </a:lnTo>
                  <a:lnTo>
                    <a:pt x="291" y="838"/>
                  </a:lnTo>
                  <a:lnTo>
                    <a:pt x="291" y="838"/>
                  </a:lnTo>
                  <a:lnTo>
                    <a:pt x="294" y="836"/>
                  </a:lnTo>
                  <a:lnTo>
                    <a:pt x="294" y="836"/>
                  </a:lnTo>
                  <a:lnTo>
                    <a:pt x="294" y="833"/>
                  </a:lnTo>
                  <a:lnTo>
                    <a:pt x="298" y="829"/>
                  </a:lnTo>
                  <a:lnTo>
                    <a:pt x="301" y="824"/>
                  </a:lnTo>
                  <a:lnTo>
                    <a:pt x="303" y="824"/>
                  </a:lnTo>
                  <a:lnTo>
                    <a:pt x="303" y="822"/>
                  </a:lnTo>
                  <a:lnTo>
                    <a:pt x="305" y="822"/>
                  </a:lnTo>
                  <a:lnTo>
                    <a:pt x="303" y="819"/>
                  </a:lnTo>
                  <a:lnTo>
                    <a:pt x="301" y="819"/>
                  </a:lnTo>
                  <a:lnTo>
                    <a:pt x="301" y="817"/>
                  </a:lnTo>
                  <a:lnTo>
                    <a:pt x="301" y="817"/>
                  </a:lnTo>
                  <a:lnTo>
                    <a:pt x="294" y="814"/>
                  </a:lnTo>
                  <a:lnTo>
                    <a:pt x="294" y="814"/>
                  </a:lnTo>
                  <a:lnTo>
                    <a:pt x="294" y="812"/>
                  </a:lnTo>
                  <a:lnTo>
                    <a:pt x="294" y="812"/>
                  </a:lnTo>
                  <a:lnTo>
                    <a:pt x="294" y="812"/>
                  </a:lnTo>
                  <a:lnTo>
                    <a:pt x="291" y="812"/>
                  </a:lnTo>
                  <a:lnTo>
                    <a:pt x="291" y="812"/>
                  </a:lnTo>
                  <a:lnTo>
                    <a:pt x="291" y="810"/>
                  </a:lnTo>
                  <a:lnTo>
                    <a:pt x="291" y="810"/>
                  </a:lnTo>
                  <a:lnTo>
                    <a:pt x="294" y="810"/>
                  </a:lnTo>
                  <a:lnTo>
                    <a:pt x="294" y="810"/>
                  </a:lnTo>
                  <a:lnTo>
                    <a:pt x="294" y="810"/>
                  </a:lnTo>
                  <a:lnTo>
                    <a:pt x="294" y="807"/>
                  </a:lnTo>
                  <a:lnTo>
                    <a:pt x="294" y="807"/>
                  </a:lnTo>
                  <a:lnTo>
                    <a:pt x="294" y="807"/>
                  </a:lnTo>
                  <a:lnTo>
                    <a:pt x="294" y="807"/>
                  </a:lnTo>
                  <a:lnTo>
                    <a:pt x="296" y="807"/>
                  </a:lnTo>
                  <a:lnTo>
                    <a:pt x="296" y="807"/>
                  </a:lnTo>
                  <a:lnTo>
                    <a:pt x="296" y="807"/>
                  </a:lnTo>
                  <a:lnTo>
                    <a:pt x="296" y="805"/>
                  </a:lnTo>
                  <a:lnTo>
                    <a:pt x="296" y="805"/>
                  </a:lnTo>
                  <a:lnTo>
                    <a:pt x="298" y="805"/>
                  </a:lnTo>
                  <a:lnTo>
                    <a:pt x="298" y="805"/>
                  </a:lnTo>
                  <a:lnTo>
                    <a:pt x="301" y="803"/>
                  </a:lnTo>
                  <a:lnTo>
                    <a:pt x="303" y="803"/>
                  </a:lnTo>
                  <a:lnTo>
                    <a:pt x="305" y="803"/>
                  </a:lnTo>
                  <a:lnTo>
                    <a:pt x="305" y="803"/>
                  </a:lnTo>
                  <a:lnTo>
                    <a:pt x="305" y="803"/>
                  </a:lnTo>
                  <a:lnTo>
                    <a:pt x="308" y="803"/>
                  </a:lnTo>
                  <a:lnTo>
                    <a:pt x="308" y="803"/>
                  </a:lnTo>
                  <a:lnTo>
                    <a:pt x="308" y="803"/>
                  </a:lnTo>
                  <a:lnTo>
                    <a:pt x="308" y="803"/>
                  </a:lnTo>
                  <a:lnTo>
                    <a:pt x="310" y="803"/>
                  </a:lnTo>
                  <a:lnTo>
                    <a:pt x="312" y="803"/>
                  </a:lnTo>
                  <a:lnTo>
                    <a:pt x="312" y="803"/>
                  </a:lnTo>
                  <a:lnTo>
                    <a:pt x="312" y="803"/>
                  </a:lnTo>
                  <a:lnTo>
                    <a:pt x="312" y="803"/>
                  </a:lnTo>
                  <a:lnTo>
                    <a:pt x="315" y="803"/>
                  </a:lnTo>
                  <a:lnTo>
                    <a:pt x="315" y="803"/>
                  </a:lnTo>
                  <a:lnTo>
                    <a:pt x="315" y="803"/>
                  </a:lnTo>
                  <a:lnTo>
                    <a:pt x="315" y="803"/>
                  </a:lnTo>
                  <a:lnTo>
                    <a:pt x="317" y="803"/>
                  </a:lnTo>
                  <a:lnTo>
                    <a:pt x="317" y="803"/>
                  </a:lnTo>
                  <a:lnTo>
                    <a:pt x="317" y="803"/>
                  </a:lnTo>
                  <a:lnTo>
                    <a:pt x="320" y="803"/>
                  </a:lnTo>
                  <a:lnTo>
                    <a:pt x="322" y="803"/>
                  </a:lnTo>
                  <a:lnTo>
                    <a:pt x="324" y="803"/>
                  </a:lnTo>
                  <a:lnTo>
                    <a:pt x="324" y="803"/>
                  </a:lnTo>
                  <a:lnTo>
                    <a:pt x="324" y="803"/>
                  </a:lnTo>
                  <a:lnTo>
                    <a:pt x="327" y="803"/>
                  </a:lnTo>
                  <a:lnTo>
                    <a:pt x="327" y="803"/>
                  </a:lnTo>
                  <a:lnTo>
                    <a:pt x="327" y="803"/>
                  </a:lnTo>
                  <a:lnTo>
                    <a:pt x="329" y="803"/>
                  </a:lnTo>
                  <a:lnTo>
                    <a:pt x="331" y="803"/>
                  </a:lnTo>
                  <a:lnTo>
                    <a:pt x="331" y="803"/>
                  </a:lnTo>
                  <a:lnTo>
                    <a:pt x="334" y="803"/>
                  </a:lnTo>
                  <a:lnTo>
                    <a:pt x="336" y="803"/>
                  </a:lnTo>
                  <a:lnTo>
                    <a:pt x="336" y="803"/>
                  </a:lnTo>
                  <a:lnTo>
                    <a:pt x="336" y="803"/>
                  </a:lnTo>
                  <a:lnTo>
                    <a:pt x="338" y="800"/>
                  </a:lnTo>
                  <a:lnTo>
                    <a:pt x="338" y="800"/>
                  </a:lnTo>
                  <a:lnTo>
                    <a:pt x="338" y="800"/>
                  </a:lnTo>
                  <a:lnTo>
                    <a:pt x="341" y="800"/>
                  </a:lnTo>
                  <a:lnTo>
                    <a:pt x="341" y="800"/>
                  </a:lnTo>
                  <a:lnTo>
                    <a:pt x="346" y="800"/>
                  </a:lnTo>
                  <a:lnTo>
                    <a:pt x="346" y="800"/>
                  </a:lnTo>
                  <a:lnTo>
                    <a:pt x="346" y="800"/>
                  </a:lnTo>
                  <a:lnTo>
                    <a:pt x="348" y="800"/>
                  </a:lnTo>
                  <a:lnTo>
                    <a:pt x="348" y="800"/>
                  </a:lnTo>
                  <a:lnTo>
                    <a:pt x="348" y="800"/>
                  </a:lnTo>
                  <a:lnTo>
                    <a:pt x="350" y="798"/>
                  </a:lnTo>
                  <a:lnTo>
                    <a:pt x="350" y="798"/>
                  </a:lnTo>
                  <a:lnTo>
                    <a:pt x="350" y="798"/>
                  </a:lnTo>
                  <a:lnTo>
                    <a:pt x="350" y="798"/>
                  </a:lnTo>
                  <a:lnTo>
                    <a:pt x="350" y="798"/>
                  </a:lnTo>
                  <a:lnTo>
                    <a:pt x="350" y="798"/>
                  </a:lnTo>
                  <a:lnTo>
                    <a:pt x="350" y="798"/>
                  </a:lnTo>
                  <a:lnTo>
                    <a:pt x="350" y="798"/>
                  </a:lnTo>
                  <a:lnTo>
                    <a:pt x="353" y="798"/>
                  </a:lnTo>
                  <a:lnTo>
                    <a:pt x="353" y="798"/>
                  </a:lnTo>
                  <a:lnTo>
                    <a:pt x="353" y="798"/>
                  </a:lnTo>
                  <a:lnTo>
                    <a:pt x="353" y="798"/>
                  </a:lnTo>
                  <a:lnTo>
                    <a:pt x="353" y="798"/>
                  </a:lnTo>
                  <a:lnTo>
                    <a:pt x="353" y="798"/>
                  </a:lnTo>
                  <a:lnTo>
                    <a:pt x="353" y="798"/>
                  </a:lnTo>
                  <a:lnTo>
                    <a:pt x="353" y="798"/>
                  </a:lnTo>
                  <a:lnTo>
                    <a:pt x="355" y="795"/>
                  </a:lnTo>
                  <a:lnTo>
                    <a:pt x="355" y="795"/>
                  </a:lnTo>
                  <a:lnTo>
                    <a:pt x="355" y="795"/>
                  </a:lnTo>
                  <a:lnTo>
                    <a:pt x="355" y="795"/>
                  </a:lnTo>
                  <a:lnTo>
                    <a:pt x="357" y="795"/>
                  </a:lnTo>
                  <a:lnTo>
                    <a:pt x="357" y="795"/>
                  </a:lnTo>
                  <a:lnTo>
                    <a:pt x="357" y="795"/>
                  </a:lnTo>
                  <a:lnTo>
                    <a:pt x="357" y="795"/>
                  </a:lnTo>
                  <a:lnTo>
                    <a:pt x="357" y="795"/>
                  </a:lnTo>
                  <a:lnTo>
                    <a:pt x="357" y="795"/>
                  </a:lnTo>
                  <a:lnTo>
                    <a:pt x="357" y="795"/>
                  </a:lnTo>
                  <a:lnTo>
                    <a:pt x="360" y="798"/>
                  </a:lnTo>
                  <a:lnTo>
                    <a:pt x="360" y="798"/>
                  </a:lnTo>
                  <a:lnTo>
                    <a:pt x="360" y="798"/>
                  </a:lnTo>
                  <a:lnTo>
                    <a:pt x="362" y="795"/>
                  </a:lnTo>
                  <a:lnTo>
                    <a:pt x="362" y="795"/>
                  </a:lnTo>
                  <a:lnTo>
                    <a:pt x="362" y="795"/>
                  </a:lnTo>
                  <a:lnTo>
                    <a:pt x="365" y="795"/>
                  </a:lnTo>
                  <a:lnTo>
                    <a:pt x="365" y="798"/>
                  </a:lnTo>
                  <a:lnTo>
                    <a:pt x="367" y="798"/>
                  </a:lnTo>
                  <a:lnTo>
                    <a:pt x="372" y="798"/>
                  </a:lnTo>
                  <a:lnTo>
                    <a:pt x="372" y="798"/>
                  </a:lnTo>
                  <a:lnTo>
                    <a:pt x="372" y="798"/>
                  </a:lnTo>
                  <a:lnTo>
                    <a:pt x="374" y="795"/>
                  </a:lnTo>
                  <a:lnTo>
                    <a:pt x="374" y="795"/>
                  </a:lnTo>
                  <a:lnTo>
                    <a:pt x="374" y="795"/>
                  </a:lnTo>
                  <a:lnTo>
                    <a:pt x="374" y="795"/>
                  </a:lnTo>
                  <a:lnTo>
                    <a:pt x="376" y="795"/>
                  </a:lnTo>
                  <a:lnTo>
                    <a:pt x="376" y="793"/>
                  </a:lnTo>
                  <a:lnTo>
                    <a:pt x="376" y="793"/>
                  </a:lnTo>
                  <a:lnTo>
                    <a:pt x="379" y="791"/>
                  </a:lnTo>
                  <a:lnTo>
                    <a:pt x="379" y="791"/>
                  </a:lnTo>
                  <a:lnTo>
                    <a:pt x="379" y="791"/>
                  </a:lnTo>
                  <a:lnTo>
                    <a:pt x="379" y="788"/>
                  </a:lnTo>
                  <a:lnTo>
                    <a:pt x="379" y="788"/>
                  </a:lnTo>
                  <a:lnTo>
                    <a:pt x="379" y="788"/>
                  </a:lnTo>
                  <a:lnTo>
                    <a:pt x="379" y="788"/>
                  </a:lnTo>
                  <a:lnTo>
                    <a:pt x="381" y="788"/>
                  </a:lnTo>
                  <a:lnTo>
                    <a:pt x="381" y="786"/>
                  </a:lnTo>
                  <a:lnTo>
                    <a:pt x="381" y="786"/>
                  </a:lnTo>
                  <a:lnTo>
                    <a:pt x="381" y="786"/>
                  </a:lnTo>
                  <a:lnTo>
                    <a:pt x="381" y="786"/>
                  </a:lnTo>
                  <a:lnTo>
                    <a:pt x="381" y="786"/>
                  </a:lnTo>
                  <a:lnTo>
                    <a:pt x="383" y="786"/>
                  </a:lnTo>
                  <a:lnTo>
                    <a:pt x="383" y="786"/>
                  </a:lnTo>
                  <a:lnTo>
                    <a:pt x="383" y="786"/>
                  </a:lnTo>
                  <a:lnTo>
                    <a:pt x="383" y="786"/>
                  </a:lnTo>
                  <a:lnTo>
                    <a:pt x="388" y="786"/>
                  </a:lnTo>
                  <a:lnTo>
                    <a:pt x="386" y="786"/>
                  </a:lnTo>
                  <a:lnTo>
                    <a:pt x="388" y="784"/>
                  </a:lnTo>
                  <a:lnTo>
                    <a:pt x="391" y="784"/>
                  </a:lnTo>
                  <a:lnTo>
                    <a:pt x="391" y="784"/>
                  </a:lnTo>
                  <a:lnTo>
                    <a:pt x="393" y="784"/>
                  </a:lnTo>
                  <a:lnTo>
                    <a:pt x="393" y="784"/>
                  </a:lnTo>
                  <a:lnTo>
                    <a:pt x="393" y="781"/>
                  </a:lnTo>
                  <a:lnTo>
                    <a:pt x="393" y="781"/>
                  </a:lnTo>
                  <a:lnTo>
                    <a:pt x="393" y="781"/>
                  </a:lnTo>
                  <a:lnTo>
                    <a:pt x="393" y="781"/>
                  </a:lnTo>
                  <a:lnTo>
                    <a:pt x="393" y="781"/>
                  </a:lnTo>
                  <a:lnTo>
                    <a:pt x="395" y="781"/>
                  </a:lnTo>
                  <a:lnTo>
                    <a:pt x="395" y="781"/>
                  </a:lnTo>
                  <a:lnTo>
                    <a:pt x="395" y="781"/>
                  </a:lnTo>
                  <a:lnTo>
                    <a:pt x="395" y="781"/>
                  </a:lnTo>
                  <a:lnTo>
                    <a:pt x="395" y="781"/>
                  </a:lnTo>
                  <a:lnTo>
                    <a:pt x="395" y="781"/>
                  </a:lnTo>
                  <a:lnTo>
                    <a:pt x="395" y="779"/>
                  </a:lnTo>
                  <a:lnTo>
                    <a:pt x="395" y="779"/>
                  </a:lnTo>
                  <a:lnTo>
                    <a:pt x="395" y="777"/>
                  </a:lnTo>
                  <a:lnTo>
                    <a:pt x="398" y="777"/>
                  </a:lnTo>
                  <a:lnTo>
                    <a:pt x="398" y="777"/>
                  </a:lnTo>
                  <a:lnTo>
                    <a:pt x="400" y="774"/>
                  </a:lnTo>
                  <a:lnTo>
                    <a:pt x="400" y="774"/>
                  </a:lnTo>
                  <a:lnTo>
                    <a:pt x="400" y="772"/>
                  </a:lnTo>
                  <a:lnTo>
                    <a:pt x="402" y="772"/>
                  </a:lnTo>
                  <a:lnTo>
                    <a:pt x="402" y="772"/>
                  </a:lnTo>
                  <a:lnTo>
                    <a:pt x="402" y="772"/>
                  </a:lnTo>
                  <a:lnTo>
                    <a:pt x="402" y="772"/>
                  </a:lnTo>
                  <a:lnTo>
                    <a:pt x="402" y="769"/>
                  </a:lnTo>
                  <a:lnTo>
                    <a:pt x="405" y="772"/>
                  </a:lnTo>
                  <a:lnTo>
                    <a:pt x="405" y="769"/>
                  </a:lnTo>
                  <a:lnTo>
                    <a:pt x="405" y="769"/>
                  </a:lnTo>
                  <a:lnTo>
                    <a:pt x="402" y="769"/>
                  </a:lnTo>
                  <a:lnTo>
                    <a:pt x="402" y="769"/>
                  </a:lnTo>
                  <a:lnTo>
                    <a:pt x="405" y="769"/>
                  </a:lnTo>
                  <a:lnTo>
                    <a:pt x="405" y="769"/>
                  </a:lnTo>
                  <a:lnTo>
                    <a:pt x="405" y="767"/>
                  </a:lnTo>
                  <a:lnTo>
                    <a:pt x="405" y="765"/>
                  </a:lnTo>
                  <a:lnTo>
                    <a:pt x="405" y="765"/>
                  </a:lnTo>
                  <a:lnTo>
                    <a:pt x="405" y="762"/>
                  </a:lnTo>
                  <a:lnTo>
                    <a:pt x="405" y="762"/>
                  </a:lnTo>
                  <a:lnTo>
                    <a:pt x="407" y="762"/>
                  </a:lnTo>
                  <a:lnTo>
                    <a:pt x="407" y="762"/>
                  </a:lnTo>
                  <a:lnTo>
                    <a:pt x="407" y="762"/>
                  </a:lnTo>
                  <a:lnTo>
                    <a:pt x="407" y="762"/>
                  </a:lnTo>
                  <a:lnTo>
                    <a:pt x="407" y="762"/>
                  </a:lnTo>
                  <a:lnTo>
                    <a:pt x="407" y="762"/>
                  </a:lnTo>
                  <a:lnTo>
                    <a:pt x="407" y="762"/>
                  </a:lnTo>
                  <a:lnTo>
                    <a:pt x="407" y="762"/>
                  </a:lnTo>
                  <a:lnTo>
                    <a:pt x="407" y="762"/>
                  </a:lnTo>
                  <a:lnTo>
                    <a:pt x="409" y="762"/>
                  </a:lnTo>
                  <a:lnTo>
                    <a:pt x="409" y="762"/>
                  </a:lnTo>
                  <a:lnTo>
                    <a:pt x="409" y="762"/>
                  </a:lnTo>
                  <a:lnTo>
                    <a:pt x="409" y="762"/>
                  </a:lnTo>
                  <a:lnTo>
                    <a:pt x="409" y="762"/>
                  </a:lnTo>
                  <a:lnTo>
                    <a:pt x="409" y="762"/>
                  </a:lnTo>
                  <a:lnTo>
                    <a:pt x="409" y="762"/>
                  </a:lnTo>
                  <a:lnTo>
                    <a:pt x="409" y="762"/>
                  </a:lnTo>
                  <a:lnTo>
                    <a:pt x="409" y="760"/>
                  </a:lnTo>
                  <a:lnTo>
                    <a:pt x="409" y="760"/>
                  </a:lnTo>
                  <a:lnTo>
                    <a:pt x="412" y="758"/>
                  </a:lnTo>
                  <a:lnTo>
                    <a:pt x="412" y="758"/>
                  </a:lnTo>
                  <a:lnTo>
                    <a:pt x="414" y="755"/>
                  </a:lnTo>
                  <a:lnTo>
                    <a:pt x="414" y="755"/>
                  </a:lnTo>
                  <a:lnTo>
                    <a:pt x="417" y="755"/>
                  </a:lnTo>
                  <a:lnTo>
                    <a:pt x="417" y="753"/>
                  </a:lnTo>
                  <a:lnTo>
                    <a:pt x="419" y="751"/>
                  </a:lnTo>
                  <a:lnTo>
                    <a:pt x="419" y="751"/>
                  </a:lnTo>
                  <a:lnTo>
                    <a:pt x="419" y="751"/>
                  </a:lnTo>
                  <a:lnTo>
                    <a:pt x="421" y="751"/>
                  </a:lnTo>
                  <a:lnTo>
                    <a:pt x="424" y="751"/>
                  </a:lnTo>
                  <a:lnTo>
                    <a:pt x="424" y="751"/>
                  </a:lnTo>
                  <a:lnTo>
                    <a:pt x="426" y="748"/>
                  </a:lnTo>
                  <a:lnTo>
                    <a:pt x="428" y="748"/>
                  </a:lnTo>
                  <a:lnTo>
                    <a:pt x="431" y="741"/>
                  </a:lnTo>
                  <a:lnTo>
                    <a:pt x="433" y="739"/>
                  </a:lnTo>
                  <a:lnTo>
                    <a:pt x="433" y="739"/>
                  </a:lnTo>
                  <a:lnTo>
                    <a:pt x="436" y="739"/>
                  </a:lnTo>
                  <a:lnTo>
                    <a:pt x="436" y="739"/>
                  </a:lnTo>
                  <a:lnTo>
                    <a:pt x="436" y="739"/>
                  </a:lnTo>
                  <a:lnTo>
                    <a:pt x="436" y="739"/>
                  </a:lnTo>
                  <a:lnTo>
                    <a:pt x="436" y="739"/>
                  </a:lnTo>
                  <a:lnTo>
                    <a:pt x="438" y="736"/>
                  </a:lnTo>
                  <a:lnTo>
                    <a:pt x="438" y="736"/>
                  </a:lnTo>
                  <a:lnTo>
                    <a:pt x="440" y="736"/>
                  </a:lnTo>
                  <a:lnTo>
                    <a:pt x="440" y="736"/>
                  </a:lnTo>
                  <a:lnTo>
                    <a:pt x="440" y="734"/>
                  </a:lnTo>
                  <a:lnTo>
                    <a:pt x="443" y="734"/>
                  </a:lnTo>
                  <a:lnTo>
                    <a:pt x="443" y="734"/>
                  </a:lnTo>
                  <a:lnTo>
                    <a:pt x="443" y="734"/>
                  </a:lnTo>
                  <a:lnTo>
                    <a:pt x="443" y="734"/>
                  </a:lnTo>
                  <a:lnTo>
                    <a:pt x="443" y="734"/>
                  </a:lnTo>
                  <a:lnTo>
                    <a:pt x="443" y="732"/>
                  </a:lnTo>
                  <a:lnTo>
                    <a:pt x="443" y="732"/>
                  </a:lnTo>
                  <a:lnTo>
                    <a:pt x="443" y="732"/>
                  </a:lnTo>
                  <a:lnTo>
                    <a:pt x="443" y="729"/>
                  </a:lnTo>
                  <a:lnTo>
                    <a:pt x="445" y="727"/>
                  </a:lnTo>
                  <a:lnTo>
                    <a:pt x="445" y="727"/>
                  </a:lnTo>
                  <a:lnTo>
                    <a:pt x="445" y="727"/>
                  </a:lnTo>
                  <a:lnTo>
                    <a:pt x="445" y="727"/>
                  </a:lnTo>
                  <a:lnTo>
                    <a:pt x="445" y="727"/>
                  </a:lnTo>
                  <a:lnTo>
                    <a:pt x="445" y="724"/>
                  </a:lnTo>
                  <a:lnTo>
                    <a:pt x="443" y="724"/>
                  </a:lnTo>
                  <a:lnTo>
                    <a:pt x="443" y="724"/>
                  </a:lnTo>
                  <a:lnTo>
                    <a:pt x="443" y="722"/>
                  </a:lnTo>
                  <a:lnTo>
                    <a:pt x="443" y="720"/>
                  </a:lnTo>
                  <a:lnTo>
                    <a:pt x="443" y="720"/>
                  </a:lnTo>
                  <a:lnTo>
                    <a:pt x="443" y="720"/>
                  </a:lnTo>
                  <a:lnTo>
                    <a:pt x="443" y="717"/>
                  </a:lnTo>
                  <a:lnTo>
                    <a:pt x="443" y="715"/>
                  </a:lnTo>
                  <a:lnTo>
                    <a:pt x="443" y="715"/>
                  </a:lnTo>
                  <a:lnTo>
                    <a:pt x="445" y="715"/>
                  </a:lnTo>
                  <a:lnTo>
                    <a:pt x="445" y="715"/>
                  </a:lnTo>
                  <a:lnTo>
                    <a:pt x="445" y="715"/>
                  </a:lnTo>
                  <a:lnTo>
                    <a:pt x="447" y="715"/>
                  </a:lnTo>
                  <a:lnTo>
                    <a:pt x="447" y="713"/>
                  </a:lnTo>
                  <a:lnTo>
                    <a:pt x="447" y="713"/>
                  </a:lnTo>
                  <a:lnTo>
                    <a:pt x="447" y="713"/>
                  </a:lnTo>
                  <a:lnTo>
                    <a:pt x="447" y="713"/>
                  </a:lnTo>
                  <a:lnTo>
                    <a:pt x="450" y="713"/>
                  </a:lnTo>
                  <a:lnTo>
                    <a:pt x="450" y="713"/>
                  </a:lnTo>
                  <a:lnTo>
                    <a:pt x="450" y="713"/>
                  </a:lnTo>
                  <a:lnTo>
                    <a:pt x="452" y="713"/>
                  </a:lnTo>
                  <a:lnTo>
                    <a:pt x="452" y="713"/>
                  </a:lnTo>
                  <a:lnTo>
                    <a:pt x="452" y="713"/>
                  </a:lnTo>
                  <a:lnTo>
                    <a:pt x="452" y="713"/>
                  </a:lnTo>
                  <a:lnTo>
                    <a:pt x="454" y="710"/>
                  </a:lnTo>
                  <a:lnTo>
                    <a:pt x="454" y="710"/>
                  </a:lnTo>
                  <a:lnTo>
                    <a:pt x="459" y="710"/>
                  </a:lnTo>
                  <a:lnTo>
                    <a:pt x="459" y="708"/>
                  </a:lnTo>
                  <a:lnTo>
                    <a:pt x="459" y="708"/>
                  </a:lnTo>
                  <a:lnTo>
                    <a:pt x="459" y="708"/>
                  </a:lnTo>
                  <a:lnTo>
                    <a:pt x="459" y="706"/>
                  </a:lnTo>
                  <a:lnTo>
                    <a:pt x="459" y="706"/>
                  </a:lnTo>
                  <a:lnTo>
                    <a:pt x="462" y="703"/>
                  </a:lnTo>
                  <a:lnTo>
                    <a:pt x="466" y="706"/>
                  </a:lnTo>
                  <a:lnTo>
                    <a:pt x="466" y="706"/>
                  </a:lnTo>
                  <a:lnTo>
                    <a:pt x="469" y="706"/>
                  </a:lnTo>
                  <a:lnTo>
                    <a:pt x="469" y="703"/>
                  </a:lnTo>
                  <a:lnTo>
                    <a:pt x="469" y="703"/>
                  </a:lnTo>
                  <a:lnTo>
                    <a:pt x="471" y="701"/>
                  </a:lnTo>
                  <a:lnTo>
                    <a:pt x="471" y="701"/>
                  </a:lnTo>
                  <a:lnTo>
                    <a:pt x="471" y="701"/>
                  </a:lnTo>
                  <a:lnTo>
                    <a:pt x="473" y="701"/>
                  </a:lnTo>
                  <a:lnTo>
                    <a:pt x="473" y="701"/>
                  </a:lnTo>
                  <a:lnTo>
                    <a:pt x="473" y="701"/>
                  </a:lnTo>
                  <a:lnTo>
                    <a:pt x="476" y="698"/>
                  </a:lnTo>
                  <a:lnTo>
                    <a:pt x="476" y="698"/>
                  </a:lnTo>
                  <a:lnTo>
                    <a:pt x="476" y="698"/>
                  </a:lnTo>
                  <a:lnTo>
                    <a:pt x="478" y="698"/>
                  </a:lnTo>
                  <a:lnTo>
                    <a:pt x="478" y="698"/>
                  </a:lnTo>
                  <a:lnTo>
                    <a:pt x="478" y="698"/>
                  </a:lnTo>
                  <a:lnTo>
                    <a:pt x="480" y="698"/>
                  </a:lnTo>
                  <a:lnTo>
                    <a:pt x="480" y="696"/>
                  </a:lnTo>
                  <a:lnTo>
                    <a:pt x="483" y="696"/>
                  </a:lnTo>
                  <a:lnTo>
                    <a:pt x="483" y="696"/>
                  </a:lnTo>
                  <a:lnTo>
                    <a:pt x="483" y="696"/>
                  </a:lnTo>
                  <a:lnTo>
                    <a:pt x="483" y="696"/>
                  </a:lnTo>
                  <a:lnTo>
                    <a:pt x="485" y="696"/>
                  </a:lnTo>
                  <a:lnTo>
                    <a:pt x="485" y="696"/>
                  </a:lnTo>
                  <a:lnTo>
                    <a:pt x="485" y="696"/>
                  </a:lnTo>
                  <a:lnTo>
                    <a:pt x="488" y="696"/>
                  </a:lnTo>
                  <a:lnTo>
                    <a:pt x="488" y="696"/>
                  </a:lnTo>
                  <a:lnTo>
                    <a:pt x="490" y="696"/>
                  </a:lnTo>
                  <a:lnTo>
                    <a:pt x="490" y="696"/>
                  </a:lnTo>
                  <a:lnTo>
                    <a:pt x="490" y="696"/>
                  </a:lnTo>
                  <a:lnTo>
                    <a:pt x="492" y="696"/>
                  </a:lnTo>
                  <a:lnTo>
                    <a:pt x="492" y="696"/>
                  </a:lnTo>
                  <a:lnTo>
                    <a:pt x="495" y="696"/>
                  </a:lnTo>
                  <a:lnTo>
                    <a:pt x="495" y="696"/>
                  </a:lnTo>
                  <a:lnTo>
                    <a:pt x="497" y="698"/>
                  </a:lnTo>
                  <a:lnTo>
                    <a:pt x="497" y="698"/>
                  </a:lnTo>
                  <a:lnTo>
                    <a:pt x="502" y="698"/>
                  </a:lnTo>
                  <a:lnTo>
                    <a:pt x="504" y="701"/>
                  </a:lnTo>
                  <a:lnTo>
                    <a:pt x="506" y="691"/>
                  </a:lnTo>
                  <a:lnTo>
                    <a:pt x="506" y="691"/>
                  </a:lnTo>
                  <a:lnTo>
                    <a:pt x="506" y="691"/>
                  </a:lnTo>
                  <a:lnTo>
                    <a:pt x="509" y="689"/>
                  </a:lnTo>
                  <a:lnTo>
                    <a:pt x="509" y="689"/>
                  </a:lnTo>
                  <a:lnTo>
                    <a:pt x="509" y="689"/>
                  </a:lnTo>
                  <a:lnTo>
                    <a:pt x="509" y="687"/>
                  </a:lnTo>
                  <a:lnTo>
                    <a:pt x="509" y="684"/>
                  </a:lnTo>
                  <a:lnTo>
                    <a:pt x="509" y="684"/>
                  </a:lnTo>
                  <a:lnTo>
                    <a:pt x="509" y="682"/>
                  </a:lnTo>
                  <a:lnTo>
                    <a:pt x="509" y="682"/>
                  </a:lnTo>
                  <a:lnTo>
                    <a:pt x="509" y="677"/>
                  </a:lnTo>
                  <a:lnTo>
                    <a:pt x="506" y="675"/>
                  </a:lnTo>
                  <a:lnTo>
                    <a:pt x="506" y="672"/>
                  </a:lnTo>
                  <a:lnTo>
                    <a:pt x="504" y="672"/>
                  </a:lnTo>
                  <a:lnTo>
                    <a:pt x="499" y="675"/>
                  </a:lnTo>
                  <a:lnTo>
                    <a:pt x="499" y="672"/>
                  </a:lnTo>
                  <a:lnTo>
                    <a:pt x="499" y="672"/>
                  </a:lnTo>
                  <a:lnTo>
                    <a:pt x="499" y="672"/>
                  </a:lnTo>
                  <a:lnTo>
                    <a:pt x="497" y="670"/>
                  </a:lnTo>
                  <a:lnTo>
                    <a:pt x="495" y="668"/>
                  </a:lnTo>
                  <a:lnTo>
                    <a:pt x="492" y="668"/>
                  </a:lnTo>
                  <a:lnTo>
                    <a:pt x="490" y="665"/>
                  </a:lnTo>
                  <a:lnTo>
                    <a:pt x="488" y="663"/>
                  </a:lnTo>
                  <a:lnTo>
                    <a:pt x="488" y="661"/>
                  </a:lnTo>
                  <a:lnTo>
                    <a:pt x="488" y="658"/>
                  </a:lnTo>
                  <a:lnTo>
                    <a:pt x="490" y="642"/>
                  </a:lnTo>
                  <a:lnTo>
                    <a:pt x="490" y="639"/>
                  </a:lnTo>
                  <a:lnTo>
                    <a:pt x="490" y="637"/>
                  </a:lnTo>
                  <a:lnTo>
                    <a:pt x="490" y="637"/>
                  </a:lnTo>
                  <a:lnTo>
                    <a:pt x="490" y="637"/>
                  </a:lnTo>
                  <a:lnTo>
                    <a:pt x="490" y="637"/>
                  </a:lnTo>
                  <a:lnTo>
                    <a:pt x="490" y="637"/>
                  </a:lnTo>
                  <a:lnTo>
                    <a:pt x="488" y="637"/>
                  </a:lnTo>
                  <a:lnTo>
                    <a:pt x="485" y="639"/>
                  </a:lnTo>
                  <a:lnTo>
                    <a:pt x="483" y="639"/>
                  </a:lnTo>
                  <a:lnTo>
                    <a:pt x="483" y="639"/>
                  </a:lnTo>
                  <a:lnTo>
                    <a:pt x="483" y="639"/>
                  </a:lnTo>
                  <a:lnTo>
                    <a:pt x="485" y="635"/>
                  </a:lnTo>
                  <a:lnTo>
                    <a:pt x="485" y="632"/>
                  </a:lnTo>
                  <a:lnTo>
                    <a:pt x="485" y="632"/>
                  </a:lnTo>
                  <a:lnTo>
                    <a:pt x="485" y="632"/>
                  </a:lnTo>
                  <a:lnTo>
                    <a:pt x="480" y="620"/>
                  </a:lnTo>
                  <a:lnTo>
                    <a:pt x="478" y="616"/>
                  </a:lnTo>
                  <a:lnTo>
                    <a:pt x="478" y="616"/>
                  </a:lnTo>
                  <a:lnTo>
                    <a:pt x="480" y="613"/>
                  </a:lnTo>
                  <a:lnTo>
                    <a:pt x="483" y="609"/>
                  </a:lnTo>
                  <a:lnTo>
                    <a:pt x="480" y="606"/>
                  </a:lnTo>
                  <a:lnTo>
                    <a:pt x="476" y="606"/>
                  </a:lnTo>
                  <a:lnTo>
                    <a:pt x="469" y="601"/>
                  </a:lnTo>
                  <a:lnTo>
                    <a:pt x="469" y="604"/>
                  </a:lnTo>
                  <a:lnTo>
                    <a:pt x="466" y="604"/>
                  </a:lnTo>
                  <a:lnTo>
                    <a:pt x="464" y="606"/>
                  </a:lnTo>
                  <a:lnTo>
                    <a:pt x="462" y="606"/>
                  </a:lnTo>
                  <a:lnTo>
                    <a:pt x="459" y="606"/>
                  </a:lnTo>
                  <a:lnTo>
                    <a:pt x="457" y="606"/>
                  </a:lnTo>
                  <a:lnTo>
                    <a:pt x="454" y="606"/>
                  </a:lnTo>
                  <a:lnTo>
                    <a:pt x="452" y="606"/>
                  </a:lnTo>
                  <a:lnTo>
                    <a:pt x="452" y="604"/>
                  </a:lnTo>
                  <a:lnTo>
                    <a:pt x="450" y="601"/>
                  </a:lnTo>
                  <a:lnTo>
                    <a:pt x="447" y="599"/>
                  </a:lnTo>
                  <a:lnTo>
                    <a:pt x="447" y="599"/>
                  </a:lnTo>
                  <a:lnTo>
                    <a:pt x="447" y="597"/>
                  </a:lnTo>
                  <a:lnTo>
                    <a:pt x="450" y="597"/>
                  </a:lnTo>
                  <a:lnTo>
                    <a:pt x="450" y="592"/>
                  </a:lnTo>
                  <a:lnTo>
                    <a:pt x="454" y="582"/>
                  </a:lnTo>
                  <a:lnTo>
                    <a:pt x="457" y="582"/>
                  </a:lnTo>
                  <a:lnTo>
                    <a:pt x="459" y="580"/>
                  </a:lnTo>
                  <a:lnTo>
                    <a:pt x="459" y="580"/>
                  </a:lnTo>
                  <a:lnTo>
                    <a:pt x="464" y="578"/>
                  </a:lnTo>
                  <a:lnTo>
                    <a:pt x="466" y="575"/>
                  </a:lnTo>
                  <a:lnTo>
                    <a:pt x="471" y="571"/>
                  </a:lnTo>
                  <a:lnTo>
                    <a:pt x="473" y="568"/>
                  </a:lnTo>
                  <a:lnTo>
                    <a:pt x="473" y="566"/>
                  </a:lnTo>
                  <a:lnTo>
                    <a:pt x="473" y="566"/>
                  </a:lnTo>
                  <a:lnTo>
                    <a:pt x="471" y="564"/>
                  </a:lnTo>
                  <a:lnTo>
                    <a:pt x="471" y="561"/>
                  </a:lnTo>
                  <a:lnTo>
                    <a:pt x="469" y="561"/>
                  </a:lnTo>
                  <a:lnTo>
                    <a:pt x="469" y="556"/>
                  </a:lnTo>
                  <a:lnTo>
                    <a:pt x="469" y="554"/>
                  </a:lnTo>
                  <a:lnTo>
                    <a:pt x="466" y="552"/>
                  </a:lnTo>
                  <a:lnTo>
                    <a:pt x="464" y="549"/>
                  </a:lnTo>
                  <a:lnTo>
                    <a:pt x="464" y="549"/>
                  </a:lnTo>
                  <a:lnTo>
                    <a:pt x="464" y="547"/>
                  </a:lnTo>
                  <a:lnTo>
                    <a:pt x="464" y="547"/>
                  </a:lnTo>
                  <a:lnTo>
                    <a:pt x="464" y="547"/>
                  </a:lnTo>
                  <a:lnTo>
                    <a:pt x="462" y="545"/>
                  </a:lnTo>
                  <a:lnTo>
                    <a:pt x="462" y="545"/>
                  </a:lnTo>
                  <a:lnTo>
                    <a:pt x="464" y="542"/>
                  </a:lnTo>
                  <a:lnTo>
                    <a:pt x="469" y="538"/>
                  </a:lnTo>
                  <a:lnTo>
                    <a:pt x="469" y="535"/>
                  </a:lnTo>
                  <a:lnTo>
                    <a:pt x="469" y="535"/>
                  </a:lnTo>
                  <a:lnTo>
                    <a:pt x="471" y="533"/>
                  </a:lnTo>
                  <a:lnTo>
                    <a:pt x="480" y="530"/>
                  </a:lnTo>
                  <a:lnTo>
                    <a:pt x="480" y="528"/>
                  </a:lnTo>
                  <a:lnTo>
                    <a:pt x="483" y="526"/>
                  </a:lnTo>
                  <a:lnTo>
                    <a:pt x="485" y="526"/>
                  </a:lnTo>
                  <a:lnTo>
                    <a:pt x="485" y="526"/>
                  </a:lnTo>
                  <a:lnTo>
                    <a:pt x="488" y="526"/>
                  </a:lnTo>
                  <a:lnTo>
                    <a:pt x="488" y="523"/>
                  </a:lnTo>
                  <a:lnTo>
                    <a:pt x="488" y="523"/>
                  </a:lnTo>
                  <a:lnTo>
                    <a:pt x="488" y="521"/>
                  </a:lnTo>
                  <a:lnTo>
                    <a:pt x="488" y="521"/>
                  </a:lnTo>
                  <a:lnTo>
                    <a:pt x="485" y="519"/>
                  </a:lnTo>
                  <a:lnTo>
                    <a:pt x="483" y="519"/>
                  </a:lnTo>
                  <a:lnTo>
                    <a:pt x="483" y="519"/>
                  </a:lnTo>
                  <a:lnTo>
                    <a:pt x="480" y="519"/>
                  </a:lnTo>
                  <a:lnTo>
                    <a:pt x="480" y="516"/>
                  </a:lnTo>
                  <a:lnTo>
                    <a:pt x="480" y="516"/>
                  </a:lnTo>
                  <a:lnTo>
                    <a:pt x="480" y="516"/>
                  </a:lnTo>
                  <a:lnTo>
                    <a:pt x="480" y="514"/>
                  </a:lnTo>
                  <a:lnTo>
                    <a:pt x="480" y="514"/>
                  </a:lnTo>
                  <a:lnTo>
                    <a:pt x="483" y="514"/>
                  </a:lnTo>
                  <a:lnTo>
                    <a:pt x="483" y="514"/>
                  </a:lnTo>
                  <a:lnTo>
                    <a:pt x="483" y="514"/>
                  </a:lnTo>
                  <a:lnTo>
                    <a:pt x="483" y="514"/>
                  </a:lnTo>
                  <a:lnTo>
                    <a:pt x="483" y="511"/>
                  </a:lnTo>
                  <a:lnTo>
                    <a:pt x="483" y="511"/>
                  </a:lnTo>
                  <a:lnTo>
                    <a:pt x="480" y="507"/>
                  </a:lnTo>
                  <a:lnTo>
                    <a:pt x="480" y="504"/>
                  </a:lnTo>
                  <a:lnTo>
                    <a:pt x="478" y="504"/>
                  </a:lnTo>
                  <a:lnTo>
                    <a:pt x="478" y="502"/>
                  </a:lnTo>
                  <a:lnTo>
                    <a:pt x="478" y="500"/>
                  </a:lnTo>
                  <a:lnTo>
                    <a:pt x="480" y="500"/>
                  </a:lnTo>
                  <a:lnTo>
                    <a:pt x="483" y="497"/>
                  </a:lnTo>
                  <a:lnTo>
                    <a:pt x="495" y="495"/>
                  </a:lnTo>
                  <a:lnTo>
                    <a:pt x="495" y="495"/>
                  </a:lnTo>
                  <a:lnTo>
                    <a:pt x="495" y="493"/>
                  </a:lnTo>
                  <a:lnTo>
                    <a:pt x="495" y="493"/>
                  </a:lnTo>
                  <a:lnTo>
                    <a:pt x="495" y="490"/>
                  </a:lnTo>
                  <a:lnTo>
                    <a:pt x="495" y="490"/>
                  </a:lnTo>
                  <a:lnTo>
                    <a:pt x="492" y="488"/>
                  </a:lnTo>
                  <a:lnTo>
                    <a:pt x="492" y="485"/>
                  </a:lnTo>
                  <a:lnTo>
                    <a:pt x="495" y="485"/>
                  </a:lnTo>
                  <a:lnTo>
                    <a:pt x="495" y="483"/>
                  </a:lnTo>
                  <a:lnTo>
                    <a:pt x="497" y="483"/>
                  </a:lnTo>
                  <a:lnTo>
                    <a:pt x="497" y="481"/>
                  </a:lnTo>
                  <a:lnTo>
                    <a:pt x="497" y="481"/>
                  </a:lnTo>
                  <a:lnTo>
                    <a:pt x="497" y="478"/>
                  </a:lnTo>
                  <a:lnTo>
                    <a:pt x="497" y="478"/>
                  </a:lnTo>
                  <a:lnTo>
                    <a:pt x="502" y="474"/>
                  </a:lnTo>
                  <a:lnTo>
                    <a:pt x="504" y="471"/>
                  </a:lnTo>
                  <a:lnTo>
                    <a:pt x="504" y="471"/>
                  </a:lnTo>
                  <a:lnTo>
                    <a:pt x="506" y="471"/>
                  </a:lnTo>
                  <a:lnTo>
                    <a:pt x="506" y="471"/>
                  </a:lnTo>
                  <a:lnTo>
                    <a:pt x="509" y="467"/>
                  </a:lnTo>
                  <a:lnTo>
                    <a:pt x="509" y="464"/>
                  </a:lnTo>
                  <a:lnTo>
                    <a:pt x="511" y="459"/>
                  </a:lnTo>
                  <a:lnTo>
                    <a:pt x="511" y="457"/>
                  </a:lnTo>
                  <a:lnTo>
                    <a:pt x="509" y="455"/>
                  </a:lnTo>
                  <a:lnTo>
                    <a:pt x="509" y="452"/>
                  </a:lnTo>
                  <a:lnTo>
                    <a:pt x="506" y="452"/>
                  </a:lnTo>
                  <a:lnTo>
                    <a:pt x="506" y="450"/>
                  </a:lnTo>
                  <a:lnTo>
                    <a:pt x="506" y="450"/>
                  </a:lnTo>
                  <a:lnTo>
                    <a:pt x="506" y="448"/>
                  </a:lnTo>
                  <a:lnTo>
                    <a:pt x="509" y="445"/>
                  </a:lnTo>
                  <a:lnTo>
                    <a:pt x="511" y="443"/>
                  </a:lnTo>
                  <a:lnTo>
                    <a:pt x="516" y="440"/>
                  </a:lnTo>
                  <a:lnTo>
                    <a:pt x="516" y="438"/>
                  </a:lnTo>
                  <a:lnTo>
                    <a:pt x="518" y="438"/>
                  </a:lnTo>
                  <a:lnTo>
                    <a:pt x="521" y="438"/>
                  </a:lnTo>
                  <a:lnTo>
                    <a:pt x="528" y="440"/>
                  </a:lnTo>
                  <a:lnTo>
                    <a:pt x="533" y="438"/>
                  </a:lnTo>
                  <a:lnTo>
                    <a:pt x="540" y="436"/>
                  </a:lnTo>
                  <a:lnTo>
                    <a:pt x="544" y="436"/>
                  </a:lnTo>
                  <a:lnTo>
                    <a:pt x="549" y="436"/>
                  </a:lnTo>
                  <a:lnTo>
                    <a:pt x="556" y="436"/>
                  </a:lnTo>
                  <a:lnTo>
                    <a:pt x="563" y="438"/>
                  </a:lnTo>
                  <a:lnTo>
                    <a:pt x="563" y="438"/>
                  </a:lnTo>
                  <a:lnTo>
                    <a:pt x="563" y="438"/>
                  </a:lnTo>
                  <a:lnTo>
                    <a:pt x="563" y="433"/>
                  </a:lnTo>
                  <a:lnTo>
                    <a:pt x="563" y="422"/>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1" name="Freeform 113">
              <a:extLst>
                <a:ext uri="{FF2B5EF4-FFF2-40B4-BE49-F238E27FC236}">
                  <a16:creationId xmlns:a16="http://schemas.microsoft.com/office/drawing/2014/main" id="{14966E68-9CA9-C918-4F3A-161B03DC2D88}"/>
                </a:ext>
              </a:extLst>
            </p:cNvPr>
            <p:cNvSpPr>
              <a:spLocks noEditPoints="1"/>
            </p:cNvSpPr>
            <p:nvPr/>
          </p:nvSpPr>
          <p:spPr bwMode="auto">
            <a:xfrm>
              <a:off x="5064124" y="2104591"/>
              <a:ext cx="228600" cy="211138"/>
            </a:xfrm>
            <a:custGeom>
              <a:avLst/>
              <a:gdLst>
                <a:gd name="T0" fmla="*/ 57 w 144"/>
                <a:gd name="T1" fmla="*/ 121 h 133"/>
                <a:gd name="T2" fmla="*/ 47 w 144"/>
                <a:gd name="T3" fmla="*/ 123 h 133"/>
                <a:gd name="T4" fmla="*/ 54 w 144"/>
                <a:gd name="T5" fmla="*/ 133 h 133"/>
                <a:gd name="T6" fmla="*/ 36 w 144"/>
                <a:gd name="T7" fmla="*/ 128 h 133"/>
                <a:gd name="T8" fmla="*/ 33 w 144"/>
                <a:gd name="T9" fmla="*/ 130 h 133"/>
                <a:gd name="T10" fmla="*/ 36 w 144"/>
                <a:gd name="T11" fmla="*/ 133 h 133"/>
                <a:gd name="T12" fmla="*/ 38 w 144"/>
                <a:gd name="T13" fmla="*/ 128 h 133"/>
                <a:gd name="T14" fmla="*/ 24 w 144"/>
                <a:gd name="T15" fmla="*/ 17 h 133"/>
                <a:gd name="T16" fmla="*/ 21 w 144"/>
                <a:gd name="T17" fmla="*/ 17 h 133"/>
                <a:gd name="T18" fmla="*/ 17 w 144"/>
                <a:gd name="T19" fmla="*/ 19 h 133"/>
                <a:gd name="T20" fmla="*/ 21 w 144"/>
                <a:gd name="T21" fmla="*/ 24 h 133"/>
                <a:gd name="T22" fmla="*/ 26 w 144"/>
                <a:gd name="T23" fmla="*/ 22 h 133"/>
                <a:gd name="T24" fmla="*/ 19 w 144"/>
                <a:gd name="T25" fmla="*/ 10 h 133"/>
                <a:gd name="T26" fmla="*/ 21 w 144"/>
                <a:gd name="T27" fmla="*/ 5 h 133"/>
                <a:gd name="T28" fmla="*/ 19 w 144"/>
                <a:gd name="T29" fmla="*/ 3 h 133"/>
                <a:gd name="T30" fmla="*/ 10 w 144"/>
                <a:gd name="T31" fmla="*/ 3 h 133"/>
                <a:gd name="T32" fmla="*/ 2 w 144"/>
                <a:gd name="T33" fmla="*/ 5 h 133"/>
                <a:gd name="T34" fmla="*/ 2 w 144"/>
                <a:gd name="T35" fmla="*/ 10 h 133"/>
                <a:gd name="T36" fmla="*/ 5 w 144"/>
                <a:gd name="T37" fmla="*/ 17 h 133"/>
                <a:gd name="T38" fmla="*/ 17 w 144"/>
                <a:gd name="T39" fmla="*/ 10 h 133"/>
                <a:gd name="T40" fmla="*/ 62 w 144"/>
                <a:gd name="T41" fmla="*/ 31 h 133"/>
                <a:gd name="T42" fmla="*/ 54 w 144"/>
                <a:gd name="T43" fmla="*/ 29 h 133"/>
                <a:gd name="T44" fmla="*/ 54 w 144"/>
                <a:gd name="T45" fmla="*/ 33 h 133"/>
                <a:gd name="T46" fmla="*/ 57 w 144"/>
                <a:gd name="T47" fmla="*/ 41 h 133"/>
                <a:gd name="T48" fmla="*/ 69 w 144"/>
                <a:gd name="T49" fmla="*/ 36 h 133"/>
                <a:gd name="T50" fmla="*/ 102 w 144"/>
                <a:gd name="T51" fmla="*/ 121 h 133"/>
                <a:gd name="T52" fmla="*/ 99 w 144"/>
                <a:gd name="T53" fmla="*/ 116 h 133"/>
                <a:gd name="T54" fmla="*/ 99 w 144"/>
                <a:gd name="T55" fmla="*/ 114 h 133"/>
                <a:gd name="T56" fmla="*/ 97 w 144"/>
                <a:gd name="T57" fmla="*/ 114 h 133"/>
                <a:gd name="T58" fmla="*/ 90 w 144"/>
                <a:gd name="T59" fmla="*/ 109 h 133"/>
                <a:gd name="T60" fmla="*/ 88 w 144"/>
                <a:gd name="T61" fmla="*/ 104 h 133"/>
                <a:gd name="T62" fmla="*/ 88 w 144"/>
                <a:gd name="T63" fmla="*/ 104 h 133"/>
                <a:gd name="T64" fmla="*/ 88 w 144"/>
                <a:gd name="T65" fmla="*/ 109 h 133"/>
                <a:gd name="T66" fmla="*/ 85 w 144"/>
                <a:gd name="T67" fmla="*/ 112 h 133"/>
                <a:gd name="T68" fmla="*/ 85 w 144"/>
                <a:gd name="T69" fmla="*/ 119 h 133"/>
                <a:gd name="T70" fmla="*/ 88 w 144"/>
                <a:gd name="T71" fmla="*/ 121 h 133"/>
                <a:gd name="T72" fmla="*/ 97 w 144"/>
                <a:gd name="T73" fmla="*/ 128 h 133"/>
                <a:gd name="T74" fmla="*/ 102 w 144"/>
                <a:gd name="T75" fmla="*/ 126 h 133"/>
                <a:gd name="T76" fmla="*/ 104 w 144"/>
                <a:gd name="T77" fmla="*/ 121 h 133"/>
                <a:gd name="T78" fmla="*/ 144 w 144"/>
                <a:gd name="T79" fmla="*/ 57 h 133"/>
                <a:gd name="T80" fmla="*/ 137 w 144"/>
                <a:gd name="T81" fmla="*/ 55 h 133"/>
                <a:gd name="T82" fmla="*/ 133 w 144"/>
                <a:gd name="T83" fmla="*/ 55 h 133"/>
                <a:gd name="T84" fmla="*/ 130 w 144"/>
                <a:gd name="T85" fmla="*/ 62 h 133"/>
                <a:gd name="T86" fmla="*/ 133 w 144"/>
                <a:gd name="T87" fmla="*/ 67 h 133"/>
                <a:gd name="T88" fmla="*/ 144 w 144"/>
                <a:gd name="T89" fmla="*/ 64 h 133"/>
                <a:gd name="T90" fmla="*/ 130 w 144"/>
                <a:gd name="T91" fmla="*/ 33 h 133"/>
                <a:gd name="T92" fmla="*/ 133 w 144"/>
                <a:gd name="T93" fmla="*/ 31 h 133"/>
                <a:gd name="T94" fmla="*/ 133 w 144"/>
                <a:gd name="T95" fmla="*/ 29 h 133"/>
                <a:gd name="T96" fmla="*/ 133 w 144"/>
                <a:gd name="T97" fmla="*/ 22 h 133"/>
                <a:gd name="T98" fmla="*/ 130 w 144"/>
                <a:gd name="T99" fmla="*/ 19 h 133"/>
                <a:gd name="T100" fmla="*/ 128 w 144"/>
                <a:gd name="T101" fmla="*/ 26 h 133"/>
                <a:gd name="T102" fmla="*/ 121 w 144"/>
                <a:gd name="T103" fmla="*/ 107 h 133"/>
                <a:gd name="T104" fmla="*/ 118 w 144"/>
                <a:gd name="T105" fmla="*/ 104 h 133"/>
                <a:gd name="T106" fmla="*/ 116 w 144"/>
                <a:gd name="T107" fmla="*/ 104 h 133"/>
                <a:gd name="T108" fmla="*/ 114 w 144"/>
                <a:gd name="T109" fmla="*/ 109 h 133"/>
                <a:gd name="T110" fmla="*/ 114 w 144"/>
                <a:gd name="T111" fmla="*/ 112 h 133"/>
                <a:gd name="T112" fmla="*/ 118 w 144"/>
                <a:gd name="T113" fmla="*/ 116 h 133"/>
                <a:gd name="T114" fmla="*/ 121 w 144"/>
                <a:gd name="T115" fmla="*/ 1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33">
                  <a:moveTo>
                    <a:pt x="57" y="128"/>
                  </a:moveTo>
                  <a:lnTo>
                    <a:pt x="57" y="128"/>
                  </a:lnTo>
                  <a:lnTo>
                    <a:pt x="57" y="126"/>
                  </a:lnTo>
                  <a:lnTo>
                    <a:pt x="57" y="126"/>
                  </a:lnTo>
                  <a:lnTo>
                    <a:pt x="57" y="123"/>
                  </a:lnTo>
                  <a:lnTo>
                    <a:pt x="57" y="121"/>
                  </a:lnTo>
                  <a:lnTo>
                    <a:pt x="57" y="121"/>
                  </a:lnTo>
                  <a:lnTo>
                    <a:pt x="54" y="121"/>
                  </a:lnTo>
                  <a:lnTo>
                    <a:pt x="54" y="119"/>
                  </a:lnTo>
                  <a:lnTo>
                    <a:pt x="52" y="121"/>
                  </a:lnTo>
                  <a:lnTo>
                    <a:pt x="52" y="121"/>
                  </a:lnTo>
                  <a:lnTo>
                    <a:pt x="50" y="121"/>
                  </a:lnTo>
                  <a:lnTo>
                    <a:pt x="47" y="123"/>
                  </a:lnTo>
                  <a:lnTo>
                    <a:pt x="47" y="123"/>
                  </a:lnTo>
                  <a:lnTo>
                    <a:pt x="45" y="126"/>
                  </a:lnTo>
                  <a:lnTo>
                    <a:pt x="45" y="126"/>
                  </a:lnTo>
                  <a:lnTo>
                    <a:pt x="45" y="128"/>
                  </a:lnTo>
                  <a:lnTo>
                    <a:pt x="47" y="128"/>
                  </a:lnTo>
                  <a:lnTo>
                    <a:pt x="50" y="130"/>
                  </a:lnTo>
                  <a:lnTo>
                    <a:pt x="52" y="133"/>
                  </a:lnTo>
                  <a:lnTo>
                    <a:pt x="54" y="133"/>
                  </a:lnTo>
                  <a:lnTo>
                    <a:pt x="57" y="130"/>
                  </a:lnTo>
                  <a:lnTo>
                    <a:pt x="57" y="130"/>
                  </a:lnTo>
                  <a:lnTo>
                    <a:pt x="57" y="128"/>
                  </a:lnTo>
                  <a:lnTo>
                    <a:pt x="57" y="128"/>
                  </a:lnTo>
                  <a:lnTo>
                    <a:pt x="57" y="128"/>
                  </a:lnTo>
                  <a:close/>
                  <a:moveTo>
                    <a:pt x="38" y="128"/>
                  </a:moveTo>
                  <a:lnTo>
                    <a:pt x="36" y="128"/>
                  </a:lnTo>
                  <a:lnTo>
                    <a:pt x="36" y="128"/>
                  </a:lnTo>
                  <a:lnTo>
                    <a:pt x="36" y="128"/>
                  </a:lnTo>
                  <a:lnTo>
                    <a:pt x="33" y="128"/>
                  </a:lnTo>
                  <a:lnTo>
                    <a:pt x="33" y="128"/>
                  </a:lnTo>
                  <a:lnTo>
                    <a:pt x="33" y="130"/>
                  </a:lnTo>
                  <a:lnTo>
                    <a:pt x="33" y="130"/>
                  </a:lnTo>
                  <a:lnTo>
                    <a:pt x="33" y="130"/>
                  </a:lnTo>
                  <a:lnTo>
                    <a:pt x="33" y="130"/>
                  </a:lnTo>
                  <a:lnTo>
                    <a:pt x="33" y="130"/>
                  </a:lnTo>
                  <a:lnTo>
                    <a:pt x="33" y="130"/>
                  </a:lnTo>
                  <a:lnTo>
                    <a:pt x="33" y="130"/>
                  </a:lnTo>
                  <a:lnTo>
                    <a:pt x="33" y="133"/>
                  </a:lnTo>
                  <a:lnTo>
                    <a:pt x="36" y="133"/>
                  </a:lnTo>
                  <a:lnTo>
                    <a:pt x="36" y="133"/>
                  </a:lnTo>
                  <a:lnTo>
                    <a:pt x="36" y="133"/>
                  </a:lnTo>
                  <a:lnTo>
                    <a:pt x="36" y="133"/>
                  </a:lnTo>
                  <a:lnTo>
                    <a:pt x="36" y="133"/>
                  </a:lnTo>
                  <a:lnTo>
                    <a:pt x="38" y="133"/>
                  </a:lnTo>
                  <a:lnTo>
                    <a:pt x="38" y="130"/>
                  </a:lnTo>
                  <a:lnTo>
                    <a:pt x="38" y="130"/>
                  </a:lnTo>
                  <a:lnTo>
                    <a:pt x="38" y="128"/>
                  </a:lnTo>
                  <a:close/>
                  <a:moveTo>
                    <a:pt x="26" y="19"/>
                  </a:moveTo>
                  <a:lnTo>
                    <a:pt x="26" y="19"/>
                  </a:lnTo>
                  <a:lnTo>
                    <a:pt x="26" y="19"/>
                  </a:lnTo>
                  <a:lnTo>
                    <a:pt x="24" y="19"/>
                  </a:lnTo>
                  <a:lnTo>
                    <a:pt x="24" y="17"/>
                  </a:lnTo>
                  <a:lnTo>
                    <a:pt x="24" y="17"/>
                  </a:lnTo>
                  <a:lnTo>
                    <a:pt x="24" y="17"/>
                  </a:lnTo>
                  <a:lnTo>
                    <a:pt x="24" y="17"/>
                  </a:lnTo>
                  <a:lnTo>
                    <a:pt x="24" y="17"/>
                  </a:lnTo>
                  <a:lnTo>
                    <a:pt x="24" y="17"/>
                  </a:lnTo>
                  <a:lnTo>
                    <a:pt x="24" y="17"/>
                  </a:lnTo>
                  <a:lnTo>
                    <a:pt x="21" y="17"/>
                  </a:lnTo>
                  <a:lnTo>
                    <a:pt x="21" y="17"/>
                  </a:lnTo>
                  <a:lnTo>
                    <a:pt x="21" y="17"/>
                  </a:lnTo>
                  <a:lnTo>
                    <a:pt x="21" y="17"/>
                  </a:lnTo>
                  <a:lnTo>
                    <a:pt x="19" y="17"/>
                  </a:lnTo>
                  <a:lnTo>
                    <a:pt x="19" y="17"/>
                  </a:lnTo>
                  <a:lnTo>
                    <a:pt x="19" y="19"/>
                  </a:lnTo>
                  <a:lnTo>
                    <a:pt x="17" y="19"/>
                  </a:lnTo>
                  <a:lnTo>
                    <a:pt x="17" y="19"/>
                  </a:lnTo>
                  <a:lnTo>
                    <a:pt x="17" y="19"/>
                  </a:lnTo>
                  <a:lnTo>
                    <a:pt x="14" y="19"/>
                  </a:lnTo>
                  <a:lnTo>
                    <a:pt x="14" y="22"/>
                  </a:lnTo>
                  <a:lnTo>
                    <a:pt x="17" y="22"/>
                  </a:lnTo>
                  <a:lnTo>
                    <a:pt x="17" y="22"/>
                  </a:lnTo>
                  <a:lnTo>
                    <a:pt x="17" y="22"/>
                  </a:lnTo>
                  <a:lnTo>
                    <a:pt x="17" y="22"/>
                  </a:lnTo>
                  <a:lnTo>
                    <a:pt x="21" y="24"/>
                  </a:lnTo>
                  <a:lnTo>
                    <a:pt x="21" y="24"/>
                  </a:lnTo>
                  <a:lnTo>
                    <a:pt x="21" y="24"/>
                  </a:lnTo>
                  <a:lnTo>
                    <a:pt x="21" y="24"/>
                  </a:lnTo>
                  <a:lnTo>
                    <a:pt x="21" y="24"/>
                  </a:lnTo>
                  <a:lnTo>
                    <a:pt x="24" y="22"/>
                  </a:lnTo>
                  <a:lnTo>
                    <a:pt x="24" y="22"/>
                  </a:lnTo>
                  <a:lnTo>
                    <a:pt x="26" y="22"/>
                  </a:lnTo>
                  <a:lnTo>
                    <a:pt x="26" y="22"/>
                  </a:lnTo>
                  <a:lnTo>
                    <a:pt x="26" y="22"/>
                  </a:lnTo>
                  <a:lnTo>
                    <a:pt x="26" y="19"/>
                  </a:lnTo>
                  <a:lnTo>
                    <a:pt x="26" y="19"/>
                  </a:lnTo>
                  <a:close/>
                  <a:moveTo>
                    <a:pt x="17" y="10"/>
                  </a:moveTo>
                  <a:lnTo>
                    <a:pt x="19" y="10"/>
                  </a:lnTo>
                  <a:lnTo>
                    <a:pt x="19" y="10"/>
                  </a:lnTo>
                  <a:lnTo>
                    <a:pt x="19" y="10"/>
                  </a:lnTo>
                  <a:lnTo>
                    <a:pt x="19" y="10"/>
                  </a:lnTo>
                  <a:lnTo>
                    <a:pt x="21" y="7"/>
                  </a:lnTo>
                  <a:lnTo>
                    <a:pt x="21" y="7"/>
                  </a:lnTo>
                  <a:lnTo>
                    <a:pt x="21" y="5"/>
                  </a:lnTo>
                  <a:lnTo>
                    <a:pt x="21" y="5"/>
                  </a:lnTo>
                  <a:lnTo>
                    <a:pt x="21" y="5"/>
                  </a:lnTo>
                  <a:lnTo>
                    <a:pt x="21" y="5"/>
                  </a:lnTo>
                  <a:lnTo>
                    <a:pt x="21" y="5"/>
                  </a:lnTo>
                  <a:lnTo>
                    <a:pt x="19" y="3"/>
                  </a:lnTo>
                  <a:lnTo>
                    <a:pt x="19" y="3"/>
                  </a:lnTo>
                  <a:lnTo>
                    <a:pt x="19" y="3"/>
                  </a:lnTo>
                  <a:lnTo>
                    <a:pt x="19" y="3"/>
                  </a:lnTo>
                  <a:lnTo>
                    <a:pt x="19" y="3"/>
                  </a:lnTo>
                  <a:lnTo>
                    <a:pt x="17" y="0"/>
                  </a:lnTo>
                  <a:lnTo>
                    <a:pt x="17" y="0"/>
                  </a:lnTo>
                  <a:lnTo>
                    <a:pt x="14" y="0"/>
                  </a:lnTo>
                  <a:lnTo>
                    <a:pt x="14" y="0"/>
                  </a:lnTo>
                  <a:lnTo>
                    <a:pt x="14" y="0"/>
                  </a:lnTo>
                  <a:lnTo>
                    <a:pt x="10" y="3"/>
                  </a:lnTo>
                  <a:lnTo>
                    <a:pt x="10" y="3"/>
                  </a:lnTo>
                  <a:lnTo>
                    <a:pt x="7" y="3"/>
                  </a:lnTo>
                  <a:lnTo>
                    <a:pt x="7" y="5"/>
                  </a:lnTo>
                  <a:lnTo>
                    <a:pt x="5" y="5"/>
                  </a:lnTo>
                  <a:lnTo>
                    <a:pt x="5" y="5"/>
                  </a:lnTo>
                  <a:lnTo>
                    <a:pt x="5" y="5"/>
                  </a:lnTo>
                  <a:lnTo>
                    <a:pt x="5" y="5"/>
                  </a:lnTo>
                  <a:lnTo>
                    <a:pt x="2" y="5"/>
                  </a:lnTo>
                  <a:lnTo>
                    <a:pt x="2" y="7"/>
                  </a:lnTo>
                  <a:lnTo>
                    <a:pt x="0" y="7"/>
                  </a:lnTo>
                  <a:lnTo>
                    <a:pt x="0" y="7"/>
                  </a:lnTo>
                  <a:lnTo>
                    <a:pt x="0" y="10"/>
                  </a:lnTo>
                  <a:lnTo>
                    <a:pt x="2" y="10"/>
                  </a:lnTo>
                  <a:lnTo>
                    <a:pt x="2" y="10"/>
                  </a:lnTo>
                  <a:lnTo>
                    <a:pt x="2" y="10"/>
                  </a:lnTo>
                  <a:lnTo>
                    <a:pt x="2" y="12"/>
                  </a:lnTo>
                  <a:lnTo>
                    <a:pt x="2" y="14"/>
                  </a:lnTo>
                  <a:lnTo>
                    <a:pt x="2" y="17"/>
                  </a:lnTo>
                  <a:lnTo>
                    <a:pt x="5" y="17"/>
                  </a:lnTo>
                  <a:lnTo>
                    <a:pt x="5" y="17"/>
                  </a:lnTo>
                  <a:lnTo>
                    <a:pt x="5" y="17"/>
                  </a:lnTo>
                  <a:lnTo>
                    <a:pt x="5" y="17"/>
                  </a:lnTo>
                  <a:lnTo>
                    <a:pt x="7" y="17"/>
                  </a:lnTo>
                  <a:lnTo>
                    <a:pt x="10" y="14"/>
                  </a:lnTo>
                  <a:lnTo>
                    <a:pt x="12" y="14"/>
                  </a:lnTo>
                  <a:lnTo>
                    <a:pt x="12" y="12"/>
                  </a:lnTo>
                  <a:lnTo>
                    <a:pt x="14" y="12"/>
                  </a:lnTo>
                  <a:lnTo>
                    <a:pt x="17" y="10"/>
                  </a:lnTo>
                  <a:lnTo>
                    <a:pt x="17" y="10"/>
                  </a:lnTo>
                  <a:close/>
                  <a:moveTo>
                    <a:pt x="71" y="33"/>
                  </a:moveTo>
                  <a:lnTo>
                    <a:pt x="71" y="33"/>
                  </a:lnTo>
                  <a:lnTo>
                    <a:pt x="69" y="33"/>
                  </a:lnTo>
                  <a:lnTo>
                    <a:pt x="64" y="31"/>
                  </a:lnTo>
                  <a:lnTo>
                    <a:pt x="64" y="31"/>
                  </a:lnTo>
                  <a:lnTo>
                    <a:pt x="62" y="31"/>
                  </a:lnTo>
                  <a:lnTo>
                    <a:pt x="62" y="31"/>
                  </a:lnTo>
                  <a:lnTo>
                    <a:pt x="59" y="31"/>
                  </a:lnTo>
                  <a:lnTo>
                    <a:pt x="57" y="31"/>
                  </a:lnTo>
                  <a:lnTo>
                    <a:pt x="57" y="31"/>
                  </a:lnTo>
                  <a:lnTo>
                    <a:pt x="57" y="31"/>
                  </a:lnTo>
                  <a:lnTo>
                    <a:pt x="54" y="29"/>
                  </a:lnTo>
                  <a:lnTo>
                    <a:pt x="54" y="29"/>
                  </a:lnTo>
                  <a:lnTo>
                    <a:pt x="54" y="29"/>
                  </a:lnTo>
                  <a:lnTo>
                    <a:pt x="52" y="31"/>
                  </a:lnTo>
                  <a:lnTo>
                    <a:pt x="50" y="31"/>
                  </a:lnTo>
                  <a:lnTo>
                    <a:pt x="52" y="33"/>
                  </a:lnTo>
                  <a:lnTo>
                    <a:pt x="52" y="33"/>
                  </a:lnTo>
                  <a:lnTo>
                    <a:pt x="52" y="33"/>
                  </a:lnTo>
                  <a:lnTo>
                    <a:pt x="54" y="33"/>
                  </a:lnTo>
                  <a:lnTo>
                    <a:pt x="54" y="33"/>
                  </a:lnTo>
                  <a:lnTo>
                    <a:pt x="54" y="36"/>
                  </a:lnTo>
                  <a:lnTo>
                    <a:pt x="54" y="36"/>
                  </a:lnTo>
                  <a:lnTo>
                    <a:pt x="54" y="36"/>
                  </a:lnTo>
                  <a:lnTo>
                    <a:pt x="54" y="36"/>
                  </a:lnTo>
                  <a:lnTo>
                    <a:pt x="54" y="38"/>
                  </a:lnTo>
                  <a:lnTo>
                    <a:pt x="54" y="38"/>
                  </a:lnTo>
                  <a:lnTo>
                    <a:pt x="57" y="41"/>
                  </a:lnTo>
                  <a:lnTo>
                    <a:pt x="57" y="41"/>
                  </a:lnTo>
                  <a:lnTo>
                    <a:pt x="57" y="38"/>
                  </a:lnTo>
                  <a:lnTo>
                    <a:pt x="59" y="36"/>
                  </a:lnTo>
                  <a:lnTo>
                    <a:pt x="59" y="33"/>
                  </a:lnTo>
                  <a:lnTo>
                    <a:pt x="62" y="33"/>
                  </a:lnTo>
                  <a:lnTo>
                    <a:pt x="64" y="33"/>
                  </a:lnTo>
                  <a:lnTo>
                    <a:pt x="69" y="36"/>
                  </a:lnTo>
                  <a:lnTo>
                    <a:pt x="71" y="36"/>
                  </a:lnTo>
                  <a:lnTo>
                    <a:pt x="71" y="36"/>
                  </a:lnTo>
                  <a:lnTo>
                    <a:pt x="71" y="33"/>
                  </a:lnTo>
                  <a:lnTo>
                    <a:pt x="71" y="33"/>
                  </a:lnTo>
                  <a:lnTo>
                    <a:pt x="71" y="33"/>
                  </a:lnTo>
                  <a:close/>
                  <a:moveTo>
                    <a:pt x="102" y="121"/>
                  </a:moveTo>
                  <a:lnTo>
                    <a:pt x="102" y="121"/>
                  </a:lnTo>
                  <a:lnTo>
                    <a:pt x="102" y="121"/>
                  </a:lnTo>
                  <a:lnTo>
                    <a:pt x="102" y="121"/>
                  </a:lnTo>
                  <a:lnTo>
                    <a:pt x="102" y="121"/>
                  </a:lnTo>
                  <a:lnTo>
                    <a:pt x="102" y="121"/>
                  </a:lnTo>
                  <a:lnTo>
                    <a:pt x="102" y="121"/>
                  </a:lnTo>
                  <a:lnTo>
                    <a:pt x="99" y="116"/>
                  </a:lnTo>
                  <a:lnTo>
                    <a:pt x="99" y="116"/>
                  </a:lnTo>
                  <a:lnTo>
                    <a:pt x="99" y="116"/>
                  </a:lnTo>
                  <a:lnTo>
                    <a:pt x="99" y="116"/>
                  </a:lnTo>
                  <a:lnTo>
                    <a:pt x="99" y="116"/>
                  </a:lnTo>
                  <a:lnTo>
                    <a:pt x="99" y="116"/>
                  </a:lnTo>
                  <a:lnTo>
                    <a:pt x="99" y="116"/>
                  </a:lnTo>
                  <a:lnTo>
                    <a:pt x="99" y="116"/>
                  </a:lnTo>
                  <a:lnTo>
                    <a:pt x="99" y="114"/>
                  </a:lnTo>
                  <a:lnTo>
                    <a:pt x="97" y="114"/>
                  </a:lnTo>
                  <a:lnTo>
                    <a:pt x="99" y="114"/>
                  </a:lnTo>
                  <a:lnTo>
                    <a:pt x="97" y="114"/>
                  </a:lnTo>
                  <a:lnTo>
                    <a:pt x="97" y="114"/>
                  </a:lnTo>
                  <a:lnTo>
                    <a:pt x="97" y="114"/>
                  </a:lnTo>
                  <a:lnTo>
                    <a:pt x="97" y="114"/>
                  </a:lnTo>
                  <a:lnTo>
                    <a:pt x="97" y="114"/>
                  </a:lnTo>
                  <a:lnTo>
                    <a:pt x="95" y="114"/>
                  </a:lnTo>
                  <a:lnTo>
                    <a:pt x="95" y="112"/>
                  </a:lnTo>
                  <a:lnTo>
                    <a:pt x="92" y="109"/>
                  </a:lnTo>
                  <a:lnTo>
                    <a:pt x="92" y="109"/>
                  </a:lnTo>
                  <a:lnTo>
                    <a:pt x="92" y="109"/>
                  </a:lnTo>
                  <a:lnTo>
                    <a:pt x="92" y="109"/>
                  </a:lnTo>
                  <a:lnTo>
                    <a:pt x="90" y="109"/>
                  </a:lnTo>
                  <a:lnTo>
                    <a:pt x="90" y="107"/>
                  </a:lnTo>
                  <a:lnTo>
                    <a:pt x="90" y="107"/>
                  </a:lnTo>
                  <a:lnTo>
                    <a:pt x="90" y="107"/>
                  </a:lnTo>
                  <a:lnTo>
                    <a:pt x="90" y="104"/>
                  </a:lnTo>
                  <a:lnTo>
                    <a:pt x="88" y="104"/>
                  </a:lnTo>
                  <a:lnTo>
                    <a:pt x="88" y="104"/>
                  </a:lnTo>
                  <a:lnTo>
                    <a:pt x="88" y="104"/>
                  </a:lnTo>
                  <a:lnTo>
                    <a:pt x="88" y="104"/>
                  </a:lnTo>
                  <a:lnTo>
                    <a:pt x="88" y="104"/>
                  </a:lnTo>
                  <a:lnTo>
                    <a:pt x="88" y="104"/>
                  </a:lnTo>
                  <a:lnTo>
                    <a:pt x="88" y="104"/>
                  </a:lnTo>
                  <a:lnTo>
                    <a:pt x="85" y="104"/>
                  </a:lnTo>
                  <a:lnTo>
                    <a:pt x="85" y="104"/>
                  </a:lnTo>
                  <a:lnTo>
                    <a:pt x="88" y="104"/>
                  </a:lnTo>
                  <a:lnTo>
                    <a:pt x="85" y="107"/>
                  </a:lnTo>
                  <a:lnTo>
                    <a:pt x="85" y="107"/>
                  </a:lnTo>
                  <a:lnTo>
                    <a:pt x="85" y="107"/>
                  </a:lnTo>
                  <a:lnTo>
                    <a:pt x="85" y="107"/>
                  </a:lnTo>
                  <a:lnTo>
                    <a:pt x="88" y="109"/>
                  </a:lnTo>
                  <a:lnTo>
                    <a:pt x="88" y="109"/>
                  </a:lnTo>
                  <a:lnTo>
                    <a:pt x="88" y="109"/>
                  </a:lnTo>
                  <a:lnTo>
                    <a:pt x="88" y="109"/>
                  </a:lnTo>
                  <a:lnTo>
                    <a:pt x="85" y="109"/>
                  </a:lnTo>
                  <a:lnTo>
                    <a:pt x="85" y="112"/>
                  </a:lnTo>
                  <a:lnTo>
                    <a:pt x="85" y="112"/>
                  </a:lnTo>
                  <a:lnTo>
                    <a:pt x="85" y="112"/>
                  </a:lnTo>
                  <a:lnTo>
                    <a:pt x="85" y="112"/>
                  </a:lnTo>
                  <a:lnTo>
                    <a:pt x="85" y="112"/>
                  </a:lnTo>
                  <a:lnTo>
                    <a:pt x="85" y="114"/>
                  </a:lnTo>
                  <a:lnTo>
                    <a:pt x="85" y="116"/>
                  </a:lnTo>
                  <a:lnTo>
                    <a:pt x="85" y="116"/>
                  </a:lnTo>
                  <a:lnTo>
                    <a:pt x="85" y="116"/>
                  </a:lnTo>
                  <a:lnTo>
                    <a:pt x="85" y="119"/>
                  </a:lnTo>
                  <a:lnTo>
                    <a:pt x="85" y="119"/>
                  </a:lnTo>
                  <a:lnTo>
                    <a:pt x="85" y="119"/>
                  </a:lnTo>
                  <a:lnTo>
                    <a:pt x="85" y="119"/>
                  </a:lnTo>
                  <a:lnTo>
                    <a:pt x="85" y="119"/>
                  </a:lnTo>
                  <a:lnTo>
                    <a:pt x="85" y="121"/>
                  </a:lnTo>
                  <a:lnTo>
                    <a:pt x="85" y="121"/>
                  </a:lnTo>
                  <a:lnTo>
                    <a:pt x="88" y="121"/>
                  </a:lnTo>
                  <a:lnTo>
                    <a:pt x="88" y="121"/>
                  </a:lnTo>
                  <a:lnTo>
                    <a:pt x="88" y="121"/>
                  </a:lnTo>
                  <a:lnTo>
                    <a:pt x="88" y="123"/>
                  </a:lnTo>
                  <a:lnTo>
                    <a:pt x="90" y="123"/>
                  </a:lnTo>
                  <a:lnTo>
                    <a:pt x="90" y="126"/>
                  </a:lnTo>
                  <a:lnTo>
                    <a:pt x="92" y="126"/>
                  </a:lnTo>
                  <a:lnTo>
                    <a:pt x="95" y="126"/>
                  </a:lnTo>
                  <a:lnTo>
                    <a:pt x="95" y="128"/>
                  </a:lnTo>
                  <a:lnTo>
                    <a:pt x="97" y="128"/>
                  </a:lnTo>
                  <a:lnTo>
                    <a:pt x="97" y="128"/>
                  </a:lnTo>
                  <a:lnTo>
                    <a:pt x="97" y="128"/>
                  </a:lnTo>
                  <a:lnTo>
                    <a:pt x="99" y="128"/>
                  </a:lnTo>
                  <a:lnTo>
                    <a:pt x="99" y="128"/>
                  </a:lnTo>
                  <a:lnTo>
                    <a:pt x="99" y="128"/>
                  </a:lnTo>
                  <a:lnTo>
                    <a:pt x="99" y="128"/>
                  </a:lnTo>
                  <a:lnTo>
                    <a:pt x="102" y="126"/>
                  </a:lnTo>
                  <a:lnTo>
                    <a:pt x="102" y="126"/>
                  </a:lnTo>
                  <a:lnTo>
                    <a:pt x="102" y="126"/>
                  </a:lnTo>
                  <a:lnTo>
                    <a:pt x="102" y="123"/>
                  </a:lnTo>
                  <a:lnTo>
                    <a:pt x="102" y="123"/>
                  </a:lnTo>
                  <a:lnTo>
                    <a:pt x="102" y="123"/>
                  </a:lnTo>
                  <a:lnTo>
                    <a:pt x="104" y="123"/>
                  </a:lnTo>
                  <a:lnTo>
                    <a:pt x="104" y="121"/>
                  </a:lnTo>
                  <a:lnTo>
                    <a:pt x="104" y="121"/>
                  </a:lnTo>
                  <a:lnTo>
                    <a:pt x="102" y="121"/>
                  </a:lnTo>
                  <a:close/>
                  <a:moveTo>
                    <a:pt x="144" y="62"/>
                  </a:moveTo>
                  <a:lnTo>
                    <a:pt x="144" y="62"/>
                  </a:lnTo>
                  <a:lnTo>
                    <a:pt x="144" y="62"/>
                  </a:lnTo>
                  <a:lnTo>
                    <a:pt x="144" y="59"/>
                  </a:lnTo>
                  <a:lnTo>
                    <a:pt x="144" y="57"/>
                  </a:lnTo>
                  <a:lnTo>
                    <a:pt x="142" y="57"/>
                  </a:lnTo>
                  <a:lnTo>
                    <a:pt x="142" y="57"/>
                  </a:lnTo>
                  <a:lnTo>
                    <a:pt x="142" y="57"/>
                  </a:lnTo>
                  <a:lnTo>
                    <a:pt x="142" y="55"/>
                  </a:lnTo>
                  <a:lnTo>
                    <a:pt x="142" y="55"/>
                  </a:lnTo>
                  <a:lnTo>
                    <a:pt x="142" y="55"/>
                  </a:lnTo>
                  <a:lnTo>
                    <a:pt x="137" y="55"/>
                  </a:lnTo>
                  <a:lnTo>
                    <a:pt x="137" y="55"/>
                  </a:lnTo>
                  <a:lnTo>
                    <a:pt x="137" y="55"/>
                  </a:lnTo>
                  <a:lnTo>
                    <a:pt x="137" y="55"/>
                  </a:lnTo>
                  <a:lnTo>
                    <a:pt x="135" y="55"/>
                  </a:lnTo>
                  <a:lnTo>
                    <a:pt x="133" y="55"/>
                  </a:lnTo>
                  <a:lnTo>
                    <a:pt x="133" y="55"/>
                  </a:lnTo>
                  <a:lnTo>
                    <a:pt x="133" y="55"/>
                  </a:lnTo>
                  <a:lnTo>
                    <a:pt x="133" y="55"/>
                  </a:lnTo>
                  <a:lnTo>
                    <a:pt x="133" y="55"/>
                  </a:lnTo>
                  <a:lnTo>
                    <a:pt x="130" y="55"/>
                  </a:lnTo>
                  <a:lnTo>
                    <a:pt x="133" y="59"/>
                  </a:lnTo>
                  <a:lnTo>
                    <a:pt x="130" y="62"/>
                  </a:lnTo>
                  <a:lnTo>
                    <a:pt x="130" y="62"/>
                  </a:lnTo>
                  <a:lnTo>
                    <a:pt x="130" y="62"/>
                  </a:lnTo>
                  <a:lnTo>
                    <a:pt x="130" y="64"/>
                  </a:lnTo>
                  <a:lnTo>
                    <a:pt x="130" y="64"/>
                  </a:lnTo>
                  <a:lnTo>
                    <a:pt x="130" y="64"/>
                  </a:lnTo>
                  <a:lnTo>
                    <a:pt x="130" y="67"/>
                  </a:lnTo>
                  <a:lnTo>
                    <a:pt x="133" y="67"/>
                  </a:lnTo>
                  <a:lnTo>
                    <a:pt x="133" y="67"/>
                  </a:lnTo>
                  <a:lnTo>
                    <a:pt x="133" y="67"/>
                  </a:lnTo>
                  <a:lnTo>
                    <a:pt x="135" y="69"/>
                  </a:lnTo>
                  <a:lnTo>
                    <a:pt x="135" y="69"/>
                  </a:lnTo>
                  <a:lnTo>
                    <a:pt x="137" y="69"/>
                  </a:lnTo>
                  <a:lnTo>
                    <a:pt x="137" y="67"/>
                  </a:lnTo>
                  <a:lnTo>
                    <a:pt x="140" y="67"/>
                  </a:lnTo>
                  <a:lnTo>
                    <a:pt x="144" y="64"/>
                  </a:lnTo>
                  <a:lnTo>
                    <a:pt x="144" y="64"/>
                  </a:lnTo>
                  <a:lnTo>
                    <a:pt x="144" y="64"/>
                  </a:lnTo>
                  <a:lnTo>
                    <a:pt x="144" y="62"/>
                  </a:lnTo>
                  <a:lnTo>
                    <a:pt x="144" y="62"/>
                  </a:lnTo>
                  <a:lnTo>
                    <a:pt x="144" y="62"/>
                  </a:lnTo>
                  <a:lnTo>
                    <a:pt x="144" y="62"/>
                  </a:lnTo>
                  <a:close/>
                  <a:moveTo>
                    <a:pt x="130" y="31"/>
                  </a:moveTo>
                  <a:lnTo>
                    <a:pt x="130" y="33"/>
                  </a:lnTo>
                  <a:lnTo>
                    <a:pt x="133" y="33"/>
                  </a:lnTo>
                  <a:lnTo>
                    <a:pt x="133" y="33"/>
                  </a:lnTo>
                  <a:lnTo>
                    <a:pt x="133" y="33"/>
                  </a:lnTo>
                  <a:lnTo>
                    <a:pt x="133" y="33"/>
                  </a:lnTo>
                  <a:lnTo>
                    <a:pt x="133" y="33"/>
                  </a:lnTo>
                  <a:lnTo>
                    <a:pt x="133" y="33"/>
                  </a:lnTo>
                  <a:lnTo>
                    <a:pt x="133" y="31"/>
                  </a:lnTo>
                  <a:lnTo>
                    <a:pt x="133" y="31"/>
                  </a:lnTo>
                  <a:lnTo>
                    <a:pt x="133" y="31"/>
                  </a:lnTo>
                  <a:lnTo>
                    <a:pt x="133" y="31"/>
                  </a:lnTo>
                  <a:lnTo>
                    <a:pt x="133" y="31"/>
                  </a:lnTo>
                  <a:lnTo>
                    <a:pt x="133" y="31"/>
                  </a:lnTo>
                  <a:lnTo>
                    <a:pt x="133" y="29"/>
                  </a:lnTo>
                  <a:lnTo>
                    <a:pt x="133" y="29"/>
                  </a:lnTo>
                  <a:lnTo>
                    <a:pt x="133" y="29"/>
                  </a:lnTo>
                  <a:lnTo>
                    <a:pt x="133" y="29"/>
                  </a:lnTo>
                  <a:lnTo>
                    <a:pt x="133" y="26"/>
                  </a:lnTo>
                  <a:lnTo>
                    <a:pt x="133" y="26"/>
                  </a:lnTo>
                  <a:lnTo>
                    <a:pt x="133" y="24"/>
                  </a:lnTo>
                  <a:lnTo>
                    <a:pt x="133" y="24"/>
                  </a:lnTo>
                  <a:lnTo>
                    <a:pt x="133" y="22"/>
                  </a:lnTo>
                  <a:lnTo>
                    <a:pt x="133" y="22"/>
                  </a:lnTo>
                  <a:lnTo>
                    <a:pt x="133" y="22"/>
                  </a:lnTo>
                  <a:lnTo>
                    <a:pt x="133" y="22"/>
                  </a:lnTo>
                  <a:lnTo>
                    <a:pt x="133" y="22"/>
                  </a:lnTo>
                  <a:lnTo>
                    <a:pt x="133" y="22"/>
                  </a:lnTo>
                  <a:lnTo>
                    <a:pt x="133" y="19"/>
                  </a:lnTo>
                  <a:lnTo>
                    <a:pt x="130" y="19"/>
                  </a:lnTo>
                  <a:lnTo>
                    <a:pt x="128" y="22"/>
                  </a:lnTo>
                  <a:lnTo>
                    <a:pt x="128" y="22"/>
                  </a:lnTo>
                  <a:lnTo>
                    <a:pt x="128" y="24"/>
                  </a:lnTo>
                  <a:lnTo>
                    <a:pt x="128" y="24"/>
                  </a:lnTo>
                  <a:lnTo>
                    <a:pt x="128" y="24"/>
                  </a:lnTo>
                  <a:lnTo>
                    <a:pt x="128" y="24"/>
                  </a:lnTo>
                  <a:lnTo>
                    <a:pt x="128" y="26"/>
                  </a:lnTo>
                  <a:lnTo>
                    <a:pt x="128" y="26"/>
                  </a:lnTo>
                  <a:lnTo>
                    <a:pt x="128" y="26"/>
                  </a:lnTo>
                  <a:lnTo>
                    <a:pt x="128" y="29"/>
                  </a:lnTo>
                  <a:lnTo>
                    <a:pt x="128" y="29"/>
                  </a:lnTo>
                  <a:lnTo>
                    <a:pt x="130" y="29"/>
                  </a:lnTo>
                  <a:lnTo>
                    <a:pt x="130" y="31"/>
                  </a:lnTo>
                  <a:close/>
                  <a:moveTo>
                    <a:pt x="121" y="107"/>
                  </a:moveTo>
                  <a:lnTo>
                    <a:pt x="121" y="107"/>
                  </a:lnTo>
                  <a:lnTo>
                    <a:pt x="121" y="104"/>
                  </a:lnTo>
                  <a:lnTo>
                    <a:pt x="121" y="104"/>
                  </a:lnTo>
                  <a:lnTo>
                    <a:pt x="118" y="104"/>
                  </a:lnTo>
                  <a:lnTo>
                    <a:pt x="118" y="104"/>
                  </a:lnTo>
                  <a:lnTo>
                    <a:pt x="118" y="104"/>
                  </a:lnTo>
                  <a:lnTo>
                    <a:pt x="118" y="104"/>
                  </a:lnTo>
                  <a:lnTo>
                    <a:pt x="118" y="104"/>
                  </a:lnTo>
                  <a:lnTo>
                    <a:pt x="118" y="104"/>
                  </a:lnTo>
                  <a:lnTo>
                    <a:pt x="116" y="104"/>
                  </a:lnTo>
                  <a:lnTo>
                    <a:pt x="116" y="104"/>
                  </a:lnTo>
                  <a:lnTo>
                    <a:pt x="116" y="104"/>
                  </a:lnTo>
                  <a:lnTo>
                    <a:pt x="116" y="104"/>
                  </a:lnTo>
                  <a:lnTo>
                    <a:pt x="116" y="104"/>
                  </a:lnTo>
                  <a:lnTo>
                    <a:pt x="116" y="104"/>
                  </a:lnTo>
                  <a:lnTo>
                    <a:pt x="116" y="104"/>
                  </a:lnTo>
                  <a:lnTo>
                    <a:pt x="116" y="104"/>
                  </a:lnTo>
                  <a:lnTo>
                    <a:pt x="116" y="104"/>
                  </a:lnTo>
                  <a:lnTo>
                    <a:pt x="116" y="107"/>
                  </a:lnTo>
                  <a:lnTo>
                    <a:pt x="114" y="107"/>
                  </a:lnTo>
                  <a:lnTo>
                    <a:pt x="114" y="109"/>
                  </a:lnTo>
                  <a:lnTo>
                    <a:pt x="114" y="109"/>
                  </a:lnTo>
                  <a:lnTo>
                    <a:pt x="114" y="109"/>
                  </a:lnTo>
                  <a:lnTo>
                    <a:pt x="114" y="109"/>
                  </a:lnTo>
                  <a:lnTo>
                    <a:pt x="114" y="109"/>
                  </a:lnTo>
                  <a:lnTo>
                    <a:pt x="114" y="112"/>
                  </a:lnTo>
                  <a:lnTo>
                    <a:pt x="114" y="112"/>
                  </a:lnTo>
                  <a:lnTo>
                    <a:pt x="114" y="112"/>
                  </a:lnTo>
                  <a:lnTo>
                    <a:pt x="114" y="112"/>
                  </a:lnTo>
                  <a:lnTo>
                    <a:pt x="114" y="114"/>
                  </a:lnTo>
                  <a:lnTo>
                    <a:pt x="114" y="114"/>
                  </a:lnTo>
                  <a:lnTo>
                    <a:pt x="116" y="114"/>
                  </a:lnTo>
                  <a:lnTo>
                    <a:pt x="116" y="116"/>
                  </a:lnTo>
                  <a:lnTo>
                    <a:pt x="118" y="116"/>
                  </a:lnTo>
                  <a:lnTo>
                    <a:pt x="118" y="116"/>
                  </a:lnTo>
                  <a:lnTo>
                    <a:pt x="118" y="116"/>
                  </a:lnTo>
                  <a:lnTo>
                    <a:pt x="118" y="114"/>
                  </a:lnTo>
                  <a:lnTo>
                    <a:pt x="118" y="114"/>
                  </a:lnTo>
                  <a:lnTo>
                    <a:pt x="118" y="114"/>
                  </a:lnTo>
                  <a:lnTo>
                    <a:pt x="121" y="114"/>
                  </a:lnTo>
                  <a:lnTo>
                    <a:pt x="121" y="114"/>
                  </a:lnTo>
                  <a:lnTo>
                    <a:pt x="121" y="114"/>
                  </a:lnTo>
                  <a:lnTo>
                    <a:pt x="121" y="112"/>
                  </a:lnTo>
                  <a:lnTo>
                    <a:pt x="121" y="109"/>
                  </a:lnTo>
                  <a:lnTo>
                    <a:pt x="121" y="10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2" name="Freeform 114">
              <a:extLst>
                <a:ext uri="{FF2B5EF4-FFF2-40B4-BE49-F238E27FC236}">
                  <a16:creationId xmlns:a16="http://schemas.microsoft.com/office/drawing/2014/main" id="{C1EC3AE3-2FA4-0E3E-8578-43D5503DD608}"/>
                </a:ext>
              </a:extLst>
            </p:cNvPr>
            <p:cNvSpPr>
              <a:spLocks noEditPoints="1"/>
            </p:cNvSpPr>
            <p:nvPr/>
          </p:nvSpPr>
          <p:spPr bwMode="auto">
            <a:xfrm>
              <a:off x="5064124" y="2104591"/>
              <a:ext cx="228600" cy="211138"/>
            </a:xfrm>
            <a:custGeom>
              <a:avLst/>
              <a:gdLst>
                <a:gd name="T0" fmla="*/ 57 w 144"/>
                <a:gd name="T1" fmla="*/ 121 h 133"/>
                <a:gd name="T2" fmla="*/ 47 w 144"/>
                <a:gd name="T3" fmla="*/ 123 h 133"/>
                <a:gd name="T4" fmla="*/ 54 w 144"/>
                <a:gd name="T5" fmla="*/ 133 h 133"/>
                <a:gd name="T6" fmla="*/ 36 w 144"/>
                <a:gd name="T7" fmla="*/ 128 h 133"/>
                <a:gd name="T8" fmla="*/ 33 w 144"/>
                <a:gd name="T9" fmla="*/ 130 h 133"/>
                <a:gd name="T10" fmla="*/ 36 w 144"/>
                <a:gd name="T11" fmla="*/ 133 h 133"/>
                <a:gd name="T12" fmla="*/ 38 w 144"/>
                <a:gd name="T13" fmla="*/ 128 h 133"/>
                <a:gd name="T14" fmla="*/ 24 w 144"/>
                <a:gd name="T15" fmla="*/ 17 h 133"/>
                <a:gd name="T16" fmla="*/ 21 w 144"/>
                <a:gd name="T17" fmla="*/ 17 h 133"/>
                <a:gd name="T18" fmla="*/ 17 w 144"/>
                <a:gd name="T19" fmla="*/ 19 h 133"/>
                <a:gd name="T20" fmla="*/ 21 w 144"/>
                <a:gd name="T21" fmla="*/ 24 h 133"/>
                <a:gd name="T22" fmla="*/ 26 w 144"/>
                <a:gd name="T23" fmla="*/ 22 h 133"/>
                <a:gd name="T24" fmla="*/ 19 w 144"/>
                <a:gd name="T25" fmla="*/ 10 h 133"/>
                <a:gd name="T26" fmla="*/ 21 w 144"/>
                <a:gd name="T27" fmla="*/ 5 h 133"/>
                <a:gd name="T28" fmla="*/ 19 w 144"/>
                <a:gd name="T29" fmla="*/ 3 h 133"/>
                <a:gd name="T30" fmla="*/ 10 w 144"/>
                <a:gd name="T31" fmla="*/ 3 h 133"/>
                <a:gd name="T32" fmla="*/ 2 w 144"/>
                <a:gd name="T33" fmla="*/ 5 h 133"/>
                <a:gd name="T34" fmla="*/ 2 w 144"/>
                <a:gd name="T35" fmla="*/ 10 h 133"/>
                <a:gd name="T36" fmla="*/ 5 w 144"/>
                <a:gd name="T37" fmla="*/ 17 h 133"/>
                <a:gd name="T38" fmla="*/ 17 w 144"/>
                <a:gd name="T39" fmla="*/ 10 h 133"/>
                <a:gd name="T40" fmla="*/ 62 w 144"/>
                <a:gd name="T41" fmla="*/ 31 h 133"/>
                <a:gd name="T42" fmla="*/ 54 w 144"/>
                <a:gd name="T43" fmla="*/ 29 h 133"/>
                <a:gd name="T44" fmla="*/ 54 w 144"/>
                <a:gd name="T45" fmla="*/ 33 h 133"/>
                <a:gd name="T46" fmla="*/ 57 w 144"/>
                <a:gd name="T47" fmla="*/ 41 h 133"/>
                <a:gd name="T48" fmla="*/ 69 w 144"/>
                <a:gd name="T49" fmla="*/ 36 h 133"/>
                <a:gd name="T50" fmla="*/ 102 w 144"/>
                <a:gd name="T51" fmla="*/ 121 h 133"/>
                <a:gd name="T52" fmla="*/ 99 w 144"/>
                <a:gd name="T53" fmla="*/ 116 h 133"/>
                <a:gd name="T54" fmla="*/ 99 w 144"/>
                <a:gd name="T55" fmla="*/ 114 h 133"/>
                <a:gd name="T56" fmla="*/ 97 w 144"/>
                <a:gd name="T57" fmla="*/ 114 h 133"/>
                <a:gd name="T58" fmla="*/ 90 w 144"/>
                <a:gd name="T59" fmla="*/ 109 h 133"/>
                <a:gd name="T60" fmla="*/ 88 w 144"/>
                <a:gd name="T61" fmla="*/ 104 h 133"/>
                <a:gd name="T62" fmla="*/ 88 w 144"/>
                <a:gd name="T63" fmla="*/ 104 h 133"/>
                <a:gd name="T64" fmla="*/ 88 w 144"/>
                <a:gd name="T65" fmla="*/ 109 h 133"/>
                <a:gd name="T66" fmla="*/ 85 w 144"/>
                <a:gd name="T67" fmla="*/ 112 h 133"/>
                <a:gd name="T68" fmla="*/ 85 w 144"/>
                <a:gd name="T69" fmla="*/ 119 h 133"/>
                <a:gd name="T70" fmla="*/ 88 w 144"/>
                <a:gd name="T71" fmla="*/ 121 h 133"/>
                <a:gd name="T72" fmla="*/ 97 w 144"/>
                <a:gd name="T73" fmla="*/ 128 h 133"/>
                <a:gd name="T74" fmla="*/ 102 w 144"/>
                <a:gd name="T75" fmla="*/ 126 h 133"/>
                <a:gd name="T76" fmla="*/ 104 w 144"/>
                <a:gd name="T77" fmla="*/ 121 h 133"/>
                <a:gd name="T78" fmla="*/ 144 w 144"/>
                <a:gd name="T79" fmla="*/ 57 h 133"/>
                <a:gd name="T80" fmla="*/ 137 w 144"/>
                <a:gd name="T81" fmla="*/ 55 h 133"/>
                <a:gd name="T82" fmla="*/ 133 w 144"/>
                <a:gd name="T83" fmla="*/ 55 h 133"/>
                <a:gd name="T84" fmla="*/ 130 w 144"/>
                <a:gd name="T85" fmla="*/ 62 h 133"/>
                <a:gd name="T86" fmla="*/ 133 w 144"/>
                <a:gd name="T87" fmla="*/ 67 h 133"/>
                <a:gd name="T88" fmla="*/ 144 w 144"/>
                <a:gd name="T89" fmla="*/ 64 h 133"/>
                <a:gd name="T90" fmla="*/ 130 w 144"/>
                <a:gd name="T91" fmla="*/ 33 h 133"/>
                <a:gd name="T92" fmla="*/ 133 w 144"/>
                <a:gd name="T93" fmla="*/ 31 h 133"/>
                <a:gd name="T94" fmla="*/ 133 w 144"/>
                <a:gd name="T95" fmla="*/ 29 h 133"/>
                <a:gd name="T96" fmla="*/ 133 w 144"/>
                <a:gd name="T97" fmla="*/ 22 h 133"/>
                <a:gd name="T98" fmla="*/ 130 w 144"/>
                <a:gd name="T99" fmla="*/ 19 h 133"/>
                <a:gd name="T100" fmla="*/ 128 w 144"/>
                <a:gd name="T101" fmla="*/ 26 h 133"/>
                <a:gd name="T102" fmla="*/ 121 w 144"/>
                <a:gd name="T103" fmla="*/ 107 h 133"/>
                <a:gd name="T104" fmla="*/ 118 w 144"/>
                <a:gd name="T105" fmla="*/ 104 h 133"/>
                <a:gd name="T106" fmla="*/ 116 w 144"/>
                <a:gd name="T107" fmla="*/ 104 h 133"/>
                <a:gd name="T108" fmla="*/ 114 w 144"/>
                <a:gd name="T109" fmla="*/ 109 h 133"/>
                <a:gd name="T110" fmla="*/ 114 w 144"/>
                <a:gd name="T111" fmla="*/ 112 h 133"/>
                <a:gd name="T112" fmla="*/ 118 w 144"/>
                <a:gd name="T113" fmla="*/ 116 h 133"/>
                <a:gd name="T114" fmla="*/ 121 w 144"/>
                <a:gd name="T115" fmla="*/ 1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33">
                  <a:moveTo>
                    <a:pt x="57" y="128"/>
                  </a:moveTo>
                  <a:lnTo>
                    <a:pt x="57" y="128"/>
                  </a:lnTo>
                  <a:lnTo>
                    <a:pt x="57" y="126"/>
                  </a:lnTo>
                  <a:lnTo>
                    <a:pt x="57" y="126"/>
                  </a:lnTo>
                  <a:lnTo>
                    <a:pt x="57" y="123"/>
                  </a:lnTo>
                  <a:lnTo>
                    <a:pt x="57" y="121"/>
                  </a:lnTo>
                  <a:lnTo>
                    <a:pt x="57" y="121"/>
                  </a:lnTo>
                  <a:lnTo>
                    <a:pt x="54" y="121"/>
                  </a:lnTo>
                  <a:lnTo>
                    <a:pt x="54" y="119"/>
                  </a:lnTo>
                  <a:lnTo>
                    <a:pt x="52" y="121"/>
                  </a:lnTo>
                  <a:lnTo>
                    <a:pt x="52" y="121"/>
                  </a:lnTo>
                  <a:lnTo>
                    <a:pt x="50" y="121"/>
                  </a:lnTo>
                  <a:lnTo>
                    <a:pt x="47" y="123"/>
                  </a:lnTo>
                  <a:lnTo>
                    <a:pt x="47" y="123"/>
                  </a:lnTo>
                  <a:lnTo>
                    <a:pt x="45" y="126"/>
                  </a:lnTo>
                  <a:lnTo>
                    <a:pt x="45" y="126"/>
                  </a:lnTo>
                  <a:lnTo>
                    <a:pt x="45" y="128"/>
                  </a:lnTo>
                  <a:lnTo>
                    <a:pt x="47" y="128"/>
                  </a:lnTo>
                  <a:lnTo>
                    <a:pt x="50" y="130"/>
                  </a:lnTo>
                  <a:lnTo>
                    <a:pt x="52" y="133"/>
                  </a:lnTo>
                  <a:lnTo>
                    <a:pt x="54" y="133"/>
                  </a:lnTo>
                  <a:lnTo>
                    <a:pt x="57" y="130"/>
                  </a:lnTo>
                  <a:lnTo>
                    <a:pt x="57" y="130"/>
                  </a:lnTo>
                  <a:lnTo>
                    <a:pt x="57" y="128"/>
                  </a:lnTo>
                  <a:lnTo>
                    <a:pt x="57" y="128"/>
                  </a:lnTo>
                  <a:lnTo>
                    <a:pt x="57" y="128"/>
                  </a:lnTo>
                  <a:close/>
                  <a:moveTo>
                    <a:pt x="38" y="128"/>
                  </a:moveTo>
                  <a:lnTo>
                    <a:pt x="36" y="128"/>
                  </a:lnTo>
                  <a:lnTo>
                    <a:pt x="36" y="128"/>
                  </a:lnTo>
                  <a:lnTo>
                    <a:pt x="36" y="128"/>
                  </a:lnTo>
                  <a:lnTo>
                    <a:pt x="33" y="128"/>
                  </a:lnTo>
                  <a:lnTo>
                    <a:pt x="33" y="128"/>
                  </a:lnTo>
                  <a:lnTo>
                    <a:pt x="33" y="130"/>
                  </a:lnTo>
                  <a:lnTo>
                    <a:pt x="33" y="130"/>
                  </a:lnTo>
                  <a:lnTo>
                    <a:pt x="33" y="130"/>
                  </a:lnTo>
                  <a:lnTo>
                    <a:pt x="33" y="130"/>
                  </a:lnTo>
                  <a:lnTo>
                    <a:pt x="33" y="130"/>
                  </a:lnTo>
                  <a:lnTo>
                    <a:pt x="33" y="130"/>
                  </a:lnTo>
                  <a:lnTo>
                    <a:pt x="33" y="130"/>
                  </a:lnTo>
                  <a:lnTo>
                    <a:pt x="33" y="133"/>
                  </a:lnTo>
                  <a:lnTo>
                    <a:pt x="36" y="133"/>
                  </a:lnTo>
                  <a:lnTo>
                    <a:pt x="36" y="133"/>
                  </a:lnTo>
                  <a:lnTo>
                    <a:pt x="36" y="133"/>
                  </a:lnTo>
                  <a:lnTo>
                    <a:pt x="36" y="133"/>
                  </a:lnTo>
                  <a:lnTo>
                    <a:pt x="36" y="133"/>
                  </a:lnTo>
                  <a:lnTo>
                    <a:pt x="38" y="133"/>
                  </a:lnTo>
                  <a:lnTo>
                    <a:pt x="38" y="130"/>
                  </a:lnTo>
                  <a:lnTo>
                    <a:pt x="38" y="130"/>
                  </a:lnTo>
                  <a:lnTo>
                    <a:pt x="38" y="128"/>
                  </a:lnTo>
                  <a:close/>
                  <a:moveTo>
                    <a:pt x="26" y="19"/>
                  </a:moveTo>
                  <a:lnTo>
                    <a:pt x="26" y="19"/>
                  </a:lnTo>
                  <a:lnTo>
                    <a:pt x="26" y="19"/>
                  </a:lnTo>
                  <a:lnTo>
                    <a:pt x="24" y="19"/>
                  </a:lnTo>
                  <a:lnTo>
                    <a:pt x="24" y="17"/>
                  </a:lnTo>
                  <a:lnTo>
                    <a:pt x="24" y="17"/>
                  </a:lnTo>
                  <a:lnTo>
                    <a:pt x="24" y="17"/>
                  </a:lnTo>
                  <a:lnTo>
                    <a:pt x="24" y="17"/>
                  </a:lnTo>
                  <a:lnTo>
                    <a:pt x="24" y="17"/>
                  </a:lnTo>
                  <a:lnTo>
                    <a:pt x="24" y="17"/>
                  </a:lnTo>
                  <a:lnTo>
                    <a:pt x="24" y="17"/>
                  </a:lnTo>
                  <a:lnTo>
                    <a:pt x="21" y="17"/>
                  </a:lnTo>
                  <a:lnTo>
                    <a:pt x="21" y="17"/>
                  </a:lnTo>
                  <a:lnTo>
                    <a:pt x="21" y="17"/>
                  </a:lnTo>
                  <a:lnTo>
                    <a:pt x="21" y="17"/>
                  </a:lnTo>
                  <a:lnTo>
                    <a:pt x="19" y="17"/>
                  </a:lnTo>
                  <a:lnTo>
                    <a:pt x="19" y="17"/>
                  </a:lnTo>
                  <a:lnTo>
                    <a:pt x="19" y="19"/>
                  </a:lnTo>
                  <a:lnTo>
                    <a:pt x="17" y="19"/>
                  </a:lnTo>
                  <a:lnTo>
                    <a:pt x="17" y="19"/>
                  </a:lnTo>
                  <a:lnTo>
                    <a:pt x="17" y="19"/>
                  </a:lnTo>
                  <a:lnTo>
                    <a:pt x="14" y="19"/>
                  </a:lnTo>
                  <a:lnTo>
                    <a:pt x="14" y="22"/>
                  </a:lnTo>
                  <a:lnTo>
                    <a:pt x="17" y="22"/>
                  </a:lnTo>
                  <a:lnTo>
                    <a:pt x="17" y="22"/>
                  </a:lnTo>
                  <a:lnTo>
                    <a:pt x="17" y="22"/>
                  </a:lnTo>
                  <a:lnTo>
                    <a:pt x="17" y="22"/>
                  </a:lnTo>
                  <a:lnTo>
                    <a:pt x="21" y="24"/>
                  </a:lnTo>
                  <a:lnTo>
                    <a:pt x="21" y="24"/>
                  </a:lnTo>
                  <a:lnTo>
                    <a:pt x="21" y="24"/>
                  </a:lnTo>
                  <a:lnTo>
                    <a:pt x="21" y="24"/>
                  </a:lnTo>
                  <a:lnTo>
                    <a:pt x="21" y="24"/>
                  </a:lnTo>
                  <a:lnTo>
                    <a:pt x="24" y="22"/>
                  </a:lnTo>
                  <a:lnTo>
                    <a:pt x="24" y="22"/>
                  </a:lnTo>
                  <a:lnTo>
                    <a:pt x="26" y="22"/>
                  </a:lnTo>
                  <a:lnTo>
                    <a:pt x="26" y="22"/>
                  </a:lnTo>
                  <a:lnTo>
                    <a:pt x="26" y="22"/>
                  </a:lnTo>
                  <a:lnTo>
                    <a:pt x="26" y="19"/>
                  </a:lnTo>
                  <a:lnTo>
                    <a:pt x="26" y="19"/>
                  </a:lnTo>
                  <a:close/>
                  <a:moveTo>
                    <a:pt x="17" y="10"/>
                  </a:moveTo>
                  <a:lnTo>
                    <a:pt x="19" y="10"/>
                  </a:lnTo>
                  <a:lnTo>
                    <a:pt x="19" y="10"/>
                  </a:lnTo>
                  <a:lnTo>
                    <a:pt x="19" y="10"/>
                  </a:lnTo>
                  <a:lnTo>
                    <a:pt x="19" y="10"/>
                  </a:lnTo>
                  <a:lnTo>
                    <a:pt x="21" y="7"/>
                  </a:lnTo>
                  <a:lnTo>
                    <a:pt x="21" y="7"/>
                  </a:lnTo>
                  <a:lnTo>
                    <a:pt x="21" y="5"/>
                  </a:lnTo>
                  <a:lnTo>
                    <a:pt x="21" y="5"/>
                  </a:lnTo>
                  <a:lnTo>
                    <a:pt x="21" y="5"/>
                  </a:lnTo>
                  <a:lnTo>
                    <a:pt x="21" y="5"/>
                  </a:lnTo>
                  <a:lnTo>
                    <a:pt x="21" y="5"/>
                  </a:lnTo>
                  <a:lnTo>
                    <a:pt x="19" y="3"/>
                  </a:lnTo>
                  <a:lnTo>
                    <a:pt x="19" y="3"/>
                  </a:lnTo>
                  <a:lnTo>
                    <a:pt x="19" y="3"/>
                  </a:lnTo>
                  <a:lnTo>
                    <a:pt x="19" y="3"/>
                  </a:lnTo>
                  <a:lnTo>
                    <a:pt x="19" y="3"/>
                  </a:lnTo>
                  <a:lnTo>
                    <a:pt x="17" y="0"/>
                  </a:lnTo>
                  <a:lnTo>
                    <a:pt x="17" y="0"/>
                  </a:lnTo>
                  <a:lnTo>
                    <a:pt x="14" y="0"/>
                  </a:lnTo>
                  <a:lnTo>
                    <a:pt x="14" y="0"/>
                  </a:lnTo>
                  <a:lnTo>
                    <a:pt x="14" y="0"/>
                  </a:lnTo>
                  <a:lnTo>
                    <a:pt x="10" y="3"/>
                  </a:lnTo>
                  <a:lnTo>
                    <a:pt x="10" y="3"/>
                  </a:lnTo>
                  <a:lnTo>
                    <a:pt x="7" y="3"/>
                  </a:lnTo>
                  <a:lnTo>
                    <a:pt x="7" y="5"/>
                  </a:lnTo>
                  <a:lnTo>
                    <a:pt x="5" y="5"/>
                  </a:lnTo>
                  <a:lnTo>
                    <a:pt x="5" y="5"/>
                  </a:lnTo>
                  <a:lnTo>
                    <a:pt x="5" y="5"/>
                  </a:lnTo>
                  <a:lnTo>
                    <a:pt x="5" y="5"/>
                  </a:lnTo>
                  <a:lnTo>
                    <a:pt x="2" y="5"/>
                  </a:lnTo>
                  <a:lnTo>
                    <a:pt x="2" y="7"/>
                  </a:lnTo>
                  <a:lnTo>
                    <a:pt x="0" y="7"/>
                  </a:lnTo>
                  <a:lnTo>
                    <a:pt x="0" y="7"/>
                  </a:lnTo>
                  <a:lnTo>
                    <a:pt x="0" y="10"/>
                  </a:lnTo>
                  <a:lnTo>
                    <a:pt x="2" y="10"/>
                  </a:lnTo>
                  <a:lnTo>
                    <a:pt x="2" y="10"/>
                  </a:lnTo>
                  <a:lnTo>
                    <a:pt x="2" y="10"/>
                  </a:lnTo>
                  <a:lnTo>
                    <a:pt x="2" y="12"/>
                  </a:lnTo>
                  <a:lnTo>
                    <a:pt x="2" y="14"/>
                  </a:lnTo>
                  <a:lnTo>
                    <a:pt x="2" y="17"/>
                  </a:lnTo>
                  <a:lnTo>
                    <a:pt x="5" y="17"/>
                  </a:lnTo>
                  <a:lnTo>
                    <a:pt x="5" y="17"/>
                  </a:lnTo>
                  <a:lnTo>
                    <a:pt x="5" y="17"/>
                  </a:lnTo>
                  <a:lnTo>
                    <a:pt x="5" y="17"/>
                  </a:lnTo>
                  <a:lnTo>
                    <a:pt x="7" y="17"/>
                  </a:lnTo>
                  <a:lnTo>
                    <a:pt x="10" y="14"/>
                  </a:lnTo>
                  <a:lnTo>
                    <a:pt x="12" y="14"/>
                  </a:lnTo>
                  <a:lnTo>
                    <a:pt x="12" y="12"/>
                  </a:lnTo>
                  <a:lnTo>
                    <a:pt x="14" y="12"/>
                  </a:lnTo>
                  <a:lnTo>
                    <a:pt x="17" y="10"/>
                  </a:lnTo>
                  <a:lnTo>
                    <a:pt x="17" y="10"/>
                  </a:lnTo>
                  <a:close/>
                  <a:moveTo>
                    <a:pt x="71" y="33"/>
                  </a:moveTo>
                  <a:lnTo>
                    <a:pt x="71" y="33"/>
                  </a:lnTo>
                  <a:lnTo>
                    <a:pt x="69" y="33"/>
                  </a:lnTo>
                  <a:lnTo>
                    <a:pt x="64" y="31"/>
                  </a:lnTo>
                  <a:lnTo>
                    <a:pt x="64" y="31"/>
                  </a:lnTo>
                  <a:lnTo>
                    <a:pt x="62" y="31"/>
                  </a:lnTo>
                  <a:lnTo>
                    <a:pt x="62" y="31"/>
                  </a:lnTo>
                  <a:lnTo>
                    <a:pt x="59" y="31"/>
                  </a:lnTo>
                  <a:lnTo>
                    <a:pt x="57" y="31"/>
                  </a:lnTo>
                  <a:lnTo>
                    <a:pt x="57" y="31"/>
                  </a:lnTo>
                  <a:lnTo>
                    <a:pt x="57" y="31"/>
                  </a:lnTo>
                  <a:lnTo>
                    <a:pt x="54" y="29"/>
                  </a:lnTo>
                  <a:lnTo>
                    <a:pt x="54" y="29"/>
                  </a:lnTo>
                  <a:lnTo>
                    <a:pt x="54" y="29"/>
                  </a:lnTo>
                  <a:lnTo>
                    <a:pt x="52" y="31"/>
                  </a:lnTo>
                  <a:lnTo>
                    <a:pt x="50" y="31"/>
                  </a:lnTo>
                  <a:lnTo>
                    <a:pt x="52" y="33"/>
                  </a:lnTo>
                  <a:lnTo>
                    <a:pt x="52" y="33"/>
                  </a:lnTo>
                  <a:lnTo>
                    <a:pt x="52" y="33"/>
                  </a:lnTo>
                  <a:lnTo>
                    <a:pt x="54" y="33"/>
                  </a:lnTo>
                  <a:lnTo>
                    <a:pt x="54" y="33"/>
                  </a:lnTo>
                  <a:lnTo>
                    <a:pt x="54" y="36"/>
                  </a:lnTo>
                  <a:lnTo>
                    <a:pt x="54" y="36"/>
                  </a:lnTo>
                  <a:lnTo>
                    <a:pt x="54" y="36"/>
                  </a:lnTo>
                  <a:lnTo>
                    <a:pt x="54" y="36"/>
                  </a:lnTo>
                  <a:lnTo>
                    <a:pt x="54" y="38"/>
                  </a:lnTo>
                  <a:lnTo>
                    <a:pt x="54" y="38"/>
                  </a:lnTo>
                  <a:lnTo>
                    <a:pt x="57" y="41"/>
                  </a:lnTo>
                  <a:lnTo>
                    <a:pt x="57" y="41"/>
                  </a:lnTo>
                  <a:lnTo>
                    <a:pt x="57" y="38"/>
                  </a:lnTo>
                  <a:lnTo>
                    <a:pt x="59" y="36"/>
                  </a:lnTo>
                  <a:lnTo>
                    <a:pt x="59" y="33"/>
                  </a:lnTo>
                  <a:lnTo>
                    <a:pt x="62" y="33"/>
                  </a:lnTo>
                  <a:lnTo>
                    <a:pt x="64" y="33"/>
                  </a:lnTo>
                  <a:lnTo>
                    <a:pt x="69" y="36"/>
                  </a:lnTo>
                  <a:lnTo>
                    <a:pt x="71" y="36"/>
                  </a:lnTo>
                  <a:lnTo>
                    <a:pt x="71" y="36"/>
                  </a:lnTo>
                  <a:lnTo>
                    <a:pt x="71" y="33"/>
                  </a:lnTo>
                  <a:lnTo>
                    <a:pt x="71" y="33"/>
                  </a:lnTo>
                  <a:lnTo>
                    <a:pt x="71" y="33"/>
                  </a:lnTo>
                  <a:close/>
                  <a:moveTo>
                    <a:pt x="102" y="121"/>
                  </a:moveTo>
                  <a:lnTo>
                    <a:pt x="102" y="121"/>
                  </a:lnTo>
                  <a:lnTo>
                    <a:pt x="102" y="121"/>
                  </a:lnTo>
                  <a:lnTo>
                    <a:pt x="102" y="121"/>
                  </a:lnTo>
                  <a:lnTo>
                    <a:pt x="102" y="121"/>
                  </a:lnTo>
                  <a:lnTo>
                    <a:pt x="102" y="121"/>
                  </a:lnTo>
                  <a:lnTo>
                    <a:pt x="102" y="121"/>
                  </a:lnTo>
                  <a:lnTo>
                    <a:pt x="99" y="116"/>
                  </a:lnTo>
                  <a:lnTo>
                    <a:pt x="99" y="116"/>
                  </a:lnTo>
                  <a:lnTo>
                    <a:pt x="99" y="116"/>
                  </a:lnTo>
                  <a:lnTo>
                    <a:pt x="99" y="116"/>
                  </a:lnTo>
                  <a:lnTo>
                    <a:pt x="99" y="116"/>
                  </a:lnTo>
                  <a:lnTo>
                    <a:pt x="99" y="116"/>
                  </a:lnTo>
                  <a:lnTo>
                    <a:pt x="99" y="116"/>
                  </a:lnTo>
                  <a:lnTo>
                    <a:pt x="99" y="116"/>
                  </a:lnTo>
                  <a:lnTo>
                    <a:pt x="99" y="114"/>
                  </a:lnTo>
                  <a:lnTo>
                    <a:pt x="97" y="114"/>
                  </a:lnTo>
                  <a:lnTo>
                    <a:pt x="99" y="114"/>
                  </a:lnTo>
                  <a:lnTo>
                    <a:pt x="97" y="114"/>
                  </a:lnTo>
                  <a:lnTo>
                    <a:pt x="97" y="114"/>
                  </a:lnTo>
                  <a:lnTo>
                    <a:pt x="97" y="114"/>
                  </a:lnTo>
                  <a:lnTo>
                    <a:pt x="97" y="114"/>
                  </a:lnTo>
                  <a:lnTo>
                    <a:pt x="97" y="114"/>
                  </a:lnTo>
                  <a:lnTo>
                    <a:pt x="95" y="114"/>
                  </a:lnTo>
                  <a:lnTo>
                    <a:pt x="95" y="112"/>
                  </a:lnTo>
                  <a:lnTo>
                    <a:pt x="92" y="109"/>
                  </a:lnTo>
                  <a:lnTo>
                    <a:pt x="92" y="109"/>
                  </a:lnTo>
                  <a:lnTo>
                    <a:pt x="92" y="109"/>
                  </a:lnTo>
                  <a:lnTo>
                    <a:pt x="92" y="109"/>
                  </a:lnTo>
                  <a:lnTo>
                    <a:pt x="90" y="109"/>
                  </a:lnTo>
                  <a:lnTo>
                    <a:pt x="90" y="107"/>
                  </a:lnTo>
                  <a:lnTo>
                    <a:pt x="90" y="107"/>
                  </a:lnTo>
                  <a:lnTo>
                    <a:pt x="90" y="107"/>
                  </a:lnTo>
                  <a:lnTo>
                    <a:pt x="90" y="104"/>
                  </a:lnTo>
                  <a:lnTo>
                    <a:pt x="88" y="104"/>
                  </a:lnTo>
                  <a:lnTo>
                    <a:pt x="88" y="104"/>
                  </a:lnTo>
                  <a:lnTo>
                    <a:pt x="88" y="104"/>
                  </a:lnTo>
                  <a:lnTo>
                    <a:pt x="88" y="104"/>
                  </a:lnTo>
                  <a:lnTo>
                    <a:pt x="88" y="104"/>
                  </a:lnTo>
                  <a:lnTo>
                    <a:pt x="88" y="104"/>
                  </a:lnTo>
                  <a:lnTo>
                    <a:pt x="88" y="104"/>
                  </a:lnTo>
                  <a:lnTo>
                    <a:pt x="85" y="104"/>
                  </a:lnTo>
                  <a:lnTo>
                    <a:pt x="85" y="104"/>
                  </a:lnTo>
                  <a:lnTo>
                    <a:pt x="88" y="104"/>
                  </a:lnTo>
                  <a:lnTo>
                    <a:pt x="85" y="107"/>
                  </a:lnTo>
                  <a:lnTo>
                    <a:pt x="85" y="107"/>
                  </a:lnTo>
                  <a:lnTo>
                    <a:pt x="85" y="107"/>
                  </a:lnTo>
                  <a:lnTo>
                    <a:pt x="85" y="107"/>
                  </a:lnTo>
                  <a:lnTo>
                    <a:pt x="88" y="109"/>
                  </a:lnTo>
                  <a:lnTo>
                    <a:pt x="88" y="109"/>
                  </a:lnTo>
                  <a:lnTo>
                    <a:pt x="88" y="109"/>
                  </a:lnTo>
                  <a:lnTo>
                    <a:pt x="88" y="109"/>
                  </a:lnTo>
                  <a:lnTo>
                    <a:pt x="85" y="109"/>
                  </a:lnTo>
                  <a:lnTo>
                    <a:pt x="85" y="112"/>
                  </a:lnTo>
                  <a:lnTo>
                    <a:pt x="85" y="112"/>
                  </a:lnTo>
                  <a:lnTo>
                    <a:pt x="85" y="112"/>
                  </a:lnTo>
                  <a:lnTo>
                    <a:pt x="85" y="112"/>
                  </a:lnTo>
                  <a:lnTo>
                    <a:pt x="85" y="112"/>
                  </a:lnTo>
                  <a:lnTo>
                    <a:pt x="85" y="114"/>
                  </a:lnTo>
                  <a:lnTo>
                    <a:pt x="85" y="116"/>
                  </a:lnTo>
                  <a:lnTo>
                    <a:pt x="85" y="116"/>
                  </a:lnTo>
                  <a:lnTo>
                    <a:pt x="85" y="116"/>
                  </a:lnTo>
                  <a:lnTo>
                    <a:pt x="85" y="119"/>
                  </a:lnTo>
                  <a:lnTo>
                    <a:pt x="85" y="119"/>
                  </a:lnTo>
                  <a:lnTo>
                    <a:pt x="85" y="119"/>
                  </a:lnTo>
                  <a:lnTo>
                    <a:pt x="85" y="119"/>
                  </a:lnTo>
                  <a:lnTo>
                    <a:pt x="85" y="119"/>
                  </a:lnTo>
                  <a:lnTo>
                    <a:pt x="85" y="121"/>
                  </a:lnTo>
                  <a:lnTo>
                    <a:pt x="85" y="121"/>
                  </a:lnTo>
                  <a:lnTo>
                    <a:pt x="88" y="121"/>
                  </a:lnTo>
                  <a:lnTo>
                    <a:pt x="88" y="121"/>
                  </a:lnTo>
                  <a:lnTo>
                    <a:pt x="88" y="121"/>
                  </a:lnTo>
                  <a:lnTo>
                    <a:pt x="88" y="123"/>
                  </a:lnTo>
                  <a:lnTo>
                    <a:pt x="90" y="123"/>
                  </a:lnTo>
                  <a:lnTo>
                    <a:pt x="90" y="126"/>
                  </a:lnTo>
                  <a:lnTo>
                    <a:pt x="92" y="126"/>
                  </a:lnTo>
                  <a:lnTo>
                    <a:pt x="95" y="126"/>
                  </a:lnTo>
                  <a:lnTo>
                    <a:pt x="95" y="128"/>
                  </a:lnTo>
                  <a:lnTo>
                    <a:pt x="97" y="128"/>
                  </a:lnTo>
                  <a:lnTo>
                    <a:pt x="97" y="128"/>
                  </a:lnTo>
                  <a:lnTo>
                    <a:pt x="97" y="128"/>
                  </a:lnTo>
                  <a:lnTo>
                    <a:pt x="99" y="128"/>
                  </a:lnTo>
                  <a:lnTo>
                    <a:pt x="99" y="128"/>
                  </a:lnTo>
                  <a:lnTo>
                    <a:pt x="99" y="128"/>
                  </a:lnTo>
                  <a:lnTo>
                    <a:pt x="99" y="128"/>
                  </a:lnTo>
                  <a:lnTo>
                    <a:pt x="102" y="126"/>
                  </a:lnTo>
                  <a:lnTo>
                    <a:pt x="102" y="126"/>
                  </a:lnTo>
                  <a:lnTo>
                    <a:pt x="102" y="126"/>
                  </a:lnTo>
                  <a:lnTo>
                    <a:pt x="102" y="123"/>
                  </a:lnTo>
                  <a:lnTo>
                    <a:pt x="102" y="123"/>
                  </a:lnTo>
                  <a:lnTo>
                    <a:pt x="102" y="123"/>
                  </a:lnTo>
                  <a:lnTo>
                    <a:pt x="104" y="123"/>
                  </a:lnTo>
                  <a:lnTo>
                    <a:pt x="104" y="121"/>
                  </a:lnTo>
                  <a:lnTo>
                    <a:pt x="104" y="121"/>
                  </a:lnTo>
                  <a:lnTo>
                    <a:pt x="102" y="121"/>
                  </a:lnTo>
                  <a:close/>
                  <a:moveTo>
                    <a:pt x="144" y="62"/>
                  </a:moveTo>
                  <a:lnTo>
                    <a:pt x="144" y="62"/>
                  </a:lnTo>
                  <a:lnTo>
                    <a:pt x="144" y="62"/>
                  </a:lnTo>
                  <a:lnTo>
                    <a:pt x="144" y="59"/>
                  </a:lnTo>
                  <a:lnTo>
                    <a:pt x="144" y="57"/>
                  </a:lnTo>
                  <a:lnTo>
                    <a:pt x="142" y="57"/>
                  </a:lnTo>
                  <a:lnTo>
                    <a:pt x="142" y="57"/>
                  </a:lnTo>
                  <a:lnTo>
                    <a:pt x="142" y="57"/>
                  </a:lnTo>
                  <a:lnTo>
                    <a:pt x="142" y="55"/>
                  </a:lnTo>
                  <a:lnTo>
                    <a:pt x="142" y="55"/>
                  </a:lnTo>
                  <a:lnTo>
                    <a:pt x="142" y="55"/>
                  </a:lnTo>
                  <a:lnTo>
                    <a:pt x="137" y="55"/>
                  </a:lnTo>
                  <a:lnTo>
                    <a:pt x="137" y="55"/>
                  </a:lnTo>
                  <a:lnTo>
                    <a:pt x="137" y="55"/>
                  </a:lnTo>
                  <a:lnTo>
                    <a:pt x="137" y="55"/>
                  </a:lnTo>
                  <a:lnTo>
                    <a:pt x="135" y="55"/>
                  </a:lnTo>
                  <a:lnTo>
                    <a:pt x="133" y="55"/>
                  </a:lnTo>
                  <a:lnTo>
                    <a:pt x="133" y="55"/>
                  </a:lnTo>
                  <a:lnTo>
                    <a:pt x="133" y="55"/>
                  </a:lnTo>
                  <a:lnTo>
                    <a:pt x="133" y="55"/>
                  </a:lnTo>
                  <a:lnTo>
                    <a:pt x="133" y="55"/>
                  </a:lnTo>
                  <a:lnTo>
                    <a:pt x="130" y="55"/>
                  </a:lnTo>
                  <a:lnTo>
                    <a:pt x="133" y="59"/>
                  </a:lnTo>
                  <a:lnTo>
                    <a:pt x="130" y="62"/>
                  </a:lnTo>
                  <a:lnTo>
                    <a:pt x="130" y="62"/>
                  </a:lnTo>
                  <a:lnTo>
                    <a:pt x="130" y="62"/>
                  </a:lnTo>
                  <a:lnTo>
                    <a:pt x="130" y="64"/>
                  </a:lnTo>
                  <a:lnTo>
                    <a:pt x="130" y="64"/>
                  </a:lnTo>
                  <a:lnTo>
                    <a:pt x="130" y="64"/>
                  </a:lnTo>
                  <a:lnTo>
                    <a:pt x="130" y="67"/>
                  </a:lnTo>
                  <a:lnTo>
                    <a:pt x="133" y="67"/>
                  </a:lnTo>
                  <a:lnTo>
                    <a:pt x="133" y="67"/>
                  </a:lnTo>
                  <a:lnTo>
                    <a:pt x="133" y="67"/>
                  </a:lnTo>
                  <a:lnTo>
                    <a:pt x="135" y="69"/>
                  </a:lnTo>
                  <a:lnTo>
                    <a:pt x="135" y="69"/>
                  </a:lnTo>
                  <a:lnTo>
                    <a:pt x="137" y="69"/>
                  </a:lnTo>
                  <a:lnTo>
                    <a:pt x="137" y="67"/>
                  </a:lnTo>
                  <a:lnTo>
                    <a:pt x="140" y="67"/>
                  </a:lnTo>
                  <a:lnTo>
                    <a:pt x="144" y="64"/>
                  </a:lnTo>
                  <a:lnTo>
                    <a:pt x="144" y="64"/>
                  </a:lnTo>
                  <a:lnTo>
                    <a:pt x="144" y="64"/>
                  </a:lnTo>
                  <a:lnTo>
                    <a:pt x="144" y="62"/>
                  </a:lnTo>
                  <a:lnTo>
                    <a:pt x="144" y="62"/>
                  </a:lnTo>
                  <a:lnTo>
                    <a:pt x="144" y="62"/>
                  </a:lnTo>
                  <a:lnTo>
                    <a:pt x="144" y="62"/>
                  </a:lnTo>
                  <a:close/>
                  <a:moveTo>
                    <a:pt x="130" y="31"/>
                  </a:moveTo>
                  <a:lnTo>
                    <a:pt x="130" y="33"/>
                  </a:lnTo>
                  <a:lnTo>
                    <a:pt x="133" y="33"/>
                  </a:lnTo>
                  <a:lnTo>
                    <a:pt x="133" y="33"/>
                  </a:lnTo>
                  <a:lnTo>
                    <a:pt x="133" y="33"/>
                  </a:lnTo>
                  <a:lnTo>
                    <a:pt x="133" y="33"/>
                  </a:lnTo>
                  <a:lnTo>
                    <a:pt x="133" y="33"/>
                  </a:lnTo>
                  <a:lnTo>
                    <a:pt x="133" y="33"/>
                  </a:lnTo>
                  <a:lnTo>
                    <a:pt x="133" y="31"/>
                  </a:lnTo>
                  <a:lnTo>
                    <a:pt x="133" y="31"/>
                  </a:lnTo>
                  <a:lnTo>
                    <a:pt x="133" y="31"/>
                  </a:lnTo>
                  <a:lnTo>
                    <a:pt x="133" y="31"/>
                  </a:lnTo>
                  <a:lnTo>
                    <a:pt x="133" y="31"/>
                  </a:lnTo>
                  <a:lnTo>
                    <a:pt x="133" y="31"/>
                  </a:lnTo>
                  <a:lnTo>
                    <a:pt x="133" y="29"/>
                  </a:lnTo>
                  <a:lnTo>
                    <a:pt x="133" y="29"/>
                  </a:lnTo>
                  <a:lnTo>
                    <a:pt x="133" y="29"/>
                  </a:lnTo>
                  <a:lnTo>
                    <a:pt x="133" y="29"/>
                  </a:lnTo>
                  <a:lnTo>
                    <a:pt x="133" y="26"/>
                  </a:lnTo>
                  <a:lnTo>
                    <a:pt x="133" y="26"/>
                  </a:lnTo>
                  <a:lnTo>
                    <a:pt x="133" y="24"/>
                  </a:lnTo>
                  <a:lnTo>
                    <a:pt x="133" y="24"/>
                  </a:lnTo>
                  <a:lnTo>
                    <a:pt x="133" y="22"/>
                  </a:lnTo>
                  <a:lnTo>
                    <a:pt x="133" y="22"/>
                  </a:lnTo>
                  <a:lnTo>
                    <a:pt x="133" y="22"/>
                  </a:lnTo>
                  <a:lnTo>
                    <a:pt x="133" y="22"/>
                  </a:lnTo>
                  <a:lnTo>
                    <a:pt x="133" y="22"/>
                  </a:lnTo>
                  <a:lnTo>
                    <a:pt x="133" y="22"/>
                  </a:lnTo>
                  <a:lnTo>
                    <a:pt x="133" y="19"/>
                  </a:lnTo>
                  <a:lnTo>
                    <a:pt x="130" y="19"/>
                  </a:lnTo>
                  <a:lnTo>
                    <a:pt x="128" y="22"/>
                  </a:lnTo>
                  <a:lnTo>
                    <a:pt x="128" y="22"/>
                  </a:lnTo>
                  <a:lnTo>
                    <a:pt x="128" y="24"/>
                  </a:lnTo>
                  <a:lnTo>
                    <a:pt x="128" y="24"/>
                  </a:lnTo>
                  <a:lnTo>
                    <a:pt x="128" y="24"/>
                  </a:lnTo>
                  <a:lnTo>
                    <a:pt x="128" y="24"/>
                  </a:lnTo>
                  <a:lnTo>
                    <a:pt x="128" y="26"/>
                  </a:lnTo>
                  <a:lnTo>
                    <a:pt x="128" y="26"/>
                  </a:lnTo>
                  <a:lnTo>
                    <a:pt x="128" y="26"/>
                  </a:lnTo>
                  <a:lnTo>
                    <a:pt x="128" y="29"/>
                  </a:lnTo>
                  <a:lnTo>
                    <a:pt x="128" y="29"/>
                  </a:lnTo>
                  <a:lnTo>
                    <a:pt x="130" y="29"/>
                  </a:lnTo>
                  <a:lnTo>
                    <a:pt x="130" y="31"/>
                  </a:lnTo>
                  <a:close/>
                  <a:moveTo>
                    <a:pt x="121" y="107"/>
                  </a:moveTo>
                  <a:lnTo>
                    <a:pt x="121" y="107"/>
                  </a:lnTo>
                  <a:lnTo>
                    <a:pt x="121" y="104"/>
                  </a:lnTo>
                  <a:lnTo>
                    <a:pt x="121" y="104"/>
                  </a:lnTo>
                  <a:lnTo>
                    <a:pt x="118" y="104"/>
                  </a:lnTo>
                  <a:lnTo>
                    <a:pt x="118" y="104"/>
                  </a:lnTo>
                  <a:lnTo>
                    <a:pt x="118" y="104"/>
                  </a:lnTo>
                  <a:lnTo>
                    <a:pt x="118" y="104"/>
                  </a:lnTo>
                  <a:lnTo>
                    <a:pt x="118" y="104"/>
                  </a:lnTo>
                  <a:lnTo>
                    <a:pt x="118" y="104"/>
                  </a:lnTo>
                  <a:lnTo>
                    <a:pt x="116" y="104"/>
                  </a:lnTo>
                  <a:lnTo>
                    <a:pt x="116" y="104"/>
                  </a:lnTo>
                  <a:lnTo>
                    <a:pt x="116" y="104"/>
                  </a:lnTo>
                  <a:lnTo>
                    <a:pt x="116" y="104"/>
                  </a:lnTo>
                  <a:lnTo>
                    <a:pt x="116" y="104"/>
                  </a:lnTo>
                  <a:lnTo>
                    <a:pt x="116" y="104"/>
                  </a:lnTo>
                  <a:lnTo>
                    <a:pt x="116" y="104"/>
                  </a:lnTo>
                  <a:lnTo>
                    <a:pt x="116" y="104"/>
                  </a:lnTo>
                  <a:lnTo>
                    <a:pt x="116" y="104"/>
                  </a:lnTo>
                  <a:lnTo>
                    <a:pt x="116" y="107"/>
                  </a:lnTo>
                  <a:lnTo>
                    <a:pt x="114" y="107"/>
                  </a:lnTo>
                  <a:lnTo>
                    <a:pt x="114" y="109"/>
                  </a:lnTo>
                  <a:lnTo>
                    <a:pt x="114" y="109"/>
                  </a:lnTo>
                  <a:lnTo>
                    <a:pt x="114" y="109"/>
                  </a:lnTo>
                  <a:lnTo>
                    <a:pt x="114" y="109"/>
                  </a:lnTo>
                  <a:lnTo>
                    <a:pt x="114" y="109"/>
                  </a:lnTo>
                  <a:lnTo>
                    <a:pt x="114" y="112"/>
                  </a:lnTo>
                  <a:lnTo>
                    <a:pt x="114" y="112"/>
                  </a:lnTo>
                  <a:lnTo>
                    <a:pt x="114" y="112"/>
                  </a:lnTo>
                  <a:lnTo>
                    <a:pt x="114" y="112"/>
                  </a:lnTo>
                  <a:lnTo>
                    <a:pt x="114" y="114"/>
                  </a:lnTo>
                  <a:lnTo>
                    <a:pt x="114" y="114"/>
                  </a:lnTo>
                  <a:lnTo>
                    <a:pt x="116" y="114"/>
                  </a:lnTo>
                  <a:lnTo>
                    <a:pt x="116" y="116"/>
                  </a:lnTo>
                  <a:lnTo>
                    <a:pt x="118" y="116"/>
                  </a:lnTo>
                  <a:lnTo>
                    <a:pt x="118" y="116"/>
                  </a:lnTo>
                  <a:lnTo>
                    <a:pt x="118" y="116"/>
                  </a:lnTo>
                  <a:lnTo>
                    <a:pt x="118" y="114"/>
                  </a:lnTo>
                  <a:lnTo>
                    <a:pt x="118" y="114"/>
                  </a:lnTo>
                  <a:lnTo>
                    <a:pt x="118" y="114"/>
                  </a:lnTo>
                  <a:lnTo>
                    <a:pt x="121" y="114"/>
                  </a:lnTo>
                  <a:lnTo>
                    <a:pt x="121" y="114"/>
                  </a:lnTo>
                  <a:lnTo>
                    <a:pt x="121" y="114"/>
                  </a:lnTo>
                  <a:lnTo>
                    <a:pt x="121" y="112"/>
                  </a:lnTo>
                  <a:lnTo>
                    <a:pt x="121" y="109"/>
                  </a:lnTo>
                  <a:lnTo>
                    <a:pt x="121" y="10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3" name="Freeform 115">
              <a:extLst>
                <a:ext uri="{FF2B5EF4-FFF2-40B4-BE49-F238E27FC236}">
                  <a16:creationId xmlns:a16="http://schemas.microsoft.com/office/drawing/2014/main" id="{0F93273A-1FAF-9BB6-FD3A-CD9DB1C5CC1A}"/>
                </a:ext>
              </a:extLst>
            </p:cNvPr>
            <p:cNvSpPr>
              <a:spLocks/>
            </p:cNvSpPr>
            <p:nvPr/>
          </p:nvSpPr>
          <p:spPr bwMode="auto">
            <a:xfrm>
              <a:off x="7942262" y="2464954"/>
              <a:ext cx="652463" cy="973138"/>
            </a:xfrm>
            <a:custGeom>
              <a:avLst/>
              <a:gdLst>
                <a:gd name="T0" fmla="*/ 404 w 411"/>
                <a:gd name="T1" fmla="*/ 566 h 613"/>
                <a:gd name="T2" fmla="*/ 402 w 411"/>
                <a:gd name="T3" fmla="*/ 542 h 613"/>
                <a:gd name="T4" fmla="*/ 388 w 411"/>
                <a:gd name="T5" fmla="*/ 535 h 613"/>
                <a:gd name="T6" fmla="*/ 354 w 411"/>
                <a:gd name="T7" fmla="*/ 483 h 613"/>
                <a:gd name="T8" fmla="*/ 331 w 411"/>
                <a:gd name="T9" fmla="*/ 448 h 613"/>
                <a:gd name="T10" fmla="*/ 321 w 411"/>
                <a:gd name="T11" fmla="*/ 422 h 613"/>
                <a:gd name="T12" fmla="*/ 324 w 411"/>
                <a:gd name="T13" fmla="*/ 403 h 613"/>
                <a:gd name="T14" fmla="*/ 314 w 411"/>
                <a:gd name="T15" fmla="*/ 379 h 613"/>
                <a:gd name="T16" fmla="*/ 335 w 411"/>
                <a:gd name="T17" fmla="*/ 365 h 613"/>
                <a:gd name="T18" fmla="*/ 357 w 411"/>
                <a:gd name="T19" fmla="*/ 320 h 613"/>
                <a:gd name="T20" fmla="*/ 376 w 411"/>
                <a:gd name="T21" fmla="*/ 287 h 613"/>
                <a:gd name="T22" fmla="*/ 343 w 411"/>
                <a:gd name="T23" fmla="*/ 235 h 613"/>
                <a:gd name="T24" fmla="*/ 302 w 411"/>
                <a:gd name="T25" fmla="*/ 169 h 613"/>
                <a:gd name="T26" fmla="*/ 378 w 411"/>
                <a:gd name="T27" fmla="*/ 166 h 613"/>
                <a:gd name="T28" fmla="*/ 354 w 411"/>
                <a:gd name="T29" fmla="*/ 140 h 613"/>
                <a:gd name="T30" fmla="*/ 350 w 411"/>
                <a:gd name="T31" fmla="*/ 95 h 613"/>
                <a:gd name="T32" fmla="*/ 352 w 411"/>
                <a:gd name="T33" fmla="*/ 71 h 613"/>
                <a:gd name="T34" fmla="*/ 347 w 411"/>
                <a:gd name="T35" fmla="*/ 57 h 613"/>
                <a:gd name="T36" fmla="*/ 340 w 411"/>
                <a:gd name="T37" fmla="*/ 45 h 613"/>
                <a:gd name="T38" fmla="*/ 333 w 411"/>
                <a:gd name="T39" fmla="*/ 24 h 613"/>
                <a:gd name="T40" fmla="*/ 324 w 411"/>
                <a:gd name="T41" fmla="*/ 19 h 613"/>
                <a:gd name="T42" fmla="*/ 302 w 411"/>
                <a:gd name="T43" fmla="*/ 34 h 613"/>
                <a:gd name="T44" fmla="*/ 324 w 411"/>
                <a:gd name="T45" fmla="*/ 48 h 613"/>
                <a:gd name="T46" fmla="*/ 324 w 411"/>
                <a:gd name="T47" fmla="*/ 71 h 613"/>
                <a:gd name="T48" fmla="*/ 317 w 411"/>
                <a:gd name="T49" fmla="*/ 90 h 613"/>
                <a:gd name="T50" fmla="*/ 279 w 411"/>
                <a:gd name="T51" fmla="*/ 112 h 613"/>
                <a:gd name="T52" fmla="*/ 250 w 411"/>
                <a:gd name="T53" fmla="*/ 166 h 613"/>
                <a:gd name="T54" fmla="*/ 231 w 411"/>
                <a:gd name="T55" fmla="*/ 202 h 613"/>
                <a:gd name="T56" fmla="*/ 222 w 411"/>
                <a:gd name="T57" fmla="*/ 237 h 613"/>
                <a:gd name="T58" fmla="*/ 203 w 411"/>
                <a:gd name="T59" fmla="*/ 251 h 613"/>
                <a:gd name="T60" fmla="*/ 186 w 411"/>
                <a:gd name="T61" fmla="*/ 292 h 613"/>
                <a:gd name="T62" fmla="*/ 177 w 411"/>
                <a:gd name="T63" fmla="*/ 325 h 613"/>
                <a:gd name="T64" fmla="*/ 163 w 411"/>
                <a:gd name="T65" fmla="*/ 344 h 613"/>
                <a:gd name="T66" fmla="*/ 139 w 411"/>
                <a:gd name="T67" fmla="*/ 360 h 613"/>
                <a:gd name="T68" fmla="*/ 108 w 411"/>
                <a:gd name="T69" fmla="*/ 325 h 613"/>
                <a:gd name="T70" fmla="*/ 66 w 411"/>
                <a:gd name="T71" fmla="*/ 341 h 613"/>
                <a:gd name="T72" fmla="*/ 33 w 411"/>
                <a:gd name="T73" fmla="*/ 377 h 613"/>
                <a:gd name="T74" fmla="*/ 16 w 411"/>
                <a:gd name="T75" fmla="*/ 400 h 613"/>
                <a:gd name="T76" fmla="*/ 11 w 411"/>
                <a:gd name="T77" fmla="*/ 429 h 613"/>
                <a:gd name="T78" fmla="*/ 2 w 411"/>
                <a:gd name="T79" fmla="*/ 448 h 613"/>
                <a:gd name="T80" fmla="*/ 2 w 411"/>
                <a:gd name="T81" fmla="*/ 460 h 613"/>
                <a:gd name="T82" fmla="*/ 11 w 411"/>
                <a:gd name="T83" fmla="*/ 460 h 613"/>
                <a:gd name="T84" fmla="*/ 18 w 411"/>
                <a:gd name="T85" fmla="*/ 457 h 613"/>
                <a:gd name="T86" fmla="*/ 33 w 411"/>
                <a:gd name="T87" fmla="*/ 488 h 613"/>
                <a:gd name="T88" fmla="*/ 49 w 411"/>
                <a:gd name="T89" fmla="*/ 493 h 613"/>
                <a:gd name="T90" fmla="*/ 54 w 411"/>
                <a:gd name="T91" fmla="*/ 490 h 613"/>
                <a:gd name="T92" fmla="*/ 59 w 411"/>
                <a:gd name="T93" fmla="*/ 488 h 613"/>
                <a:gd name="T94" fmla="*/ 66 w 411"/>
                <a:gd name="T95" fmla="*/ 490 h 613"/>
                <a:gd name="T96" fmla="*/ 61 w 411"/>
                <a:gd name="T97" fmla="*/ 497 h 613"/>
                <a:gd name="T98" fmla="*/ 59 w 411"/>
                <a:gd name="T99" fmla="*/ 509 h 613"/>
                <a:gd name="T100" fmla="*/ 75 w 411"/>
                <a:gd name="T101" fmla="*/ 528 h 613"/>
                <a:gd name="T102" fmla="*/ 68 w 411"/>
                <a:gd name="T103" fmla="*/ 578 h 613"/>
                <a:gd name="T104" fmla="*/ 151 w 411"/>
                <a:gd name="T105" fmla="*/ 580 h 613"/>
                <a:gd name="T106" fmla="*/ 201 w 411"/>
                <a:gd name="T107" fmla="*/ 580 h 613"/>
                <a:gd name="T108" fmla="*/ 234 w 411"/>
                <a:gd name="T109" fmla="*/ 583 h 613"/>
                <a:gd name="T110" fmla="*/ 255 w 411"/>
                <a:gd name="T111" fmla="*/ 583 h 613"/>
                <a:gd name="T112" fmla="*/ 321 w 411"/>
                <a:gd name="T113" fmla="*/ 585 h 613"/>
                <a:gd name="T114" fmla="*/ 333 w 411"/>
                <a:gd name="T115" fmla="*/ 592 h 613"/>
                <a:gd name="T116" fmla="*/ 352 w 411"/>
                <a:gd name="T117" fmla="*/ 597 h 613"/>
                <a:gd name="T118" fmla="*/ 364 w 411"/>
                <a:gd name="T119" fmla="*/ 599 h 613"/>
                <a:gd name="T120" fmla="*/ 395 w 411"/>
                <a:gd name="T121" fmla="*/ 606 h 613"/>
                <a:gd name="T122" fmla="*/ 404 w 411"/>
                <a:gd name="T123" fmla="*/ 599 h 613"/>
                <a:gd name="T124" fmla="*/ 404 w 411"/>
                <a:gd name="T125" fmla="*/ 587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1" h="613">
                  <a:moveTo>
                    <a:pt x="411" y="583"/>
                  </a:moveTo>
                  <a:lnTo>
                    <a:pt x="409" y="583"/>
                  </a:lnTo>
                  <a:lnTo>
                    <a:pt x="409" y="583"/>
                  </a:lnTo>
                  <a:lnTo>
                    <a:pt x="409" y="583"/>
                  </a:lnTo>
                  <a:lnTo>
                    <a:pt x="409" y="583"/>
                  </a:lnTo>
                  <a:lnTo>
                    <a:pt x="409" y="580"/>
                  </a:lnTo>
                  <a:lnTo>
                    <a:pt x="409" y="580"/>
                  </a:lnTo>
                  <a:lnTo>
                    <a:pt x="409" y="580"/>
                  </a:lnTo>
                  <a:lnTo>
                    <a:pt x="409" y="580"/>
                  </a:lnTo>
                  <a:lnTo>
                    <a:pt x="409" y="580"/>
                  </a:lnTo>
                  <a:lnTo>
                    <a:pt x="409" y="578"/>
                  </a:lnTo>
                  <a:lnTo>
                    <a:pt x="409" y="578"/>
                  </a:lnTo>
                  <a:lnTo>
                    <a:pt x="409" y="578"/>
                  </a:lnTo>
                  <a:lnTo>
                    <a:pt x="406" y="578"/>
                  </a:lnTo>
                  <a:lnTo>
                    <a:pt x="406" y="576"/>
                  </a:lnTo>
                  <a:lnTo>
                    <a:pt x="406" y="576"/>
                  </a:lnTo>
                  <a:lnTo>
                    <a:pt x="406" y="573"/>
                  </a:lnTo>
                  <a:lnTo>
                    <a:pt x="406" y="573"/>
                  </a:lnTo>
                  <a:lnTo>
                    <a:pt x="406" y="571"/>
                  </a:lnTo>
                  <a:lnTo>
                    <a:pt x="404" y="571"/>
                  </a:lnTo>
                  <a:lnTo>
                    <a:pt x="404" y="568"/>
                  </a:lnTo>
                  <a:lnTo>
                    <a:pt x="404" y="568"/>
                  </a:lnTo>
                  <a:lnTo>
                    <a:pt x="404" y="566"/>
                  </a:lnTo>
                  <a:lnTo>
                    <a:pt x="404" y="566"/>
                  </a:lnTo>
                  <a:lnTo>
                    <a:pt x="406" y="564"/>
                  </a:lnTo>
                  <a:lnTo>
                    <a:pt x="404" y="564"/>
                  </a:lnTo>
                  <a:lnTo>
                    <a:pt x="404" y="561"/>
                  </a:lnTo>
                  <a:lnTo>
                    <a:pt x="404" y="559"/>
                  </a:lnTo>
                  <a:lnTo>
                    <a:pt x="404" y="559"/>
                  </a:lnTo>
                  <a:lnTo>
                    <a:pt x="404" y="559"/>
                  </a:lnTo>
                  <a:lnTo>
                    <a:pt x="406" y="559"/>
                  </a:lnTo>
                  <a:lnTo>
                    <a:pt x="404" y="557"/>
                  </a:lnTo>
                  <a:lnTo>
                    <a:pt x="404" y="557"/>
                  </a:lnTo>
                  <a:lnTo>
                    <a:pt x="404" y="557"/>
                  </a:lnTo>
                  <a:lnTo>
                    <a:pt x="402" y="557"/>
                  </a:lnTo>
                  <a:lnTo>
                    <a:pt x="402" y="557"/>
                  </a:lnTo>
                  <a:lnTo>
                    <a:pt x="402" y="557"/>
                  </a:lnTo>
                  <a:lnTo>
                    <a:pt x="402" y="554"/>
                  </a:lnTo>
                  <a:lnTo>
                    <a:pt x="402" y="554"/>
                  </a:lnTo>
                  <a:lnTo>
                    <a:pt x="404" y="552"/>
                  </a:lnTo>
                  <a:lnTo>
                    <a:pt x="404" y="550"/>
                  </a:lnTo>
                  <a:lnTo>
                    <a:pt x="404" y="550"/>
                  </a:lnTo>
                  <a:lnTo>
                    <a:pt x="404" y="547"/>
                  </a:lnTo>
                  <a:lnTo>
                    <a:pt x="404" y="547"/>
                  </a:lnTo>
                  <a:lnTo>
                    <a:pt x="402" y="545"/>
                  </a:lnTo>
                  <a:lnTo>
                    <a:pt x="402" y="542"/>
                  </a:lnTo>
                  <a:lnTo>
                    <a:pt x="402" y="542"/>
                  </a:lnTo>
                  <a:lnTo>
                    <a:pt x="399" y="542"/>
                  </a:lnTo>
                  <a:lnTo>
                    <a:pt x="399" y="542"/>
                  </a:lnTo>
                  <a:lnTo>
                    <a:pt x="399" y="542"/>
                  </a:lnTo>
                  <a:lnTo>
                    <a:pt x="399" y="542"/>
                  </a:lnTo>
                  <a:lnTo>
                    <a:pt x="399" y="542"/>
                  </a:lnTo>
                  <a:lnTo>
                    <a:pt x="397" y="542"/>
                  </a:lnTo>
                  <a:lnTo>
                    <a:pt x="397" y="542"/>
                  </a:lnTo>
                  <a:lnTo>
                    <a:pt x="397" y="540"/>
                  </a:lnTo>
                  <a:lnTo>
                    <a:pt x="397" y="538"/>
                  </a:lnTo>
                  <a:lnTo>
                    <a:pt x="397" y="538"/>
                  </a:lnTo>
                  <a:lnTo>
                    <a:pt x="395" y="538"/>
                  </a:lnTo>
                  <a:lnTo>
                    <a:pt x="395" y="535"/>
                  </a:lnTo>
                  <a:lnTo>
                    <a:pt x="392" y="538"/>
                  </a:lnTo>
                  <a:lnTo>
                    <a:pt x="392" y="538"/>
                  </a:lnTo>
                  <a:lnTo>
                    <a:pt x="390" y="535"/>
                  </a:lnTo>
                  <a:lnTo>
                    <a:pt x="390" y="535"/>
                  </a:lnTo>
                  <a:lnTo>
                    <a:pt x="390" y="535"/>
                  </a:lnTo>
                  <a:lnTo>
                    <a:pt x="390" y="538"/>
                  </a:lnTo>
                  <a:lnTo>
                    <a:pt x="390" y="538"/>
                  </a:lnTo>
                  <a:lnTo>
                    <a:pt x="390" y="538"/>
                  </a:lnTo>
                  <a:lnTo>
                    <a:pt x="388" y="535"/>
                  </a:lnTo>
                  <a:lnTo>
                    <a:pt x="388" y="535"/>
                  </a:lnTo>
                  <a:lnTo>
                    <a:pt x="383" y="533"/>
                  </a:lnTo>
                  <a:lnTo>
                    <a:pt x="378" y="526"/>
                  </a:lnTo>
                  <a:lnTo>
                    <a:pt x="373" y="521"/>
                  </a:lnTo>
                  <a:lnTo>
                    <a:pt x="369" y="516"/>
                  </a:lnTo>
                  <a:lnTo>
                    <a:pt x="364" y="512"/>
                  </a:lnTo>
                  <a:lnTo>
                    <a:pt x="359" y="507"/>
                  </a:lnTo>
                  <a:lnTo>
                    <a:pt x="359" y="507"/>
                  </a:lnTo>
                  <a:lnTo>
                    <a:pt x="354" y="502"/>
                  </a:lnTo>
                  <a:lnTo>
                    <a:pt x="350" y="495"/>
                  </a:lnTo>
                  <a:lnTo>
                    <a:pt x="347" y="488"/>
                  </a:lnTo>
                  <a:lnTo>
                    <a:pt x="347" y="488"/>
                  </a:lnTo>
                  <a:lnTo>
                    <a:pt x="350" y="488"/>
                  </a:lnTo>
                  <a:lnTo>
                    <a:pt x="352" y="488"/>
                  </a:lnTo>
                  <a:lnTo>
                    <a:pt x="352" y="488"/>
                  </a:lnTo>
                  <a:lnTo>
                    <a:pt x="354" y="486"/>
                  </a:lnTo>
                  <a:lnTo>
                    <a:pt x="354" y="486"/>
                  </a:lnTo>
                  <a:lnTo>
                    <a:pt x="357" y="486"/>
                  </a:lnTo>
                  <a:lnTo>
                    <a:pt x="357" y="486"/>
                  </a:lnTo>
                  <a:lnTo>
                    <a:pt x="354" y="486"/>
                  </a:lnTo>
                  <a:lnTo>
                    <a:pt x="354" y="486"/>
                  </a:lnTo>
                  <a:lnTo>
                    <a:pt x="354" y="486"/>
                  </a:lnTo>
                  <a:lnTo>
                    <a:pt x="354" y="486"/>
                  </a:lnTo>
                  <a:lnTo>
                    <a:pt x="354" y="483"/>
                  </a:lnTo>
                  <a:lnTo>
                    <a:pt x="352" y="483"/>
                  </a:lnTo>
                  <a:lnTo>
                    <a:pt x="352" y="483"/>
                  </a:lnTo>
                  <a:lnTo>
                    <a:pt x="352" y="483"/>
                  </a:lnTo>
                  <a:lnTo>
                    <a:pt x="350" y="483"/>
                  </a:lnTo>
                  <a:lnTo>
                    <a:pt x="350" y="481"/>
                  </a:lnTo>
                  <a:lnTo>
                    <a:pt x="350" y="479"/>
                  </a:lnTo>
                  <a:lnTo>
                    <a:pt x="350" y="474"/>
                  </a:lnTo>
                  <a:lnTo>
                    <a:pt x="350" y="474"/>
                  </a:lnTo>
                  <a:lnTo>
                    <a:pt x="350" y="471"/>
                  </a:lnTo>
                  <a:lnTo>
                    <a:pt x="347" y="469"/>
                  </a:lnTo>
                  <a:lnTo>
                    <a:pt x="347" y="469"/>
                  </a:lnTo>
                  <a:lnTo>
                    <a:pt x="345" y="467"/>
                  </a:lnTo>
                  <a:lnTo>
                    <a:pt x="345" y="467"/>
                  </a:lnTo>
                  <a:lnTo>
                    <a:pt x="345" y="467"/>
                  </a:lnTo>
                  <a:lnTo>
                    <a:pt x="343" y="467"/>
                  </a:lnTo>
                  <a:lnTo>
                    <a:pt x="333" y="460"/>
                  </a:lnTo>
                  <a:lnTo>
                    <a:pt x="333" y="457"/>
                  </a:lnTo>
                  <a:lnTo>
                    <a:pt x="331" y="455"/>
                  </a:lnTo>
                  <a:lnTo>
                    <a:pt x="331" y="453"/>
                  </a:lnTo>
                  <a:lnTo>
                    <a:pt x="331" y="450"/>
                  </a:lnTo>
                  <a:lnTo>
                    <a:pt x="328" y="448"/>
                  </a:lnTo>
                  <a:lnTo>
                    <a:pt x="328" y="448"/>
                  </a:lnTo>
                  <a:lnTo>
                    <a:pt x="331" y="448"/>
                  </a:lnTo>
                  <a:lnTo>
                    <a:pt x="331" y="445"/>
                  </a:lnTo>
                  <a:lnTo>
                    <a:pt x="331" y="445"/>
                  </a:lnTo>
                  <a:lnTo>
                    <a:pt x="328" y="441"/>
                  </a:lnTo>
                  <a:lnTo>
                    <a:pt x="328" y="441"/>
                  </a:lnTo>
                  <a:lnTo>
                    <a:pt x="328" y="438"/>
                  </a:lnTo>
                  <a:lnTo>
                    <a:pt x="328" y="438"/>
                  </a:lnTo>
                  <a:lnTo>
                    <a:pt x="328" y="438"/>
                  </a:lnTo>
                  <a:lnTo>
                    <a:pt x="328" y="436"/>
                  </a:lnTo>
                  <a:lnTo>
                    <a:pt x="328" y="436"/>
                  </a:lnTo>
                  <a:lnTo>
                    <a:pt x="328" y="436"/>
                  </a:lnTo>
                  <a:lnTo>
                    <a:pt x="328" y="436"/>
                  </a:lnTo>
                  <a:lnTo>
                    <a:pt x="328" y="434"/>
                  </a:lnTo>
                  <a:lnTo>
                    <a:pt x="328" y="434"/>
                  </a:lnTo>
                  <a:lnTo>
                    <a:pt x="328" y="431"/>
                  </a:lnTo>
                  <a:lnTo>
                    <a:pt x="328" y="429"/>
                  </a:lnTo>
                  <a:lnTo>
                    <a:pt x="328" y="426"/>
                  </a:lnTo>
                  <a:lnTo>
                    <a:pt x="328" y="426"/>
                  </a:lnTo>
                  <a:lnTo>
                    <a:pt x="326" y="424"/>
                  </a:lnTo>
                  <a:lnTo>
                    <a:pt x="326" y="424"/>
                  </a:lnTo>
                  <a:lnTo>
                    <a:pt x="324" y="424"/>
                  </a:lnTo>
                  <a:lnTo>
                    <a:pt x="324" y="422"/>
                  </a:lnTo>
                  <a:lnTo>
                    <a:pt x="321" y="422"/>
                  </a:lnTo>
                  <a:lnTo>
                    <a:pt x="321" y="422"/>
                  </a:lnTo>
                  <a:lnTo>
                    <a:pt x="321" y="419"/>
                  </a:lnTo>
                  <a:lnTo>
                    <a:pt x="321" y="419"/>
                  </a:lnTo>
                  <a:lnTo>
                    <a:pt x="321" y="419"/>
                  </a:lnTo>
                  <a:lnTo>
                    <a:pt x="321" y="419"/>
                  </a:lnTo>
                  <a:lnTo>
                    <a:pt x="321" y="417"/>
                  </a:lnTo>
                  <a:lnTo>
                    <a:pt x="321" y="417"/>
                  </a:lnTo>
                  <a:lnTo>
                    <a:pt x="324" y="417"/>
                  </a:lnTo>
                  <a:lnTo>
                    <a:pt x="324" y="415"/>
                  </a:lnTo>
                  <a:lnTo>
                    <a:pt x="324" y="415"/>
                  </a:lnTo>
                  <a:lnTo>
                    <a:pt x="324" y="415"/>
                  </a:lnTo>
                  <a:lnTo>
                    <a:pt x="324" y="415"/>
                  </a:lnTo>
                  <a:lnTo>
                    <a:pt x="324" y="415"/>
                  </a:lnTo>
                  <a:lnTo>
                    <a:pt x="324" y="412"/>
                  </a:lnTo>
                  <a:lnTo>
                    <a:pt x="324" y="412"/>
                  </a:lnTo>
                  <a:lnTo>
                    <a:pt x="326" y="410"/>
                  </a:lnTo>
                  <a:lnTo>
                    <a:pt x="326" y="410"/>
                  </a:lnTo>
                  <a:lnTo>
                    <a:pt x="326" y="408"/>
                  </a:lnTo>
                  <a:lnTo>
                    <a:pt x="326" y="408"/>
                  </a:lnTo>
                  <a:lnTo>
                    <a:pt x="326" y="405"/>
                  </a:lnTo>
                  <a:lnTo>
                    <a:pt x="324" y="405"/>
                  </a:lnTo>
                  <a:lnTo>
                    <a:pt x="324" y="403"/>
                  </a:lnTo>
                  <a:lnTo>
                    <a:pt x="324" y="403"/>
                  </a:lnTo>
                  <a:lnTo>
                    <a:pt x="324" y="403"/>
                  </a:lnTo>
                  <a:lnTo>
                    <a:pt x="326" y="400"/>
                  </a:lnTo>
                  <a:lnTo>
                    <a:pt x="326" y="396"/>
                  </a:lnTo>
                  <a:lnTo>
                    <a:pt x="326" y="396"/>
                  </a:lnTo>
                  <a:lnTo>
                    <a:pt x="326" y="396"/>
                  </a:lnTo>
                  <a:lnTo>
                    <a:pt x="326" y="389"/>
                  </a:lnTo>
                  <a:lnTo>
                    <a:pt x="324" y="389"/>
                  </a:lnTo>
                  <a:lnTo>
                    <a:pt x="324" y="386"/>
                  </a:lnTo>
                  <a:lnTo>
                    <a:pt x="324" y="386"/>
                  </a:lnTo>
                  <a:lnTo>
                    <a:pt x="324" y="386"/>
                  </a:lnTo>
                  <a:lnTo>
                    <a:pt x="321" y="386"/>
                  </a:lnTo>
                  <a:lnTo>
                    <a:pt x="321" y="386"/>
                  </a:lnTo>
                  <a:lnTo>
                    <a:pt x="319" y="386"/>
                  </a:lnTo>
                  <a:lnTo>
                    <a:pt x="319" y="386"/>
                  </a:lnTo>
                  <a:lnTo>
                    <a:pt x="317" y="386"/>
                  </a:lnTo>
                  <a:lnTo>
                    <a:pt x="317" y="386"/>
                  </a:lnTo>
                  <a:lnTo>
                    <a:pt x="317" y="384"/>
                  </a:lnTo>
                  <a:lnTo>
                    <a:pt x="317" y="384"/>
                  </a:lnTo>
                  <a:lnTo>
                    <a:pt x="317" y="384"/>
                  </a:lnTo>
                  <a:lnTo>
                    <a:pt x="314" y="382"/>
                  </a:lnTo>
                  <a:lnTo>
                    <a:pt x="314" y="382"/>
                  </a:lnTo>
                  <a:lnTo>
                    <a:pt x="314" y="382"/>
                  </a:lnTo>
                  <a:lnTo>
                    <a:pt x="314" y="382"/>
                  </a:lnTo>
                  <a:lnTo>
                    <a:pt x="314" y="379"/>
                  </a:lnTo>
                  <a:lnTo>
                    <a:pt x="314" y="379"/>
                  </a:lnTo>
                  <a:lnTo>
                    <a:pt x="314" y="379"/>
                  </a:lnTo>
                  <a:lnTo>
                    <a:pt x="314" y="379"/>
                  </a:lnTo>
                  <a:lnTo>
                    <a:pt x="314" y="379"/>
                  </a:lnTo>
                  <a:lnTo>
                    <a:pt x="314" y="379"/>
                  </a:lnTo>
                  <a:lnTo>
                    <a:pt x="314" y="379"/>
                  </a:lnTo>
                  <a:lnTo>
                    <a:pt x="314" y="379"/>
                  </a:lnTo>
                  <a:lnTo>
                    <a:pt x="317" y="379"/>
                  </a:lnTo>
                  <a:lnTo>
                    <a:pt x="317" y="379"/>
                  </a:lnTo>
                  <a:lnTo>
                    <a:pt x="317" y="377"/>
                  </a:lnTo>
                  <a:lnTo>
                    <a:pt x="317" y="377"/>
                  </a:lnTo>
                  <a:lnTo>
                    <a:pt x="317" y="377"/>
                  </a:lnTo>
                  <a:lnTo>
                    <a:pt x="317" y="377"/>
                  </a:lnTo>
                  <a:lnTo>
                    <a:pt x="317" y="374"/>
                  </a:lnTo>
                  <a:lnTo>
                    <a:pt x="319" y="374"/>
                  </a:lnTo>
                  <a:lnTo>
                    <a:pt x="319" y="374"/>
                  </a:lnTo>
                  <a:lnTo>
                    <a:pt x="321" y="372"/>
                  </a:lnTo>
                  <a:lnTo>
                    <a:pt x="321" y="372"/>
                  </a:lnTo>
                  <a:lnTo>
                    <a:pt x="324" y="372"/>
                  </a:lnTo>
                  <a:lnTo>
                    <a:pt x="331" y="367"/>
                  </a:lnTo>
                  <a:lnTo>
                    <a:pt x="331" y="367"/>
                  </a:lnTo>
                  <a:lnTo>
                    <a:pt x="333" y="365"/>
                  </a:lnTo>
                  <a:lnTo>
                    <a:pt x="335" y="365"/>
                  </a:lnTo>
                  <a:lnTo>
                    <a:pt x="335" y="363"/>
                  </a:lnTo>
                  <a:lnTo>
                    <a:pt x="335" y="363"/>
                  </a:lnTo>
                  <a:lnTo>
                    <a:pt x="333" y="363"/>
                  </a:lnTo>
                  <a:lnTo>
                    <a:pt x="335" y="360"/>
                  </a:lnTo>
                  <a:lnTo>
                    <a:pt x="335" y="360"/>
                  </a:lnTo>
                  <a:lnTo>
                    <a:pt x="343" y="346"/>
                  </a:lnTo>
                  <a:lnTo>
                    <a:pt x="343" y="344"/>
                  </a:lnTo>
                  <a:lnTo>
                    <a:pt x="343" y="344"/>
                  </a:lnTo>
                  <a:lnTo>
                    <a:pt x="345" y="344"/>
                  </a:lnTo>
                  <a:lnTo>
                    <a:pt x="347" y="341"/>
                  </a:lnTo>
                  <a:lnTo>
                    <a:pt x="347" y="341"/>
                  </a:lnTo>
                  <a:lnTo>
                    <a:pt x="347" y="339"/>
                  </a:lnTo>
                  <a:lnTo>
                    <a:pt x="350" y="337"/>
                  </a:lnTo>
                  <a:lnTo>
                    <a:pt x="350" y="334"/>
                  </a:lnTo>
                  <a:lnTo>
                    <a:pt x="352" y="329"/>
                  </a:lnTo>
                  <a:lnTo>
                    <a:pt x="352" y="327"/>
                  </a:lnTo>
                  <a:lnTo>
                    <a:pt x="354" y="327"/>
                  </a:lnTo>
                  <a:lnTo>
                    <a:pt x="354" y="325"/>
                  </a:lnTo>
                  <a:lnTo>
                    <a:pt x="354" y="325"/>
                  </a:lnTo>
                  <a:lnTo>
                    <a:pt x="354" y="325"/>
                  </a:lnTo>
                  <a:lnTo>
                    <a:pt x="357" y="325"/>
                  </a:lnTo>
                  <a:lnTo>
                    <a:pt x="357" y="322"/>
                  </a:lnTo>
                  <a:lnTo>
                    <a:pt x="357" y="320"/>
                  </a:lnTo>
                  <a:lnTo>
                    <a:pt x="357" y="320"/>
                  </a:lnTo>
                  <a:lnTo>
                    <a:pt x="357" y="320"/>
                  </a:lnTo>
                  <a:lnTo>
                    <a:pt x="357" y="318"/>
                  </a:lnTo>
                  <a:lnTo>
                    <a:pt x="357" y="315"/>
                  </a:lnTo>
                  <a:lnTo>
                    <a:pt x="359" y="315"/>
                  </a:lnTo>
                  <a:lnTo>
                    <a:pt x="359" y="313"/>
                  </a:lnTo>
                  <a:lnTo>
                    <a:pt x="364" y="311"/>
                  </a:lnTo>
                  <a:lnTo>
                    <a:pt x="366" y="311"/>
                  </a:lnTo>
                  <a:lnTo>
                    <a:pt x="366" y="308"/>
                  </a:lnTo>
                  <a:lnTo>
                    <a:pt x="366" y="308"/>
                  </a:lnTo>
                  <a:lnTo>
                    <a:pt x="369" y="308"/>
                  </a:lnTo>
                  <a:lnTo>
                    <a:pt x="369" y="308"/>
                  </a:lnTo>
                  <a:lnTo>
                    <a:pt x="369" y="308"/>
                  </a:lnTo>
                  <a:lnTo>
                    <a:pt x="369" y="308"/>
                  </a:lnTo>
                  <a:lnTo>
                    <a:pt x="369" y="308"/>
                  </a:lnTo>
                  <a:lnTo>
                    <a:pt x="369" y="306"/>
                  </a:lnTo>
                  <a:lnTo>
                    <a:pt x="369" y="306"/>
                  </a:lnTo>
                  <a:lnTo>
                    <a:pt x="371" y="301"/>
                  </a:lnTo>
                  <a:lnTo>
                    <a:pt x="371" y="301"/>
                  </a:lnTo>
                  <a:lnTo>
                    <a:pt x="373" y="299"/>
                  </a:lnTo>
                  <a:lnTo>
                    <a:pt x="376" y="294"/>
                  </a:lnTo>
                  <a:lnTo>
                    <a:pt x="376" y="292"/>
                  </a:lnTo>
                  <a:lnTo>
                    <a:pt x="376" y="287"/>
                  </a:lnTo>
                  <a:lnTo>
                    <a:pt x="376" y="287"/>
                  </a:lnTo>
                  <a:lnTo>
                    <a:pt x="373" y="284"/>
                  </a:lnTo>
                  <a:lnTo>
                    <a:pt x="371" y="284"/>
                  </a:lnTo>
                  <a:lnTo>
                    <a:pt x="369" y="284"/>
                  </a:lnTo>
                  <a:lnTo>
                    <a:pt x="369" y="280"/>
                  </a:lnTo>
                  <a:lnTo>
                    <a:pt x="364" y="268"/>
                  </a:lnTo>
                  <a:lnTo>
                    <a:pt x="357" y="251"/>
                  </a:lnTo>
                  <a:lnTo>
                    <a:pt x="357" y="249"/>
                  </a:lnTo>
                  <a:lnTo>
                    <a:pt x="354" y="249"/>
                  </a:lnTo>
                  <a:lnTo>
                    <a:pt x="352" y="244"/>
                  </a:lnTo>
                  <a:lnTo>
                    <a:pt x="350" y="242"/>
                  </a:lnTo>
                  <a:lnTo>
                    <a:pt x="350" y="240"/>
                  </a:lnTo>
                  <a:lnTo>
                    <a:pt x="347" y="240"/>
                  </a:lnTo>
                  <a:lnTo>
                    <a:pt x="347" y="240"/>
                  </a:lnTo>
                  <a:lnTo>
                    <a:pt x="345" y="240"/>
                  </a:lnTo>
                  <a:lnTo>
                    <a:pt x="343" y="240"/>
                  </a:lnTo>
                  <a:lnTo>
                    <a:pt x="343" y="240"/>
                  </a:lnTo>
                  <a:lnTo>
                    <a:pt x="343" y="237"/>
                  </a:lnTo>
                  <a:lnTo>
                    <a:pt x="343" y="237"/>
                  </a:lnTo>
                  <a:lnTo>
                    <a:pt x="343" y="235"/>
                  </a:lnTo>
                  <a:lnTo>
                    <a:pt x="343" y="235"/>
                  </a:lnTo>
                  <a:lnTo>
                    <a:pt x="343" y="235"/>
                  </a:lnTo>
                  <a:lnTo>
                    <a:pt x="343" y="235"/>
                  </a:lnTo>
                  <a:lnTo>
                    <a:pt x="340" y="235"/>
                  </a:lnTo>
                  <a:lnTo>
                    <a:pt x="340" y="235"/>
                  </a:lnTo>
                  <a:lnTo>
                    <a:pt x="340" y="232"/>
                  </a:lnTo>
                  <a:lnTo>
                    <a:pt x="338" y="232"/>
                  </a:lnTo>
                  <a:lnTo>
                    <a:pt x="338" y="232"/>
                  </a:lnTo>
                  <a:lnTo>
                    <a:pt x="338" y="232"/>
                  </a:lnTo>
                  <a:lnTo>
                    <a:pt x="338" y="232"/>
                  </a:lnTo>
                  <a:lnTo>
                    <a:pt x="335" y="232"/>
                  </a:lnTo>
                  <a:lnTo>
                    <a:pt x="335" y="232"/>
                  </a:lnTo>
                  <a:lnTo>
                    <a:pt x="335" y="232"/>
                  </a:lnTo>
                  <a:lnTo>
                    <a:pt x="324" y="223"/>
                  </a:lnTo>
                  <a:lnTo>
                    <a:pt x="312" y="211"/>
                  </a:lnTo>
                  <a:lnTo>
                    <a:pt x="309" y="211"/>
                  </a:lnTo>
                  <a:lnTo>
                    <a:pt x="309" y="209"/>
                  </a:lnTo>
                  <a:lnTo>
                    <a:pt x="295" y="190"/>
                  </a:lnTo>
                  <a:lnTo>
                    <a:pt x="291" y="187"/>
                  </a:lnTo>
                  <a:lnTo>
                    <a:pt x="291" y="185"/>
                  </a:lnTo>
                  <a:lnTo>
                    <a:pt x="293" y="180"/>
                  </a:lnTo>
                  <a:lnTo>
                    <a:pt x="298" y="178"/>
                  </a:lnTo>
                  <a:lnTo>
                    <a:pt x="300" y="176"/>
                  </a:lnTo>
                  <a:lnTo>
                    <a:pt x="302" y="171"/>
                  </a:lnTo>
                  <a:lnTo>
                    <a:pt x="302" y="171"/>
                  </a:lnTo>
                  <a:lnTo>
                    <a:pt x="302" y="169"/>
                  </a:lnTo>
                  <a:lnTo>
                    <a:pt x="302" y="169"/>
                  </a:lnTo>
                  <a:lnTo>
                    <a:pt x="302" y="169"/>
                  </a:lnTo>
                  <a:lnTo>
                    <a:pt x="302" y="169"/>
                  </a:lnTo>
                  <a:lnTo>
                    <a:pt x="317" y="169"/>
                  </a:lnTo>
                  <a:lnTo>
                    <a:pt x="331" y="171"/>
                  </a:lnTo>
                  <a:lnTo>
                    <a:pt x="333" y="171"/>
                  </a:lnTo>
                  <a:lnTo>
                    <a:pt x="340" y="169"/>
                  </a:lnTo>
                  <a:lnTo>
                    <a:pt x="343" y="169"/>
                  </a:lnTo>
                  <a:lnTo>
                    <a:pt x="345" y="171"/>
                  </a:lnTo>
                  <a:lnTo>
                    <a:pt x="347" y="171"/>
                  </a:lnTo>
                  <a:lnTo>
                    <a:pt x="350" y="171"/>
                  </a:lnTo>
                  <a:lnTo>
                    <a:pt x="350" y="171"/>
                  </a:lnTo>
                  <a:lnTo>
                    <a:pt x="350" y="169"/>
                  </a:lnTo>
                  <a:lnTo>
                    <a:pt x="352" y="169"/>
                  </a:lnTo>
                  <a:lnTo>
                    <a:pt x="352" y="169"/>
                  </a:lnTo>
                  <a:lnTo>
                    <a:pt x="354" y="169"/>
                  </a:lnTo>
                  <a:lnTo>
                    <a:pt x="357" y="169"/>
                  </a:lnTo>
                  <a:lnTo>
                    <a:pt x="366" y="171"/>
                  </a:lnTo>
                  <a:lnTo>
                    <a:pt x="369" y="171"/>
                  </a:lnTo>
                  <a:lnTo>
                    <a:pt x="380" y="169"/>
                  </a:lnTo>
                  <a:lnTo>
                    <a:pt x="383" y="169"/>
                  </a:lnTo>
                  <a:lnTo>
                    <a:pt x="380" y="166"/>
                  </a:lnTo>
                  <a:lnTo>
                    <a:pt x="378" y="166"/>
                  </a:lnTo>
                  <a:lnTo>
                    <a:pt x="376" y="164"/>
                  </a:lnTo>
                  <a:lnTo>
                    <a:pt x="373" y="161"/>
                  </a:lnTo>
                  <a:lnTo>
                    <a:pt x="373" y="161"/>
                  </a:lnTo>
                  <a:lnTo>
                    <a:pt x="371" y="161"/>
                  </a:lnTo>
                  <a:lnTo>
                    <a:pt x="369" y="157"/>
                  </a:lnTo>
                  <a:lnTo>
                    <a:pt x="362" y="150"/>
                  </a:lnTo>
                  <a:lnTo>
                    <a:pt x="362" y="150"/>
                  </a:lnTo>
                  <a:lnTo>
                    <a:pt x="362" y="150"/>
                  </a:lnTo>
                  <a:lnTo>
                    <a:pt x="362" y="147"/>
                  </a:lnTo>
                  <a:lnTo>
                    <a:pt x="362" y="147"/>
                  </a:lnTo>
                  <a:lnTo>
                    <a:pt x="362" y="145"/>
                  </a:lnTo>
                  <a:lnTo>
                    <a:pt x="359" y="145"/>
                  </a:lnTo>
                  <a:lnTo>
                    <a:pt x="359" y="145"/>
                  </a:lnTo>
                  <a:lnTo>
                    <a:pt x="359" y="142"/>
                  </a:lnTo>
                  <a:lnTo>
                    <a:pt x="357" y="140"/>
                  </a:lnTo>
                  <a:lnTo>
                    <a:pt x="357" y="140"/>
                  </a:lnTo>
                  <a:lnTo>
                    <a:pt x="357" y="140"/>
                  </a:lnTo>
                  <a:lnTo>
                    <a:pt x="357" y="140"/>
                  </a:lnTo>
                  <a:lnTo>
                    <a:pt x="354" y="140"/>
                  </a:lnTo>
                  <a:lnTo>
                    <a:pt x="354" y="140"/>
                  </a:lnTo>
                  <a:lnTo>
                    <a:pt x="354" y="140"/>
                  </a:lnTo>
                  <a:lnTo>
                    <a:pt x="354" y="140"/>
                  </a:lnTo>
                  <a:lnTo>
                    <a:pt x="354" y="140"/>
                  </a:lnTo>
                  <a:lnTo>
                    <a:pt x="352" y="138"/>
                  </a:lnTo>
                  <a:lnTo>
                    <a:pt x="352" y="138"/>
                  </a:lnTo>
                  <a:lnTo>
                    <a:pt x="354" y="135"/>
                  </a:lnTo>
                  <a:lnTo>
                    <a:pt x="354" y="135"/>
                  </a:lnTo>
                  <a:lnTo>
                    <a:pt x="354" y="133"/>
                  </a:lnTo>
                  <a:lnTo>
                    <a:pt x="354" y="133"/>
                  </a:lnTo>
                  <a:lnTo>
                    <a:pt x="350" y="124"/>
                  </a:lnTo>
                  <a:lnTo>
                    <a:pt x="350" y="124"/>
                  </a:lnTo>
                  <a:lnTo>
                    <a:pt x="350" y="121"/>
                  </a:lnTo>
                  <a:lnTo>
                    <a:pt x="350" y="119"/>
                  </a:lnTo>
                  <a:lnTo>
                    <a:pt x="350" y="119"/>
                  </a:lnTo>
                  <a:lnTo>
                    <a:pt x="350" y="116"/>
                  </a:lnTo>
                  <a:lnTo>
                    <a:pt x="347" y="114"/>
                  </a:lnTo>
                  <a:lnTo>
                    <a:pt x="347" y="109"/>
                  </a:lnTo>
                  <a:lnTo>
                    <a:pt x="347" y="105"/>
                  </a:lnTo>
                  <a:lnTo>
                    <a:pt x="347" y="100"/>
                  </a:lnTo>
                  <a:lnTo>
                    <a:pt x="347" y="100"/>
                  </a:lnTo>
                  <a:lnTo>
                    <a:pt x="350" y="98"/>
                  </a:lnTo>
                  <a:lnTo>
                    <a:pt x="350" y="98"/>
                  </a:lnTo>
                  <a:lnTo>
                    <a:pt x="350" y="95"/>
                  </a:lnTo>
                  <a:lnTo>
                    <a:pt x="350" y="95"/>
                  </a:lnTo>
                  <a:lnTo>
                    <a:pt x="350" y="95"/>
                  </a:lnTo>
                  <a:lnTo>
                    <a:pt x="350" y="95"/>
                  </a:lnTo>
                  <a:lnTo>
                    <a:pt x="350" y="95"/>
                  </a:lnTo>
                  <a:lnTo>
                    <a:pt x="350" y="93"/>
                  </a:lnTo>
                  <a:lnTo>
                    <a:pt x="350" y="90"/>
                  </a:lnTo>
                  <a:lnTo>
                    <a:pt x="350" y="90"/>
                  </a:lnTo>
                  <a:lnTo>
                    <a:pt x="350" y="88"/>
                  </a:lnTo>
                  <a:lnTo>
                    <a:pt x="352" y="86"/>
                  </a:lnTo>
                  <a:lnTo>
                    <a:pt x="354" y="86"/>
                  </a:lnTo>
                  <a:lnTo>
                    <a:pt x="352" y="83"/>
                  </a:lnTo>
                  <a:lnTo>
                    <a:pt x="352" y="81"/>
                  </a:lnTo>
                  <a:lnTo>
                    <a:pt x="350" y="81"/>
                  </a:lnTo>
                  <a:lnTo>
                    <a:pt x="350" y="79"/>
                  </a:lnTo>
                  <a:lnTo>
                    <a:pt x="350" y="76"/>
                  </a:lnTo>
                  <a:lnTo>
                    <a:pt x="350" y="76"/>
                  </a:lnTo>
                  <a:lnTo>
                    <a:pt x="350" y="74"/>
                  </a:lnTo>
                  <a:lnTo>
                    <a:pt x="350" y="74"/>
                  </a:lnTo>
                  <a:lnTo>
                    <a:pt x="350" y="74"/>
                  </a:lnTo>
                  <a:lnTo>
                    <a:pt x="352" y="74"/>
                  </a:lnTo>
                  <a:lnTo>
                    <a:pt x="352" y="74"/>
                  </a:lnTo>
                  <a:lnTo>
                    <a:pt x="352" y="74"/>
                  </a:lnTo>
                  <a:lnTo>
                    <a:pt x="350" y="74"/>
                  </a:lnTo>
                  <a:lnTo>
                    <a:pt x="350" y="74"/>
                  </a:lnTo>
                  <a:lnTo>
                    <a:pt x="350" y="71"/>
                  </a:lnTo>
                  <a:lnTo>
                    <a:pt x="352" y="71"/>
                  </a:lnTo>
                  <a:lnTo>
                    <a:pt x="352" y="71"/>
                  </a:lnTo>
                  <a:lnTo>
                    <a:pt x="350" y="67"/>
                  </a:lnTo>
                  <a:lnTo>
                    <a:pt x="350" y="67"/>
                  </a:lnTo>
                  <a:lnTo>
                    <a:pt x="350" y="67"/>
                  </a:lnTo>
                  <a:lnTo>
                    <a:pt x="350" y="67"/>
                  </a:lnTo>
                  <a:lnTo>
                    <a:pt x="347" y="67"/>
                  </a:lnTo>
                  <a:lnTo>
                    <a:pt x="347" y="64"/>
                  </a:lnTo>
                  <a:lnTo>
                    <a:pt x="347" y="64"/>
                  </a:lnTo>
                  <a:lnTo>
                    <a:pt x="350" y="64"/>
                  </a:lnTo>
                  <a:lnTo>
                    <a:pt x="350" y="62"/>
                  </a:lnTo>
                  <a:lnTo>
                    <a:pt x="350" y="62"/>
                  </a:lnTo>
                  <a:lnTo>
                    <a:pt x="350" y="62"/>
                  </a:lnTo>
                  <a:lnTo>
                    <a:pt x="350" y="62"/>
                  </a:lnTo>
                  <a:lnTo>
                    <a:pt x="350" y="62"/>
                  </a:lnTo>
                  <a:lnTo>
                    <a:pt x="350" y="62"/>
                  </a:lnTo>
                  <a:lnTo>
                    <a:pt x="350" y="60"/>
                  </a:lnTo>
                  <a:lnTo>
                    <a:pt x="350" y="60"/>
                  </a:lnTo>
                  <a:lnTo>
                    <a:pt x="350" y="60"/>
                  </a:lnTo>
                  <a:lnTo>
                    <a:pt x="350" y="60"/>
                  </a:lnTo>
                  <a:lnTo>
                    <a:pt x="350" y="57"/>
                  </a:lnTo>
                  <a:lnTo>
                    <a:pt x="350" y="57"/>
                  </a:lnTo>
                  <a:lnTo>
                    <a:pt x="350" y="57"/>
                  </a:lnTo>
                  <a:lnTo>
                    <a:pt x="347" y="57"/>
                  </a:lnTo>
                  <a:lnTo>
                    <a:pt x="347" y="57"/>
                  </a:lnTo>
                  <a:lnTo>
                    <a:pt x="347" y="55"/>
                  </a:lnTo>
                  <a:lnTo>
                    <a:pt x="347" y="55"/>
                  </a:lnTo>
                  <a:lnTo>
                    <a:pt x="350" y="55"/>
                  </a:lnTo>
                  <a:lnTo>
                    <a:pt x="347" y="53"/>
                  </a:lnTo>
                  <a:lnTo>
                    <a:pt x="347" y="53"/>
                  </a:lnTo>
                  <a:lnTo>
                    <a:pt x="345" y="53"/>
                  </a:lnTo>
                  <a:lnTo>
                    <a:pt x="345" y="55"/>
                  </a:lnTo>
                  <a:lnTo>
                    <a:pt x="345" y="55"/>
                  </a:lnTo>
                  <a:lnTo>
                    <a:pt x="343" y="53"/>
                  </a:lnTo>
                  <a:lnTo>
                    <a:pt x="343" y="53"/>
                  </a:lnTo>
                  <a:lnTo>
                    <a:pt x="340" y="50"/>
                  </a:lnTo>
                  <a:lnTo>
                    <a:pt x="340" y="50"/>
                  </a:lnTo>
                  <a:lnTo>
                    <a:pt x="340" y="50"/>
                  </a:lnTo>
                  <a:lnTo>
                    <a:pt x="340" y="50"/>
                  </a:lnTo>
                  <a:lnTo>
                    <a:pt x="340" y="50"/>
                  </a:lnTo>
                  <a:lnTo>
                    <a:pt x="340" y="50"/>
                  </a:lnTo>
                  <a:lnTo>
                    <a:pt x="340" y="48"/>
                  </a:lnTo>
                  <a:lnTo>
                    <a:pt x="340" y="48"/>
                  </a:lnTo>
                  <a:lnTo>
                    <a:pt x="340" y="48"/>
                  </a:lnTo>
                  <a:lnTo>
                    <a:pt x="340" y="48"/>
                  </a:lnTo>
                  <a:lnTo>
                    <a:pt x="340" y="48"/>
                  </a:lnTo>
                  <a:lnTo>
                    <a:pt x="340" y="45"/>
                  </a:lnTo>
                  <a:lnTo>
                    <a:pt x="340" y="45"/>
                  </a:lnTo>
                  <a:lnTo>
                    <a:pt x="340" y="43"/>
                  </a:lnTo>
                  <a:lnTo>
                    <a:pt x="340" y="41"/>
                  </a:lnTo>
                  <a:lnTo>
                    <a:pt x="340" y="38"/>
                  </a:lnTo>
                  <a:lnTo>
                    <a:pt x="340" y="36"/>
                  </a:lnTo>
                  <a:lnTo>
                    <a:pt x="340" y="36"/>
                  </a:lnTo>
                  <a:lnTo>
                    <a:pt x="340" y="36"/>
                  </a:lnTo>
                  <a:lnTo>
                    <a:pt x="340" y="36"/>
                  </a:lnTo>
                  <a:lnTo>
                    <a:pt x="340" y="34"/>
                  </a:lnTo>
                  <a:lnTo>
                    <a:pt x="338" y="34"/>
                  </a:lnTo>
                  <a:lnTo>
                    <a:pt x="338" y="34"/>
                  </a:lnTo>
                  <a:lnTo>
                    <a:pt x="338" y="36"/>
                  </a:lnTo>
                  <a:lnTo>
                    <a:pt x="338" y="34"/>
                  </a:lnTo>
                  <a:lnTo>
                    <a:pt x="338" y="34"/>
                  </a:lnTo>
                  <a:lnTo>
                    <a:pt x="338" y="34"/>
                  </a:lnTo>
                  <a:lnTo>
                    <a:pt x="338" y="34"/>
                  </a:lnTo>
                  <a:lnTo>
                    <a:pt x="338" y="34"/>
                  </a:lnTo>
                  <a:lnTo>
                    <a:pt x="338" y="34"/>
                  </a:lnTo>
                  <a:lnTo>
                    <a:pt x="338" y="31"/>
                  </a:lnTo>
                  <a:lnTo>
                    <a:pt x="338" y="27"/>
                  </a:lnTo>
                  <a:lnTo>
                    <a:pt x="335" y="24"/>
                  </a:lnTo>
                  <a:lnTo>
                    <a:pt x="335" y="24"/>
                  </a:lnTo>
                  <a:lnTo>
                    <a:pt x="333" y="24"/>
                  </a:lnTo>
                  <a:lnTo>
                    <a:pt x="333" y="24"/>
                  </a:lnTo>
                  <a:lnTo>
                    <a:pt x="333" y="24"/>
                  </a:lnTo>
                  <a:lnTo>
                    <a:pt x="333" y="22"/>
                  </a:lnTo>
                  <a:lnTo>
                    <a:pt x="333" y="22"/>
                  </a:lnTo>
                  <a:lnTo>
                    <a:pt x="331" y="22"/>
                  </a:lnTo>
                  <a:lnTo>
                    <a:pt x="331" y="22"/>
                  </a:lnTo>
                  <a:lnTo>
                    <a:pt x="331" y="24"/>
                  </a:lnTo>
                  <a:lnTo>
                    <a:pt x="331" y="22"/>
                  </a:lnTo>
                  <a:lnTo>
                    <a:pt x="331" y="22"/>
                  </a:lnTo>
                  <a:lnTo>
                    <a:pt x="331" y="19"/>
                  </a:lnTo>
                  <a:lnTo>
                    <a:pt x="331" y="19"/>
                  </a:lnTo>
                  <a:lnTo>
                    <a:pt x="328" y="19"/>
                  </a:lnTo>
                  <a:lnTo>
                    <a:pt x="326" y="19"/>
                  </a:lnTo>
                  <a:lnTo>
                    <a:pt x="326" y="19"/>
                  </a:lnTo>
                  <a:lnTo>
                    <a:pt x="326" y="19"/>
                  </a:lnTo>
                  <a:lnTo>
                    <a:pt x="326" y="19"/>
                  </a:lnTo>
                  <a:lnTo>
                    <a:pt x="326" y="17"/>
                  </a:lnTo>
                  <a:lnTo>
                    <a:pt x="326" y="17"/>
                  </a:lnTo>
                  <a:lnTo>
                    <a:pt x="326" y="17"/>
                  </a:lnTo>
                  <a:lnTo>
                    <a:pt x="324" y="17"/>
                  </a:lnTo>
                  <a:lnTo>
                    <a:pt x="324" y="19"/>
                  </a:lnTo>
                  <a:lnTo>
                    <a:pt x="324" y="19"/>
                  </a:lnTo>
                  <a:lnTo>
                    <a:pt x="324" y="19"/>
                  </a:lnTo>
                  <a:lnTo>
                    <a:pt x="324" y="17"/>
                  </a:lnTo>
                  <a:lnTo>
                    <a:pt x="324" y="17"/>
                  </a:lnTo>
                  <a:lnTo>
                    <a:pt x="324" y="17"/>
                  </a:lnTo>
                  <a:lnTo>
                    <a:pt x="321" y="17"/>
                  </a:lnTo>
                  <a:lnTo>
                    <a:pt x="321" y="17"/>
                  </a:lnTo>
                  <a:lnTo>
                    <a:pt x="321" y="17"/>
                  </a:lnTo>
                  <a:lnTo>
                    <a:pt x="321" y="15"/>
                  </a:lnTo>
                  <a:lnTo>
                    <a:pt x="321" y="15"/>
                  </a:lnTo>
                  <a:lnTo>
                    <a:pt x="319" y="12"/>
                  </a:lnTo>
                  <a:lnTo>
                    <a:pt x="319" y="12"/>
                  </a:lnTo>
                  <a:lnTo>
                    <a:pt x="319" y="10"/>
                  </a:lnTo>
                  <a:lnTo>
                    <a:pt x="319" y="8"/>
                  </a:lnTo>
                  <a:lnTo>
                    <a:pt x="319" y="8"/>
                  </a:lnTo>
                  <a:lnTo>
                    <a:pt x="319" y="8"/>
                  </a:lnTo>
                  <a:lnTo>
                    <a:pt x="319" y="5"/>
                  </a:lnTo>
                  <a:lnTo>
                    <a:pt x="319" y="5"/>
                  </a:lnTo>
                  <a:lnTo>
                    <a:pt x="319" y="5"/>
                  </a:lnTo>
                  <a:lnTo>
                    <a:pt x="317" y="0"/>
                  </a:lnTo>
                  <a:lnTo>
                    <a:pt x="314" y="0"/>
                  </a:lnTo>
                  <a:lnTo>
                    <a:pt x="295" y="0"/>
                  </a:lnTo>
                  <a:lnTo>
                    <a:pt x="300" y="15"/>
                  </a:lnTo>
                  <a:lnTo>
                    <a:pt x="302" y="29"/>
                  </a:lnTo>
                  <a:lnTo>
                    <a:pt x="302" y="34"/>
                  </a:lnTo>
                  <a:lnTo>
                    <a:pt x="302" y="34"/>
                  </a:lnTo>
                  <a:lnTo>
                    <a:pt x="302" y="36"/>
                  </a:lnTo>
                  <a:lnTo>
                    <a:pt x="302" y="36"/>
                  </a:lnTo>
                  <a:lnTo>
                    <a:pt x="302" y="38"/>
                  </a:lnTo>
                  <a:lnTo>
                    <a:pt x="302" y="38"/>
                  </a:lnTo>
                  <a:lnTo>
                    <a:pt x="302" y="38"/>
                  </a:lnTo>
                  <a:lnTo>
                    <a:pt x="302" y="38"/>
                  </a:lnTo>
                  <a:lnTo>
                    <a:pt x="305" y="41"/>
                  </a:lnTo>
                  <a:lnTo>
                    <a:pt x="314" y="41"/>
                  </a:lnTo>
                  <a:lnTo>
                    <a:pt x="319" y="41"/>
                  </a:lnTo>
                  <a:lnTo>
                    <a:pt x="319" y="41"/>
                  </a:lnTo>
                  <a:lnTo>
                    <a:pt x="321" y="43"/>
                  </a:lnTo>
                  <a:lnTo>
                    <a:pt x="319" y="43"/>
                  </a:lnTo>
                  <a:lnTo>
                    <a:pt x="319" y="43"/>
                  </a:lnTo>
                  <a:lnTo>
                    <a:pt x="321" y="43"/>
                  </a:lnTo>
                  <a:lnTo>
                    <a:pt x="321" y="45"/>
                  </a:lnTo>
                  <a:lnTo>
                    <a:pt x="324" y="45"/>
                  </a:lnTo>
                  <a:lnTo>
                    <a:pt x="324" y="45"/>
                  </a:lnTo>
                  <a:lnTo>
                    <a:pt x="321" y="45"/>
                  </a:lnTo>
                  <a:lnTo>
                    <a:pt x="321" y="45"/>
                  </a:lnTo>
                  <a:lnTo>
                    <a:pt x="324" y="48"/>
                  </a:lnTo>
                  <a:lnTo>
                    <a:pt x="324" y="48"/>
                  </a:lnTo>
                  <a:lnTo>
                    <a:pt x="324" y="48"/>
                  </a:lnTo>
                  <a:lnTo>
                    <a:pt x="326" y="50"/>
                  </a:lnTo>
                  <a:lnTo>
                    <a:pt x="326" y="50"/>
                  </a:lnTo>
                  <a:lnTo>
                    <a:pt x="326" y="50"/>
                  </a:lnTo>
                  <a:lnTo>
                    <a:pt x="326" y="48"/>
                  </a:lnTo>
                  <a:lnTo>
                    <a:pt x="328" y="48"/>
                  </a:lnTo>
                  <a:lnTo>
                    <a:pt x="328" y="50"/>
                  </a:lnTo>
                  <a:lnTo>
                    <a:pt x="328" y="50"/>
                  </a:lnTo>
                  <a:lnTo>
                    <a:pt x="328" y="50"/>
                  </a:lnTo>
                  <a:lnTo>
                    <a:pt x="328" y="50"/>
                  </a:lnTo>
                  <a:lnTo>
                    <a:pt x="326" y="53"/>
                  </a:lnTo>
                  <a:lnTo>
                    <a:pt x="326" y="53"/>
                  </a:lnTo>
                  <a:lnTo>
                    <a:pt x="326" y="53"/>
                  </a:lnTo>
                  <a:lnTo>
                    <a:pt x="326" y="57"/>
                  </a:lnTo>
                  <a:lnTo>
                    <a:pt x="326" y="57"/>
                  </a:lnTo>
                  <a:lnTo>
                    <a:pt x="324" y="57"/>
                  </a:lnTo>
                  <a:lnTo>
                    <a:pt x="326" y="60"/>
                  </a:lnTo>
                  <a:lnTo>
                    <a:pt x="326" y="62"/>
                  </a:lnTo>
                  <a:lnTo>
                    <a:pt x="326" y="62"/>
                  </a:lnTo>
                  <a:lnTo>
                    <a:pt x="326" y="62"/>
                  </a:lnTo>
                  <a:lnTo>
                    <a:pt x="326" y="64"/>
                  </a:lnTo>
                  <a:lnTo>
                    <a:pt x="326" y="64"/>
                  </a:lnTo>
                  <a:lnTo>
                    <a:pt x="324" y="71"/>
                  </a:lnTo>
                  <a:lnTo>
                    <a:pt x="324" y="71"/>
                  </a:lnTo>
                  <a:lnTo>
                    <a:pt x="321" y="74"/>
                  </a:lnTo>
                  <a:lnTo>
                    <a:pt x="321" y="74"/>
                  </a:lnTo>
                  <a:lnTo>
                    <a:pt x="321" y="76"/>
                  </a:lnTo>
                  <a:lnTo>
                    <a:pt x="321" y="76"/>
                  </a:lnTo>
                  <a:lnTo>
                    <a:pt x="321" y="76"/>
                  </a:lnTo>
                  <a:lnTo>
                    <a:pt x="324" y="76"/>
                  </a:lnTo>
                  <a:lnTo>
                    <a:pt x="324" y="76"/>
                  </a:lnTo>
                  <a:lnTo>
                    <a:pt x="324" y="76"/>
                  </a:lnTo>
                  <a:lnTo>
                    <a:pt x="324" y="76"/>
                  </a:lnTo>
                  <a:lnTo>
                    <a:pt x="324" y="79"/>
                  </a:lnTo>
                  <a:lnTo>
                    <a:pt x="326" y="79"/>
                  </a:lnTo>
                  <a:lnTo>
                    <a:pt x="326" y="79"/>
                  </a:lnTo>
                  <a:lnTo>
                    <a:pt x="326" y="81"/>
                  </a:lnTo>
                  <a:lnTo>
                    <a:pt x="326" y="81"/>
                  </a:lnTo>
                  <a:lnTo>
                    <a:pt x="326" y="83"/>
                  </a:lnTo>
                  <a:lnTo>
                    <a:pt x="326" y="83"/>
                  </a:lnTo>
                  <a:lnTo>
                    <a:pt x="326" y="86"/>
                  </a:lnTo>
                  <a:lnTo>
                    <a:pt x="324" y="86"/>
                  </a:lnTo>
                  <a:lnTo>
                    <a:pt x="324" y="88"/>
                  </a:lnTo>
                  <a:lnTo>
                    <a:pt x="321" y="88"/>
                  </a:lnTo>
                  <a:lnTo>
                    <a:pt x="319" y="88"/>
                  </a:lnTo>
                  <a:lnTo>
                    <a:pt x="317" y="90"/>
                  </a:lnTo>
                  <a:lnTo>
                    <a:pt x="317" y="90"/>
                  </a:lnTo>
                  <a:lnTo>
                    <a:pt x="314" y="93"/>
                  </a:lnTo>
                  <a:lnTo>
                    <a:pt x="312" y="93"/>
                  </a:lnTo>
                  <a:lnTo>
                    <a:pt x="307" y="98"/>
                  </a:lnTo>
                  <a:lnTo>
                    <a:pt x="307" y="98"/>
                  </a:lnTo>
                  <a:lnTo>
                    <a:pt x="305" y="98"/>
                  </a:lnTo>
                  <a:lnTo>
                    <a:pt x="305" y="98"/>
                  </a:lnTo>
                  <a:lnTo>
                    <a:pt x="302" y="100"/>
                  </a:lnTo>
                  <a:lnTo>
                    <a:pt x="302" y="100"/>
                  </a:lnTo>
                  <a:lnTo>
                    <a:pt x="302" y="100"/>
                  </a:lnTo>
                  <a:lnTo>
                    <a:pt x="300" y="100"/>
                  </a:lnTo>
                  <a:lnTo>
                    <a:pt x="300" y="100"/>
                  </a:lnTo>
                  <a:lnTo>
                    <a:pt x="295" y="100"/>
                  </a:lnTo>
                  <a:lnTo>
                    <a:pt x="293" y="98"/>
                  </a:lnTo>
                  <a:lnTo>
                    <a:pt x="291" y="98"/>
                  </a:lnTo>
                  <a:lnTo>
                    <a:pt x="291" y="100"/>
                  </a:lnTo>
                  <a:lnTo>
                    <a:pt x="288" y="102"/>
                  </a:lnTo>
                  <a:lnTo>
                    <a:pt x="286" y="105"/>
                  </a:lnTo>
                  <a:lnTo>
                    <a:pt x="283" y="107"/>
                  </a:lnTo>
                  <a:lnTo>
                    <a:pt x="283" y="109"/>
                  </a:lnTo>
                  <a:lnTo>
                    <a:pt x="283" y="109"/>
                  </a:lnTo>
                  <a:lnTo>
                    <a:pt x="281" y="112"/>
                  </a:lnTo>
                  <a:lnTo>
                    <a:pt x="281" y="112"/>
                  </a:lnTo>
                  <a:lnTo>
                    <a:pt x="279" y="112"/>
                  </a:lnTo>
                  <a:lnTo>
                    <a:pt x="279" y="114"/>
                  </a:lnTo>
                  <a:lnTo>
                    <a:pt x="279" y="116"/>
                  </a:lnTo>
                  <a:lnTo>
                    <a:pt x="279" y="116"/>
                  </a:lnTo>
                  <a:lnTo>
                    <a:pt x="279" y="116"/>
                  </a:lnTo>
                  <a:lnTo>
                    <a:pt x="269" y="131"/>
                  </a:lnTo>
                  <a:lnTo>
                    <a:pt x="267" y="133"/>
                  </a:lnTo>
                  <a:lnTo>
                    <a:pt x="267" y="140"/>
                  </a:lnTo>
                  <a:lnTo>
                    <a:pt x="265" y="152"/>
                  </a:lnTo>
                  <a:lnTo>
                    <a:pt x="262" y="154"/>
                  </a:lnTo>
                  <a:lnTo>
                    <a:pt x="262" y="154"/>
                  </a:lnTo>
                  <a:lnTo>
                    <a:pt x="262" y="157"/>
                  </a:lnTo>
                  <a:lnTo>
                    <a:pt x="262" y="157"/>
                  </a:lnTo>
                  <a:lnTo>
                    <a:pt x="262" y="157"/>
                  </a:lnTo>
                  <a:lnTo>
                    <a:pt x="262" y="159"/>
                  </a:lnTo>
                  <a:lnTo>
                    <a:pt x="262" y="159"/>
                  </a:lnTo>
                  <a:lnTo>
                    <a:pt x="260" y="161"/>
                  </a:lnTo>
                  <a:lnTo>
                    <a:pt x="260" y="161"/>
                  </a:lnTo>
                  <a:lnTo>
                    <a:pt x="260" y="161"/>
                  </a:lnTo>
                  <a:lnTo>
                    <a:pt x="257" y="161"/>
                  </a:lnTo>
                  <a:lnTo>
                    <a:pt x="255" y="161"/>
                  </a:lnTo>
                  <a:lnTo>
                    <a:pt x="253" y="164"/>
                  </a:lnTo>
                  <a:lnTo>
                    <a:pt x="250" y="166"/>
                  </a:lnTo>
                  <a:lnTo>
                    <a:pt x="250" y="166"/>
                  </a:lnTo>
                  <a:lnTo>
                    <a:pt x="253" y="169"/>
                  </a:lnTo>
                  <a:lnTo>
                    <a:pt x="253" y="169"/>
                  </a:lnTo>
                  <a:lnTo>
                    <a:pt x="253" y="171"/>
                  </a:lnTo>
                  <a:lnTo>
                    <a:pt x="250" y="173"/>
                  </a:lnTo>
                  <a:lnTo>
                    <a:pt x="250" y="173"/>
                  </a:lnTo>
                  <a:lnTo>
                    <a:pt x="250" y="176"/>
                  </a:lnTo>
                  <a:lnTo>
                    <a:pt x="250" y="176"/>
                  </a:lnTo>
                  <a:lnTo>
                    <a:pt x="253" y="178"/>
                  </a:lnTo>
                  <a:lnTo>
                    <a:pt x="253" y="178"/>
                  </a:lnTo>
                  <a:lnTo>
                    <a:pt x="253" y="178"/>
                  </a:lnTo>
                  <a:lnTo>
                    <a:pt x="253" y="180"/>
                  </a:lnTo>
                  <a:lnTo>
                    <a:pt x="253" y="180"/>
                  </a:lnTo>
                  <a:lnTo>
                    <a:pt x="250" y="185"/>
                  </a:lnTo>
                  <a:lnTo>
                    <a:pt x="250" y="187"/>
                  </a:lnTo>
                  <a:lnTo>
                    <a:pt x="250" y="192"/>
                  </a:lnTo>
                  <a:lnTo>
                    <a:pt x="246" y="195"/>
                  </a:lnTo>
                  <a:lnTo>
                    <a:pt x="241" y="195"/>
                  </a:lnTo>
                  <a:lnTo>
                    <a:pt x="238" y="197"/>
                  </a:lnTo>
                  <a:lnTo>
                    <a:pt x="238" y="197"/>
                  </a:lnTo>
                  <a:lnTo>
                    <a:pt x="236" y="199"/>
                  </a:lnTo>
                  <a:lnTo>
                    <a:pt x="236" y="199"/>
                  </a:lnTo>
                  <a:lnTo>
                    <a:pt x="234" y="199"/>
                  </a:lnTo>
                  <a:lnTo>
                    <a:pt x="231" y="202"/>
                  </a:lnTo>
                  <a:lnTo>
                    <a:pt x="231" y="202"/>
                  </a:lnTo>
                  <a:lnTo>
                    <a:pt x="231" y="202"/>
                  </a:lnTo>
                  <a:lnTo>
                    <a:pt x="231" y="202"/>
                  </a:lnTo>
                  <a:lnTo>
                    <a:pt x="234" y="202"/>
                  </a:lnTo>
                  <a:lnTo>
                    <a:pt x="234" y="204"/>
                  </a:lnTo>
                  <a:lnTo>
                    <a:pt x="234" y="204"/>
                  </a:lnTo>
                  <a:lnTo>
                    <a:pt x="234" y="206"/>
                  </a:lnTo>
                  <a:lnTo>
                    <a:pt x="234" y="209"/>
                  </a:lnTo>
                  <a:lnTo>
                    <a:pt x="234" y="209"/>
                  </a:lnTo>
                  <a:lnTo>
                    <a:pt x="231" y="213"/>
                  </a:lnTo>
                  <a:lnTo>
                    <a:pt x="229" y="216"/>
                  </a:lnTo>
                  <a:lnTo>
                    <a:pt x="229" y="218"/>
                  </a:lnTo>
                  <a:lnTo>
                    <a:pt x="229" y="221"/>
                  </a:lnTo>
                  <a:lnTo>
                    <a:pt x="229" y="230"/>
                  </a:lnTo>
                  <a:lnTo>
                    <a:pt x="229" y="232"/>
                  </a:lnTo>
                  <a:lnTo>
                    <a:pt x="227" y="235"/>
                  </a:lnTo>
                  <a:lnTo>
                    <a:pt x="227" y="235"/>
                  </a:lnTo>
                  <a:lnTo>
                    <a:pt x="227" y="235"/>
                  </a:lnTo>
                  <a:lnTo>
                    <a:pt x="224" y="235"/>
                  </a:lnTo>
                  <a:lnTo>
                    <a:pt x="224" y="235"/>
                  </a:lnTo>
                  <a:lnTo>
                    <a:pt x="224" y="235"/>
                  </a:lnTo>
                  <a:lnTo>
                    <a:pt x="222" y="235"/>
                  </a:lnTo>
                  <a:lnTo>
                    <a:pt x="222" y="237"/>
                  </a:lnTo>
                  <a:lnTo>
                    <a:pt x="222" y="240"/>
                  </a:lnTo>
                  <a:lnTo>
                    <a:pt x="222" y="240"/>
                  </a:lnTo>
                  <a:lnTo>
                    <a:pt x="215" y="242"/>
                  </a:lnTo>
                  <a:lnTo>
                    <a:pt x="215" y="242"/>
                  </a:lnTo>
                  <a:lnTo>
                    <a:pt x="215" y="242"/>
                  </a:lnTo>
                  <a:lnTo>
                    <a:pt x="212" y="242"/>
                  </a:lnTo>
                  <a:lnTo>
                    <a:pt x="212" y="242"/>
                  </a:lnTo>
                  <a:lnTo>
                    <a:pt x="210" y="242"/>
                  </a:lnTo>
                  <a:lnTo>
                    <a:pt x="210" y="242"/>
                  </a:lnTo>
                  <a:lnTo>
                    <a:pt x="210" y="242"/>
                  </a:lnTo>
                  <a:lnTo>
                    <a:pt x="208" y="242"/>
                  </a:lnTo>
                  <a:lnTo>
                    <a:pt x="208" y="242"/>
                  </a:lnTo>
                  <a:lnTo>
                    <a:pt x="208" y="242"/>
                  </a:lnTo>
                  <a:lnTo>
                    <a:pt x="205" y="242"/>
                  </a:lnTo>
                  <a:lnTo>
                    <a:pt x="205" y="244"/>
                  </a:lnTo>
                  <a:lnTo>
                    <a:pt x="208" y="247"/>
                  </a:lnTo>
                  <a:lnTo>
                    <a:pt x="208" y="247"/>
                  </a:lnTo>
                  <a:lnTo>
                    <a:pt x="208" y="249"/>
                  </a:lnTo>
                  <a:lnTo>
                    <a:pt x="208" y="249"/>
                  </a:lnTo>
                  <a:lnTo>
                    <a:pt x="205" y="249"/>
                  </a:lnTo>
                  <a:lnTo>
                    <a:pt x="205" y="251"/>
                  </a:lnTo>
                  <a:lnTo>
                    <a:pt x="205" y="251"/>
                  </a:lnTo>
                  <a:lnTo>
                    <a:pt x="203" y="251"/>
                  </a:lnTo>
                  <a:lnTo>
                    <a:pt x="203" y="251"/>
                  </a:lnTo>
                  <a:lnTo>
                    <a:pt x="203" y="251"/>
                  </a:lnTo>
                  <a:lnTo>
                    <a:pt x="201" y="251"/>
                  </a:lnTo>
                  <a:lnTo>
                    <a:pt x="198" y="254"/>
                  </a:lnTo>
                  <a:lnTo>
                    <a:pt x="198" y="254"/>
                  </a:lnTo>
                  <a:lnTo>
                    <a:pt x="198" y="256"/>
                  </a:lnTo>
                  <a:lnTo>
                    <a:pt x="198" y="258"/>
                  </a:lnTo>
                  <a:lnTo>
                    <a:pt x="198" y="263"/>
                  </a:lnTo>
                  <a:lnTo>
                    <a:pt x="198" y="266"/>
                  </a:lnTo>
                  <a:lnTo>
                    <a:pt x="198" y="266"/>
                  </a:lnTo>
                  <a:lnTo>
                    <a:pt x="198" y="266"/>
                  </a:lnTo>
                  <a:lnTo>
                    <a:pt x="196" y="268"/>
                  </a:lnTo>
                  <a:lnTo>
                    <a:pt x="196" y="270"/>
                  </a:lnTo>
                  <a:lnTo>
                    <a:pt x="196" y="273"/>
                  </a:lnTo>
                  <a:lnTo>
                    <a:pt x="196" y="275"/>
                  </a:lnTo>
                  <a:lnTo>
                    <a:pt x="196" y="275"/>
                  </a:lnTo>
                  <a:lnTo>
                    <a:pt x="196" y="277"/>
                  </a:lnTo>
                  <a:lnTo>
                    <a:pt x="196" y="277"/>
                  </a:lnTo>
                  <a:lnTo>
                    <a:pt x="194" y="280"/>
                  </a:lnTo>
                  <a:lnTo>
                    <a:pt x="189" y="287"/>
                  </a:lnTo>
                  <a:lnTo>
                    <a:pt x="186" y="289"/>
                  </a:lnTo>
                  <a:lnTo>
                    <a:pt x="186" y="292"/>
                  </a:lnTo>
                  <a:lnTo>
                    <a:pt x="186" y="292"/>
                  </a:lnTo>
                  <a:lnTo>
                    <a:pt x="186" y="294"/>
                  </a:lnTo>
                  <a:lnTo>
                    <a:pt x="186" y="296"/>
                  </a:lnTo>
                  <a:lnTo>
                    <a:pt x="186" y="299"/>
                  </a:lnTo>
                  <a:lnTo>
                    <a:pt x="186" y="299"/>
                  </a:lnTo>
                  <a:lnTo>
                    <a:pt x="184" y="299"/>
                  </a:lnTo>
                  <a:lnTo>
                    <a:pt x="184" y="301"/>
                  </a:lnTo>
                  <a:lnTo>
                    <a:pt x="179" y="303"/>
                  </a:lnTo>
                  <a:lnTo>
                    <a:pt x="177" y="308"/>
                  </a:lnTo>
                  <a:lnTo>
                    <a:pt x="175" y="313"/>
                  </a:lnTo>
                  <a:lnTo>
                    <a:pt x="172" y="313"/>
                  </a:lnTo>
                  <a:lnTo>
                    <a:pt x="172" y="315"/>
                  </a:lnTo>
                  <a:lnTo>
                    <a:pt x="172" y="315"/>
                  </a:lnTo>
                  <a:lnTo>
                    <a:pt x="172" y="315"/>
                  </a:lnTo>
                  <a:lnTo>
                    <a:pt x="172" y="315"/>
                  </a:lnTo>
                  <a:lnTo>
                    <a:pt x="175" y="315"/>
                  </a:lnTo>
                  <a:lnTo>
                    <a:pt x="177" y="320"/>
                  </a:lnTo>
                  <a:lnTo>
                    <a:pt x="179" y="322"/>
                  </a:lnTo>
                  <a:lnTo>
                    <a:pt x="179" y="322"/>
                  </a:lnTo>
                  <a:lnTo>
                    <a:pt x="179" y="325"/>
                  </a:lnTo>
                  <a:lnTo>
                    <a:pt x="179" y="325"/>
                  </a:lnTo>
                  <a:lnTo>
                    <a:pt x="177" y="325"/>
                  </a:lnTo>
                  <a:lnTo>
                    <a:pt x="177" y="325"/>
                  </a:lnTo>
                  <a:lnTo>
                    <a:pt x="177" y="325"/>
                  </a:lnTo>
                  <a:lnTo>
                    <a:pt x="177" y="325"/>
                  </a:lnTo>
                  <a:lnTo>
                    <a:pt x="175" y="325"/>
                  </a:lnTo>
                  <a:lnTo>
                    <a:pt x="172" y="327"/>
                  </a:lnTo>
                  <a:lnTo>
                    <a:pt x="172" y="327"/>
                  </a:lnTo>
                  <a:lnTo>
                    <a:pt x="172" y="327"/>
                  </a:lnTo>
                  <a:lnTo>
                    <a:pt x="172" y="329"/>
                  </a:lnTo>
                  <a:lnTo>
                    <a:pt x="172" y="329"/>
                  </a:lnTo>
                  <a:lnTo>
                    <a:pt x="172" y="329"/>
                  </a:lnTo>
                  <a:lnTo>
                    <a:pt x="170" y="329"/>
                  </a:lnTo>
                  <a:lnTo>
                    <a:pt x="170" y="329"/>
                  </a:lnTo>
                  <a:lnTo>
                    <a:pt x="170" y="329"/>
                  </a:lnTo>
                  <a:lnTo>
                    <a:pt x="170" y="329"/>
                  </a:lnTo>
                  <a:lnTo>
                    <a:pt x="170" y="329"/>
                  </a:lnTo>
                  <a:lnTo>
                    <a:pt x="170" y="329"/>
                  </a:lnTo>
                  <a:lnTo>
                    <a:pt x="167" y="329"/>
                  </a:lnTo>
                  <a:lnTo>
                    <a:pt x="165" y="332"/>
                  </a:lnTo>
                  <a:lnTo>
                    <a:pt x="163" y="334"/>
                  </a:lnTo>
                  <a:lnTo>
                    <a:pt x="160" y="337"/>
                  </a:lnTo>
                  <a:lnTo>
                    <a:pt x="160" y="339"/>
                  </a:lnTo>
                  <a:lnTo>
                    <a:pt x="160" y="339"/>
                  </a:lnTo>
                  <a:lnTo>
                    <a:pt x="163" y="341"/>
                  </a:lnTo>
                  <a:lnTo>
                    <a:pt x="163" y="341"/>
                  </a:lnTo>
                  <a:lnTo>
                    <a:pt x="163" y="344"/>
                  </a:lnTo>
                  <a:lnTo>
                    <a:pt x="163" y="344"/>
                  </a:lnTo>
                  <a:lnTo>
                    <a:pt x="160" y="348"/>
                  </a:lnTo>
                  <a:lnTo>
                    <a:pt x="160" y="348"/>
                  </a:lnTo>
                  <a:lnTo>
                    <a:pt x="158" y="351"/>
                  </a:lnTo>
                  <a:lnTo>
                    <a:pt x="156" y="351"/>
                  </a:lnTo>
                  <a:lnTo>
                    <a:pt x="153" y="351"/>
                  </a:lnTo>
                  <a:lnTo>
                    <a:pt x="153" y="353"/>
                  </a:lnTo>
                  <a:lnTo>
                    <a:pt x="153" y="355"/>
                  </a:lnTo>
                  <a:lnTo>
                    <a:pt x="153" y="358"/>
                  </a:lnTo>
                  <a:lnTo>
                    <a:pt x="151" y="358"/>
                  </a:lnTo>
                  <a:lnTo>
                    <a:pt x="151" y="358"/>
                  </a:lnTo>
                  <a:lnTo>
                    <a:pt x="149" y="358"/>
                  </a:lnTo>
                  <a:lnTo>
                    <a:pt x="149" y="358"/>
                  </a:lnTo>
                  <a:lnTo>
                    <a:pt x="149" y="358"/>
                  </a:lnTo>
                  <a:lnTo>
                    <a:pt x="146" y="358"/>
                  </a:lnTo>
                  <a:lnTo>
                    <a:pt x="146" y="358"/>
                  </a:lnTo>
                  <a:lnTo>
                    <a:pt x="146" y="358"/>
                  </a:lnTo>
                  <a:lnTo>
                    <a:pt x="146" y="360"/>
                  </a:lnTo>
                  <a:lnTo>
                    <a:pt x="146" y="360"/>
                  </a:lnTo>
                  <a:lnTo>
                    <a:pt x="144" y="358"/>
                  </a:lnTo>
                  <a:lnTo>
                    <a:pt x="144" y="358"/>
                  </a:lnTo>
                  <a:lnTo>
                    <a:pt x="144" y="358"/>
                  </a:lnTo>
                  <a:lnTo>
                    <a:pt x="139" y="360"/>
                  </a:lnTo>
                  <a:lnTo>
                    <a:pt x="139" y="358"/>
                  </a:lnTo>
                  <a:lnTo>
                    <a:pt x="137" y="358"/>
                  </a:lnTo>
                  <a:lnTo>
                    <a:pt x="137" y="355"/>
                  </a:lnTo>
                  <a:lnTo>
                    <a:pt x="134" y="351"/>
                  </a:lnTo>
                  <a:lnTo>
                    <a:pt x="134" y="348"/>
                  </a:lnTo>
                  <a:lnTo>
                    <a:pt x="134" y="348"/>
                  </a:lnTo>
                  <a:lnTo>
                    <a:pt x="134" y="344"/>
                  </a:lnTo>
                  <a:lnTo>
                    <a:pt x="134" y="344"/>
                  </a:lnTo>
                  <a:lnTo>
                    <a:pt x="132" y="341"/>
                  </a:lnTo>
                  <a:lnTo>
                    <a:pt x="127" y="341"/>
                  </a:lnTo>
                  <a:lnTo>
                    <a:pt x="125" y="339"/>
                  </a:lnTo>
                  <a:lnTo>
                    <a:pt x="125" y="337"/>
                  </a:lnTo>
                  <a:lnTo>
                    <a:pt x="125" y="334"/>
                  </a:lnTo>
                  <a:lnTo>
                    <a:pt x="123" y="332"/>
                  </a:lnTo>
                  <a:lnTo>
                    <a:pt x="123" y="329"/>
                  </a:lnTo>
                  <a:lnTo>
                    <a:pt x="118" y="329"/>
                  </a:lnTo>
                  <a:lnTo>
                    <a:pt x="113" y="327"/>
                  </a:lnTo>
                  <a:lnTo>
                    <a:pt x="111" y="327"/>
                  </a:lnTo>
                  <a:lnTo>
                    <a:pt x="111" y="325"/>
                  </a:lnTo>
                  <a:lnTo>
                    <a:pt x="111" y="322"/>
                  </a:lnTo>
                  <a:lnTo>
                    <a:pt x="111" y="322"/>
                  </a:lnTo>
                  <a:lnTo>
                    <a:pt x="108" y="322"/>
                  </a:lnTo>
                  <a:lnTo>
                    <a:pt x="108" y="325"/>
                  </a:lnTo>
                  <a:lnTo>
                    <a:pt x="108" y="327"/>
                  </a:lnTo>
                  <a:lnTo>
                    <a:pt x="108" y="332"/>
                  </a:lnTo>
                  <a:lnTo>
                    <a:pt x="106" y="332"/>
                  </a:lnTo>
                  <a:lnTo>
                    <a:pt x="106" y="332"/>
                  </a:lnTo>
                  <a:lnTo>
                    <a:pt x="106" y="332"/>
                  </a:lnTo>
                  <a:lnTo>
                    <a:pt x="106" y="332"/>
                  </a:lnTo>
                  <a:lnTo>
                    <a:pt x="106" y="334"/>
                  </a:lnTo>
                  <a:lnTo>
                    <a:pt x="106" y="334"/>
                  </a:lnTo>
                  <a:lnTo>
                    <a:pt x="106" y="334"/>
                  </a:lnTo>
                  <a:lnTo>
                    <a:pt x="92" y="337"/>
                  </a:lnTo>
                  <a:lnTo>
                    <a:pt x="89" y="334"/>
                  </a:lnTo>
                  <a:lnTo>
                    <a:pt x="89" y="334"/>
                  </a:lnTo>
                  <a:lnTo>
                    <a:pt x="87" y="334"/>
                  </a:lnTo>
                  <a:lnTo>
                    <a:pt x="87" y="329"/>
                  </a:lnTo>
                  <a:lnTo>
                    <a:pt x="87" y="329"/>
                  </a:lnTo>
                  <a:lnTo>
                    <a:pt x="87" y="327"/>
                  </a:lnTo>
                  <a:lnTo>
                    <a:pt x="85" y="329"/>
                  </a:lnTo>
                  <a:lnTo>
                    <a:pt x="73" y="339"/>
                  </a:lnTo>
                  <a:lnTo>
                    <a:pt x="70" y="341"/>
                  </a:lnTo>
                  <a:lnTo>
                    <a:pt x="70" y="341"/>
                  </a:lnTo>
                  <a:lnTo>
                    <a:pt x="68" y="339"/>
                  </a:lnTo>
                  <a:lnTo>
                    <a:pt x="68" y="339"/>
                  </a:lnTo>
                  <a:lnTo>
                    <a:pt x="66" y="341"/>
                  </a:lnTo>
                  <a:lnTo>
                    <a:pt x="63" y="353"/>
                  </a:lnTo>
                  <a:lnTo>
                    <a:pt x="63" y="353"/>
                  </a:lnTo>
                  <a:lnTo>
                    <a:pt x="61" y="353"/>
                  </a:lnTo>
                  <a:lnTo>
                    <a:pt x="59" y="353"/>
                  </a:lnTo>
                  <a:lnTo>
                    <a:pt x="59" y="353"/>
                  </a:lnTo>
                  <a:lnTo>
                    <a:pt x="56" y="355"/>
                  </a:lnTo>
                  <a:lnTo>
                    <a:pt x="56" y="355"/>
                  </a:lnTo>
                  <a:lnTo>
                    <a:pt x="56" y="358"/>
                  </a:lnTo>
                  <a:lnTo>
                    <a:pt x="54" y="358"/>
                  </a:lnTo>
                  <a:lnTo>
                    <a:pt x="54" y="358"/>
                  </a:lnTo>
                  <a:lnTo>
                    <a:pt x="52" y="360"/>
                  </a:lnTo>
                  <a:lnTo>
                    <a:pt x="52" y="360"/>
                  </a:lnTo>
                  <a:lnTo>
                    <a:pt x="49" y="360"/>
                  </a:lnTo>
                  <a:lnTo>
                    <a:pt x="47" y="365"/>
                  </a:lnTo>
                  <a:lnTo>
                    <a:pt x="47" y="365"/>
                  </a:lnTo>
                  <a:lnTo>
                    <a:pt x="44" y="365"/>
                  </a:lnTo>
                  <a:lnTo>
                    <a:pt x="44" y="365"/>
                  </a:lnTo>
                  <a:lnTo>
                    <a:pt x="44" y="365"/>
                  </a:lnTo>
                  <a:lnTo>
                    <a:pt x="44" y="365"/>
                  </a:lnTo>
                  <a:lnTo>
                    <a:pt x="42" y="367"/>
                  </a:lnTo>
                  <a:lnTo>
                    <a:pt x="42" y="370"/>
                  </a:lnTo>
                  <a:lnTo>
                    <a:pt x="40" y="372"/>
                  </a:lnTo>
                  <a:lnTo>
                    <a:pt x="33" y="377"/>
                  </a:lnTo>
                  <a:lnTo>
                    <a:pt x="28" y="382"/>
                  </a:lnTo>
                  <a:lnTo>
                    <a:pt x="28" y="382"/>
                  </a:lnTo>
                  <a:lnTo>
                    <a:pt x="26" y="384"/>
                  </a:lnTo>
                  <a:lnTo>
                    <a:pt x="26" y="384"/>
                  </a:lnTo>
                  <a:lnTo>
                    <a:pt x="26" y="386"/>
                  </a:lnTo>
                  <a:lnTo>
                    <a:pt x="26" y="386"/>
                  </a:lnTo>
                  <a:lnTo>
                    <a:pt x="26" y="386"/>
                  </a:lnTo>
                  <a:lnTo>
                    <a:pt x="23" y="389"/>
                  </a:lnTo>
                  <a:lnTo>
                    <a:pt x="23" y="389"/>
                  </a:lnTo>
                  <a:lnTo>
                    <a:pt x="23" y="386"/>
                  </a:lnTo>
                  <a:lnTo>
                    <a:pt x="21" y="386"/>
                  </a:lnTo>
                  <a:lnTo>
                    <a:pt x="21" y="389"/>
                  </a:lnTo>
                  <a:lnTo>
                    <a:pt x="18" y="389"/>
                  </a:lnTo>
                  <a:lnTo>
                    <a:pt x="18" y="391"/>
                  </a:lnTo>
                  <a:lnTo>
                    <a:pt x="16" y="391"/>
                  </a:lnTo>
                  <a:lnTo>
                    <a:pt x="16" y="393"/>
                  </a:lnTo>
                  <a:lnTo>
                    <a:pt x="18" y="393"/>
                  </a:lnTo>
                  <a:lnTo>
                    <a:pt x="18" y="393"/>
                  </a:lnTo>
                  <a:lnTo>
                    <a:pt x="18" y="396"/>
                  </a:lnTo>
                  <a:lnTo>
                    <a:pt x="16" y="396"/>
                  </a:lnTo>
                  <a:lnTo>
                    <a:pt x="16" y="398"/>
                  </a:lnTo>
                  <a:lnTo>
                    <a:pt x="16" y="398"/>
                  </a:lnTo>
                  <a:lnTo>
                    <a:pt x="16" y="400"/>
                  </a:lnTo>
                  <a:lnTo>
                    <a:pt x="18" y="400"/>
                  </a:lnTo>
                  <a:lnTo>
                    <a:pt x="18" y="400"/>
                  </a:lnTo>
                  <a:lnTo>
                    <a:pt x="18" y="403"/>
                  </a:lnTo>
                  <a:lnTo>
                    <a:pt x="21" y="403"/>
                  </a:lnTo>
                  <a:lnTo>
                    <a:pt x="21" y="405"/>
                  </a:lnTo>
                  <a:lnTo>
                    <a:pt x="18" y="405"/>
                  </a:lnTo>
                  <a:lnTo>
                    <a:pt x="18" y="408"/>
                  </a:lnTo>
                  <a:lnTo>
                    <a:pt x="16" y="408"/>
                  </a:lnTo>
                  <a:lnTo>
                    <a:pt x="16" y="410"/>
                  </a:lnTo>
                  <a:lnTo>
                    <a:pt x="16" y="410"/>
                  </a:lnTo>
                  <a:lnTo>
                    <a:pt x="16" y="412"/>
                  </a:lnTo>
                  <a:lnTo>
                    <a:pt x="16" y="412"/>
                  </a:lnTo>
                  <a:lnTo>
                    <a:pt x="16" y="415"/>
                  </a:lnTo>
                  <a:lnTo>
                    <a:pt x="16" y="417"/>
                  </a:lnTo>
                  <a:lnTo>
                    <a:pt x="16" y="417"/>
                  </a:lnTo>
                  <a:lnTo>
                    <a:pt x="16" y="417"/>
                  </a:lnTo>
                  <a:lnTo>
                    <a:pt x="16" y="419"/>
                  </a:lnTo>
                  <a:lnTo>
                    <a:pt x="16" y="419"/>
                  </a:lnTo>
                  <a:lnTo>
                    <a:pt x="14" y="426"/>
                  </a:lnTo>
                  <a:lnTo>
                    <a:pt x="14" y="429"/>
                  </a:lnTo>
                  <a:lnTo>
                    <a:pt x="14" y="429"/>
                  </a:lnTo>
                  <a:lnTo>
                    <a:pt x="14" y="429"/>
                  </a:lnTo>
                  <a:lnTo>
                    <a:pt x="11" y="429"/>
                  </a:lnTo>
                  <a:lnTo>
                    <a:pt x="11" y="429"/>
                  </a:lnTo>
                  <a:lnTo>
                    <a:pt x="11" y="431"/>
                  </a:lnTo>
                  <a:lnTo>
                    <a:pt x="11" y="431"/>
                  </a:lnTo>
                  <a:lnTo>
                    <a:pt x="9" y="434"/>
                  </a:lnTo>
                  <a:lnTo>
                    <a:pt x="9" y="434"/>
                  </a:lnTo>
                  <a:lnTo>
                    <a:pt x="9" y="436"/>
                  </a:lnTo>
                  <a:lnTo>
                    <a:pt x="9" y="436"/>
                  </a:lnTo>
                  <a:lnTo>
                    <a:pt x="7" y="438"/>
                  </a:lnTo>
                  <a:lnTo>
                    <a:pt x="7" y="441"/>
                  </a:lnTo>
                  <a:lnTo>
                    <a:pt x="4" y="441"/>
                  </a:lnTo>
                  <a:lnTo>
                    <a:pt x="4" y="441"/>
                  </a:lnTo>
                  <a:lnTo>
                    <a:pt x="4" y="443"/>
                  </a:lnTo>
                  <a:lnTo>
                    <a:pt x="4" y="443"/>
                  </a:lnTo>
                  <a:lnTo>
                    <a:pt x="4" y="445"/>
                  </a:lnTo>
                  <a:lnTo>
                    <a:pt x="4" y="445"/>
                  </a:lnTo>
                  <a:lnTo>
                    <a:pt x="4" y="445"/>
                  </a:lnTo>
                  <a:lnTo>
                    <a:pt x="4" y="445"/>
                  </a:lnTo>
                  <a:lnTo>
                    <a:pt x="4" y="445"/>
                  </a:lnTo>
                  <a:lnTo>
                    <a:pt x="4" y="445"/>
                  </a:lnTo>
                  <a:lnTo>
                    <a:pt x="2" y="445"/>
                  </a:lnTo>
                  <a:lnTo>
                    <a:pt x="2" y="448"/>
                  </a:lnTo>
                  <a:lnTo>
                    <a:pt x="2" y="450"/>
                  </a:lnTo>
                  <a:lnTo>
                    <a:pt x="2" y="448"/>
                  </a:lnTo>
                  <a:lnTo>
                    <a:pt x="2" y="450"/>
                  </a:lnTo>
                  <a:lnTo>
                    <a:pt x="2" y="450"/>
                  </a:lnTo>
                  <a:lnTo>
                    <a:pt x="2" y="450"/>
                  </a:lnTo>
                  <a:lnTo>
                    <a:pt x="2" y="450"/>
                  </a:lnTo>
                  <a:lnTo>
                    <a:pt x="2" y="453"/>
                  </a:lnTo>
                  <a:lnTo>
                    <a:pt x="0" y="453"/>
                  </a:lnTo>
                  <a:lnTo>
                    <a:pt x="0" y="455"/>
                  </a:lnTo>
                  <a:lnTo>
                    <a:pt x="0" y="455"/>
                  </a:lnTo>
                  <a:lnTo>
                    <a:pt x="0" y="455"/>
                  </a:lnTo>
                  <a:lnTo>
                    <a:pt x="0" y="457"/>
                  </a:lnTo>
                  <a:lnTo>
                    <a:pt x="0" y="457"/>
                  </a:lnTo>
                  <a:lnTo>
                    <a:pt x="0" y="457"/>
                  </a:lnTo>
                  <a:lnTo>
                    <a:pt x="2" y="455"/>
                  </a:lnTo>
                  <a:lnTo>
                    <a:pt x="0" y="457"/>
                  </a:lnTo>
                  <a:lnTo>
                    <a:pt x="0" y="460"/>
                  </a:lnTo>
                  <a:lnTo>
                    <a:pt x="0" y="460"/>
                  </a:lnTo>
                  <a:lnTo>
                    <a:pt x="0" y="460"/>
                  </a:lnTo>
                  <a:lnTo>
                    <a:pt x="0" y="460"/>
                  </a:lnTo>
                  <a:lnTo>
                    <a:pt x="0" y="462"/>
                  </a:lnTo>
                  <a:lnTo>
                    <a:pt x="0" y="462"/>
                  </a:lnTo>
                  <a:lnTo>
                    <a:pt x="2" y="462"/>
                  </a:lnTo>
                  <a:lnTo>
                    <a:pt x="2" y="462"/>
                  </a:lnTo>
                  <a:lnTo>
                    <a:pt x="2" y="460"/>
                  </a:lnTo>
                  <a:lnTo>
                    <a:pt x="2" y="460"/>
                  </a:lnTo>
                  <a:lnTo>
                    <a:pt x="2" y="460"/>
                  </a:lnTo>
                  <a:lnTo>
                    <a:pt x="4" y="460"/>
                  </a:lnTo>
                  <a:lnTo>
                    <a:pt x="2" y="462"/>
                  </a:lnTo>
                  <a:lnTo>
                    <a:pt x="2" y="462"/>
                  </a:lnTo>
                  <a:lnTo>
                    <a:pt x="2" y="462"/>
                  </a:lnTo>
                  <a:lnTo>
                    <a:pt x="2" y="462"/>
                  </a:lnTo>
                  <a:lnTo>
                    <a:pt x="9" y="462"/>
                  </a:lnTo>
                  <a:lnTo>
                    <a:pt x="11" y="462"/>
                  </a:lnTo>
                  <a:lnTo>
                    <a:pt x="9" y="460"/>
                  </a:lnTo>
                  <a:lnTo>
                    <a:pt x="9" y="460"/>
                  </a:lnTo>
                  <a:lnTo>
                    <a:pt x="9" y="460"/>
                  </a:lnTo>
                  <a:lnTo>
                    <a:pt x="9" y="460"/>
                  </a:lnTo>
                  <a:lnTo>
                    <a:pt x="7" y="455"/>
                  </a:lnTo>
                  <a:lnTo>
                    <a:pt x="7" y="453"/>
                  </a:lnTo>
                  <a:lnTo>
                    <a:pt x="7" y="450"/>
                  </a:lnTo>
                  <a:lnTo>
                    <a:pt x="7" y="450"/>
                  </a:lnTo>
                  <a:lnTo>
                    <a:pt x="7" y="453"/>
                  </a:lnTo>
                  <a:lnTo>
                    <a:pt x="9" y="455"/>
                  </a:lnTo>
                  <a:lnTo>
                    <a:pt x="9" y="457"/>
                  </a:lnTo>
                  <a:lnTo>
                    <a:pt x="11" y="457"/>
                  </a:lnTo>
                  <a:lnTo>
                    <a:pt x="11" y="457"/>
                  </a:lnTo>
                  <a:lnTo>
                    <a:pt x="11" y="460"/>
                  </a:lnTo>
                  <a:lnTo>
                    <a:pt x="14" y="460"/>
                  </a:lnTo>
                  <a:lnTo>
                    <a:pt x="14" y="460"/>
                  </a:lnTo>
                  <a:lnTo>
                    <a:pt x="14" y="460"/>
                  </a:lnTo>
                  <a:lnTo>
                    <a:pt x="14" y="460"/>
                  </a:lnTo>
                  <a:lnTo>
                    <a:pt x="14" y="460"/>
                  </a:lnTo>
                  <a:lnTo>
                    <a:pt x="16" y="460"/>
                  </a:lnTo>
                  <a:lnTo>
                    <a:pt x="14" y="457"/>
                  </a:lnTo>
                  <a:lnTo>
                    <a:pt x="14" y="457"/>
                  </a:lnTo>
                  <a:lnTo>
                    <a:pt x="14" y="457"/>
                  </a:lnTo>
                  <a:lnTo>
                    <a:pt x="14" y="457"/>
                  </a:lnTo>
                  <a:lnTo>
                    <a:pt x="16" y="460"/>
                  </a:lnTo>
                  <a:lnTo>
                    <a:pt x="16" y="460"/>
                  </a:lnTo>
                  <a:lnTo>
                    <a:pt x="18" y="460"/>
                  </a:lnTo>
                  <a:lnTo>
                    <a:pt x="18" y="460"/>
                  </a:lnTo>
                  <a:lnTo>
                    <a:pt x="18" y="460"/>
                  </a:lnTo>
                  <a:lnTo>
                    <a:pt x="18" y="457"/>
                  </a:lnTo>
                  <a:lnTo>
                    <a:pt x="16" y="455"/>
                  </a:lnTo>
                  <a:lnTo>
                    <a:pt x="16" y="455"/>
                  </a:lnTo>
                  <a:lnTo>
                    <a:pt x="16" y="455"/>
                  </a:lnTo>
                  <a:lnTo>
                    <a:pt x="18" y="455"/>
                  </a:lnTo>
                  <a:lnTo>
                    <a:pt x="18" y="455"/>
                  </a:lnTo>
                  <a:lnTo>
                    <a:pt x="18" y="457"/>
                  </a:lnTo>
                  <a:lnTo>
                    <a:pt x="18" y="457"/>
                  </a:lnTo>
                  <a:lnTo>
                    <a:pt x="21" y="457"/>
                  </a:lnTo>
                  <a:lnTo>
                    <a:pt x="21" y="457"/>
                  </a:lnTo>
                  <a:lnTo>
                    <a:pt x="21" y="460"/>
                  </a:lnTo>
                  <a:lnTo>
                    <a:pt x="21" y="460"/>
                  </a:lnTo>
                  <a:lnTo>
                    <a:pt x="18" y="460"/>
                  </a:lnTo>
                  <a:lnTo>
                    <a:pt x="21" y="462"/>
                  </a:lnTo>
                  <a:lnTo>
                    <a:pt x="21" y="460"/>
                  </a:lnTo>
                  <a:lnTo>
                    <a:pt x="21" y="460"/>
                  </a:lnTo>
                  <a:lnTo>
                    <a:pt x="21" y="460"/>
                  </a:lnTo>
                  <a:lnTo>
                    <a:pt x="21" y="462"/>
                  </a:lnTo>
                  <a:lnTo>
                    <a:pt x="18" y="464"/>
                  </a:lnTo>
                  <a:lnTo>
                    <a:pt x="21" y="471"/>
                  </a:lnTo>
                  <a:lnTo>
                    <a:pt x="21" y="474"/>
                  </a:lnTo>
                  <a:lnTo>
                    <a:pt x="23" y="476"/>
                  </a:lnTo>
                  <a:lnTo>
                    <a:pt x="26" y="476"/>
                  </a:lnTo>
                  <a:lnTo>
                    <a:pt x="26" y="479"/>
                  </a:lnTo>
                  <a:lnTo>
                    <a:pt x="23" y="481"/>
                  </a:lnTo>
                  <a:lnTo>
                    <a:pt x="23" y="483"/>
                  </a:lnTo>
                  <a:lnTo>
                    <a:pt x="23" y="483"/>
                  </a:lnTo>
                  <a:lnTo>
                    <a:pt x="28" y="486"/>
                  </a:lnTo>
                  <a:lnTo>
                    <a:pt x="33" y="488"/>
                  </a:lnTo>
                  <a:lnTo>
                    <a:pt x="33" y="488"/>
                  </a:lnTo>
                  <a:lnTo>
                    <a:pt x="33" y="488"/>
                  </a:lnTo>
                  <a:lnTo>
                    <a:pt x="35" y="488"/>
                  </a:lnTo>
                  <a:lnTo>
                    <a:pt x="35" y="488"/>
                  </a:lnTo>
                  <a:lnTo>
                    <a:pt x="35" y="488"/>
                  </a:lnTo>
                  <a:lnTo>
                    <a:pt x="37" y="488"/>
                  </a:lnTo>
                  <a:lnTo>
                    <a:pt x="37" y="488"/>
                  </a:lnTo>
                  <a:lnTo>
                    <a:pt x="37" y="490"/>
                  </a:lnTo>
                  <a:lnTo>
                    <a:pt x="37" y="490"/>
                  </a:lnTo>
                  <a:lnTo>
                    <a:pt x="37" y="490"/>
                  </a:lnTo>
                  <a:lnTo>
                    <a:pt x="40" y="490"/>
                  </a:lnTo>
                  <a:lnTo>
                    <a:pt x="40" y="490"/>
                  </a:lnTo>
                  <a:lnTo>
                    <a:pt x="40" y="488"/>
                  </a:lnTo>
                  <a:lnTo>
                    <a:pt x="42" y="488"/>
                  </a:lnTo>
                  <a:lnTo>
                    <a:pt x="42" y="488"/>
                  </a:lnTo>
                  <a:lnTo>
                    <a:pt x="42" y="488"/>
                  </a:lnTo>
                  <a:lnTo>
                    <a:pt x="42" y="488"/>
                  </a:lnTo>
                  <a:lnTo>
                    <a:pt x="42" y="490"/>
                  </a:lnTo>
                  <a:lnTo>
                    <a:pt x="42" y="493"/>
                  </a:lnTo>
                  <a:lnTo>
                    <a:pt x="44" y="493"/>
                  </a:lnTo>
                  <a:lnTo>
                    <a:pt x="44" y="493"/>
                  </a:lnTo>
                  <a:lnTo>
                    <a:pt x="47" y="493"/>
                  </a:lnTo>
                  <a:lnTo>
                    <a:pt x="47" y="495"/>
                  </a:lnTo>
                  <a:lnTo>
                    <a:pt x="49" y="493"/>
                  </a:lnTo>
                  <a:lnTo>
                    <a:pt x="49" y="493"/>
                  </a:lnTo>
                  <a:lnTo>
                    <a:pt x="52" y="493"/>
                  </a:lnTo>
                  <a:lnTo>
                    <a:pt x="49" y="493"/>
                  </a:lnTo>
                  <a:lnTo>
                    <a:pt x="49" y="493"/>
                  </a:lnTo>
                  <a:lnTo>
                    <a:pt x="49" y="493"/>
                  </a:lnTo>
                  <a:lnTo>
                    <a:pt x="49" y="490"/>
                  </a:lnTo>
                  <a:lnTo>
                    <a:pt x="49" y="490"/>
                  </a:lnTo>
                  <a:lnTo>
                    <a:pt x="49" y="490"/>
                  </a:lnTo>
                  <a:lnTo>
                    <a:pt x="49" y="490"/>
                  </a:lnTo>
                  <a:lnTo>
                    <a:pt x="49" y="490"/>
                  </a:lnTo>
                  <a:lnTo>
                    <a:pt x="47" y="488"/>
                  </a:lnTo>
                  <a:lnTo>
                    <a:pt x="47" y="488"/>
                  </a:lnTo>
                  <a:lnTo>
                    <a:pt x="49" y="488"/>
                  </a:lnTo>
                  <a:lnTo>
                    <a:pt x="49" y="488"/>
                  </a:lnTo>
                  <a:lnTo>
                    <a:pt x="49" y="488"/>
                  </a:lnTo>
                  <a:lnTo>
                    <a:pt x="49" y="488"/>
                  </a:lnTo>
                  <a:lnTo>
                    <a:pt x="49" y="488"/>
                  </a:lnTo>
                  <a:lnTo>
                    <a:pt x="49" y="488"/>
                  </a:lnTo>
                  <a:lnTo>
                    <a:pt x="49" y="488"/>
                  </a:lnTo>
                  <a:lnTo>
                    <a:pt x="52" y="490"/>
                  </a:lnTo>
                  <a:lnTo>
                    <a:pt x="52" y="490"/>
                  </a:lnTo>
                  <a:lnTo>
                    <a:pt x="52" y="490"/>
                  </a:lnTo>
                  <a:lnTo>
                    <a:pt x="52" y="490"/>
                  </a:lnTo>
                  <a:lnTo>
                    <a:pt x="54" y="490"/>
                  </a:lnTo>
                  <a:lnTo>
                    <a:pt x="54" y="490"/>
                  </a:lnTo>
                  <a:lnTo>
                    <a:pt x="54" y="488"/>
                  </a:lnTo>
                  <a:lnTo>
                    <a:pt x="52" y="488"/>
                  </a:lnTo>
                  <a:lnTo>
                    <a:pt x="52" y="488"/>
                  </a:lnTo>
                  <a:lnTo>
                    <a:pt x="52" y="486"/>
                  </a:lnTo>
                  <a:lnTo>
                    <a:pt x="52" y="486"/>
                  </a:lnTo>
                  <a:lnTo>
                    <a:pt x="52" y="486"/>
                  </a:lnTo>
                  <a:lnTo>
                    <a:pt x="49" y="486"/>
                  </a:lnTo>
                  <a:lnTo>
                    <a:pt x="49" y="486"/>
                  </a:lnTo>
                  <a:lnTo>
                    <a:pt x="49" y="486"/>
                  </a:lnTo>
                  <a:lnTo>
                    <a:pt x="49" y="486"/>
                  </a:lnTo>
                  <a:lnTo>
                    <a:pt x="52" y="483"/>
                  </a:lnTo>
                  <a:lnTo>
                    <a:pt x="52" y="483"/>
                  </a:lnTo>
                  <a:lnTo>
                    <a:pt x="52" y="483"/>
                  </a:lnTo>
                  <a:lnTo>
                    <a:pt x="52" y="486"/>
                  </a:lnTo>
                  <a:lnTo>
                    <a:pt x="52" y="486"/>
                  </a:lnTo>
                  <a:lnTo>
                    <a:pt x="54" y="488"/>
                  </a:lnTo>
                  <a:lnTo>
                    <a:pt x="54" y="488"/>
                  </a:lnTo>
                  <a:lnTo>
                    <a:pt x="54" y="486"/>
                  </a:lnTo>
                  <a:lnTo>
                    <a:pt x="54" y="488"/>
                  </a:lnTo>
                  <a:lnTo>
                    <a:pt x="56" y="488"/>
                  </a:lnTo>
                  <a:lnTo>
                    <a:pt x="59" y="488"/>
                  </a:lnTo>
                  <a:lnTo>
                    <a:pt x="59" y="488"/>
                  </a:lnTo>
                  <a:lnTo>
                    <a:pt x="59" y="486"/>
                  </a:lnTo>
                  <a:lnTo>
                    <a:pt x="61" y="483"/>
                  </a:lnTo>
                  <a:lnTo>
                    <a:pt x="63" y="483"/>
                  </a:lnTo>
                  <a:lnTo>
                    <a:pt x="63" y="483"/>
                  </a:lnTo>
                  <a:lnTo>
                    <a:pt x="63" y="483"/>
                  </a:lnTo>
                  <a:lnTo>
                    <a:pt x="63" y="483"/>
                  </a:lnTo>
                  <a:lnTo>
                    <a:pt x="63" y="483"/>
                  </a:lnTo>
                  <a:lnTo>
                    <a:pt x="66" y="481"/>
                  </a:lnTo>
                  <a:lnTo>
                    <a:pt x="66" y="481"/>
                  </a:lnTo>
                  <a:lnTo>
                    <a:pt x="66" y="481"/>
                  </a:lnTo>
                  <a:lnTo>
                    <a:pt x="66" y="483"/>
                  </a:lnTo>
                  <a:lnTo>
                    <a:pt x="66" y="483"/>
                  </a:lnTo>
                  <a:lnTo>
                    <a:pt x="63" y="483"/>
                  </a:lnTo>
                  <a:lnTo>
                    <a:pt x="61" y="488"/>
                  </a:lnTo>
                  <a:lnTo>
                    <a:pt x="61" y="488"/>
                  </a:lnTo>
                  <a:lnTo>
                    <a:pt x="59" y="488"/>
                  </a:lnTo>
                  <a:lnTo>
                    <a:pt x="59" y="490"/>
                  </a:lnTo>
                  <a:lnTo>
                    <a:pt x="59" y="490"/>
                  </a:lnTo>
                  <a:lnTo>
                    <a:pt x="59" y="493"/>
                  </a:lnTo>
                  <a:lnTo>
                    <a:pt x="61" y="493"/>
                  </a:lnTo>
                  <a:lnTo>
                    <a:pt x="66" y="490"/>
                  </a:lnTo>
                  <a:lnTo>
                    <a:pt x="66" y="490"/>
                  </a:lnTo>
                  <a:lnTo>
                    <a:pt x="66" y="490"/>
                  </a:lnTo>
                  <a:lnTo>
                    <a:pt x="66" y="490"/>
                  </a:lnTo>
                  <a:lnTo>
                    <a:pt x="66" y="490"/>
                  </a:lnTo>
                  <a:lnTo>
                    <a:pt x="66" y="493"/>
                  </a:lnTo>
                  <a:lnTo>
                    <a:pt x="66" y="493"/>
                  </a:lnTo>
                  <a:lnTo>
                    <a:pt x="66" y="493"/>
                  </a:lnTo>
                  <a:lnTo>
                    <a:pt x="66" y="493"/>
                  </a:lnTo>
                  <a:lnTo>
                    <a:pt x="63" y="493"/>
                  </a:lnTo>
                  <a:lnTo>
                    <a:pt x="61" y="493"/>
                  </a:lnTo>
                  <a:lnTo>
                    <a:pt x="61" y="493"/>
                  </a:lnTo>
                  <a:lnTo>
                    <a:pt x="61" y="495"/>
                  </a:lnTo>
                  <a:lnTo>
                    <a:pt x="63" y="495"/>
                  </a:lnTo>
                  <a:lnTo>
                    <a:pt x="66" y="495"/>
                  </a:lnTo>
                  <a:lnTo>
                    <a:pt x="66" y="495"/>
                  </a:lnTo>
                  <a:lnTo>
                    <a:pt x="66" y="495"/>
                  </a:lnTo>
                  <a:lnTo>
                    <a:pt x="66" y="497"/>
                  </a:lnTo>
                  <a:lnTo>
                    <a:pt x="66" y="497"/>
                  </a:lnTo>
                  <a:lnTo>
                    <a:pt x="66" y="497"/>
                  </a:lnTo>
                  <a:lnTo>
                    <a:pt x="66" y="497"/>
                  </a:lnTo>
                  <a:lnTo>
                    <a:pt x="63" y="497"/>
                  </a:lnTo>
                  <a:lnTo>
                    <a:pt x="63" y="497"/>
                  </a:lnTo>
                  <a:lnTo>
                    <a:pt x="61" y="495"/>
                  </a:lnTo>
                  <a:lnTo>
                    <a:pt x="61" y="497"/>
                  </a:lnTo>
                  <a:lnTo>
                    <a:pt x="61" y="497"/>
                  </a:lnTo>
                  <a:lnTo>
                    <a:pt x="59" y="495"/>
                  </a:lnTo>
                  <a:lnTo>
                    <a:pt x="56" y="497"/>
                  </a:lnTo>
                  <a:lnTo>
                    <a:pt x="56" y="497"/>
                  </a:lnTo>
                  <a:lnTo>
                    <a:pt x="56" y="500"/>
                  </a:lnTo>
                  <a:lnTo>
                    <a:pt x="56" y="500"/>
                  </a:lnTo>
                  <a:lnTo>
                    <a:pt x="59" y="500"/>
                  </a:lnTo>
                  <a:lnTo>
                    <a:pt x="59" y="500"/>
                  </a:lnTo>
                  <a:lnTo>
                    <a:pt x="59" y="500"/>
                  </a:lnTo>
                  <a:lnTo>
                    <a:pt x="59" y="502"/>
                  </a:lnTo>
                  <a:lnTo>
                    <a:pt x="61" y="502"/>
                  </a:lnTo>
                  <a:lnTo>
                    <a:pt x="61" y="502"/>
                  </a:lnTo>
                  <a:lnTo>
                    <a:pt x="59" y="502"/>
                  </a:lnTo>
                  <a:lnTo>
                    <a:pt x="59" y="502"/>
                  </a:lnTo>
                  <a:lnTo>
                    <a:pt x="56" y="502"/>
                  </a:lnTo>
                  <a:lnTo>
                    <a:pt x="56" y="502"/>
                  </a:lnTo>
                  <a:lnTo>
                    <a:pt x="56" y="500"/>
                  </a:lnTo>
                  <a:lnTo>
                    <a:pt x="56" y="500"/>
                  </a:lnTo>
                  <a:lnTo>
                    <a:pt x="56" y="500"/>
                  </a:lnTo>
                  <a:lnTo>
                    <a:pt x="54" y="497"/>
                  </a:lnTo>
                  <a:lnTo>
                    <a:pt x="54" y="500"/>
                  </a:lnTo>
                  <a:lnTo>
                    <a:pt x="56" y="500"/>
                  </a:lnTo>
                  <a:lnTo>
                    <a:pt x="59" y="505"/>
                  </a:lnTo>
                  <a:lnTo>
                    <a:pt x="59" y="509"/>
                  </a:lnTo>
                  <a:lnTo>
                    <a:pt x="59" y="509"/>
                  </a:lnTo>
                  <a:lnTo>
                    <a:pt x="59" y="509"/>
                  </a:lnTo>
                  <a:lnTo>
                    <a:pt x="59" y="509"/>
                  </a:lnTo>
                  <a:lnTo>
                    <a:pt x="59" y="509"/>
                  </a:lnTo>
                  <a:lnTo>
                    <a:pt x="63" y="509"/>
                  </a:lnTo>
                  <a:lnTo>
                    <a:pt x="63" y="509"/>
                  </a:lnTo>
                  <a:lnTo>
                    <a:pt x="66" y="509"/>
                  </a:lnTo>
                  <a:lnTo>
                    <a:pt x="68" y="507"/>
                  </a:lnTo>
                  <a:lnTo>
                    <a:pt x="68" y="509"/>
                  </a:lnTo>
                  <a:lnTo>
                    <a:pt x="68" y="509"/>
                  </a:lnTo>
                  <a:lnTo>
                    <a:pt x="66" y="509"/>
                  </a:lnTo>
                  <a:lnTo>
                    <a:pt x="61" y="512"/>
                  </a:lnTo>
                  <a:lnTo>
                    <a:pt x="61" y="514"/>
                  </a:lnTo>
                  <a:lnTo>
                    <a:pt x="59" y="514"/>
                  </a:lnTo>
                  <a:lnTo>
                    <a:pt x="66" y="516"/>
                  </a:lnTo>
                  <a:lnTo>
                    <a:pt x="66" y="519"/>
                  </a:lnTo>
                  <a:lnTo>
                    <a:pt x="70" y="524"/>
                  </a:lnTo>
                  <a:lnTo>
                    <a:pt x="73" y="526"/>
                  </a:lnTo>
                  <a:lnTo>
                    <a:pt x="73" y="526"/>
                  </a:lnTo>
                  <a:lnTo>
                    <a:pt x="73" y="528"/>
                  </a:lnTo>
                  <a:lnTo>
                    <a:pt x="73" y="528"/>
                  </a:lnTo>
                  <a:lnTo>
                    <a:pt x="73" y="528"/>
                  </a:lnTo>
                  <a:lnTo>
                    <a:pt x="75" y="528"/>
                  </a:lnTo>
                  <a:lnTo>
                    <a:pt x="75" y="528"/>
                  </a:lnTo>
                  <a:lnTo>
                    <a:pt x="75" y="528"/>
                  </a:lnTo>
                  <a:lnTo>
                    <a:pt x="73" y="528"/>
                  </a:lnTo>
                  <a:lnTo>
                    <a:pt x="73" y="528"/>
                  </a:lnTo>
                  <a:lnTo>
                    <a:pt x="73" y="528"/>
                  </a:lnTo>
                  <a:lnTo>
                    <a:pt x="75" y="531"/>
                  </a:lnTo>
                  <a:lnTo>
                    <a:pt x="75" y="538"/>
                  </a:lnTo>
                  <a:lnTo>
                    <a:pt x="75" y="540"/>
                  </a:lnTo>
                  <a:lnTo>
                    <a:pt x="75" y="540"/>
                  </a:lnTo>
                  <a:lnTo>
                    <a:pt x="75" y="542"/>
                  </a:lnTo>
                  <a:lnTo>
                    <a:pt x="73" y="545"/>
                  </a:lnTo>
                  <a:lnTo>
                    <a:pt x="73" y="545"/>
                  </a:lnTo>
                  <a:lnTo>
                    <a:pt x="73" y="547"/>
                  </a:lnTo>
                  <a:lnTo>
                    <a:pt x="73" y="554"/>
                  </a:lnTo>
                  <a:lnTo>
                    <a:pt x="73" y="557"/>
                  </a:lnTo>
                  <a:lnTo>
                    <a:pt x="70" y="559"/>
                  </a:lnTo>
                  <a:lnTo>
                    <a:pt x="68" y="566"/>
                  </a:lnTo>
                  <a:lnTo>
                    <a:pt x="68" y="576"/>
                  </a:lnTo>
                  <a:lnTo>
                    <a:pt x="68" y="576"/>
                  </a:lnTo>
                  <a:lnTo>
                    <a:pt x="68" y="576"/>
                  </a:lnTo>
                  <a:lnTo>
                    <a:pt x="68" y="578"/>
                  </a:lnTo>
                  <a:lnTo>
                    <a:pt x="68" y="578"/>
                  </a:lnTo>
                  <a:lnTo>
                    <a:pt x="68" y="578"/>
                  </a:lnTo>
                  <a:lnTo>
                    <a:pt x="68" y="580"/>
                  </a:lnTo>
                  <a:lnTo>
                    <a:pt x="68" y="580"/>
                  </a:lnTo>
                  <a:lnTo>
                    <a:pt x="68" y="583"/>
                  </a:lnTo>
                  <a:lnTo>
                    <a:pt x="70" y="583"/>
                  </a:lnTo>
                  <a:lnTo>
                    <a:pt x="73" y="585"/>
                  </a:lnTo>
                  <a:lnTo>
                    <a:pt x="73" y="585"/>
                  </a:lnTo>
                  <a:lnTo>
                    <a:pt x="73" y="585"/>
                  </a:lnTo>
                  <a:lnTo>
                    <a:pt x="78" y="585"/>
                  </a:lnTo>
                  <a:lnTo>
                    <a:pt x="78" y="587"/>
                  </a:lnTo>
                  <a:lnTo>
                    <a:pt x="85" y="587"/>
                  </a:lnTo>
                  <a:lnTo>
                    <a:pt x="89" y="587"/>
                  </a:lnTo>
                  <a:lnTo>
                    <a:pt x="101" y="587"/>
                  </a:lnTo>
                  <a:lnTo>
                    <a:pt x="118" y="587"/>
                  </a:lnTo>
                  <a:lnTo>
                    <a:pt x="134" y="587"/>
                  </a:lnTo>
                  <a:lnTo>
                    <a:pt x="149" y="587"/>
                  </a:lnTo>
                  <a:lnTo>
                    <a:pt x="149" y="585"/>
                  </a:lnTo>
                  <a:lnTo>
                    <a:pt x="151" y="585"/>
                  </a:lnTo>
                  <a:lnTo>
                    <a:pt x="151" y="585"/>
                  </a:lnTo>
                  <a:lnTo>
                    <a:pt x="151" y="585"/>
                  </a:lnTo>
                  <a:lnTo>
                    <a:pt x="151" y="583"/>
                  </a:lnTo>
                  <a:lnTo>
                    <a:pt x="151" y="583"/>
                  </a:lnTo>
                  <a:lnTo>
                    <a:pt x="151" y="583"/>
                  </a:lnTo>
                  <a:lnTo>
                    <a:pt x="151" y="580"/>
                  </a:lnTo>
                  <a:lnTo>
                    <a:pt x="151" y="580"/>
                  </a:lnTo>
                  <a:lnTo>
                    <a:pt x="151" y="580"/>
                  </a:lnTo>
                  <a:lnTo>
                    <a:pt x="151" y="580"/>
                  </a:lnTo>
                  <a:lnTo>
                    <a:pt x="165" y="578"/>
                  </a:lnTo>
                  <a:lnTo>
                    <a:pt x="167" y="578"/>
                  </a:lnTo>
                  <a:lnTo>
                    <a:pt x="167" y="578"/>
                  </a:lnTo>
                  <a:lnTo>
                    <a:pt x="167" y="578"/>
                  </a:lnTo>
                  <a:lnTo>
                    <a:pt x="167" y="578"/>
                  </a:lnTo>
                  <a:lnTo>
                    <a:pt x="170" y="580"/>
                  </a:lnTo>
                  <a:lnTo>
                    <a:pt x="172" y="580"/>
                  </a:lnTo>
                  <a:lnTo>
                    <a:pt x="172" y="580"/>
                  </a:lnTo>
                  <a:lnTo>
                    <a:pt x="175" y="580"/>
                  </a:lnTo>
                  <a:lnTo>
                    <a:pt x="179" y="580"/>
                  </a:lnTo>
                  <a:lnTo>
                    <a:pt x="184" y="580"/>
                  </a:lnTo>
                  <a:lnTo>
                    <a:pt x="189" y="580"/>
                  </a:lnTo>
                  <a:lnTo>
                    <a:pt x="191" y="580"/>
                  </a:lnTo>
                  <a:lnTo>
                    <a:pt x="191" y="580"/>
                  </a:lnTo>
                  <a:lnTo>
                    <a:pt x="194" y="580"/>
                  </a:lnTo>
                  <a:lnTo>
                    <a:pt x="196" y="580"/>
                  </a:lnTo>
                  <a:lnTo>
                    <a:pt x="198" y="580"/>
                  </a:lnTo>
                  <a:lnTo>
                    <a:pt x="201" y="580"/>
                  </a:lnTo>
                  <a:lnTo>
                    <a:pt x="201" y="580"/>
                  </a:lnTo>
                  <a:lnTo>
                    <a:pt x="201" y="580"/>
                  </a:lnTo>
                  <a:lnTo>
                    <a:pt x="203" y="578"/>
                  </a:lnTo>
                  <a:lnTo>
                    <a:pt x="203" y="578"/>
                  </a:lnTo>
                  <a:lnTo>
                    <a:pt x="203" y="578"/>
                  </a:lnTo>
                  <a:lnTo>
                    <a:pt x="205" y="580"/>
                  </a:lnTo>
                  <a:lnTo>
                    <a:pt x="205" y="580"/>
                  </a:lnTo>
                  <a:lnTo>
                    <a:pt x="210" y="580"/>
                  </a:lnTo>
                  <a:lnTo>
                    <a:pt x="210" y="580"/>
                  </a:lnTo>
                  <a:lnTo>
                    <a:pt x="215" y="580"/>
                  </a:lnTo>
                  <a:lnTo>
                    <a:pt x="215" y="580"/>
                  </a:lnTo>
                  <a:lnTo>
                    <a:pt x="217" y="580"/>
                  </a:lnTo>
                  <a:lnTo>
                    <a:pt x="217" y="580"/>
                  </a:lnTo>
                  <a:lnTo>
                    <a:pt x="220" y="583"/>
                  </a:lnTo>
                  <a:lnTo>
                    <a:pt x="227" y="583"/>
                  </a:lnTo>
                  <a:lnTo>
                    <a:pt x="227" y="583"/>
                  </a:lnTo>
                  <a:lnTo>
                    <a:pt x="227" y="583"/>
                  </a:lnTo>
                  <a:lnTo>
                    <a:pt x="229" y="580"/>
                  </a:lnTo>
                  <a:lnTo>
                    <a:pt x="229" y="580"/>
                  </a:lnTo>
                  <a:lnTo>
                    <a:pt x="229" y="580"/>
                  </a:lnTo>
                  <a:lnTo>
                    <a:pt x="231" y="583"/>
                  </a:lnTo>
                  <a:lnTo>
                    <a:pt x="231" y="583"/>
                  </a:lnTo>
                  <a:lnTo>
                    <a:pt x="231" y="583"/>
                  </a:lnTo>
                  <a:lnTo>
                    <a:pt x="234" y="583"/>
                  </a:lnTo>
                  <a:lnTo>
                    <a:pt x="234" y="583"/>
                  </a:lnTo>
                  <a:lnTo>
                    <a:pt x="234" y="583"/>
                  </a:lnTo>
                  <a:lnTo>
                    <a:pt x="236" y="580"/>
                  </a:lnTo>
                  <a:lnTo>
                    <a:pt x="236" y="583"/>
                  </a:lnTo>
                  <a:lnTo>
                    <a:pt x="238" y="583"/>
                  </a:lnTo>
                  <a:lnTo>
                    <a:pt x="238" y="583"/>
                  </a:lnTo>
                  <a:lnTo>
                    <a:pt x="238" y="580"/>
                  </a:lnTo>
                  <a:lnTo>
                    <a:pt x="241" y="583"/>
                  </a:lnTo>
                  <a:lnTo>
                    <a:pt x="241" y="583"/>
                  </a:lnTo>
                  <a:lnTo>
                    <a:pt x="243" y="583"/>
                  </a:lnTo>
                  <a:lnTo>
                    <a:pt x="243" y="583"/>
                  </a:lnTo>
                  <a:lnTo>
                    <a:pt x="246" y="580"/>
                  </a:lnTo>
                  <a:lnTo>
                    <a:pt x="246" y="580"/>
                  </a:lnTo>
                  <a:lnTo>
                    <a:pt x="246" y="580"/>
                  </a:lnTo>
                  <a:lnTo>
                    <a:pt x="248" y="580"/>
                  </a:lnTo>
                  <a:lnTo>
                    <a:pt x="250" y="580"/>
                  </a:lnTo>
                  <a:lnTo>
                    <a:pt x="250" y="580"/>
                  </a:lnTo>
                  <a:lnTo>
                    <a:pt x="250" y="580"/>
                  </a:lnTo>
                  <a:lnTo>
                    <a:pt x="250" y="580"/>
                  </a:lnTo>
                  <a:lnTo>
                    <a:pt x="253" y="580"/>
                  </a:lnTo>
                  <a:lnTo>
                    <a:pt x="253" y="580"/>
                  </a:lnTo>
                  <a:lnTo>
                    <a:pt x="253" y="580"/>
                  </a:lnTo>
                  <a:lnTo>
                    <a:pt x="253" y="583"/>
                  </a:lnTo>
                  <a:lnTo>
                    <a:pt x="255" y="583"/>
                  </a:lnTo>
                  <a:lnTo>
                    <a:pt x="255" y="583"/>
                  </a:lnTo>
                  <a:lnTo>
                    <a:pt x="255" y="583"/>
                  </a:lnTo>
                  <a:lnTo>
                    <a:pt x="255" y="585"/>
                  </a:lnTo>
                  <a:lnTo>
                    <a:pt x="255" y="587"/>
                  </a:lnTo>
                  <a:lnTo>
                    <a:pt x="265" y="587"/>
                  </a:lnTo>
                  <a:lnTo>
                    <a:pt x="272" y="587"/>
                  </a:lnTo>
                  <a:lnTo>
                    <a:pt x="274" y="587"/>
                  </a:lnTo>
                  <a:lnTo>
                    <a:pt x="283" y="587"/>
                  </a:lnTo>
                  <a:lnTo>
                    <a:pt x="293" y="587"/>
                  </a:lnTo>
                  <a:lnTo>
                    <a:pt x="300" y="587"/>
                  </a:lnTo>
                  <a:lnTo>
                    <a:pt x="307" y="587"/>
                  </a:lnTo>
                  <a:lnTo>
                    <a:pt x="307" y="587"/>
                  </a:lnTo>
                  <a:lnTo>
                    <a:pt x="309" y="585"/>
                  </a:lnTo>
                  <a:lnTo>
                    <a:pt x="314" y="587"/>
                  </a:lnTo>
                  <a:lnTo>
                    <a:pt x="314" y="587"/>
                  </a:lnTo>
                  <a:lnTo>
                    <a:pt x="314" y="587"/>
                  </a:lnTo>
                  <a:lnTo>
                    <a:pt x="317" y="587"/>
                  </a:lnTo>
                  <a:lnTo>
                    <a:pt x="317" y="587"/>
                  </a:lnTo>
                  <a:lnTo>
                    <a:pt x="317" y="587"/>
                  </a:lnTo>
                  <a:lnTo>
                    <a:pt x="321" y="587"/>
                  </a:lnTo>
                  <a:lnTo>
                    <a:pt x="321" y="587"/>
                  </a:lnTo>
                  <a:lnTo>
                    <a:pt x="321" y="585"/>
                  </a:lnTo>
                  <a:lnTo>
                    <a:pt x="321" y="585"/>
                  </a:lnTo>
                  <a:lnTo>
                    <a:pt x="321" y="585"/>
                  </a:lnTo>
                  <a:lnTo>
                    <a:pt x="321" y="585"/>
                  </a:lnTo>
                  <a:lnTo>
                    <a:pt x="324" y="585"/>
                  </a:lnTo>
                  <a:lnTo>
                    <a:pt x="324" y="585"/>
                  </a:lnTo>
                  <a:lnTo>
                    <a:pt x="326" y="587"/>
                  </a:lnTo>
                  <a:lnTo>
                    <a:pt x="326" y="587"/>
                  </a:lnTo>
                  <a:lnTo>
                    <a:pt x="326" y="587"/>
                  </a:lnTo>
                  <a:lnTo>
                    <a:pt x="326" y="587"/>
                  </a:lnTo>
                  <a:lnTo>
                    <a:pt x="328" y="587"/>
                  </a:lnTo>
                  <a:lnTo>
                    <a:pt x="328" y="587"/>
                  </a:lnTo>
                  <a:lnTo>
                    <a:pt x="331" y="590"/>
                  </a:lnTo>
                  <a:lnTo>
                    <a:pt x="331" y="590"/>
                  </a:lnTo>
                  <a:lnTo>
                    <a:pt x="331" y="590"/>
                  </a:lnTo>
                  <a:lnTo>
                    <a:pt x="331" y="587"/>
                  </a:lnTo>
                  <a:lnTo>
                    <a:pt x="333" y="590"/>
                  </a:lnTo>
                  <a:lnTo>
                    <a:pt x="331" y="590"/>
                  </a:lnTo>
                  <a:lnTo>
                    <a:pt x="331" y="590"/>
                  </a:lnTo>
                  <a:lnTo>
                    <a:pt x="331" y="590"/>
                  </a:lnTo>
                  <a:lnTo>
                    <a:pt x="333" y="590"/>
                  </a:lnTo>
                  <a:lnTo>
                    <a:pt x="333" y="590"/>
                  </a:lnTo>
                  <a:lnTo>
                    <a:pt x="333" y="590"/>
                  </a:lnTo>
                  <a:lnTo>
                    <a:pt x="333" y="590"/>
                  </a:lnTo>
                  <a:lnTo>
                    <a:pt x="333" y="592"/>
                  </a:lnTo>
                  <a:lnTo>
                    <a:pt x="333" y="592"/>
                  </a:lnTo>
                  <a:lnTo>
                    <a:pt x="338" y="592"/>
                  </a:lnTo>
                  <a:lnTo>
                    <a:pt x="338" y="592"/>
                  </a:lnTo>
                  <a:lnTo>
                    <a:pt x="338" y="590"/>
                  </a:lnTo>
                  <a:lnTo>
                    <a:pt x="338" y="590"/>
                  </a:lnTo>
                  <a:lnTo>
                    <a:pt x="338" y="590"/>
                  </a:lnTo>
                  <a:lnTo>
                    <a:pt x="338" y="590"/>
                  </a:lnTo>
                  <a:lnTo>
                    <a:pt x="340" y="590"/>
                  </a:lnTo>
                  <a:lnTo>
                    <a:pt x="340" y="590"/>
                  </a:lnTo>
                  <a:lnTo>
                    <a:pt x="340" y="592"/>
                  </a:lnTo>
                  <a:lnTo>
                    <a:pt x="340" y="592"/>
                  </a:lnTo>
                  <a:lnTo>
                    <a:pt x="340" y="595"/>
                  </a:lnTo>
                  <a:lnTo>
                    <a:pt x="340" y="595"/>
                  </a:lnTo>
                  <a:lnTo>
                    <a:pt x="343" y="595"/>
                  </a:lnTo>
                  <a:lnTo>
                    <a:pt x="343" y="595"/>
                  </a:lnTo>
                  <a:lnTo>
                    <a:pt x="345" y="595"/>
                  </a:lnTo>
                  <a:lnTo>
                    <a:pt x="345" y="595"/>
                  </a:lnTo>
                  <a:lnTo>
                    <a:pt x="345" y="595"/>
                  </a:lnTo>
                  <a:lnTo>
                    <a:pt x="347" y="595"/>
                  </a:lnTo>
                  <a:lnTo>
                    <a:pt x="347" y="595"/>
                  </a:lnTo>
                  <a:lnTo>
                    <a:pt x="350" y="595"/>
                  </a:lnTo>
                  <a:lnTo>
                    <a:pt x="350" y="597"/>
                  </a:lnTo>
                  <a:lnTo>
                    <a:pt x="352" y="597"/>
                  </a:lnTo>
                  <a:lnTo>
                    <a:pt x="352" y="595"/>
                  </a:lnTo>
                  <a:lnTo>
                    <a:pt x="352" y="595"/>
                  </a:lnTo>
                  <a:lnTo>
                    <a:pt x="352" y="595"/>
                  </a:lnTo>
                  <a:lnTo>
                    <a:pt x="354" y="595"/>
                  </a:lnTo>
                  <a:lnTo>
                    <a:pt x="354" y="592"/>
                  </a:lnTo>
                  <a:lnTo>
                    <a:pt x="357" y="595"/>
                  </a:lnTo>
                  <a:lnTo>
                    <a:pt x="357" y="595"/>
                  </a:lnTo>
                  <a:lnTo>
                    <a:pt x="357" y="592"/>
                  </a:lnTo>
                  <a:lnTo>
                    <a:pt x="359" y="595"/>
                  </a:lnTo>
                  <a:lnTo>
                    <a:pt x="359" y="595"/>
                  </a:lnTo>
                  <a:lnTo>
                    <a:pt x="359" y="595"/>
                  </a:lnTo>
                  <a:lnTo>
                    <a:pt x="359" y="595"/>
                  </a:lnTo>
                  <a:lnTo>
                    <a:pt x="359" y="595"/>
                  </a:lnTo>
                  <a:lnTo>
                    <a:pt x="362" y="597"/>
                  </a:lnTo>
                  <a:lnTo>
                    <a:pt x="362" y="597"/>
                  </a:lnTo>
                  <a:lnTo>
                    <a:pt x="362" y="597"/>
                  </a:lnTo>
                  <a:lnTo>
                    <a:pt x="362" y="597"/>
                  </a:lnTo>
                  <a:lnTo>
                    <a:pt x="362" y="597"/>
                  </a:lnTo>
                  <a:lnTo>
                    <a:pt x="362" y="597"/>
                  </a:lnTo>
                  <a:lnTo>
                    <a:pt x="362" y="599"/>
                  </a:lnTo>
                  <a:lnTo>
                    <a:pt x="362" y="599"/>
                  </a:lnTo>
                  <a:lnTo>
                    <a:pt x="364" y="599"/>
                  </a:lnTo>
                  <a:lnTo>
                    <a:pt x="364" y="599"/>
                  </a:lnTo>
                  <a:lnTo>
                    <a:pt x="364" y="599"/>
                  </a:lnTo>
                  <a:lnTo>
                    <a:pt x="364" y="599"/>
                  </a:lnTo>
                  <a:lnTo>
                    <a:pt x="366" y="599"/>
                  </a:lnTo>
                  <a:lnTo>
                    <a:pt x="366" y="599"/>
                  </a:lnTo>
                  <a:lnTo>
                    <a:pt x="369" y="597"/>
                  </a:lnTo>
                  <a:lnTo>
                    <a:pt x="371" y="597"/>
                  </a:lnTo>
                  <a:lnTo>
                    <a:pt x="373" y="597"/>
                  </a:lnTo>
                  <a:lnTo>
                    <a:pt x="378" y="599"/>
                  </a:lnTo>
                  <a:lnTo>
                    <a:pt x="383" y="599"/>
                  </a:lnTo>
                  <a:lnTo>
                    <a:pt x="385" y="599"/>
                  </a:lnTo>
                  <a:lnTo>
                    <a:pt x="385" y="599"/>
                  </a:lnTo>
                  <a:lnTo>
                    <a:pt x="385" y="599"/>
                  </a:lnTo>
                  <a:lnTo>
                    <a:pt x="388" y="599"/>
                  </a:lnTo>
                  <a:lnTo>
                    <a:pt x="388" y="599"/>
                  </a:lnTo>
                  <a:lnTo>
                    <a:pt x="390" y="602"/>
                  </a:lnTo>
                  <a:lnTo>
                    <a:pt x="390" y="604"/>
                  </a:lnTo>
                  <a:lnTo>
                    <a:pt x="390" y="604"/>
                  </a:lnTo>
                  <a:lnTo>
                    <a:pt x="392" y="604"/>
                  </a:lnTo>
                  <a:lnTo>
                    <a:pt x="392" y="604"/>
                  </a:lnTo>
                  <a:lnTo>
                    <a:pt x="392" y="604"/>
                  </a:lnTo>
                  <a:lnTo>
                    <a:pt x="392" y="606"/>
                  </a:lnTo>
                  <a:lnTo>
                    <a:pt x="395" y="606"/>
                  </a:lnTo>
                  <a:lnTo>
                    <a:pt x="395" y="606"/>
                  </a:lnTo>
                  <a:lnTo>
                    <a:pt x="395" y="606"/>
                  </a:lnTo>
                  <a:lnTo>
                    <a:pt x="395" y="606"/>
                  </a:lnTo>
                  <a:lnTo>
                    <a:pt x="395" y="606"/>
                  </a:lnTo>
                  <a:lnTo>
                    <a:pt x="397" y="606"/>
                  </a:lnTo>
                  <a:lnTo>
                    <a:pt x="397" y="606"/>
                  </a:lnTo>
                  <a:lnTo>
                    <a:pt x="399" y="606"/>
                  </a:lnTo>
                  <a:lnTo>
                    <a:pt x="399" y="606"/>
                  </a:lnTo>
                  <a:lnTo>
                    <a:pt x="399" y="606"/>
                  </a:lnTo>
                  <a:lnTo>
                    <a:pt x="399" y="606"/>
                  </a:lnTo>
                  <a:lnTo>
                    <a:pt x="402" y="609"/>
                  </a:lnTo>
                  <a:lnTo>
                    <a:pt x="402" y="609"/>
                  </a:lnTo>
                  <a:lnTo>
                    <a:pt x="402" y="609"/>
                  </a:lnTo>
                  <a:lnTo>
                    <a:pt x="402" y="609"/>
                  </a:lnTo>
                  <a:lnTo>
                    <a:pt x="402" y="611"/>
                  </a:lnTo>
                  <a:lnTo>
                    <a:pt x="402" y="611"/>
                  </a:lnTo>
                  <a:lnTo>
                    <a:pt x="404" y="613"/>
                  </a:lnTo>
                  <a:lnTo>
                    <a:pt x="406" y="611"/>
                  </a:lnTo>
                  <a:lnTo>
                    <a:pt x="406" y="611"/>
                  </a:lnTo>
                  <a:lnTo>
                    <a:pt x="406" y="611"/>
                  </a:lnTo>
                  <a:lnTo>
                    <a:pt x="409" y="611"/>
                  </a:lnTo>
                  <a:lnTo>
                    <a:pt x="409" y="609"/>
                  </a:lnTo>
                  <a:lnTo>
                    <a:pt x="406" y="604"/>
                  </a:lnTo>
                  <a:lnTo>
                    <a:pt x="404" y="599"/>
                  </a:lnTo>
                  <a:lnTo>
                    <a:pt x="404" y="597"/>
                  </a:lnTo>
                  <a:lnTo>
                    <a:pt x="404" y="597"/>
                  </a:lnTo>
                  <a:lnTo>
                    <a:pt x="404" y="597"/>
                  </a:lnTo>
                  <a:lnTo>
                    <a:pt x="404" y="597"/>
                  </a:lnTo>
                  <a:lnTo>
                    <a:pt x="402" y="595"/>
                  </a:lnTo>
                  <a:lnTo>
                    <a:pt x="404" y="595"/>
                  </a:lnTo>
                  <a:lnTo>
                    <a:pt x="404" y="592"/>
                  </a:lnTo>
                  <a:lnTo>
                    <a:pt x="404" y="592"/>
                  </a:lnTo>
                  <a:lnTo>
                    <a:pt x="404" y="592"/>
                  </a:lnTo>
                  <a:lnTo>
                    <a:pt x="404" y="592"/>
                  </a:lnTo>
                  <a:lnTo>
                    <a:pt x="404" y="592"/>
                  </a:lnTo>
                  <a:lnTo>
                    <a:pt x="404" y="592"/>
                  </a:lnTo>
                  <a:lnTo>
                    <a:pt x="404" y="590"/>
                  </a:lnTo>
                  <a:lnTo>
                    <a:pt x="404" y="590"/>
                  </a:lnTo>
                  <a:lnTo>
                    <a:pt x="404" y="590"/>
                  </a:lnTo>
                  <a:lnTo>
                    <a:pt x="404" y="590"/>
                  </a:lnTo>
                  <a:lnTo>
                    <a:pt x="404" y="590"/>
                  </a:lnTo>
                  <a:lnTo>
                    <a:pt x="404" y="590"/>
                  </a:lnTo>
                  <a:lnTo>
                    <a:pt x="404" y="590"/>
                  </a:lnTo>
                  <a:lnTo>
                    <a:pt x="404" y="590"/>
                  </a:lnTo>
                  <a:lnTo>
                    <a:pt x="404" y="587"/>
                  </a:lnTo>
                  <a:lnTo>
                    <a:pt x="404" y="587"/>
                  </a:lnTo>
                  <a:lnTo>
                    <a:pt x="404" y="587"/>
                  </a:lnTo>
                  <a:lnTo>
                    <a:pt x="404" y="585"/>
                  </a:lnTo>
                  <a:lnTo>
                    <a:pt x="404" y="585"/>
                  </a:lnTo>
                  <a:lnTo>
                    <a:pt x="406" y="585"/>
                  </a:lnTo>
                  <a:lnTo>
                    <a:pt x="406" y="585"/>
                  </a:lnTo>
                  <a:lnTo>
                    <a:pt x="409" y="585"/>
                  </a:lnTo>
                  <a:lnTo>
                    <a:pt x="411" y="585"/>
                  </a:lnTo>
                  <a:lnTo>
                    <a:pt x="411" y="583"/>
                  </a:lnTo>
                  <a:lnTo>
                    <a:pt x="411" y="583"/>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4" name="Freeform 116">
              <a:extLst>
                <a:ext uri="{FF2B5EF4-FFF2-40B4-BE49-F238E27FC236}">
                  <a16:creationId xmlns:a16="http://schemas.microsoft.com/office/drawing/2014/main" id="{45099956-73A1-1011-106C-5246700C5F2B}"/>
                </a:ext>
              </a:extLst>
            </p:cNvPr>
            <p:cNvSpPr>
              <a:spLocks/>
            </p:cNvSpPr>
            <p:nvPr/>
          </p:nvSpPr>
          <p:spPr bwMode="auto">
            <a:xfrm>
              <a:off x="8440737" y="2645929"/>
              <a:ext cx="1108075" cy="744538"/>
            </a:xfrm>
            <a:custGeom>
              <a:avLst/>
              <a:gdLst>
                <a:gd name="T0" fmla="*/ 686 w 698"/>
                <a:gd name="T1" fmla="*/ 289 h 469"/>
                <a:gd name="T2" fmla="*/ 667 w 698"/>
                <a:gd name="T3" fmla="*/ 275 h 469"/>
                <a:gd name="T4" fmla="*/ 646 w 698"/>
                <a:gd name="T5" fmla="*/ 256 h 469"/>
                <a:gd name="T6" fmla="*/ 641 w 698"/>
                <a:gd name="T7" fmla="*/ 234 h 469"/>
                <a:gd name="T8" fmla="*/ 618 w 698"/>
                <a:gd name="T9" fmla="*/ 213 h 469"/>
                <a:gd name="T10" fmla="*/ 592 w 698"/>
                <a:gd name="T11" fmla="*/ 201 h 469"/>
                <a:gd name="T12" fmla="*/ 582 w 698"/>
                <a:gd name="T13" fmla="*/ 173 h 469"/>
                <a:gd name="T14" fmla="*/ 551 w 698"/>
                <a:gd name="T15" fmla="*/ 149 h 469"/>
                <a:gd name="T16" fmla="*/ 521 w 698"/>
                <a:gd name="T17" fmla="*/ 137 h 469"/>
                <a:gd name="T18" fmla="*/ 492 w 698"/>
                <a:gd name="T19" fmla="*/ 121 h 469"/>
                <a:gd name="T20" fmla="*/ 490 w 698"/>
                <a:gd name="T21" fmla="*/ 97 h 469"/>
                <a:gd name="T22" fmla="*/ 459 w 698"/>
                <a:gd name="T23" fmla="*/ 17 h 469"/>
                <a:gd name="T24" fmla="*/ 424 w 698"/>
                <a:gd name="T25" fmla="*/ 2 h 469"/>
                <a:gd name="T26" fmla="*/ 398 w 698"/>
                <a:gd name="T27" fmla="*/ 17 h 469"/>
                <a:gd name="T28" fmla="*/ 391 w 698"/>
                <a:gd name="T29" fmla="*/ 38 h 469"/>
                <a:gd name="T30" fmla="*/ 362 w 698"/>
                <a:gd name="T31" fmla="*/ 59 h 469"/>
                <a:gd name="T32" fmla="*/ 353 w 698"/>
                <a:gd name="T33" fmla="*/ 73 h 469"/>
                <a:gd name="T34" fmla="*/ 341 w 698"/>
                <a:gd name="T35" fmla="*/ 85 h 469"/>
                <a:gd name="T36" fmla="*/ 324 w 698"/>
                <a:gd name="T37" fmla="*/ 97 h 469"/>
                <a:gd name="T38" fmla="*/ 303 w 698"/>
                <a:gd name="T39" fmla="*/ 99 h 469"/>
                <a:gd name="T40" fmla="*/ 284 w 698"/>
                <a:gd name="T41" fmla="*/ 107 h 469"/>
                <a:gd name="T42" fmla="*/ 256 w 698"/>
                <a:gd name="T43" fmla="*/ 107 h 469"/>
                <a:gd name="T44" fmla="*/ 242 w 698"/>
                <a:gd name="T45" fmla="*/ 116 h 469"/>
                <a:gd name="T46" fmla="*/ 192 w 698"/>
                <a:gd name="T47" fmla="*/ 161 h 469"/>
                <a:gd name="T48" fmla="*/ 147 w 698"/>
                <a:gd name="T49" fmla="*/ 175 h 469"/>
                <a:gd name="T50" fmla="*/ 130 w 698"/>
                <a:gd name="T51" fmla="*/ 185 h 469"/>
                <a:gd name="T52" fmla="*/ 114 w 698"/>
                <a:gd name="T53" fmla="*/ 168 h 469"/>
                <a:gd name="T54" fmla="*/ 83 w 698"/>
                <a:gd name="T55" fmla="*/ 187 h 469"/>
                <a:gd name="T56" fmla="*/ 43 w 698"/>
                <a:gd name="T57" fmla="*/ 206 h 469"/>
                <a:gd name="T58" fmla="*/ 7 w 698"/>
                <a:gd name="T59" fmla="*/ 258 h 469"/>
                <a:gd name="T60" fmla="*/ 5 w 698"/>
                <a:gd name="T61" fmla="*/ 272 h 469"/>
                <a:gd name="T62" fmla="*/ 10 w 698"/>
                <a:gd name="T63" fmla="*/ 301 h 469"/>
                <a:gd name="T64" fmla="*/ 14 w 698"/>
                <a:gd name="T65" fmla="*/ 327 h 469"/>
                <a:gd name="T66" fmla="*/ 40 w 698"/>
                <a:gd name="T67" fmla="*/ 372 h 469"/>
                <a:gd name="T68" fmla="*/ 76 w 698"/>
                <a:gd name="T69" fmla="*/ 421 h 469"/>
                <a:gd name="T70" fmla="*/ 90 w 698"/>
                <a:gd name="T71" fmla="*/ 443 h 469"/>
                <a:gd name="T72" fmla="*/ 95 w 698"/>
                <a:gd name="T73" fmla="*/ 466 h 469"/>
                <a:gd name="T74" fmla="*/ 114 w 698"/>
                <a:gd name="T75" fmla="*/ 410 h 469"/>
                <a:gd name="T76" fmla="*/ 140 w 698"/>
                <a:gd name="T77" fmla="*/ 398 h 469"/>
                <a:gd name="T78" fmla="*/ 166 w 698"/>
                <a:gd name="T79" fmla="*/ 391 h 469"/>
                <a:gd name="T80" fmla="*/ 194 w 698"/>
                <a:gd name="T81" fmla="*/ 398 h 469"/>
                <a:gd name="T82" fmla="*/ 218 w 698"/>
                <a:gd name="T83" fmla="*/ 395 h 469"/>
                <a:gd name="T84" fmla="*/ 225 w 698"/>
                <a:gd name="T85" fmla="*/ 355 h 469"/>
                <a:gd name="T86" fmla="*/ 251 w 698"/>
                <a:gd name="T87" fmla="*/ 324 h 469"/>
                <a:gd name="T88" fmla="*/ 296 w 698"/>
                <a:gd name="T89" fmla="*/ 322 h 469"/>
                <a:gd name="T90" fmla="*/ 331 w 698"/>
                <a:gd name="T91" fmla="*/ 353 h 469"/>
                <a:gd name="T92" fmla="*/ 367 w 698"/>
                <a:gd name="T93" fmla="*/ 357 h 469"/>
                <a:gd name="T94" fmla="*/ 395 w 698"/>
                <a:gd name="T95" fmla="*/ 360 h 469"/>
                <a:gd name="T96" fmla="*/ 433 w 698"/>
                <a:gd name="T97" fmla="*/ 365 h 469"/>
                <a:gd name="T98" fmla="*/ 445 w 698"/>
                <a:gd name="T99" fmla="*/ 346 h 469"/>
                <a:gd name="T100" fmla="*/ 457 w 698"/>
                <a:gd name="T101" fmla="*/ 331 h 469"/>
                <a:gd name="T102" fmla="*/ 476 w 698"/>
                <a:gd name="T103" fmla="*/ 343 h 469"/>
                <a:gd name="T104" fmla="*/ 507 w 698"/>
                <a:gd name="T105" fmla="*/ 331 h 469"/>
                <a:gd name="T106" fmla="*/ 528 w 698"/>
                <a:gd name="T107" fmla="*/ 324 h 469"/>
                <a:gd name="T108" fmla="*/ 542 w 698"/>
                <a:gd name="T109" fmla="*/ 317 h 469"/>
                <a:gd name="T110" fmla="*/ 561 w 698"/>
                <a:gd name="T111" fmla="*/ 324 h 469"/>
                <a:gd name="T112" fmla="*/ 585 w 698"/>
                <a:gd name="T113" fmla="*/ 317 h 469"/>
                <a:gd name="T114" fmla="*/ 594 w 698"/>
                <a:gd name="T115" fmla="*/ 303 h 469"/>
                <a:gd name="T116" fmla="*/ 608 w 698"/>
                <a:gd name="T117" fmla="*/ 308 h 469"/>
                <a:gd name="T118" fmla="*/ 620 w 698"/>
                <a:gd name="T119" fmla="*/ 310 h 469"/>
                <a:gd name="T120" fmla="*/ 630 w 698"/>
                <a:gd name="T121" fmla="*/ 310 h 469"/>
                <a:gd name="T122" fmla="*/ 649 w 698"/>
                <a:gd name="T123" fmla="*/ 320 h 469"/>
                <a:gd name="T124" fmla="*/ 667 w 698"/>
                <a:gd name="T125" fmla="*/ 32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8" h="469">
                  <a:moveTo>
                    <a:pt x="696" y="317"/>
                  </a:moveTo>
                  <a:lnTo>
                    <a:pt x="696" y="315"/>
                  </a:lnTo>
                  <a:lnTo>
                    <a:pt x="693" y="315"/>
                  </a:lnTo>
                  <a:lnTo>
                    <a:pt x="693" y="312"/>
                  </a:lnTo>
                  <a:lnTo>
                    <a:pt x="689" y="310"/>
                  </a:lnTo>
                  <a:lnTo>
                    <a:pt x="689" y="310"/>
                  </a:lnTo>
                  <a:lnTo>
                    <a:pt x="689" y="308"/>
                  </a:lnTo>
                  <a:lnTo>
                    <a:pt x="686" y="305"/>
                  </a:lnTo>
                  <a:lnTo>
                    <a:pt x="686" y="303"/>
                  </a:lnTo>
                  <a:lnTo>
                    <a:pt x="686" y="301"/>
                  </a:lnTo>
                  <a:lnTo>
                    <a:pt x="686" y="298"/>
                  </a:lnTo>
                  <a:lnTo>
                    <a:pt x="686" y="298"/>
                  </a:lnTo>
                  <a:lnTo>
                    <a:pt x="686" y="298"/>
                  </a:lnTo>
                  <a:lnTo>
                    <a:pt x="689" y="291"/>
                  </a:lnTo>
                  <a:lnTo>
                    <a:pt x="686" y="291"/>
                  </a:lnTo>
                  <a:lnTo>
                    <a:pt x="689" y="291"/>
                  </a:lnTo>
                  <a:lnTo>
                    <a:pt x="686" y="291"/>
                  </a:lnTo>
                  <a:lnTo>
                    <a:pt x="686" y="289"/>
                  </a:lnTo>
                  <a:lnTo>
                    <a:pt x="686" y="289"/>
                  </a:lnTo>
                  <a:lnTo>
                    <a:pt x="686" y="291"/>
                  </a:lnTo>
                  <a:lnTo>
                    <a:pt x="686" y="291"/>
                  </a:lnTo>
                  <a:lnTo>
                    <a:pt x="686" y="291"/>
                  </a:lnTo>
                  <a:lnTo>
                    <a:pt x="686" y="291"/>
                  </a:lnTo>
                  <a:lnTo>
                    <a:pt x="686" y="291"/>
                  </a:lnTo>
                  <a:lnTo>
                    <a:pt x="684" y="289"/>
                  </a:lnTo>
                  <a:lnTo>
                    <a:pt x="684" y="289"/>
                  </a:lnTo>
                  <a:lnTo>
                    <a:pt x="684" y="289"/>
                  </a:lnTo>
                  <a:lnTo>
                    <a:pt x="686" y="289"/>
                  </a:lnTo>
                  <a:lnTo>
                    <a:pt x="686" y="286"/>
                  </a:lnTo>
                  <a:lnTo>
                    <a:pt x="686" y="286"/>
                  </a:lnTo>
                  <a:lnTo>
                    <a:pt x="684" y="286"/>
                  </a:lnTo>
                  <a:lnTo>
                    <a:pt x="684" y="286"/>
                  </a:lnTo>
                  <a:lnTo>
                    <a:pt x="684" y="286"/>
                  </a:lnTo>
                  <a:lnTo>
                    <a:pt x="684" y="286"/>
                  </a:lnTo>
                  <a:lnTo>
                    <a:pt x="684" y="284"/>
                  </a:lnTo>
                  <a:lnTo>
                    <a:pt x="684" y="284"/>
                  </a:lnTo>
                  <a:lnTo>
                    <a:pt x="682" y="284"/>
                  </a:lnTo>
                  <a:lnTo>
                    <a:pt x="682" y="282"/>
                  </a:lnTo>
                  <a:lnTo>
                    <a:pt x="682" y="282"/>
                  </a:lnTo>
                  <a:lnTo>
                    <a:pt x="682" y="282"/>
                  </a:lnTo>
                  <a:lnTo>
                    <a:pt x="682" y="282"/>
                  </a:lnTo>
                  <a:lnTo>
                    <a:pt x="679" y="279"/>
                  </a:lnTo>
                  <a:lnTo>
                    <a:pt x="679" y="279"/>
                  </a:lnTo>
                  <a:lnTo>
                    <a:pt x="677" y="279"/>
                  </a:lnTo>
                  <a:lnTo>
                    <a:pt x="677" y="279"/>
                  </a:lnTo>
                  <a:lnTo>
                    <a:pt x="677" y="279"/>
                  </a:lnTo>
                  <a:lnTo>
                    <a:pt x="675" y="279"/>
                  </a:lnTo>
                  <a:lnTo>
                    <a:pt x="675" y="279"/>
                  </a:lnTo>
                  <a:lnTo>
                    <a:pt x="675" y="279"/>
                  </a:lnTo>
                  <a:lnTo>
                    <a:pt x="675" y="277"/>
                  </a:lnTo>
                  <a:lnTo>
                    <a:pt x="672" y="277"/>
                  </a:lnTo>
                  <a:lnTo>
                    <a:pt x="672" y="275"/>
                  </a:lnTo>
                  <a:lnTo>
                    <a:pt x="670" y="277"/>
                  </a:lnTo>
                  <a:lnTo>
                    <a:pt x="670" y="277"/>
                  </a:lnTo>
                  <a:lnTo>
                    <a:pt x="667" y="275"/>
                  </a:lnTo>
                  <a:lnTo>
                    <a:pt x="667" y="275"/>
                  </a:lnTo>
                  <a:lnTo>
                    <a:pt x="667" y="275"/>
                  </a:lnTo>
                  <a:lnTo>
                    <a:pt x="667" y="275"/>
                  </a:lnTo>
                  <a:lnTo>
                    <a:pt x="665" y="275"/>
                  </a:lnTo>
                  <a:lnTo>
                    <a:pt x="665" y="275"/>
                  </a:lnTo>
                  <a:lnTo>
                    <a:pt x="663" y="272"/>
                  </a:lnTo>
                  <a:lnTo>
                    <a:pt x="663" y="270"/>
                  </a:lnTo>
                  <a:lnTo>
                    <a:pt x="663" y="270"/>
                  </a:lnTo>
                  <a:lnTo>
                    <a:pt x="663" y="270"/>
                  </a:lnTo>
                  <a:lnTo>
                    <a:pt x="658" y="268"/>
                  </a:lnTo>
                  <a:lnTo>
                    <a:pt x="653" y="268"/>
                  </a:lnTo>
                  <a:lnTo>
                    <a:pt x="653" y="268"/>
                  </a:lnTo>
                  <a:lnTo>
                    <a:pt x="649" y="268"/>
                  </a:lnTo>
                  <a:lnTo>
                    <a:pt x="649" y="265"/>
                  </a:lnTo>
                  <a:lnTo>
                    <a:pt x="649" y="265"/>
                  </a:lnTo>
                  <a:lnTo>
                    <a:pt x="649" y="263"/>
                  </a:lnTo>
                  <a:lnTo>
                    <a:pt x="646" y="263"/>
                  </a:lnTo>
                  <a:lnTo>
                    <a:pt x="646" y="263"/>
                  </a:lnTo>
                  <a:lnTo>
                    <a:pt x="644" y="265"/>
                  </a:lnTo>
                  <a:lnTo>
                    <a:pt x="644" y="265"/>
                  </a:lnTo>
                  <a:lnTo>
                    <a:pt x="644" y="263"/>
                  </a:lnTo>
                  <a:lnTo>
                    <a:pt x="644" y="263"/>
                  </a:lnTo>
                  <a:lnTo>
                    <a:pt x="644" y="260"/>
                  </a:lnTo>
                  <a:lnTo>
                    <a:pt x="646" y="260"/>
                  </a:lnTo>
                  <a:lnTo>
                    <a:pt x="646" y="260"/>
                  </a:lnTo>
                  <a:lnTo>
                    <a:pt x="646" y="258"/>
                  </a:lnTo>
                  <a:lnTo>
                    <a:pt x="649" y="258"/>
                  </a:lnTo>
                  <a:lnTo>
                    <a:pt x="649" y="258"/>
                  </a:lnTo>
                  <a:lnTo>
                    <a:pt x="646" y="256"/>
                  </a:lnTo>
                  <a:lnTo>
                    <a:pt x="646" y="256"/>
                  </a:lnTo>
                  <a:lnTo>
                    <a:pt x="646" y="256"/>
                  </a:lnTo>
                  <a:lnTo>
                    <a:pt x="644" y="256"/>
                  </a:lnTo>
                  <a:lnTo>
                    <a:pt x="644" y="256"/>
                  </a:lnTo>
                  <a:lnTo>
                    <a:pt x="644" y="253"/>
                  </a:lnTo>
                  <a:lnTo>
                    <a:pt x="644" y="253"/>
                  </a:lnTo>
                  <a:lnTo>
                    <a:pt x="641" y="251"/>
                  </a:lnTo>
                  <a:lnTo>
                    <a:pt x="641" y="251"/>
                  </a:lnTo>
                  <a:lnTo>
                    <a:pt x="639" y="249"/>
                  </a:lnTo>
                  <a:lnTo>
                    <a:pt x="639" y="249"/>
                  </a:lnTo>
                  <a:lnTo>
                    <a:pt x="637" y="249"/>
                  </a:lnTo>
                  <a:lnTo>
                    <a:pt x="637" y="249"/>
                  </a:lnTo>
                  <a:lnTo>
                    <a:pt x="637" y="249"/>
                  </a:lnTo>
                  <a:lnTo>
                    <a:pt x="634" y="246"/>
                  </a:lnTo>
                  <a:lnTo>
                    <a:pt x="634" y="246"/>
                  </a:lnTo>
                  <a:lnTo>
                    <a:pt x="637" y="244"/>
                  </a:lnTo>
                  <a:lnTo>
                    <a:pt x="637" y="244"/>
                  </a:lnTo>
                  <a:lnTo>
                    <a:pt x="634" y="244"/>
                  </a:lnTo>
                  <a:lnTo>
                    <a:pt x="634" y="241"/>
                  </a:lnTo>
                  <a:lnTo>
                    <a:pt x="634" y="241"/>
                  </a:lnTo>
                  <a:lnTo>
                    <a:pt x="637" y="241"/>
                  </a:lnTo>
                  <a:lnTo>
                    <a:pt x="637" y="241"/>
                  </a:lnTo>
                  <a:lnTo>
                    <a:pt x="637" y="239"/>
                  </a:lnTo>
                  <a:lnTo>
                    <a:pt x="639" y="237"/>
                  </a:lnTo>
                  <a:lnTo>
                    <a:pt x="639" y="234"/>
                  </a:lnTo>
                  <a:lnTo>
                    <a:pt x="641" y="234"/>
                  </a:lnTo>
                  <a:lnTo>
                    <a:pt x="641" y="234"/>
                  </a:lnTo>
                  <a:lnTo>
                    <a:pt x="641" y="234"/>
                  </a:lnTo>
                  <a:lnTo>
                    <a:pt x="637" y="232"/>
                  </a:lnTo>
                  <a:lnTo>
                    <a:pt x="634" y="230"/>
                  </a:lnTo>
                  <a:lnTo>
                    <a:pt x="632" y="230"/>
                  </a:lnTo>
                  <a:lnTo>
                    <a:pt x="632" y="230"/>
                  </a:lnTo>
                  <a:lnTo>
                    <a:pt x="630" y="227"/>
                  </a:lnTo>
                  <a:lnTo>
                    <a:pt x="627" y="225"/>
                  </a:lnTo>
                  <a:lnTo>
                    <a:pt x="627" y="225"/>
                  </a:lnTo>
                  <a:lnTo>
                    <a:pt x="627" y="225"/>
                  </a:lnTo>
                  <a:lnTo>
                    <a:pt x="625" y="225"/>
                  </a:lnTo>
                  <a:lnTo>
                    <a:pt x="625" y="223"/>
                  </a:lnTo>
                  <a:lnTo>
                    <a:pt x="625" y="223"/>
                  </a:lnTo>
                  <a:lnTo>
                    <a:pt x="625" y="223"/>
                  </a:lnTo>
                  <a:lnTo>
                    <a:pt x="625" y="220"/>
                  </a:lnTo>
                  <a:lnTo>
                    <a:pt x="625" y="220"/>
                  </a:lnTo>
                  <a:lnTo>
                    <a:pt x="625" y="220"/>
                  </a:lnTo>
                  <a:lnTo>
                    <a:pt x="625" y="220"/>
                  </a:lnTo>
                  <a:lnTo>
                    <a:pt x="625" y="220"/>
                  </a:lnTo>
                  <a:lnTo>
                    <a:pt x="622" y="220"/>
                  </a:lnTo>
                  <a:lnTo>
                    <a:pt x="622" y="220"/>
                  </a:lnTo>
                  <a:lnTo>
                    <a:pt x="622" y="220"/>
                  </a:lnTo>
                  <a:lnTo>
                    <a:pt x="622" y="220"/>
                  </a:lnTo>
                  <a:lnTo>
                    <a:pt x="622" y="218"/>
                  </a:lnTo>
                  <a:lnTo>
                    <a:pt x="622" y="215"/>
                  </a:lnTo>
                  <a:lnTo>
                    <a:pt x="622" y="215"/>
                  </a:lnTo>
                  <a:lnTo>
                    <a:pt x="620" y="215"/>
                  </a:lnTo>
                  <a:lnTo>
                    <a:pt x="618" y="215"/>
                  </a:lnTo>
                  <a:lnTo>
                    <a:pt x="618" y="213"/>
                  </a:lnTo>
                  <a:lnTo>
                    <a:pt x="618" y="213"/>
                  </a:lnTo>
                  <a:lnTo>
                    <a:pt x="618" y="213"/>
                  </a:lnTo>
                  <a:lnTo>
                    <a:pt x="618" y="213"/>
                  </a:lnTo>
                  <a:lnTo>
                    <a:pt x="615" y="213"/>
                  </a:lnTo>
                  <a:lnTo>
                    <a:pt x="615" y="213"/>
                  </a:lnTo>
                  <a:lnTo>
                    <a:pt x="615" y="211"/>
                  </a:lnTo>
                  <a:lnTo>
                    <a:pt x="613" y="211"/>
                  </a:lnTo>
                  <a:lnTo>
                    <a:pt x="613" y="211"/>
                  </a:lnTo>
                  <a:lnTo>
                    <a:pt x="613" y="211"/>
                  </a:lnTo>
                  <a:lnTo>
                    <a:pt x="613" y="211"/>
                  </a:lnTo>
                  <a:lnTo>
                    <a:pt x="611" y="208"/>
                  </a:lnTo>
                  <a:lnTo>
                    <a:pt x="611" y="208"/>
                  </a:lnTo>
                  <a:lnTo>
                    <a:pt x="608" y="208"/>
                  </a:lnTo>
                  <a:lnTo>
                    <a:pt x="608" y="208"/>
                  </a:lnTo>
                  <a:lnTo>
                    <a:pt x="608" y="206"/>
                  </a:lnTo>
                  <a:lnTo>
                    <a:pt x="608" y="206"/>
                  </a:lnTo>
                  <a:lnTo>
                    <a:pt x="606" y="206"/>
                  </a:lnTo>
                  <a:lnTo>
                    <a:pt x="606" y="206"/>
                  </a:lnTo>
                  <a:lnTo>
                    <a:pt x="606" y="206"/>
                  </a:lnTo>
                  <a:lnTo>
                    <a:pt x="604" y="206"/>
                  </a:lnTo>
                  <a:lnTo>
                    <a:pt x="604" y="206"/>
                  </a:lnTo>
                  <a:lnTo>
                    <a:pt x="604" y="204"/>
                  </a:lnTo>
                  <a:lnTo>
                    <a:pt x="601" y="204"/>
                  </a:lnTo>
                  <a:lnTo>
                    <a:pt x="599" y="204"/>
                  </a:lnTo>
                  <a:lnTo>
                    <a:pt x="596" y="204"/>
                  </a:lnTo>
                  <a:lnTo>
                    <a:pt x="594" y="201"/>
                  </a:lnTo>
                  <a:lnTo>
                    <a:pt x="594" y="201"/>
                  </a:lnTo>
                  <a:lnTo>
                    <a:pt x="594" y="199"/>
                  </a:lnTo>
                  <a:lnTo>
                    <a:pt x="592" y="201"/>
                  </a:lnTo>
                  <a:lnTo>
                    <a:pt x="592" y="199"/>
                  </a:lnTo>
                  <a:lnTo>
                    <a:pt x="589" y="199"/>
                  </a:lnTo>
                  <a:lnTo>
                    <a:pt x="587" y="197"/>
                  </a:lnTo>
                  <a:lnTo>
                    <a:pt x="585" y="197"/>
                  </a:lnTo>
                  <a:lnTo>
                    <a:pt x="585" y="197"/>
                  </a:lnTo>
                  <a:lnTo>
                    <a:pt x="585" y="194"/>
                  </a:lnTo>
                  <a:lnTo>
                    <a:pt x="585" y="194"/>
                  </a:lnTo>
                  <a:lnTo>
                    <a:pt x="585" y="192"/>
                  </a:lnTo>
                  <a:lnTo>
                    <a:pt x="582" y="192"/>
                  </a:lnTo>
                  <a:lnTo>
                    <a:pt x="582" y="192"/>
                  </a:lnTo>
                  <a:lnTo>
                    <a:pt x="582" y="192"/>
                  </a:lnTo>
                  <a:lnTo>
                    <a:pt x="582" y="192"/>
                  </a:lnTo>
                  <a:lnTo>
                    <a:pt x="582" y="189"/>
                  </a:lnTo>
                  <a:lnTo>
                    <a:pt x="580" y="189"/>
                  </a:lnTo>
                  <a:lnTo>
                    <a:pt x="580" y="189"/>
                  </a:lnTo>
                  <a:lnTo>
                    <a:pt x="578" y="187"/>
                  </a:lnTo>
                  <a:lnTo>
                    <a:pt x="575" y="185"/>
                  </a:lnTo>
                  <a:lnTo>
                    <a:pt x="575" y="185"/>
                  </a:lnTo>
                  <a:lnTo>
                    <a:pt x="575" y="185"/>
                  </a:lnTo>
                  <a:lnTo>
                    <a:pt x="578" y="182"/>
                  </a:lnTo>
                  <a:lnTo>
                    <a:pt x="580" y="182"/>
                  </a:lnTo>
                  <a:lnTo>
                    <a:pt x="582" y="180"/>
                  </a:lnTo>
                  <a:lnTo>
                    <a:pt x="582" y="180"/>
                  </a:lnTo>
                  <a:lnTo>
                    <a:pt x="582" y="178"/>
                  </a:lnTo>
                  <a:lnTo>
                    <a:pt x="582" y="178"/>
                  </a:lnTo>
                  <a:lnTo>
                    <a:pt x="580" y="178"/>
                  </a:lnTo>
                  <a:lnTo>
                    <a:pt x="582" y="175"/>
                  </a:lnTo>
                  <a:lnTo>
                    <a:pt x="582" y="173"/>
                  </a:lnTo>
                  <a:lnTo>
                    <a:pt x="580" y="173"/>
                  </a:lnTo>
                  <a:lnTo>
                    <a:pt x="580" y="170"/>
                  </a:lnTo>
                  <a:lnTo>
                    <a:pt x="580" y="170"/>
                  </a:lnTo>
                  <a:lnTo>
                    <a:pt x="580" y="168"/>
                  </a:lnTo>
                  <a:lnTo>
                    <a:pt x="578" y="168"/>
                  </a:lnTo>
                  <a:lnTo>
                    <a:pt x="578" y="168"/>
                  </a:lnTo>
                  <a:lnTo>
                    <a:pt x="578" y="168"/>
                  </a:lnTo>
                  <a:lnTo>
                    <a:pt x="578" y="168"/>
                  </a:lnTo>
                  <a:lnTo>
                    <a:pt x="575" y="168"/>
                  </a:lnTo>
                  <a:lnTo>
                    <a:pt x="575" y="166"/>
                  </a:lnTo>
                  <a:lnTo>
                    <a:pt x="573" y="166"/>
                  </a:lnTo>
                  <a:lnTo>
                    <a:pt x="573" y="168"/>
                  </a:lnTo>
                  <a:lnTo>
                    <a:pt x="570" y="168"/>
                  </a:lnTo>
                  <a:lnTo>
                    <a:pt x="570" y="166"/>
                  </a:lnTo>
                  <a:lnTo>
                    <a:pt x="568" y="166"/>
                  </a:lnTo>
                  <a:lnTo>
                    <a:pt x="566" y="163"/>
                  </a:lnTo>
                  <a:lnTo>
                    <a:pt x="566" y="163"/>
                  </a:lnTo>
                  <a:lnTo>
                    <a:pt x="566" y="161"/>
                  </a:lnTo>
                  <a:lnTo>
                    <a:pt x="563" y="161"/>
                  </a:lnTo>
                  <a:lnTo>
                    <a:pt x="563" y="161"/>
                  </a:lnTo>
                  <a:lnTo>
                    <a:pt x="563" y="161"/>
                  </a:lnTo>
                  <a:lnTo>
                    <a:pt x="563" y="159"/>
                  </a:lnTo>
                  <a:lnTo>
                    <a:pt x="563" y="156"/>
                  </a:lnTo>
                  <a:lnTo>
                    <a:pt x="563" y="156"/>
                  </a:lnTo>
                  <a:lnTo>
                    <a:pt x="559" y="152"/>
                  </a:lnTo>
                  <a:lnTo>
                    <a:pt x="556" y="152"/>
                  </a:lnTo>
                  <a:lnTo>
                    <a:pt x="554" y="152"/>
                  </a:lnTo>
                  <a:lnTo>
                    <a:pt x="551" y="149"/>
                  </a:lnTo>
                  <a:lnTo>
                    <a:pt x="549" y="149"/>
                  </a:lnTo>
                  <a:lnTo>
                    <a:pt x="549" y="149"/>
                  </a:lnTo>
                  <a:lnTo>
                    <a:pt x="547" y="149"/>
                  </a:lnTo>
                  <a:lnTo>
                    <a:pt x="542" y="149"/>
                  </a:lnTo>
                  <a:lnTo>
                    <a:pt x="540" y="149"/>
                  </a:lnTo>
                  <a:lnTo>
                    <a:pt x="540" y="149"/>
                  </a:lnTo>
                  <a:lnTo>
                    <a:pt x="537" y="149"/>
                  </a:lnTo>
                  <a:lnTo>
                    <a:pt x="537" y="149"/>
                  </a:lnTo>
                  <a:lnTo>
                    <a:pt x="537" y="149"/>
                  </a:lnTo>
                  <a:lnTo>
                    <a:pt x="537" y="147"/>
                  </a:lnTo>
                  <a:lnTo>
                    <a:pt x="537" y="147"/>
                  </a:lnTo>
                  <a:lnTo>
                    <a:pt x="535" y="147"/>
                  </a:lnTo>
                  <a:lnTo>
                    <a:pt x="530" y="147"/>
                  </a:lnTo>
                  <a:lnTo>
                    <a:pt x="530" y="147"/>
                  </a:lnTo>
                  <a:lnTo>
                    <a:pt x="530" y="147"/>
                  </a:lnTo>
                  <a:lnTo>
                    <a:pt x="530" y="147"/>
                  </a:lnTo>
                  <a:lnTo>
                    <a:pt x="530" y="147"/>
                  </a:lnTo>
                  <a:lnTo>
                    <a:pt x="528" y="147"/>
                  </a:lnTo>
                  <a:lnTo>
                    <a:pt x="528" y="147"/>
                  </a:lnTo>
                  <a:lnTo>
                    <a:pt x="528" y="147"/>
                  </a:lnTo>
                  <a:lnTo>
                    <a:pt x="525" y="147"/>
                  </a:lnTo>
                  <a:lnTo>
                    <a:pt x="523" y="147"/>
                  </a:lnTo>
                  <a:lnTo>
                    <a:pt x="523" y="144"/>
                  </a:lnTo>
                  <a:lnTo>
                    <a:pt x="521" y="144"/>
                  </a:lnTo>
                  <a:lnTo>
                    <a:pt x="521" y="142"/>
                  </a:lnTo>
                  <a:lnTo>
                    <a:pt x="521" y="142"/>
                  </a:lnTo>
                  <a:lnTo>
                    <a:pt x="521" y="140"/>
                  </a:lnTo>
                  <a:lnTo>
                    <a:pt x="521" y="137"/>
                  </a:lnTo>
                  <a:lnTo>
                    <a:pt x="523" y="133"/>
                  </a:lnTo>
                  <a:lnTo>
                    <a:pt x="523" y="133"/>
                  </a:lnTo>
                  <a:lnTo>
                    <a:pt x="525" y="130"/>
                  </a:lnTo>
                  <a:lnTo>
                    <a:pt x="525" y="130"/>
                  </a:lnTo>
                  <a:lnTo>
                    <a:pt x="525" y="130"/>
                  </a:lnTo>
                  <a:lnTo>
                    <a:pt x="525" y="128"/>
                  </a:lnTo>
                  <a:lnTo>
                    <a:pt x="525" y="128"/>
                  </a:lnTo>
                  <a:lnTo>
                    <a:pt x="525" y="126"/>
                  </a:lnTo>
                  <a:lnTo>
                    <a:pt x="525" y="126"/>
                  </a:lnTo>
                  <a:lnTo>
                    <a:pt x="525" y="126"/>
                  </a:lnTo>
                  <a:lnTo>
                    <a:pt x="525" y="123"/>
                  </a:lnTo>
                  <a:lnTo>
                    <a:pt x="523" y="123"/>
                  </a:lnTo>
                  <a:lnTo>
                    <a:pt x="523" y="123"/>
                  </a:lnTo>
                  <a:lnTo>
                    <a:pt x="518" y="126"/>
                  </a:lnTo>
                  <a:lnTo>
                    <a:pt x="514" y="123"/>
                  </a:lnTo>
                  <a:lnTo>
                    <a:pt x="511" y="123"/>
                  </a:lnTo>
                  <a:lnTo>
                    <a:pt x="511" y="123"/>
                  </a:lnTo>
                  <a:lnTo>
                    <a:pt x="509" y="123"/>
                  </a:lnTo>
                  <a:lnTo>
                    <a:pt x="507" y="123"/>
                  </a:lnTo>
                  <a:lnTo>
                    <a:pt x="502" y="123"/>
                  </a:lnTo>
                  <a:lnTo>
                    <a:pt x="502" y="123"/>
                  </a:lnTo>
                  <a:lnTo>
                    <a:pt x="499" y="123"/>
                  </a:lnTo>
                  <a:lnTo>
                    <a:pt x="499" y="123"/>
                  </a:lnTo>
                  <a:lnTo>
                    <a:pt x="497" y="123"/>
                  </a:lnTo>
                  <a:lnTo>
                    <a:pt x="495" y="123"/>
                  </a:lnTo>
                  <a:lnTo>
                    <a:pt x="495" y="123"/>
                  </a:lnTo>
                  <a:lnTo>
                    <a:pt x="492" y="123"/>
                  </a:lnTo>
                  <a:lnTo>
                    <a:pt x="492" y="121"/>
                  </a:lnTo>
                  <a:lnTo>
                    <a:pt x="492" y="121"/>
                  </a:lnTo>
                  <a:lnTo>
                    <a:pt x="490" y="121"/>
                  </a:lnTo>
                  <a:lnTo>
                    <a:pt x="490" y="123"/>
                  </a:lnTo>
                  <a:lnTo>
                    <a:pt x="488" y="123"/>
                  </a:lnTo>
                  <a:lnTo>
                    <a:pt x="488" y="123"/>
                  </a:lnTo>
                  <a:lnTo>
                    <a:pt x="488" y="123"/>
                  </a:lnTo>
                  <a:lnTo>
                    <a:pt x="485" y="121"/>
                  </a:lnTo>
                  <a:lnTo>
                    <a:pt x="485" y="121"/>
                  </a:lnTo>
                  <a:lnTo>
                    <a:pt x="485" y="118"/>
                  </a:lnTo>
                  <a:lnTo>
                    <a:pt x="485" y="118"/>
                  </a:lnTo>
                  <a:lnTo>
                    <a:pt x="488" y="116"/>
                  </a:lnTo>
                  <a:lnTo>
                    <a:pt x="490" y="114"/>
                  </a:lnTo>
                  <a:lnTo>
                    <a:pt x="490" y="111"/>
                  </a:lnTo>
                  <a:lnTo>
                    <a:pt x="490" y="109"/>
                  </a:lnTo>
                  <a:lnTo>
                    <a:pt x="490" y="107"/>
                  </a:lnTo>
                  <a:lnTo>
                    <a:pt x="488" y="107"/>
                  </a:lnTo>
                  <a:lnTo>
                    <a:pt x="488" y="109"/>
                  </a:lnTo>
                  <a:lnTo>
                    <a:pt x="485" y="109"/>
                  </a:lnTo>
                  <a:lnTo>
                    <a:pt x="483" y="109"/>
                  </a:lnTo>
                  <a:lnTo>
                    <a:pt x="483" y="107"/>
                  </a:lnTo>
                  <a:lnTo>
                    <a:pt x="483" y="107"/>
                  </a:lnTo>
                  <a:lnTo>
                    <a:pt x="485" y="99"/>
                  </a:lnTo>
                  <a:lnTo>
                    <a:pt x="485" y="99"/>
                  </a:lnTo>
                  <a:lnTo>
                    <a:pt x="485" y="97"/>
                  </a:lnTo>
                  <a:lnTo>
                    <a:pt x="485" y="97"/>
                  </a:lnTo>
                  <a:lnTo>
                    <a:pt x="488" y="97"/>
                  </a:lnTo>
                  <a:lnTo>
                    <a:pt x="488" y="97"/>
                  </a:lnTo>
                  <a:lnTo>
                    <a:pt x="490" y="97"/>
                  </a:lnTo>
                  <a:lnTo>
                    <a:pt x="490" y="97"/>
                  </a:lnTo>
                  <a:lnTo>
                    <a:pt x="492" y="95"/>
                  </a:lnTo>
                  <a:lnTo>
                    <a:pt x="492" y="92"/>
                  </a:lnTo>
                  <a:lnTo>
                    <a:pt x="495" y="92"/>
                  </a:lnTo>
                  <a:lnTo>
                    <a:pt x="492" y="92"/>
                  </a:lnTo>
                  <a:lnTo>
                    <a:pt x="492" y="90"/>
                  </a:lnTo>
                  <a:lnTo>
                    <a:pt x="492" y="90"/>
                  </a:lnTo>
                  <a:lnTo>
                    <a:pt x="495" y="85"/>
                  </a:lnTo>
                  <a:lnTo>
                    <a:pt x="495" y="85"/>
                  </a:lnTo>
                  <a:lnTo>
                    <a:pt x="495" y="83"/>
                  </a:lnTo>
                  <a:lnTo>
                    <a:pt x="495" y="83"/>
                  </a:lnTo>
                  <a:lnTo>
                    <a:pt x="492" y="83"/>
                  </a:lnTo>
                  <a:lnTo>
                    <a:pt x="492" y="83"/>
                  </a:lnTo>
                  <a:lnTo>
                    <a:pt x="492" y="83"/>
                  </a:lnTo>
                  <a:lnTo>
                    <a:pt x="492" y="81"/>
                  </a:lnTo>
                  <a:lnTo>
                    <a:pt x="492" y="81"/>
                  </a:lnTo>
                  <a:lnTo>
                    <a:pt x="492" y="78"/>
                  </a:lnTo>
                  <a:lnTo>
                    <a:pt x="492" y="78"/>
                  </a:lnTo>
                  <a:lnTo>
                    <a:pt x="492" y="76"/>
                  </a:lnTo>
                  <a:lnTo>
                    <a:pt x="495" y="73"/>
                  </a:lnTo>
                  <a:lnTo>
                    <a:pt x="495" y="71"/>
                  </a:lnTo>
                  <a:lnTo>
                    <a:pt x="495" y="71"/>
                  </a:lnTo>
                  <a:lnTo>
                    <a:pt x="495" y="62"/>
                  </a:lnTo>
                  <a:lnTo>
                    <a:pt x="492" y="59"/>
                  </a:lnTo>
                  <a:lnTo>
                    <a:pt x="485" y="45"/>
                  </a:lnTo>
                  <a:lnTo>
                    <a:pt x="476" y="31"/>
                  </a:lnTo>
                  <a:lnTo>
                    <a:pt x="466" y="21"/>
                  </a:lnTo>
                  <a:lnTo>
                    <a:pt x="459" y="17"/>
                  </a:lnTo>
                  <a:lnTo>
                    <a:pt x="452" y="5"/>
                  </a:lnTo>
                  <a:lnTo>
                    <a:pt x="452" y="5"/>
                  </a:lnTo>
                  <a:lnTo>
                    <a:pt x="450" y="2"/>
                  </a:lnTo>
                  <a:lnTo>
                    <a:pt x="445" y="2"/>
                  </a:lnTo>
                  <a:lnTo>
                    <a:pt x="445" y="2"/>
                  </a:lnTo>
                  <a:lnTo>
                    <a:pt x="443" y="0"/>
                  </a:lnTo>
                  <a:lnTo>
                    <a:pt x="443" y="0"/>
                  </a:lnTo>
                  <a:lnTo>
                    <a:pt x="440" y="0"/>
                  </a:lnTo>
                  <a:lnTo>
                    <a:pt x="440" y="0"/>
                  </a:lnTo>
                  <a:lnTo>
                    <a:pt x="438" y="0"/>
                  </a:lnTo>
                  <a:lnTo>
                    <a:pt x="438" y="0"/>
                  </a:lnTo>
                  <a:lnTo>
                    <a:pt x="438" y="0"/>
                  </a:lnTo>
                  <a:lnTo>
                    <a:pt x="436" y="0"/>
                  </a:lnTo>
                  <a:lnTo>
                    <a:pt x="436" y="0"/>
                  </a:lnTo>
                  <a:lnTo>
                    <a:pt x="433" y="0"/>
                  </a:lnTo>
                  <a:lnTo>
                    <a:pt x="433" y="0"/>
                  </a:lnTo>
                  <a:lnTo>
                    <a:pt x="433" y="0"/>
                  </a:lnTo>
                  <a:lnTo>
                    <a:pt x="431" y="0"/>
                  </a:lnTo>
                  <a:lnTo>
                    <a:pt x="431" y="0"/>
                  </a:lnTo>
                  <a:lnTo>
                    <a:pt x="431" y="0"/>
                  </a:lnTo>
                  <a:lnTo>
                    <a:pt x="431" y="0"/>
                  </a:lnTo>
                  <a:lnTo>
                    <a:pt x="428" y="0"/>
                  </a:lnTo>
                  <a:lnTo>
                    <a:pt x="428" y="2"/>
                  </a:lnTo>
                  <a:lnTo>
                    <a:pt x="426" y="2"/>
                  </a:lnTo>
                  <a:lnTo>
                    <a:pt x="426" y="2"/>
                  </a:lnTo>
                  <a:lnTo>
                    <a:pt x="426" y="2"/>
                  </a:lnTo>
                  <a:lnTo>
                    <a:pt x="424" y="2"/>
                  </a:lnTo>
                  <a:lnTo>
                    <a:pt x="424" y="2"/>
                  </a:lnTo>
                  <a:lnTo>
                    <a:pt x="424" y="2"/>
                  </a:lnTo>
                  <a:lnTo>
                    <a:pt x="421" y="5"/>
                  </a:lnTo>
                  <a:lnTo>
                    <a:pt x="421" y="5"/>
                  </a:lnTo>
                  <a:lnTo>
                    <a:pt x="421" y="5"/>
                  </a:lnTo>
                  <a:lnTo>
                    <a:pt x="419" y="5"/>
                  </a:lnTo>
                  <a:lnTo>
                    <a:pt x="419" y="5"/>
                  </a:lnTo>
                  <a:lnTo>
                    <a:pt x="419" y="5"/>
                  </a:lnTo>
                  <a:lnTo>
                    <a:pt x="417" y="7"/>
                  </a:lnTo>
                  <a:lnTo>
                    <a:pt x="417" y="7"/>
                  </a:lnTo>
                  <a:lnTo>
                    <a:pt x="417" y="10"/>
                  </a:lnTo>
                  <a:lnTo>
                    <a:pt x="414" y="10"/>
                  </a:lnTo>
                  <a:lnTo>
                    <a:pt x="414" y="10"/>
                  </a:lnTo>
                  <a:lnTo>
                    <a:pt x="410" y="7"/>
                  </a:lnTo>
                  <a:lnTo>
                    <a:pt x="407" y="10"/>
                  </a:lnTo>
                  <a:lnTo>
                    <a:pt x="407" y="10"/>
                  </a:lnTo>
                  <a:lnTo>
                    <a:pt x="407" y="12"/>
                  </a:lnTo>
                  <a:lnTo>
                    <a:pt x="407" y="12"/>
                  </a:lnTo>
                  <a:lnTo>
                    <a:pt x="407" y="12"/>
                  </a:lnTo>
                  <a:lnTo>
                    <a:pt x="407" y="14"/>
                  </a:lnTo>
                  <a:lnTo>
                    <a:pt x="402" y="14"/>
                  </a:lnTo>
                  <a:lnTo>
                    <a:pt x="402" y="14"/>
                  </a:lnTo>
                  <a:lnTo>
                    <a:pt x="400" y="17"/>
                  </a:lnTo>
                  <a:lnTo>
                    <a:pt x="400" y="17"/>
                  </a:lnTo>
                  <a:lnTo>
                    <a:pt x="400" y="17"/>
                  </a:lnTo>
                  <a:lnTo>
                    <a:pt x="400" y="17"/>
                  </a:lnTo>
                  <a:lnTo>
                    <a:pt x="398" y="17"/>
                  </a:lnTo>
                  <a:lnTo>
                    <a:pt x="398" y="17"/>
                  </a:lnTo>
                  <a:lnTo>
                    <a:pt x="398" y="17"/>
                  </a:lnTo>
                  <a:lnTo>
                    <a:pt x="395" y="17"/>
                  </a:lnTo>
                  <a:lnTo>
                    <a:pt x="395" y="17"/>
                  </a:lnTo>
                  <a:lnTo>
                    <a:pt x="395" y="17"/>
                  </a:lnTo>
                  <a:lnTo>
                    <a:pt x="395" y="17"/>
                  </a:lnTo>
                  <a:lnTo>
                    <a:pt x="395" y="19"/>
                  </a:lnTo>
                  <a:lnTo>
                    <a:pt x="393" y="19"/>
                  </a:lnTo>
                  <a:lnTo>
                    <a:pt x="393" y="19"/>
                  </a:lnTo>
                  <a:lnTo>
                    <a:pt x="393" y="19"/>
                  </a:lnTo>
                  <a:lnTo>
                    <a:pt x="391" y="19"/>
                  </a:lnTo>
                  <a:lnTo>
                    <a:pt x="391" y="19"/>
                  </a:lnTo>
                  <a:lnTo>
                    <a:pt x="391" y="21"/>
                  </a:lnTo>
                  <a:lnTo>
                    <a:pt x="391" y="24"/>
                  </a:lnTo>
                  <a:lnTo>
                    <a:pt x="391" y="24"/>
                  </a:lnTo>
                  <a:lnTo>
                    <a:pt x="391" y="24"/>
                  </a:lnTo>
                  <a:lnTo>
                    <a:pt x="391" y="26"/>
                  </a:lnTo>
                  <a:lnTo>
                    <a:pt x="391" y="28"/>
                  </a:lnTo>
                  <a:lnTo>
                    <a:pt x="391" y="28"/>
                  </a:lnTo>
                  <a:lnTo>
                    <a:pt x="393" y="28"/>
                  </a:lnTo>
                  <a:lnTo>
                    <a:pt x="393" y="31"/>
                  </a:lnTo>
                  <a:lnTo>
                    <a:pt x="393" y="31"/>
                  </a:lnTo>
                  <a:lnTo>
                    <a:pt x="393" y="31"/>
                  </a:lnTo>
                  <a:lnTo>
                    <a:pt x="393" y="31"/>
                  </a:lnTo>
                  <a:lnTo>
                    <a:pt x="393" y="31"/>
                  </a:lnTo>
                  <a:lnTo>
                    <a:pt x="391" y="33"/>
                  </a:lnTo>
                  <a:lnTo>
                    <a:pt x="391" y="36"/>
                  </a:lnTo>
                  <a:lnTo>
                    <a:pt x="391" y="36"/>
                  </a:lnTo>
                  <a:lnTo>
                    <a:pt x="391" y="36"/>
                  </a:lnTo>
                  <a:lnTo>
                    <a:pt x="391" y="38"/>
                  </a:lnTo>
                  <a:lnTo>
                    <a:pt x="391" y="38"/>
                  </a:lnTo>
                  <a:lnTo>
                    <a:pt x="391" y="38"/>
                  </a:lnTo>
                  <a:lnTo>
                    <a:pt x="391" y="38"/>
                  </a:lnTo>
                  <a:lnTo>
                    <a:pt x="391" y="38"/>
                  </a:lnTo>
                  <a:lnTo>
                    <a:pt x="388" y="38"/>
                  </a:lnTo>
                  <a:lnTo>
                    <a:pt x="388" y="40"/>
                  </a:lnTo>
                  <a:lnTo>
                    <a:pt x="388" y="40"/>
                  </a:lnTo>
                  <a:lnTo>
                    <a:pt x="386" y="40"/>
                  </a:lnTo>
                  <a:lnTo>
                    <a:pt x="386" y="40"/>
                  </a:lnTo>
                  <a:lnTo>
                    <a:pt x="384" y="43"/>
                  </a:lnTo>
                  <a:lnTo>
                    <a:pt x="384" y="43"/>
                  </a:lnTo>
                  <a:lnTo>
                    <a:pt x="384" y="43"/>
                  </a:lnTo>
                  <a:lnTo>
                    <a:pt x="384" y="43"/>
                  </a:lnTo>
                  <a:lnTo>
                    <a:pt x="384" y="43"/>
                  </a:lnTo>
                  <a:lnTo>
                    <a:pt x="381" y="43"/>
                  </a:lnTo>
                  <a:lnTo>
                    <a:pt x="381" y="43"/>
                  </a:lnTo>
                  <a:lnTo>
                    <a:pt x="379" y="45"/>
                  </a:lnTo>
                  <a:lnTo>
                    <a:pt x="376" y="52"/>
                  </a:lnTo>
                  <a:lnTo>
                    <a:pt x="374" y="52"/>
                  </a:lnTo>
                  <a:lnTo>
                    <a:pt x="372" y="55"/>
                  </a:lnTo>
                  <a:lnTo>
                    <a:pt x="372" y="55"/>
                  </a:lnTo>
                  <a:lnTo>
                    <a:pt x="369" y="55"/>
                  </a:lnTo>
                  <a:lnTo>
                    <a:pt x="367" y="55"/>
                  </a:lnTo>
                  <a:lnTo>
                    <a:pt x="367" y="55"/>
                  </a:lnTo>
                  <a:lnTo>
                    <a:pt x="367" y="55"/>
                  </a:lnTo>
                  <a:lnTo>
                    <a:pt x="365" y="57"/>
                  </a:lnTo>
                  <a:lnTo>
                    <a:pt x="365" y="59"/>
                  </a:lnTo>
                  <a:lnTo>
                    <a:pt x="362" y="59"/>
                  </a:lnTo>
                  <a:lnTo>
                    <a:pt x="362" y="59"/>
                  </a:lnTo>
                  <a:lnTo>
                    <a:pt x="360" y="62"/>
                  </a:lnTo>
                  <a:lnTo>
                    <a:pt x="360" y="62"/>
                  </a:lnTo>
                  <a:lnTo>
                    <a:pt x="357" y="64"/>
                  </a:lnTo>
                  <a:lnTo>
                    <a:pt x="357" y="64"/>
                  </a:lnTo>
                  <a:lnTo>
                    <a:pt x="357" y="66"/>
                  </a:lnTo>
                  <a:lnTo>
                    <a:pt x="357" y="66"/>
                  </a:lnTo>
                  <a:lnTo>
                    <a:pt x="357" y="66"/>
                  </a:lnTo>
                  <a:lnTo>
                    <a:pt x="357" y="66"/>
                  </a:lnTo>
                  <a:lnTo>
                    <a:pt x="357" y="66"/>
                  </a:lnTo>
                  <a:lnTo>
                    <a:pt x="357" y="66"/>
                  </a:lnTo>
                  <a:lnTo>
                    <a:pt x="357" y="66"/>
                  </a:lnTo>
                  <a:lnTo>
                    <a:pt x="357" y="66"/>
                  </a:lnTo>
                  <a:lnTo>
                    <a:pt x="355" y="66"/>
                  </a:lnTo>
                  <a:lnTo>
                    <a:pt x="355" y="66"/>
                  </a:lnTo>
                  <a:lnTo>
                    <a:pt x="355" y="66"/>
                  </a:lnTo>
                  <a:lnTo>
                    <a:pt x="355" y="66"/>
                  </a:lnTo>
                  <a:lnTo>
                    <a:pt x="355" y="66"/>
                  </a:lnTo>
                  <a:lnTo>
                    <a:pt x="355" y="66"/>
                  </a:lnTo>
                  <a:lnTo>
                    <a:pt x="355" y="66"/>
                  </a:lnTo>
                  <a:lnTo>
                    <a:pt x="355" y="66"/>
                  </a:lnTo>
                  <a:lnTo>
                    <a:pt x="355" y="66"/>
                  </a:lnTo>
                  <a:lnTo>
                    <a:pt x="353" y="66"/>
                  </a:lnTo>
                  <a:lnTo>
                    <a:pt x="353" y="66"/>
                  </a:lnTo>
                  <a:lnTo>
                    <a:pt x="353" y="69"/>
                  </a:lnTo>
                  <a:lnTo>
                    <a:pt x="353" y="69"/>
                  </a:lnTo>
                  <a:lnTo>
                    <a:pt x="353" y="71"/>
                  </a:lnTo>
                  <a:lnTo>
                    <a:pt x="353" y="73"/>
                  </a:lnTo>
                  <a:lnTo>
                    <a:pt x="353" y="73"/>
                  </a:lnTo>
                  <a:lnTo>
                    <a:pt x="350" y="73"/>
                  </a:lnTo>
                  <a:lnTo>
                    <a:pt x="350" y="73"/>
                  </a:lnTo>
                  <a:lnTo>
                    <a:pt x="353" y="73"/>
                  </a:lnTo>
                  <a:lnTo>
                    <a:pt x="353" y="73"/>
                  </a:lnTo>
                  <a:lnTo>
                    <a:pt x="353" y="76"/>
                  </a:lnTo>
                  <a:lnTo>
                    <a:pt x="350" y="73"/>
                  </a:lnTo>
                  <a:lnTo>
                    <a:pt x="350" y="76"/>
                  </a:lnTo>
                  <a:lnTo>
                    <a:pt x="350" y="76"/>
                  </a:lnTo>
                  <a:lnTo>
                    <a:pt x="350" y="76"/>
                  </a:lnTo>
                  <a:lnTo>
                    <a:pt x="350" y="76"/>
                  </a:lnTo>
                  <a:lnTo>
                    <a:pt x="348" y="76"/>
                  </a:lnTo>
                  <a:lnTo>
                    <a:pt x="348" y="78"/>
                  </a:lnTo>
                  <a:lnTo>
                    <a:pt x="348" y="78"/>
                  </a:lnTo>
                  <a:lnTo>
                    <a:pt x="346" y="81"/>
                  </a:lnTo>
                  <a:lnTo>
                    <a:pt x="346" y="81"/>
                  </a:lnTo>
                  <a:lnTo>
                    <a:pt x="343" y="81"/>
                  </a:lnTo>
                  <a:lnTo>
                    <a:pt x="343" y="83"/>
                  </a:lnTo>
                  <a:lnTo>
                    <a:pt x="343" y="83"/>
                  </a:lnTo>
                  <a:lnTo>
                    <a:pt x="343" y="85"/>
                  </a:lnTo>
                  <a:lnTo>
                    <a:pt x="343" y="85"/>
                  </a:lnTo>
                  <a:lnTo>
                    <a:pt x="343" y="85"/>
                  </a:lnTo>
                  <a:lnTo>
                    <a:pt x="343" y="85"/>
                  </a:lnTo>
                  <a:lnTo>
                    <a:pt x="343" y="85"/>
                  </a:lnTo>
                  <a:lnTo>
                    <a:pt x="343" y="85"/>
                  </a:lnTo>
                  <a:lnTo>
                    <a:pt x="341" y="85"/>
                  </a:lnTo>
                  <a:lnTo>
                    <a:pt x="341" y="85"/>
                  </a:lnTo>
                  <a:lnTo>
                    <a:pt x="341" y="85"/>
                  </a:lnTo>
                  <a:lnTo>
                    <a:pt x="341" y="85"/>
                  </a:lnTo>
                  <a:lnTo>
                    <a:pt x="341" y="85"/>
                  </a:lnTo>
                  <a:lnTo>
                    <a:pt x="341" y="88"/>
                  </a:lnTo>
                  <a:lnTo>
                    <a:pt x="341" y="88"/>
                  </a:lnTo>
                  <a:lnTo>
                    <a:pt x="339" y="88"/>
                  </a:lnTo>
                  <a:lnTo>
                    <a:pt x="339" y="88"/>
                  </a:lnTo>
                  <a:lnTo>
                    <a:pt x="336" y="88"/>
                  </a:lnTo>
                  <a:lnTo>
                    <a:pt x="334" y="90"/>
                  </a:lnTo>
                  <a:lnTo>
                    <a:pt x="336" y="90"/>
                  </a:lnTo>
                  <a:lnTo>
                    <a:pt x="331" y="90"/>
                  </a:lnTo>
                  <a:lnTo>
                    <a:pt x="331" y="90"/>
                  </a:lnTo>
                  <a:lnTo>
                    <a:pt x="331" y="90"/>
                  </a:lnTo>
                  <a:lnTo>
                    <a:pt x="331" y="90"/>
                  </a:lnTo>
                  <a:lnTo>
                    <a:pt x="329" y="90"/>
                  </a:lnTo>
                  <a:lnTo>
                    <a:pt x="329" y="90"/>
                  </a:lnTo>
                  <a:lnTo>
                    <a:pt x="329" y="90"/>
                  </a:lnTo>
                  <a:lnTo>
                    <a:pt x="329" y="90"/>
                  </a:lnTo>
                  <a:lnTo>
                    <a:pt x="329" y="90"/>
                  </a:lnTo>
                  <a:lnTo>
                    <a:pt x="329" y="92"/>
                  </a:lnTo>
                  <a:lnTo>
                    <a:pt x="327" y="92"/>
                  </a:lnTo>
                  <a:lnTo>
                    <a:pt x="327" y="92"/>
                  </a:lnTo>
                  <a:lnTo>
                    <a:pt x="327" y="92"/>
                  </a:lnTo>
                  <a:lnTo>
                    <a:pt x="327" y="92"/>
                  </a:lnTo>
                  <a:lnTo>
                    <a:pt x="327" y="95"/>
                  </a:lnTo>
                  <a:lnTo>
                    <a:pt x="327" y="95"/>
                  </a:lnTo>
                  <a:lnTo>
                    <a:pt x="327" y="95"/>
                  </a:lnTo>
                  <a:lnTo>
                    <a:pt x="324" y="97"/>
                  </a:lnTo>
                  <a:lnTo>
                    <a:pt x="324" y="97"/>
                  </a:lnTo>
                  <a:lnTo>
                    <a:pt x="324" y="99"/>
                  </a:lnTo>
                  <a:lnTo>
                    <a:pt x="322" y="99"/>
                  </a:lnTo>
                  <a:lnTo>
                    <a:pt x="322" y="99"/>
                  </a:lnTo>
                  <a:lnTo>
                    <a:pt x="322" y="99"/>
                  </a:lnTo>
                  <a:lnTo>
                    <a:pt x="322" y="99"/>
                  </a:lnTo>
                  <a:lnTo>
                    <a:pt x="320" y="102"/>
                  </a:lnTo>
                  <a:lnTo>
                    <a:pt x="320" y="102"/>
                  </a:lnTo>
                  <a:lnTo>
                    <a:pt x="320" y="102"/>
                  </a:lnTo>
                  <a:lnTo>
                    <a:pt x="315" y="102"/>
                  </a:lnTo>
                  <a:lnTo>
                    <a:pt x="313" y="102"/>
                  </a:lnTo>
                  <a:lnTo>
                    <a:pt x="313" y="99"/>
                  </a:lnTo>
                  <a:lnTo>
                    <a:pt x="310" y="99"/>
                  </a:lnTo>
                  <a:lnTo>
                    <a:pt x="310" y="99"/>
                  </a:lnTo>
                  <a:lnTo>
                    <a:pt x="310" y="99"/>
                  </a:lnTo>
                  <a:lnTo>
                    <a:pt x="308" y="102"/>
                  </a:lnTo>
                  <a:lnTo>
                    <a:pt x="308" y="102"/>
                  </a:lnTo>
                  <a:lnTo>
                    <a:pt x="308" y="102"/>
                  </a:lnTo>
                  <a:lnTo>
                    <a:pt x="305" y="99"/>
                  </a:lnTo>
                  <a:lnTo>
                    <a:pt x="305" y="99"/>
                  </a:lnTo>
                  <a:lnTo>
                    <a:pt x="305" y="99"/>
                  </a:lnTo>
                  <a:lnTo>
                    <a:pt x="305" y="99"/>
                  </a:lnTo>
                  <a:lnTo>
                    <a:pt x="305" y="99"/>
                  </a:lnTo>
                  <a:lnTo>
                    <a:pt x="305" y="99"/>
                  </a:lnTo>
                  <a:lnTo>
                    <a:pt x="305" y="99"/>
                  </a:lnTo>
                  <a:lnTo>
                    <a:pt x="303" y="99"/>
                  </a:lnTo>
                  <a:lnTo>
                    <a:pt x="303" y="99"/>
                  </a:lnTo>
                  <a:lnTo>
                    <a:pt x="303" y="99"/>
                  </a:lnTo>
                  <a:lnTo>
                    <a:pt x="303" y="99"/>
                  </a:lnTo>
                  <a:lnTo>
                    <a:pt x="301" y="102"/>
                  </a:lnTo>
                  <a:lnTo>
                    <a:pt x="301" y="102"/>
                  </a:lnTo>
                  <a:lnTo>
                    <a:pt x="301" y="102"/>
                  </a:lnTo>
                  <a:lnTo>
                    <a:pt x="301" y="102"/>
                  </a:lnTo>
                  <a:lnTo>
                    <a:pt x="301" y="102"/>
                  </a:lnTo>
                  <a:lnTo>
                    <a:pt x="301" y="102"/>
                  </a:lnTo>
                  <a:lnTo>
                    <a:pt x="301" y="102"/>
                  </a:lnTo>
                  <a:lnTo>
                    <a:pt x="301" y="102"/>
                  </a:lnTo>
                  <a:lnTo>
                    <a:pt x="298" y="102"/>
                  </a:lnTo>
                  <a:lnTo>
                    <a:pt x="298" y="102"/>
                  </a:lnTo>
                  <a:lnTo>
                    <a:pt x="298" y="102"/>
                  </a:lnTo>
                  <a:lnTo>
                    <a:pt x="298" y="102"/>
                  </a:lnTo>
                  <a:lnTo>
                    <a:pt x="298" y="102"/>
                  </a:lnTo>
                  <a:lnTo>
                    <a:pt x="298" y="102"/>
                  </a:lnTo>
                  <a:lnTo>
                    <a:pt x="298" y="102"/>
                  </a:lnTo>
                  <a:lnTo>
                    <a:pt x="298" y="102"/>
                  </a:lnTo>
                  <a:lnTo>
                    <a:pt x="296" y="104"/>
                  </a:lnTo>
                  <a:lnTo>
                    <a:pt x="296" y="104"/>
                  </a:lnTo>
                  <a:lnTo>
                    <a:pt x="296" y="104"/>
                  </a:lnTo>
                  <a:lnTo>
                    <a:pt x="294" y="104"/>
                  </a:lnTo>
                  <a:lnTo>
                    <a:pt x="294" y="104"/>
                  </a:lnTo>
                  <a:lnTo>
                    <a:pt x="294" y="104"/>
                  </a:lnTo>
                  <a:lnTo>
                    <a:pt x="289" y="104"/>
                  </a:lnTo>
                  <a:lnTo>
                    <a:pt x="289" y="104"/>
                  </a:lnTo>
                  <a:lnTo>
                    <a:pt x="286" y="104"/>
                  </a:lnTo>
                  <a:lnTo>
                    <a:pt x="286" y="104"/>
                  </a:lnTo>
                  <a:lnTo>
                    <a:pt x="286" y="104"/>
                  </a:lnTo>
                  <a:lnTo>
                    <a:pt x="284" y="107"/>
                  </a:lnTo>
                  <a:lnTo>
                    <a:pt x="284" y="107"/>
                  </a:lnTo>
                  <a:lnTo>
                    <a:pt x="284" y="107"/>
                  </a:lnTo>
                  <a:lnTo>
                    <a:pt x="282" y="107"/>
                  </a:lnTo>
                  <a:lnTo>
                    <a:pt x="279" y="107"/>
                  </a:lnTo>
                  <a:lnTo>
                    <a:pt x="279" y="107"/>
                  </a:lnTo>
                  <a:lnTo>
                    <a:pt x="277" y="107"/>
                  </a:lnTo>
                  <a:lnTo>
                    <a:pt x="275" y="107"/>
                  </a:lnTo>
                  <a:lnTo>
                    <a:pt x="275" y="107"/>
                  </a:lnTo>
                  <a:lnTo>
                    <a:pt x="275" y="107"/>
                  </a:lnTo>
                  <a:lnTo>
                    <a:pt x="272" y="107"/>
                  </a:lnTo>
                  <a:lnTo>
                    <a:pt x="272" y="107"/>
                  </a:lnTo>
                  <a:lnTo>
                    <a:pt x="272" y="107"/>
                  </a:lnTo>
                  <a:lnTo>
                    <a:pt x="270" y="107"/>
                  </a:lnTo>
                  <a:lnTo>
                    <a:pt x="268" y="107"/>
                  </a:lnTo>
                  <a:lnTo>
                    <a:pt x="265" y="107"/>
                  </a:lnTo>
                  <a:lnTo>
                    <a:pt x="265" y="107"/>
                  </a:lnTo>
                  <a:lnTo>
                    <a:pt x="265" y="107"/>
                  </a:lnTo>
                  <a:lnTo>
                    <a:pt x="263" y="107"/>
                  </a:lnTo>
                  <a:lnTo>
                    <a:pt x="263" y="107"/>
                  </a:lnTo>
                  <a:lnTo>
                    <a:pt x="263" y="107"/>
                  </a:lnTo>
                  <a:lnTo>
                    <a:pt x="263" y="107"/>
                  </a:lnTo>
                  <a:lnTo>
                    <a:pt x="260" y="107"/>
                  </a:lnTo>
                  <a:lnTo>
                    <a:pt x="260" y="107"/>
                  </a:lnTo>
                  <a:lnTo>
                    <a:pt x="260" y="107"/>
                  </a:lnTo>
                  <a:lnTo>
                    <a:pt x="260" y="107"/>
                  </a:lnTo>
                  <a:lnTo>
                    <a:pt x="258" y="107"/>
                  </a:lnTo>
                  <a:lnTo>
                    <a:pt x="256" y="107"/>
                  </a:lnTo>
                  <a:lnTo>
                    <a:pt x="256" y="107"/>
                  </a:lnTo>
                  <a:lnTo>
                    <a:pt x="256" y="107"/>
                  </a:lnTo>
                  <a:lnTo>
                    <a:pt x="256" y="107"/>
                  </a:lnTo>
                  <a:lnTo>
                    <a:pt x="253" y="107"/>
                  </a:lnTo>
                  <a:lnTo>
                    <a:pt x="253" y="107"/>
                  </a:lnTo>
                  <a:lnTo>
                    <a:pt x="253" y="107"/>
                  </a:lnTo>
                  <a:lnTo>
                    <a:pt x="251" y="107"/>
                  </a:lnTo>
                  <a:lnTo>
                    <a:pt x="249" y="107"/>
                  </a:lnTo>
                  <a:lnTo>
                    <a:pt x="246" y="109"/>
                  </a:lnTo>
                  <a:lnTo>
                    <a:pt x="246" y="109"/>
                  </a:lnTo>
                  <a:lnTo>
                    <a:pt x="244" y="109"/>
                  </a:lnTo>
                  <a:lnTo>
                    <a:pt x="244" y="109"/>
                  </a:lnTo>
                  <a:lnTo>
                    <a:pt x="244" y="111"/>
                  </a:lnTo>
                  <a:lnTo>
                    <a:pt x="244" y="111"/>
                  </a:lnTo>
                  <a:lnTo>
                    <a:pt x="244" y="111"/>
                  </a:lnTo>
                  <a:lnTo>
                    <a:pt x="242" y="111"/>
                  </a:lnTo>
                  <a:lnTo>
                    <a:pt x="242" y="111"/>
                  </a:lnTo>
                  <a:lnTo>
                    <a:pt x="242" y="111"/>
                  </a:lnTo>
                  <a:lnTo>
                    <a:pt x="242" y="111"/>
                  </a:lnTo>
                  <a:lnTo>
                    <a:pt x="242" y="114"/>
                  </a:lnTo>
                  <a:lnTo>
                    <a:pt x="242" y="114"/>
                  </a:lnTo>
                  <a:lnTo>
                    <a:pt x="242" y="114"/>
                  </a:lnTo>
                  <a:lnTo>
                    <a:pt x="239" y="114"/>
                  </a:lnTo>
                  <a:lnTo>
                    <a:pt x="239" y="114"/>
                  </a:lnTo>
                  <a:lnTo>
                    <a:pt x="239" y="116"/>
                  </a:lnTo>
                  <a:lnTo>
                    <a:pt x="239" y="116"/>
                  </a:lnTo>
                  <a:lnTo>
                    <a:pt x="242" y="116"/>
                  </a:lnTo>
                  <a:lnTo>
                    <a:pt x="242" y="116"/>
                  </a:lnTo>
                  <a:lnTo>
                    <a:pt x="242" y="116"/>
                  </a:lnTo>
                  <a:lnTo>
                    <a:pt x="242" y="118"/>
                  </a:lnTo>
                  <a:lnTo>
                    <a:pt x="242" y="118"/>
                  </a:lnTo>
                  <a:lnTo>
                    <a:pt x="249" y="121"/>
                  </a:lnTo>
                  <a:lnTo>
                    <a:pt x="249" y="121"/>
                  </a:lnTo>
                  <a:lnTo>
                    <a:pt x="249" y="123"/>
                  </a:lnTo>
                  <a:lnTo>
                    <a:pt x="251" y="123"/>
                  </a:lnTo>
                  <a:lnTo>
                    <a:pt x="253" y="126"/>
                  </a:lnTo>
                  <a:lnTo>
                    <a:pt x="251" y="126"/>
                  </a:lnTo>
                  <a:lnTo>
                    <a:pt x="251" y="128"/>
                  </a:lnTo>
                  <a:lnTo>
                    <a:pt x="249" y="128"/>
                  </a:lnTo>
                  <a:lnTo>
                    <a:pt x="246" y="133"/>
                  </a:lnTo>
                  <a:lnTo>
                    <a:pt x="242" y="137"/>
                  </a:lnTo>
                  <a:lnTo>
                    <a:pt x="242" y="140"/>
                  </a:lnTo>
                  <a:lnTo>
                    <a:pt x="242" y="140"/>
                  </a:lnTo>
                  <a:lnTo>
                    <a:pt x="239" y="142"/>
                  </a:lnTo>
                  <a:lnTo>
                    <a:pt x="239" y="142"/>
                  </a:lnTo>
                  <a:lnTo>
                    <a:pt x="237" y="147"/>
                  </a:lnTo>
                  <a:lnTo>
                    <a:pt x="234" y="147"/>
                  </a:lnTo>
                  <a:lnTo>
                    <a:pt x="234" y="147"/>
                  </a:lnTo>
                  <a:lnTo>
                    <a:pt x="230" y="149"/>
                  </a:lnTo>
                  <a:lnTo>
                    <a:pt x="227" y="149"/>
                  </a:lnTo>
                  <a:lnTo>
                    <a:pt x="227" y="152"/>
                  </a:lnTo>
                  <a:lnTo>
                    <a:pt x="225" y="154"/>
                  </a:lnTo>
                  <a:lnTo>
                    <a:pt x="225" y="156"/>
                  </a:lnTo>
                  <a:lnTo>
                    <a:pt x="225" y="159"/>
                  </a:lnTo>
                  <a:lnTo>
                    <a:pt x="220" y="159"/>
                  </a:lnTo>
                  <a:lnTo>
                    <a:pt x="197" y="161"/>
                  </a:lnTo>
                  <a:lnTo>
                    <a:pt x="192" y="161"/>
                  </a:lnTo>
                  <a:lnTo>
                    <a:pt x="187" y="163"/>
                  </a:lnTo>
                  <a:lnTo>
                    <a:pt x="185" y="163"/>
                  </a:lnTo>
                  <a:lnTo>
                    <a:pt x="182" y="163"/>
                  </a:lnTo>
                  <a:lnTo>
                    <a:pt x="175" y="161"/>
                  </a:lnTo>
                  <a:lnTo>
                    <a:pt x="175" y="161"/>
                  </a:lnTo>
                  <a:lnTo>
                    <a:pt x="173" y="161"/>
                  </a:lnTo>
                  <a:lnTo>
                    <a:pt x="173" y="163"/>
                  </a:lnTo>
                  <a:lnTo>
                    <a:pt x="171" y="163"/>
                  </a:lnTo>
                  <a:lnTo>
                    <a:pt x="171" y="163"/>
                  </a:lnTo>
                  <a:lnTo>
                    <a:pt x="168" y="166"/>
                  </a:lnTo>
                  <a:lnTo>
                    <a:pt x="166" y="166"/>
                  </a:lnTo>
                  <a:lnTo>
                    <a:pt x="166" y="166"/>
                  </a:lnTo>
                  <a:lnTo>
                    <a:pt x="166" y="166"/>
                  </a:lnTo>
                  <a:lnTo>
                    <a:pt x="163" y="166"/>
                  </a:lnTo>
                  <a:lnTo>
                    <a:pt x="163" y="168"/>
                  </a:lnTo>
                  <a:lnTo>
                    <a:pt x="161" y="166"/>
                  </a:lnTo>
                  <a:lnTo>
                    <a:pt x="161" y="168"/>
                  </a:lnTo>
                  <a:lnTo>
                    <a:pt x="159" y="168"/>
                  </a:lnTo>
                  <a:lnTo>
                    <a:pt x="152" y="170"/>
                  </a:lnTo>
                  <a:lnTo>
                    <a:pt x="152" y="170"/>
                  </a:lnTo>
                  <a:lnTo>
                    <a:pt x="152" y="170"/>
                  </a:lnTo>
                  <a:lnTo>
                    <a:pt x="152" y="173"/>
                  </a:lnTo>
                  <a:lnTo>
                    <a:pt x="149" y="173"/>
                  </a:lnTo>
                  <a:lnTo>
                    <a:pt x="149" y="173"/>
                  </a:lnTo>
                  <a:lnTo>
                    <a:pt x="149" y="173"/>
                  </a:lnTo>
                  <a:lnTo>
                    <a:pt x="149" y="173"/>
                  </a:lnTo>
                  <a:lnTo>
                    <a:pt x="149" y="173"/>
                  </a:lnTo>
                  <a:lnTo>
                    <a:pt x="147" y="175"/>
                  </a:lnTo>
                  <a:lnTo>
                    <a:pt x="147" y="178"/>
                  </a:lnTo>
                  <a:lnTo>
                    <a:pt x="145" y="178"/>
                  </a:lnTo>
                  <a:lnTo>
                    <a:pt x="145" y="178"/>
                  </a:lnTo>
                  <a:lnTo>
                    <a:pt x="145" y="178"/>
                  </a:lnTo>
                  <a:lnTo>
                    <a:pt x="145" y="178"/>
                  </a:lnTo>
                  <a:lnTo>
                    <a:pt x="142" y="178"/>
                  </a:lnTo>
                  <a:lnTo>
                    <a:pt x="142" y="178"/>
                  </a:lnTo>
                  <a:lnTo>
                    <a:pt x="142" y="178"/>
                  </a:lnTo>
                  <a:lnTo>
                    <a:pt x="142" y="178"/>
                  </a:lnTo>
                  <a:lnTo>
                    <a:pt x="142" y="180"/>
                  </a:lnTo>
                  <a:lnTo>
                    <a:pt x="142" y="180"/>
                  </a:lnTo>
                  <a:lnTo>
                    <a:pt x="140" y="180"/>
                  </a:lnTo>
                  <a:lnTo>
                    <a:pt x="140" y="180"/>
                  </a:lnTo>
                  <a:lnTo>
                    <a:pt x="137" y="180"/>
                  </a:lnTo>
                  <a:lnTo>
                    <a:pt x="137" y="180"/>
                  </a:lnTo>
                  <a:lnTo>
                    <a:pt x="137" y="180"/>
                  </a:lnTo>
                  <a:lnTo>
                    <a:pt x="135" y="180"/>
                  </a:lnTo>
                  <a:lnTo>
                    <a:pt x="133" y="180"/>
                  </a:lnTo>
                  <a:lnTo>
                    <a:pt x="133" y="182"/>
                  </a:lnTo>
                  <a:lnTo>
                    <a:pt x="130" y="182"/>
                  </a:lnTo>
                  <a:lnTo>
                    <a:pt x="130" y="182"/>
                  </a:lnTo>
                  <a:lnTo>
                    <a:pt x="130" y="182"/>
                  </a:lnTo>
                  <a:lnTo>
                    <a:pt x="130" y="185"/>
                  </a:lnTo>
                  <a:lnTo>
                    <a:pt x="130" y="185"/>
                  </a:lnTo>
                  <a:lnTo>
                    <a:pt x="130" y="185"/>
                  </a:lnTo>
                  <a:lnTo>
                    <a:pt x="130" y="185"/>
                  </a:lnTo>
                  <a:lnTo>
                    <a:pt x="130" y="185"/>
                  </a:lnTo>
                  <a:lnTo>
                    <a:pt x="130" y="185"/>
                  </a:lnTo>
                  <a:lnTo>
                    <a:pt x="128" y="185"/>
                  </a:lnTo>
                  <a:lnTo>
                    <a:pt x="128" y="185"/>
                  </a:lnTo>
                  <a:lnTo>
                    <a:pt x="128" y="185"/>
                  </a:lnTo>
                  <a:lnTo>
                    <a:pt x="128" y="185"/>
                  </a:lnTo>
                  <a:lnTo>
                    <a:pt x="126" y="185"/>
                  </a:lnTo>
                  <a:lnTo>
                    <a:pt x="126" y="182"/>
                  </a:lnTo>
                  <a:lnTo>
                    <a:pt x="123" y="180"/>
                  </a:lnTo>
                  <a:lnTo>
                    <a:pt x="123" y="180"/>
                  </a:lnTo>
                  <a:lnTo>
                    <a:pt x="121" y="180"/>
                  </a:lnTo>
                  <a:lnTo>
                    <a:pt x="119" y="180"/>
                  </a:lnTo>
                  <a:lnTo>
                    <a:pt x="119" y="178"/>
                  </a:lnTo>
                  <a:lnTo>
                    <a:pt x="119" y="178"/>
                  </a:lnTo>
                  <a:lnTo>
                    <a:pt x="119" y="178"/>
                  </a:lnTo>
                  <a:lnTo>
                    <a:pt x="119" y="175"/>
                  </a:lnTo>
                  <a:lnTo>
                    <a:pt x="119" y="175"/>
                  </a:lnTo>
                  <a:lnTo>
                    <a:pt x="119" y="175"/>
                  </a:lnTo>
                  <a:lnTo>
                    <a:pt x="119" y="175"/>
                  </a:lnTo>
                  <a:lnTo>
                    <a:pt x="119" y="173"/>
                  </a:lnTo>
                  <a:lnTo>
                    <a:pt x="116" y="173"/>
                  </a:lnTo>
                  <a:lnTo>
                    <a:pt x="116" y="173"/>
                  </a:lnTo>
                  <a:lnTo>
                    <a:pt x="116" y="173"/>
                  </a:lnTo>
                  <a:lnTo>
                    <a:pt x="114" y="173"/>
                  </a:lnTo>
                  <a:lnTo>
                    <a:pt x="114" y="170"/>
                  </a:lnTo>
                  <a:lnTo>
                    <a:pt x="114" y="170"/>
                  </a:lnTo>
                  <a:lnTo>
                    <a:pt x="114" y="168"/>
                  </a:lnTo>
                  <a:lnTo>
                    <a:pt x="114" y="168"/>
                  </a:lnTo>
                  <a:lnTo>
                    <a:pt x="114" y="168"/>
                  </a:lnTo>
                  <a:lnTo>
                    <a:pt x="114" y="168"/>
                  </a:lnTo>
                  <a:lnTo>
                    <a:pt x="111" y="168"/>
                  </a:lnTo>
                  <a:lnTo>
                    <a:pt x="111" y="170"/>
                  </a:lnTo>
                  <a:lnTo>
                    <a:pt x="111" y="170"/>
                  </a:lnTo>
                  <a:lnTo>
                    <a:pt x="109" y="173"/>
                  </a:lnTo>
                  <a:lnTo>
                    <a:pt x="109" y="173"/>
                  </a:lnTo>
                  <a:lnTo>
                    <a:pt x="109" y="173"/>
                  </a:lnTo>
                  <a:lnTo>
                    <a:pt x="109" y="173"/>
                  </a:lnTo>
                  <a:lnTo>
                    <a:pt x="107" y="173"/>
                  </a:lnTo>
                  <a:lnTo>
                    <a:pt x="107" y="173"/>
                  </a:lnTo>
                  <a:lnTo>
                    <a:pt x="107" y="173"/>
                  </a:lnTo>
                  <a:lnTo>
                    <a:pt x="107" y="173"/>
                  </a:lnTo>
                  <a:lnTo>
                    <a:pt x="107" y="178"/>
                  </a:lnTo>
                  <a:lnTo>
                    <a:pt x="107" y="178"/>
                  </a:lnTo>
                  <a:lnTo>
                    <a:pt x="104" y="178"/>
                  </a:lnTo>
                  <a:lnTo>
                    <a:pt x="100" y="180"/>
                  </a:lnTo>
                  <a:lnTo>
                    <a:pt x="100" y="180"/>
                  </a:lnTo>
                  <a:lnTo>
                    <a:pt x="97" y="182"/>
                  </a:lnTo>
                  <a:lnTo>
                    <a:pt x="97" y="182"/>
                  </a:lnTo>
                  <a:lnTo>
                    <a:pt x="95" y="182"/>
                  </a:lnTo>
                  <a:lnTo>
                    <a:pt x="95" y="182"/>
                  </a:lnTo>
                  <a:lnTo>
                    <a:pt x="92" y="182"/>
                  </a:lnTo>
                  <a:lnTo>
                    <a:pt x="90" y="182"/>
                  </a:lnTo>
                  <a:lnTo>
                    <a:pt x="88" y="182"/>
                  </a:lnTo>
                  <a:lnTo>
                    <a:pt x="88" y="185"/>
                  </a:lnTo>
                  <a:lnTo>
                    <a:pt x="85" y="185"/>
                  </a:lnTo>
                  <a:lnTo>
                    <a:pt x="85" y="187"/>
                  </a:lnTo>
                  <a:lnTo>
                    <a:pt x="83" y="187"/>
                  </a:lnTo>
                  <a:lnTo>
                    <a:pt x="83" y="187"/>
                  </a:lnTo>
                  <a:lnTo>
                    <a:pt x="81" y="189"/>
                  </a:lnTo>
                  <a:lnTo>
                    <a:pt x="74" y="189"/>
                  </a:lnTo>
                  <a:lnTo>
                    <a:pt x="74" y="189"/>
                  </a:lnTo>
                  <a:lnTo>
                    <a:pt x="71" y="189"/>
                  </a:lnTo>
                  <a:lnTo>
                    <a:pt x="69" y="187"/>
                  </a:lnTo>
                  <a:lnTo>
                    <a:pt x="66" y="187"/>
                  </a:lnTo>
                  <a:lnTo>
                    <a:pt x="62" y="187"/>
                  </a:lnTo>
                  <a:lnTo>
                    <a:pt x="59" y="187"/>
                  </a:lnTo>
                  <a:lnTo>
                    <a:pt x="57" y="187"/>
                  </a:lnTo>
                  <a:lnTo>
                    <a:pt x="57" y="187"/>
                  </a:lnTo>
                  <a:lnTo>
                    <a:pt x="55" y="192"/>
                  </a:lnTo>
                  <a:lnTo>
                    <a:pt x="55" y="192"/>
                  </a:lnTo>
                  <a:lnTo>
                    <a:pt x="55" y="194"/>
                  </a:lnTo>
                  <a:lnTo>
                    <a:pt x="55" y="194"/>
                  </a:lnTo>
                  <a:lnTo>
                    <a:pt x="55" y="194"/>
                  </a:lnTo>
                  <a:lnTo>
                    <a:pt x="55" y="194"/>
                  </a:lnTo>
                  <a:lnTo>
                    <a:pt x="55" y="194"/>
                  </a:lnTo>
                  <a:lnTo>
                    <a:pt x="52" y="194"/>
                  </a:lnTo>
                  <a:lnTo>
                    <a:pt x="52" y="194"/>
                  </a:lnTo>
                  <a:lnTo>
                    <a:pt x="52" y="197"/>
                  </a:lnTo>
                  <a:lnTo>
                    <a:pt x="50" y="197"/>
                  </a:lnTo>
                  <a:lnTo>
                    <a:pt x="45" y="199"/>
                  </a:lnTo>
                  <a:lnTo>
                    <a:pt x="45" y="201"/>
                  </a:lnTo>
                  <a:lnTo>
                    <a:pt x="43" y="201"/>
                  </a:lnTo>
                  <a:lnTo>
                    <a:pt x="43" y="204"/>
                  </a:lnTo>
                  <a:lnTo>
                    <a:pt x="43" y="206"/>
                  </a:lnTo>
                  <a:lnTo>
                    <a:pt x="43" y="206"/>
                  </a:lnTo>
                  <a:lnTo>
                    <a:pt x="43" y="206"/>
                  </a:lnTo>
                  <a:lnTo>
                    <a:pt x="43" y="208"/>
                  </a:lnTo>
                  <a:lnTo>
                    <a:pt x="43" y="211"/>
                  </a:lnTo>
                  <a:lnTo>
                    <a:pt x="40" y="211"/>
                  </a:lnTo>
                  <a:lnTo>
                    <a:pt x="40" y="211"/>
                  </a:lnTo>
                  <a:lnTo>
                    <a:pt x="40" y="211"/>
                  </a:lnTo>
                  <a:lnTo>
                    <a:pt x="40" y="213"/>
                  </a:lnTo>
                  <a:lnTo>
                    <a:pt x="38" y="213"/>
                  </a:lnTo>
                  <a:lnTo>
                    <a:pt x="38" y="215"/>
                  </a:lnTo>
                  <a:lnTo>
                    <a:pt x="36" y="220"/>
                  </a:lnTo>
                  <a:lnTo>
                    <a:pt x="36" y="223"/>
                  </a:lnTo>
                  <a:lnTo>
                    <a:pt x="33" y="225"/>
                  </a:lnTo>
                  <a:lnTo>
                    <a:pt x="33" y="227"/>
                  </a:lnTo>
                  <a:lnTo>
                    <a:pt x="33" y="227"/>
                  </a:lnTo>
                  <a:lnTo>
                    <a:pt x="31" y="230"/>
                  </a:lnTo>
                  <a:lnTo>
                    <a:pt x="29" y="230"/>
                  </a:lnTo>
                  <a:lnTo>
                    <a:pt x="29" y="230"/>
                  </a:lnTo>
                  <a:lnTo>
                    <a:pt x="29" y="232"/>
                  </a:lnTo>
                  <a:lnTo>
                    <a:pt x="21" y="246"/>
                  </a:lnTo>
                  <a:lnTo>
                    <a:pt x="21" y="246"/>
                  </a:lnTo>
                  <a:lnTo>
                    <a:pt x="19" y="249"/>
                  </a:lnTo>
                  <a:lnTo>
                    <a:pt x="21" y="249"/>
                  </a:lnTo>
                  <a:lnTo>
                    <a:pt x="21" y="249"/>
                  </a:lnTo>
                  <a:lnTo>
                    <a:pt x="21" y="251"/>
                  </a:lnTo>
                  <a:lnTo>
                    <a:pt x="19" y="251"/>
                  </a:lnTo>
                  <a:lnTo>
                    <a:pt x="17" y="253"/>
                  </a:lnTo>
                  <a:lnTo>
                    <a:pt x="17" y="253"/>
                  </a:lnTo>
                  <a:lnTo>
                    <a:pt x="10" y="258"/>
                  </a:lnTo>
                  <a:lnTo>
                    <a:pt x="7" y="258"/>
                  </a:lnTo>
                  <a:lnTo>
                    <a:pt x="7" y="258"/>
                  </a:lnTo>
                  <a:lnTo>
                    <a:pt x="5" y="260"/>
                  </a:lnTo>
                  <a:lnTo>
                    <a:pt x="5" y="260"/>
                  </a:lnTo>
                  <a:lnTo>
                    <a:pt x="3" y="260"/>
                  </a:lnTo>
                  <a:lnTo>
                    <a:pt x="3" y="263"/>
                  </a:lnTo>
                  <a:lnTo>
                    <a:pt x="3" y="263"/>
                  </a:lnTo>
                  <a:lnTo>
                    <a:pt x="3" y="263"/>
                  </a:lnTo>
                  <a:lnTo>
                    <a:pt x="3" y="263"/>
                  </a:lnTo>
                  <a:lnTo>
                    <a:pt x="3" y="265"/>
                  </a:lnTo>
                  <a:lnTo>
                    <a:pt x="3" y="265"/>
                  </a:lnTo>
                  <a:lnTo>
                    <a:pt x="0" y="265"/>
                  </a:lnTo>
                  <a:lnTo>
                    <a:pt x="0" y="265"/>
                  </a:lnTo>
                  <a:lnTo>
                    <a:pt x="0" y="265"/>
                  </a:lnTo>
                  <a:lnTo>
                    <a:pt x="0" y="265"/>
                  </a:lnTo>
                  <a:lnTo>
                    <a:pt x="0" y="265"/>
                  </a:lnTo>
                  <a:lnTo>
                    <a:pt x="0" y="265"/>
                  </a:lnTo>
                  <a:lnTo>
                    <a:pt x="0" y="265"/>
                  </a:lnTo>
                  <a:lnTo>
                    <a:pt x="0" y="265"/>
                  </a:lnTo>
                  <a:lnTo>
                    <a:pt x="0" y="268"/>
                  </a:lnTo>
                  <a:lnTo>
                    <a:pt x="0" y="268"/>
                  </a:lnTo>
                  <a:lnTo>
                    <a:pt x="0" y="268"/>
                  </a:lnTo>
                  <a:lnTo>
                    <a:pt x="0" y="268"/>
                  </a:lnTo>
                  <a:lnTo>
                    <a:pt x="3" y="270"/>
                  </a:lnTo>
                  <a:lnTo>
                    <a:pt x="3" y="270"/>
                  </a:lnTo>
                  <a:lnTo>
                    <a:pt x="3" y="270"/>
                  </a:lnTo>
                  <a:lnTo>
                    <a:pt x="3" y="272"/>
                  </a:lnTo>
                  <a:lnTo>
                    <a:pt x="3" y="272"/>
                  </a:lnTo>
                  <a:lnTo>
                    <a:pt x="5" y="272"/>
                  </a:lnTo>
                  <a:lnTo>
                    <a:pt x="5" y="272"/>
                  </a:lnTo>
                  <a:lnTo>
                    <a:pt x="7" y="272"/>
                  </a:lnTo>
                  <a:lnTo>
                    <a:pt x="7" y="272"/>
                  </a:lnTo>
                  <a:lnTo>
                    <a:pt x="10" y="272"/>
                  </a:lnTo>
                  <a:lnTo>
                    <a:pt x="10" y="272"/>
                  </a:lnTo>
                  <a:lnTo>
                    <a:pt x="10" y="272"/>
                  </a:lnTo>
                  <a:lnTo>
                    <a:pt x="10" y="275"/>
                  </a:lnTo>
                  <a:lnTo>
                    <a:pt x="12" y="275"/>
                  </a:lnTo>
                  <a:lnTo>
                    <a:pt x="12" y="282"/>
                  </a:lnTo>
                  <a:lnTo>
                    <a:pt x="12" y="282"/>
                  </a:lnTo>
                  <a:lnTo>
                    <a:pt x="12" y="282"/>
                  </a:lnTo>
                  <a:lnTo>
                    <a:pt x="12" y="286"/>
                  </a:lnTo>
                  <a:lnTo>
                    <a:pt x="10" y="289"/>
                  </a:lnTo>
                  <a:lnTo>
                    <a:pt x="10" y="289"/>
                  </a:lnTo>
                  <a:lnTo>
                    <a:pt x="10" y="289"/>
                  </a:lnTo>
                  <a:lnTo>
                    <a:pt x="10" y="291"/>
                  </a:lnTo>
                  <a:lnTo>
                    <a:pt x="12" y="291"/>
                  </a:lnTo>
                  <a:lnTo>
                    <a:pt x="12" y="294"/>
                  </a:lnTo>
                  <a:lnTo>
                    <a:pt x="12" y="294"/>
                  </a:lnTo>
                  <a:lnTo>
                    <a:pt x="12" y="296"/>
                  </a:lnTo>
                  <a:lnTo>
                    <a:pt x="12" y="296"/>
                  </a:lnTo>
                  <a:lnTo>
                    <a:pt x="10" y="298"/>
                  </a:lnTo>
                  <a:lnTo>
                    <a:pt x="10" y="298"/>
                  </a:lnTo>
                  <a:lnTo>
                    <a:pt x="10" y="301"/>
                  </a:lnTo>
                  <a:lnTo>
                    <a:pt x="10" y="301"/>
                  </a:lnTo>
                  <a:lnTo>
                    <a:pt x="10" y="301"/>
                  </a:lnTo>
                  <a:lnTo>
                    <a:pt x="10" y="301"/>
                  </a:lnTo>
                  <a:lnTo>
                    <a:pt x="10" y="301"/>
                  </a:lnTo>
                  <a:lnTo>
                    <a:pt x="10" y="303"/>
                  </a:lnTo>
                  <a:lnTo>
                    <a:pt x="7" y="303"/>
                  </a:lnTo>
                  <a:lnTo>
                    <a:pt x="7" y="303"/>
                  </a:lnTo>
                  <a:lnTo>
                    <a:pt x="7" y="305"/>
                  </a:lnTo>
                  <a:lnTo>
                    <a:pt x="7" y="305"/>
                  </a:lnTo>
                  <a:lnTo>
                    <a:pt x="7" y="305"/>
                  </a:lnTo>
                  <a:lnTo>
                    <a:pt x="7" y="305"/>
                  </a:lnTo>
                  <a:lnTo>
                    <a:pt x="7" y="308"/>
                  </a:lnTo>
                  <a:lnTo>
                    <a:pt x="7" y="308"/>
                  </a:lnTo>
                  <a:lnTo>
                    <a:pt x="10" y="308"/>
                  </a:lnTo>
                  <a:lnTo>
                    <a:pt x="10" y="310"/>
                  </a:lnTo>
                  <a:lnTo>
                    <a:pt x="12" y="310"/>
                  </a:lnTo>
                  <a:lnTo>
                    <a:pt x="12" y="310"/>
                  </a:lnTo>
                  <a:lnTo>
                    <a:pt x="14" y="312"/>
                  </a:lnTo>
                  <a:lnTo>
                    <a:pt x="14" y="312"/>
                  </a:lnTo>
                  <a:lnTo>
                    <a:pt x="14" y="315"/>
                  </a:lnTo>
                  <a:lnTo>
                    <a:pt x="14" y="317"/>
                  </a:lnTo>
                  <a:lnTo>
                    <a:pt x="14" y="320"/>
                  </a:lnTo>
                  <a:lnTo>
                    <a:pt x="14" y="320"/>
                  </a:lnTo>
                  <a:lnTo>
                    <a:pt x="14" y="322"/>
                  </a:lnTo>
                  <a:lnTo>
                    <a:pt x="14" y="322"/>
                  </a:lnTo>
                  <a:lnTo>
                    <a:pt x="14" y="322"/>
                  </a:lnTo>
                  <a:lnTo>
                    <a:pt x="14" y="322"/>
                  </a:lnTo>
                  <a:lnTo>
                    <a:pt x="14" y="324"/>
                  </a:lnTo>
                  <a:lnTo>
                    <a:pt x="14" y="324"/>
                  </a:lnTo>
                  <a:lnTo>
                    <a:pt x="14" y="324"/>
                  </a:lnTo>
                  <a:lnTo>
                    <a:pt x="14" y="327"/>
                  </a:lnTo>
                  <a:lnTo>
                    <a:pt x="14" y="327"/>
                  </a:lnTo>
                  <a:lnTo>
                    <a:pt x="17" y="331"/>
                  </a:lnTo>
                  <a:lnTo>
                    <a:pt x="17" y="331"/>
                  </a:lnTo>
                  <a:lnTo>
                    <a:pt x="17" y="334"/>
                  </a:lnTo>
                  <a:lnTo>
                    <a:pt x="14" y="334"/>
                  </a:lnTo>
                  <a:lnTo>
                    <a:pt x="14" y="334"/>
                  </a:lnTo>
                  <a:lnTo>
                    <a:pt x="17" y="336"/>
                  </a:lnTo>
                  <a:lnTo>
                    <a:pt x="17" y="339"/>
                  </a:lnTo>
                  <a:lnTo>
                    <a:pt x="17" y="341"/>
                  </a:lnTo>
                  <a:lnTo>
                    <a:pt x="19" y="343"/>
                  </a:lnTo>
                  <a:lnTo>
                    <a:pt x="19" y="346"/>
                  </a:lnTo>
                  <a:lnTo>
                    <a:pt x="29" y="353"/>
                  </a:lnTo>
                  <a:lnTo>
                    <a:pt x="31" y="353"/>
                  </a:lnTo>
                  <a:lnTo>
                    <a:pt x="31" y="353"/>
                  </a:lnTo>
                  <a:lnTo>
                    <a:pt x="31" y="353"/>
                  </a:lnTo>
                  <a:lnTo>
                    <a:pt x="33" y="355"/>
                  </a:lnTo>
                  <a:lnTo>
                    <a:pt x="33" y="355"/>
                  </a:lnTo>
                  <a:lnTo>
                    <a:pt x="36" y="357"/>
                  </a:lnTo>
                  <a:lnTo>
                    <a:pt x="36" y="360"/>
                  </a:lnTo>
                  <a:lnTo>
                    <a:pt x="36" y="360"/>
                  </a:lnTo>
                  <a:lnTo>
                    <a:pt x="36" y="365"/>
                  </a:lnTo>
                  <a:lnTo>
                    <a:pt x="36" y="367"/>
                  </a:lnTo>
                  <a:lnTo>
                    <a:pt x="36" y="369"/>
                  </a:lnTo>
                  <a:lnTo>
                    <a:pt x="38" y="369"/>
                  </a:lnTo>
                  <a:lnTo>
                    <a:pt x="38" y="369"/>
                  </a:lnTo>
                  <a:lnTo>
                    <a:pt x="38" y="369"/>
                  </a:lnTo>
                  <a:lnTo>
                    <a:pt x="40" y="369"/>
                  </a:lnTo>
                  <a:lnTo>
                    <a:pt x="40" y="372"/>
                  </a:lnTo>
                  <a:lnTo>
                    <a:pt x="40" y="372"/>
                  </a:lnTo>
                  <a:lnTo>
                    <a:pt x="40" y="372"/>
                  </a:lnTo>
                  <a:lnTo>
                    <a:pt x="40" y="372"/>
                  </a:lnTo>
                  <a:lnTo>
                    <a:pt x="43" y="372"/>
                  </a:lnTo>
                  <a:lnTo>
                    <a:pt x="43" y="372"/>
                  </a:lnTo>
                  <a:lnTo>
                    <a:pt x="40" y="372"/>
                  </a:lnTo>
                  <a:lnTo>
                    <a:pt x="40" y="372"/>
                  </a:lnTo>
                  <a:lnTo>
                    <a:pt x="38" y="374"/>
                  </a:lnTo>
                  <a:lnTo>
                    <a:pt x="38" y="374"/>
                  </a:lnTo>
                  <a:lnTo>
                    <a:pt x="36" y="374"/>
                  </a:lnTo>
                  <a:lnTo>
                    <a:pt x="33" y="374"/>
                  </a:lnTo>
                  <a:lnTo>
                    <a:pt x="33" y="374"/>
                  </a:lnTo>
                  <a:lnTo>
                    <a:pt x="36" y="381"/>
                  </a:lnTo>
                  <a:lnTo>
                    <a:pt x="40" y="388"/>
                  </a:lnTo>
                  <a:lnTo>
                    <a:pt x="45" y="393"/>
                  </a:lnTo>
                  <a:lnTo>
                    <a:pt x="45" y="393"/>
                  </a:lnTo>
                  <a:lnTo>
                    <a:pt x="50" y="398"/>
                  </a:lnTo>
                  <a:lnTo>
                    <a:pt x="55" y="402"/>
                  </a:lnTo>
                  <a:lnTo>
                    <a:pt x="59" y="407"/>
                  </a:lnTo>
                  <a:lnTo>
                    <a:pt x="64" y="412"/>
                  </a:lnTo>
                  <a:lnTo>
                    <a:pt x="69" y="419"/>
                  </a:lnTo>
                  <a:lnTo>
                    <a:pt x="74" y="421"/>
                  </a:lnTo>
                  <a:lnTo>
                    <a:pt x="74" y="421"/>
                  </a:lnTo>
                  <a:lnTo>
                    <a:pt x="76" y="424"/>
                  </a:lnTo>
                  <a:lnTo>
                    <a:pt x="76" y="424"/>
                  </a:lnTo>
                  <a:lnTo>
                    <a:pt x="76" y="424"/>
                  </a:lnTo>
                  <a:lnTo>
                    <a:pt x="76" y="421"/>
                  </a:lnTo>
                  <a:lnTo>
                    <a:pt x="76" y="421"/>
                  </a:lnTo>
                  <a:lnTo>
                    <a:pt x="76" y="421"/>
                  </a:lnTo>
                  <a:lnTo>
                    <a:pt x="78" y="424"/>
                  </a:lnTo>
                  <a:lnTo>
                    <a:pt x="78" y="424"/>
                  </a:lnTo>
                  <a:lnTo>
                    <a:pt x="81" y="421"/>
                  </a:lnTo>
                  <a:lnTo>
                    <a:pt x="81" y="424"/>
                  </a:lnTo>
                  <a:lnTo>
                    <a:pt x="83" y="424"/>
                  </a:lnTo>
                  <a:lnTo>
                    <a:pt x="83" y="424"/>
                  </a:lnTo>
                  <a:lnTo>
                    <a:pt x="83" y="426"/>
                  </a:lnTo>
                  <a:lnTo>
                    <a:pt x="83" y="428"/>
                  </a:lnTo>
                  <a:lnTo>
                    <a:pt x="83" y="428"/>
                  </a:lnTo>
                  <a:lnTo>
                    <a:pt x="85" y="428"/>
                  </a:lnTo>
                  <a:lnTo>
                    <a:pt x="85" y="428"/>
                  </a:lnTo>
                  <a:lnTo>
                    <a:pt x="85" y="428"/>
                  </a:lnTo>
                  <a:lnTo>
                    <a:pt x="85" y="428"/>
                  </a:lnTo>
                  <a:lnTo>
                    <a:pt x="85" y="428"/>
                  </a:lnTo>
                  <a:lnTo>
                    <a:pt x="88" y="428"/>
                  </a:lnTo>
                  <a:lnTo>
                    <a:pt x="88" y="428"/>
                  </a:lnTo>
                  <a:lnTo>
                    <a:pt x="88" y="431"/>
                  </a:lnTo>
                  <a:lnTo>
                    <a:pt x="90" y="433"/>
                  </a:lnTo>
                  <a:lnTo>
                    <a:pt x="90" y="433"/>
                  </a:lnTo>
                  <a:lnTo>
                    <a:pt x="90" y="436"/>
                  </a:lnTo>
                  <a:lnTo>
                    <a:pt x="90" y="436"/>
                  </a:lnTo>
                  <a:lnTo>
                    <a:pt x="90" y="438"/>
                  </a:lnTo>
                  <a:lnTo>
                    <a:pt x="88" y="440"/>
                  </a:lnTo>
                  <a:lnTo>
                    <a:pt x="88" y="440"/>
                  </a:lnTo>
                  <a:lnTo>
                    <a:pt x="88" y="443"/>
                  </a:lnTo>
                  <a:lnTo>
                    <a:pt x="88" y="443"/>
                  </a:lnTo>
                  <a:lnTo>
                    <a:pt x="88" y="443"/>
                  </a:lnTo>
                  <a:lnTo>
                    <a:pt x="90" y="443"/>
                  </a:lnTo>
                  <a:lnTo>
                    <a:pt x="90" y="443"/>
                  </a:lnTo>
                  <a:lnTo>
                    <a:pt x="90" y="443"/>
                  </a:lnTo>
                  <a:lnTo>
                    <a:pt x="92" y="445"/>
                  </a:lnTo>
                  <a:lnTo>
                    <a:pt x="90" y="445"/>
                  </a:lnTo>
                  <a:lnTo>
                    <a:pt x="90" y="445"/>
                  </a:lnTo>
                  <a:lnTo>
                    <a:pt x="90" y="445"/>
                  </a:lnTo>
                  <a:lnTo>
                    <a:pt x="90" y="447"/>
                  </a:lnTo>
                  <a:lnTo>
                    <a:pt x="90" y="450"/>
                  </a:lnTo>
                  <a:lnTo>
                    <a:pt x="92" y="450"/>
                  </a:lnTo>
                  <a:lnTo>
                    <a:pt x="90" y="452"/>
                  </a:lnTo>
                  <a:lnTo>
                    <a:pt x="90" y="452"/>
                  </a:lnTo>
                  <a:lnTo>
                    <a:pt x="90" y="454"/>
                  </a:lnTo>
                  <a:lnTo>
                    <a:pt x="90" y="454"/>
                  </a:lnTo>
                  <a:lnTo>
                    <a:pt x="90" y="457"/>
                  </a:lnTo>
                  <a:lnTo>
                    <a:pt x="92" y="457"/>
                  </a:lnTo>
                  <a:lnTo>
                    <a:pt x="92" y="459"/>
                  </a:lnTo>
                  <a:lnTo>
                    <a:pt x="92" y="459"/>
                  </a:lnTo>
                  <a:lnTo>
                    <a:pt x="92" y="462"/>
                  </a:lnTo>
                  <a:lnTo>
                    <a:pt x="92" y="462"/>
                  </a:lnTo>
                  <a:lnTo>
                    <a:pt x="92" y="464"/>
                  </a:lnTo>
                  <a:lnTo>
                    <a:pt x="95" y="464"/>
                  </a:lnTo>
                  <a:lnTo>
                    <a:pt x="95" y="464"/>
                  </a:lnTo>
                  <a:lnTo>
                    <a:pt x="95" y="464"/>
                  </a:lnTo>
                  <a:lnTo>
                    <a:pt x="95" y="466"/>
                  </a:lnTo>
                  <a:lnTo>
                    <a:pt x="95" y="466"/>
                  </a:lnTo>
                  <a:lnTo>
                    <a:pt x="95" y="466"/>
                  </a:lnTo>
                  <a:lnTo>
                    <a:pt x="95" y="466"/>
                  </a:lnTo>
                  <a:lnTo>
                    <a:pt x="95" y="466"/>
                  </a:lnTo>
                  <a:lnTo>
                    <a:pt x="95" y="469"/>
                  </a:lnTo>
                  <a:lnTo>
                    <a:pt x="95" y="469"/>
                  </a:lnTo>
                  <a:lnTo>
                    <a:pt x="95" y="469"/>
                  </a:lnTo>
                  <a:lnTo>
                    <a:pt x="95" y="469"/>
                  </a:lnTo>
                  <a:lnTo>
                    <a:pt x="100" y="464"/>
                  </a:lnTo>
                  <a:lnTo>
                    <a:pt x="102" y="457"/>
                  </a:lnTo>
                  <a:lnTo>
                    <a:pt x="102" y="454"/>
                  </a:lnTo>
                  <a:lnTo>
                    <a:pt x="104" y="450"/>
                  </a:lnTo>
                  <a:lnTo>
                    <a:pt x="107" y="445"/>
                  </a:lnTo>
                  <a:lnTo>
                    <a:pt x="109" y="443"/>
                  </a:lnTo>
                  <a:lnTo>
                    <a:pt x="109" y="440"/>
                  </a:lnTo>
                  <a:lnTo>
                    <a:pt x="111" y="436"/>
                  </a:lnTo>
                  <a:lnTo>
                    <a:pt x="111" y="436"/>
                  </a:lnTo>
                  <a:lnTo>
                    <a:pt x="111" y="436"/>
                  </a:lnTo>
                  <a:lnTo>
                    <a:pt x="109" y="433"/>
                  </a:lnTo>
                  <a:lnTo>
                    <a:pt x="109" y="433"/>
                  </a:lnTo>
                  <a:lnTo>
                    <a:pt x="109" y="431"/>
                  </a:lnTo>
                  <a:lnTo>
                    <a:pt x="111" y="426"/>
                  </a:lnTo>
                  <a:lnTo>
                    <a:pt x="111" y="424"/>
                  </a:lnTo>
                  <a:lnTo>
                    <a:pt x="111" y="424"/>
                  </a:lnTo>
                  <a:lnTo>
                    <a:pt x="111" y="421"/>
                  </a:lnTo>
                  <a:lnTo>
                    <a:pt x="111" y="421"/>
                  </a:lnTo>
                  <a:lnTo>
                    <a:pt x="111" y="419"/>
                  </a:lnTo>
                  <a:lnTo>
                    <a:pt x="111" y="419"/>
                  </a:lnTo>
                  <a:lnTo>
                    <a:pt x="114" y="417"/>
                  </a:lnTo>
                  <a:lnTo>
                    <a:pt x="114" y="414"/>
                  </a:lnTo>
                  <a:lnTo>
                    <a:pt x="114" y="414"/>
                  </a:lnTo>
                  <a:lnTo>
                    <a:pt x="114" y="410"/>
                  </a:lnTo>
                  <a:lnTo>
                    <a:pt x="116" y="405"/>
                  </a:lnTo>
                  <a:lnTo>
                    <a:pt x="116" y="402"/>
                  </a:lnTo>
                  <a:lnTo>
                    <a:pt x="119" y="402"/>
                  </a:lnTo>
                  <a:lnTo>
                    <a:pt x="119" y="400"/>
                  </a:lnTo>
                  <a:lnTo>
                    <a:pt x="123" y="400"/>
                  </a:lnTo>
                  <a:lnTo>
                    <a:pt x="123" y="400"/>
                  </a:lnTo>
                  <a:lnTo>
                    <a:pt x="126" y="400"/>
                  </a:lnTo>
                  <a:lnTo>
                    <a:pt x="128" y="400"/>
                  </a:lnTo>
                  <a:lnTo>
                    <a:pt x="130" y="400"/>
                  </a:lnTo>
                  <a:lnTo>
                    <a:pt x="130" y="400"/>
                  </a:lnTo>
                  <a:lnTo>
                    <a:pt x="130" y="400"/>
                  </a:lnTo>
                  <a:lnTo>
                    <a:pt x="130" y="398"/>
                  </a:lnTo>
                  <a:lnTo>
                    <a:pt x="130" y="398"/>
                  </a:lnTo>
                  <a:lnTo>
                    <a:pt x="133" y="398"/>
                  </a:lnTo>
                  <a:lnTo>
                    <a:pt x="133" y="398"/>
                  </a:lnTo>
                  <a:lnTo>
                    <a:pt x="133" y="398"/>
                  </a:lnTo>
                  <a:lnTo>
                    <a:pt x="133" y="398"/>
                  </a:lnTo>
                  <a:lnTo>
                    <a:pt x="135" y="398"/>
                  </a:lnTo>
                  <a:lnTo>
                    <a:pt x="135" y="398"/>
                  </a:lnTo>
                  <a:lnTo>
                    <a:pt x="137" y="400"/>
                  </a:lnTo>
                  <a:lnTo>
                    <a:pt x="137" y="400"/>
                  </a:lnTo>
                  <a:lnTo>
                    <a:pt x="137" y="400"/>
                  </a:lnTo>
                  <a:lnTo>
                    <a:pt x="137" y="400"/>
                  </a:lnTo>
                  <a:lnTo>
                    <a:pt x="137" y="400"/>
                  </a:lnTo>
                  <a:lnTo>
                    <a:pt x="140" y="400"/>
                  </a:lnTo>
                  <a:lnTo>
                    <a:pt x="140" y="400"/>
                  </a:lnTo>
                  <a:lnTo>
                    <a:pt x="140" y="400"/>
                  </a:lnTo>
                  <a:lnTo>
                    <a:pt x="140" y="398"/>
                  </a:lnTo>
                  <a:lnTo>
                    <a:pt x="140" y="398"/>
                  </a:lnTo>
                  <a:lnTo>
                    <a:pt x="142" y="398"/>
                  </a:lnTo>
                  <a:lnTo>
                    <a:pt x="142" y="398"/>
                  </a:lnTo>
                  <a:lnTo>
                    <a:pt x="145" y="398"/>
                  </a:lnTo>
                  <a:lnTo>
                    <a:pt x="145" y="398"/>
                  </a:lnTo>
                  <a:lnTo>
                    <a:pt x="147" y="398"/>
                  </a:lnTo>
                  <a:lnTo>
                    <a:pt x="147" y="398"/>
                  </a:lnTo>
                  <a:lnTo>
                    <a:pt x="149" y="398"/>
                  </a:lnTo>
                  <a:lnTo>
                    <a:pt x="149" y="398"/>
                  </a:lnTo>
                  <a:lnTo>
                    <a:pt x="149" y="398"/>
                  </a:lnTo>
                  <a:lnTo>
                    <a:pt x="152" y="395"/>
                  </a:lnTo>
                  <a:lnTo>
                    <a:pt x="152" y="395"/>
                  </a:lnTo>
                  <a:lnTo>
                    <a:pt x="152" y="395"/>
                  </a:lnTo>
                  <a:lnTo>
                    <a:pt x="152" y="395"/>
                  </a:lnTo>
                  <a:lnTo>
                    <a:pt x="154" y="395"/>
                  </a:lnTo>
                  <a:lnTo>
                    <a:pt x="154" y="395"/>
                  </a:lnTo>
                  <a:lnTo>
                    <a:pt x="156" y="395"/>
                  </a:lnTo>
                  <a:lnTo>
                    <a:pt x="159" y="393"/>
                  </a:lnTo>
                  <a:lnTo>
                    <a:pt x="159" y="393"/>
                  </a:lnTo>
                  <a:lnTo>
                    <a:pt x="161" y="391"/>
                  </a:lnTo>
                  <a:lnTo>
                    <a:pt x="161" y="391"/>
                  </a:lnTo>
                  <a:lnTo>
                    <a:pt x="163" y="391"/>
                  </a:lnTo>
                  <a:lnTo>
                    <a:pt x="163" y="391"/>
                  </a:lnTo>
                  <a:lnTo>
                    <a:pt x="166" y="391"/>
                  </a:lnTo>
                  <a:lnTo>
                    <a:pt x="166" y="391"/>
                  </a:lnTo>
                  <a:lnTo>
                    <a:pt x="166" y="391"/>
                  </a:lnTo>
                  <a:lnTo>
                    <a:pt x="166" y="391"/>
                  </a:lnTo>
                  <a:lnTo>
                    <a:pt x="166" y="391"/>
                  </a:lnTo>
                  <a:lnTo>
                    <a:pt x="166" y="393"/>
                  </a:lnTo>
                  <a:lnTo>
                    <a:pt x="168" y="393"/>
                  </a:lnTo>
                  <a:lnTo>
                    <a:pt x="171" y="395"/>
                  </a:lnTo>
                  <a:lnTo>
                    <a:pt x="173" y="395"/>
                  </a:lnTo>
                  <a:lnTo>
                    <a:pt x="178" y="395"/>
                  </a:lnTo>
                  <a:lnTo>
                    <a:pt x="178" y="395"/>
                  </a:lnTo>
                  <a:lnTo>
                    <a:pt x="178" y="395"/>
                  </a:lnTo>
                  <a:lnTo>
                    <a:pt x="178" y="395"/>
                  </a:lnTo>
                  <a:lnTo>
                    <a:pt x="178" y="395"/>
                  </a:lnTo>
                  <a:lnTo>
                    <a:pt x="180" y="395"/>
                  </a:lnTo>
                  <a:lnTo>
                    <a:pt x="180" y="395"/>
                  </a:lnTo>
                  <a:lnTo>
                    <a:pt x="180" y="395"/>
                  </a:lnTo>
                  <a:lnTo>
                    <a:pt x="180" y="395"/>
                  </a:lnTo>
                  <a:lnTo>
                    <a:pt x="182" y="395"/>
                  </a:lnTo>
                  <a:lnTo>
                    <a:pt x="182" y="395"/>
                  </a:lnTo>
                  <a:lnTo>
                    <a:pt x="182" y="395"/>
                  </a:lnTo>
                  <a:lnTo>
                    <a:pt x="182" y="398"/>
                  </a:lnTo>
                  <a:lnTo>
                    <a:pt x="185" y="398"/>
                  </a:lnTo>
                  <a:lnTo>
                    <a:pt x="185" y="400"/>
                  </a:lnTo>
                  <a:lnTo>
                    <a:pt x="185" y="400"/>
                  </a:lnTo>
                  <a:lnTo>
                    <a:pt x="185" y="400"/>
                  </a:lnTo>
                  <a:lnTo>
                    <a:pt x="187" y="398"/>
                  </a:lnTo>
                  <a:lnTo>
                    <a:pt x="187" y="398"/>
                  </a:lnTo>
                  <a:lnTo>
                    <a:pt x="189" y="398"/>
                  </a:lnTo>
                  <a:lnTo>
                    <a:pt x="189" y="400"/>
                  </a:lnTo>
                  <a:lnTo>
                    <a:pt x="192" y="400"/>
                  </a:lnTo>
                  <a:lnTo>
                    <a:pt x="192" y="400"/>
                  </a:lnTo>
                  <a:lnTo>
                    <a:pt x="194" y="398"/>
                  </a:lnTo>
                  <a:lnTo>
                    <a:pt x="194" y="398"/>
                  </a:lnTo>
                  <a:lnTo>
                    <a:pt x="197" y="398"/>
                  </a:lnTo>
                  <a:lnTo>
                    <a:pt x="199" y="398"/>
                  </a:lnTo>
                  <a:lnTo>
                    <a:pt x="199" y="400"/>
                  </a:lnTo>
                  <a:lnTo>
                    <a:pt x="201" y="402"/>
                  </a:lnTo>
                  <a:lnTo>
                    <a:pt x="201" y="402"/>
                  </a:lnTo>
                  <a:lnTo>
                    <a:pt x="201" y="402"/>
                  </a:lnTo>
                  <a:lnTo>
                    <a:pt x="204" y="402"/>
                  </a:lnTo>
                  <a:lnTo>
                    <a:pt x="204" y="400"/>
                  </a:lnTo>
                  <a:lnTo>
                    <a:pt x="204" y="400"/>
                  </a:lnTo>
                  <a:lnTo>
                    <a:pt x="206" y="400"/>
                  </a:lnTo>
                  <a:lnTo>
                    <a:pt x="206" y="398"/>
                  </a:lnTo>
                  <a:lnTo>
                    <a:pt x="206" y="398"/>
                  </a:lnTo>
                  <a:lnTo>
                    <a:pt x="206" y="398"/>
                  </a:lnTo>
                  <a:lnTo>
                    <a:pt x="206" y="398"/>
                  </a:lnTo>
                  <a:lnTo>
                    <a:pt x="206" y="398"/>
                  </a:lnTo>
                  <a:lnTo>
                    <a:pt x="211" y="398"/>
                  </a:lnTo>
                  <a:lnTo>
                    <a:pt x="211" y="398"/>
                  </a:lnTo>
                  <a:lnTo>
                    <a:pt x="213" y="398"/>
                  </a:lnTo>
                  <a:lnTo>
                    <a:pt x="213" y="398"/>
                  </a:lnTo>
                  <a:lnTo>
                    <a:pt x="213" y="398"/>
                  </a:lnTo>
                  <a:lnTo>
                    <a:pt x="213" y="398"/>
                  </a:lnTo>
                  <a:lnTo>
                    <a:pt x="213" y="395"/>
                  </a:lnTo>
                  <a:lnTo>
                    <a:pt x="213" y="395"/>
                  </a:lnTo>
                  <a:lnTo>
                    <a:pt x="216" y="395"/>
                  </a:lnTo>
                  <a:lnTo>
                    <a:pt x="216" y="395"/>
                  </a:lnTo>
                  <a:lnTo>
                    <a:pt x="216" y="395"/>
                  </a:lnTo>
                  <a:lnTo>
                    <a:pt x="218" y="395"/>
                  </a:lnTo>
                  <a:lnTo>
                    <a:pt x="218" y="395"/>
                  </a:lnTo>
                  <a:lnTo>
                    <a:pt x="218" y="395"/>
                  </a:lnTo>
                  <a:lnTo>
                    <a:pt x="220" y="398"/>
                  </a:lnTo>
                  <a:lnTo>
                    <a:pt x="223" y="400"/>
                  </a:lnTo>
                  <a:lnTo>
                    <a:pt x="223" y="402"/>
                  </a:lnTo>
                  <a:lnTo>
                    <a:pt x="223" y="402"/>
                  </a:lnTo>
                  <a:lnTo>
                    <a:pt x="225" y="402"/>
                  </a:lnTo>
                  <a:lnTo>
                    <a:pt x="225" y="391"/>
                  </a:lnTo>
                  <a:lnTo>
                    <a:pt x="225" y="383"/>
                  </a:lnTo>
                  <a:lnTo>
                    <a:pt x="225" y="381"/>
                  </a:lnTo>
                  <a:lnTo>
                    <a:pt x="225" y="381"/>
                  </a:lnTo>
                  <a:lnTo>
                    <a:pt x="225" y="381"/>
                  </a:lnTo>
                  <a:lnTo>
                    <a:pt x="227" y="379"/>
                  </a:lnTo>
                  <a:lnTo>
                    <a:pt x="227" y="376"/>
                  </a:lnTo>
                  <a:lnTo>
                    <a:pt x="227" y="376"/>
                  </a:lnTo>
                  <a:lnTo>
                    <a:pt x="227" y="372"/>
                  </a:lnTo>
                  <a:lnTo>
                    <a:pt x="227" y="367"/>
                  </a:lnTo>
                  <a:lnTo>
                    <a:pt x="225" y="367"/>
                  </a:lnTo>
                  <a:lnTo>
                    <a:pt x="223" y="362"/>
                  </a:lnTo>
                  <a:lnTo>
                    <a:pt x="223" y="362"/>
                  </a:lnTo>
                  <a:lnTo>
                    <a:pt x="223" y="360"/>
                  </a:lnTo>
                  <a:lnTo>
                    <a:pt x="223" y="360"/>
                  </a:lnTo>
                  <a:lnTo>
                    <a:pt x="220" y="357"/>
                  </a:lnTo>
                  <a:lnTo>
                    <a:pt x="220" y="357"/>
                  </a:lnTo>
                  <a:lnTo>
                    <a:pt x="223" y="355"/>
                  </a:lnTo>
                  <a:lnTo>
                    <a:pt x="223" y="355"/>
                  </a:lnTo>
                  <a:lnTo>
                    <a:pt x="225" y="355"/>
                  </a:lnTo>
                  <a:lnTo>
                    <a:pt x="225" y="355"/>
                  </a:lnTo>
                  <a:lnTo>
                    <a:pt x="227" y="355"/>
                  </a:lnTo>
                  <a:lnTo>
                    <a:pt x="227" y="355"/>
                  </a:lnTo>
                  <a:lnTo>
                    <a:pt x="227" y="355"/>
                  </a:lnTo>
                  <a:lnTo>
                    <a:pt x="232" y="355"/>
                  </a:lnTo>
                  <a:lnTo>
                    <a:pt x="232" y="353"/>
                  </a:lnTo>
                  <a:lnTo>
                    <a:pt x="234" y="353"/>
                  </a:lnTo>
                  <a:lnTo>
                    <a:pt x="237" y="346"/>
                  </a:lnTo>
                  <a:lnTo>
                    <a:pt x="237" y="343"/>
                  </a:lnTo>
                  <a:lnTo>
                    <a:pt x="239" y="341"/>
                  </a:lnTo>
                  <a:lnTo>
                    <a:pt x="242" y="341"/>
                  </a:lnTo>
                  <a:lnTo>
                    <a:pt x="242" y="341"/>
                  </a:lnTo>
                  <a:lnTo>
                    <a:pt x="242" y="341"/>
                  </a:lnTo>
                  <a:lnTo>
                    <a:pt x="242" y="339"/>
                  </a:lnTo>
                  <a:lnTo>
                    <a:pt x="242" y="339"/>
                  </a:lnTo>
                  <a:lnTo>
                    <a:pt x="244" y="336"/>
                  </a:lnTo>
                  <a:lnTo>
                    <a:pt x="244" y="336"/>
                  </a:lnTo>
                  <a:lnTo>
                    <a:pt x="246" y="334"/>
                  </a:lnTo>
                  <a:lnTo>
                    <a:pt x="246" y="334"/>
                  </a:lnTo>
                  <a:lnTo>
                    <a:pt x="246" y="331"/>
                  </a:lnTo>
                  <a:lnTo>
                    <a:pt x="246" y="331"/>
                  </a:lnTo>
                  <a:lnTo>
                    <a:pt x="249" y="331"/>
                  </a:lnTo>
                  <a:lnTo>
                    <a:pt x="249" y="331"/>
                  </a:lnTo>
                  <a:lnTo>
                    <a:pt x="249" y="329"/>
                  </a:lnTo>
                  <a:lnTo>
                    <a:pt x="249" y="329"/>
                  </a:lnTo>
                  <a:lnTo>
                    <a:pt x="249" y="327"/>
                  </a:lnTo>
                  <a:lnTo>
                    <a:pt x="251" y="327"/>
                  </a:lnTo>
                  <a:lnTo>
                    <a:pt x="251" y="324"/>
                  </a:lnTo>
                  <a:lnTo>
                    <a:pt x="251" y="324"/>
                  </a:lnTo>
                  <a:lnTo>
                    <a:pt x="253" y="324"/>
                  </a:lnTo>
                  <a:lnTo>
                    <a:pt x="256" y="324"/>
                  </a:lnTo>
                  <a:lnTo>
                    <a:pt x="256" y="324"/>
                  </a:lnTo>
                  <a:lnTo>
                    <a:pt x="258" y="322"/>
                  </a:lnTo>
                  <a:lnTo>
                    <a:pt x="258" y="322"/>
                  </a:lnTo>
                  <a:lnTo>
                    <a:pt x="258" y="322"/>
                  </a:lnTo>
                  <a:lnTo>
                    <a:pt x="260" y="320"/>
                  </a:lnTo>
                  <a:lnTo>
                    <a:pt x="265" y="317"/>
                  </a:lnTo>
                  <a:lnTo>
                    <a:pt x="268" y="315"/>
                  </a:lnTo>
                  <a:lnTo>
                    <a:pt x="268" y="315"/>
                  </a:lnTo>
                  <a:lnTo>
                    <a:pt x="270" y="315"/>
                  </a:lnTo>
                  <a:lnTo>
                    <a:pt x="272" y="315"/>
                  </a:lnTo>
                  <a:lnTo>
                    <a:pt x="275" y="315"/>
                  </a:lnTo>
                  <a:lnTo>
                    <a:pt x="275" y="312"/>
                  </a:lnTo>
                  <a:lnTo>
                    <a:pt x="277" y="312"/>
                  </a:lnTo>
                  <a:lnTo>
                    <a:pt x="279" y="315"/>
                  </a:lnTo>
                  <a:lnTo>
                    <a:pt x="284" y="315"/>
                  </a:lnTo>
                  <a:lnTo>
                    <a:pt x="284" y="315"/>
                  </a:lnTo>
                  <a:lnTo>
                    <a:pt x="286" y="315"/>
                  </a:lnTo>
                  <a:lnTo>
                    <a:pt x="286" y="315"/>
                  </a:lnTo>
                  <a:lnTo>
                    <a:pt x="289" y="317"/>
                  </a:lnTo>
                  <a:lnTo>
                    <a:pt x="291" y="317"/>
                  </a:lnTo>
                  <a:lnTo>
                    <a:pt x="291" y="317"/>
                  </a:lnTo>
                  <a:lnTo>
                    <a:pt x="291" y="317"/>
                  </a:lnTo>
                  <a:lnTo>
                    <a:pt x="294" y="320"/>
                  </a:lnTo>
                  <a:lnTo>
                    <a:pt x="294" y="320"/>
                  </a:lnTo>
                  <a:lnTo>
                    <a:pt x="294" y="322"/>
                  </a:lnTo>
                  <a:lnTo>
                    <a:pt x="296" y="322"/>
                  </a:lnTo>
                  <a:lnTo>
                    <a:pt x="301" y="322"/>
                  </a:lnTo>
                  <a:lnTo>
                    <a:pt x="301" y="324"/>
                  </a:lnTo>
                  <a:lnTo>
                    <a:pt x="303" y="324"/>
                  </a:lnTo>
                  <a:lnTo>
                    <a:pt x="303" y="327"/>
                  </a:lnTo>
                  <a:lnTo>
                    <a:pt x="308" y="327"/>
                  </a:lnTo>
                  <a:lnTo>
                    <a:pt x="308" y="329"/>
                  </a:lnTo>
                  <a:lnTo>
                    <a:pt x="310" y="331"/>
                  </a:lnTo>
                  <a:lnTo>
                    <a:pt x="313" y="331"/>
                  </a:lnTo>
                  <a:lnTo>
                    <a:pt x="313" y="331"/>
                  </a:lnTo>
                  <a:lnTo>
                    <a:pt x="315" y="334"/>
                  </a:lnTo>
                  <a:lnTo>
                    <a:pt x="317" y="334"/>
                  </a:lnTo>
                  <a:lnTo>
                    <a:pt x="317" y="334"/>
                  </a:lnTo>
                  <a:lnTo>
                    <a:pt x="317" y="334"/>
                  </a:lnTo>
                  <a:lnTo>
                    <a:pt x="320" y="336"/>
                  </a:lnTo>
                  <a:lnTo>
                    <a:pt x="320" y="339"/>
                  </a:lnTo>
                  <a:lnTo>
                    <a:pt x="322" y="339"/>
                  </a:lnTo>
                  <a:lnTo>
                    <a:pt x="322" y="339"/>
                  </a:lnTo>
                  <a:lnTo>
                    <a:pt x="322" y="341"/>
                  </a:lnTo>
                  <a:lnTo>
                    <a:pt x="324" y="341"/>
                  </a:lnTo>
                  <a:lnTo>
                    <a:pt x="324" y="343"/>
                  </a:lnTo>
                  <a:lnTo>
                    <a:pt x="324" y="343"/>
                  </a:lnTo>
                  <a:lnTo>
                    <a:pt x="324" y="346"/>
                  </a:lnTo>
                  <a:lnTo>
                    <a:pt x="322" y="346"/>
                  </a:lnTo>
                  <a:lnTo>
                    <a:pt x="324" y="346"/>
                  </a:lnTo>
                  <a:lnTo>
                    <a:pt x="324" y="348"/>
                  </a:lnTo>
                  <a:lnTo>
                    <a:pt x="329" y="353"/>
                  </a:lnTo>
                  <a:lnTo>
                    <a:pt x="331" y="353"/>
                  </a:lnTo>
                  <a:lnTo>
                    <a:pt x="331" y="353"/>
                  </a:lnTo>
                  <a:lnTo>
                    <a:pt x="336" y="353"/>
                  </a:lnTo>
                  <a:lnTo>
                    <a:pt x="341" y="353"/>
                  </a:lnTo>
                  <a:lnTo>
                    <a:pt x="341" y="353"/>
                  </a:lnTo>
                  <a:lnTo>
                    <a:pt x="343" y="353"/>
                  </a:lnTo>
                  <a:lnTo>
                    <a:pt x="343" y="350"/>
                  </a:lnTo>
                  <a:lnTo>
                    <a:pt x="343" y="350"/>
                  </a:lnTo>
                  <a:lnTo>
                    <a:pt x="346" y="350"/>
                  </a:lnTo>
                  <a:lnTo>
                    <a:pt x="350" y="353"/>
                  </a:lnTo>
                  <a:lnTo>
                    <a:pt x="355" y="353"/>
                  </a:lnTo>
                  <a:lnTo>
                    <a:pt x="357" y="353"/>
                  </a:lnTo>
                  <a:lnTo>
                    <a:pt x="357" y="355"/>
                  </a:lnTo>
                  <a:lnTo>
                    <a:pt x="357" y="355"/>
                  </a:lnTo>
                  <a:lnTo>
                    <a:pt x="360" y="357"/>
                  </a:lnTo>
                  <a:lnTo>
                    <a:pt x="360" y="357"/>
                  </a:lnTo>
                  <a:lnTo>
                    <a:pt x="360" y="357"/>
                  </a:lnTo>
                  <a:lnTo>
                    <a:pt x="362" y="357"/>
                  </a:lnTo>
                  <a:lnTo>
                    <a:pt x="362" y="357"/>
                  </a:lnTo>
                  <a:lnTo>
                    <a:pt x="362" y="357"/>
                  </a:lnTo>
                  <a:lnTo>
                    <a:pt x="362" y="360"/>
                  </a:lnTo>
                  <a:lnTo>
                    <a:pt x="365" y="360"/>
                  </a:lnTo>
                  <a:lnTo>
                    <a:pt x="365" y="360"/>
                  </a:lnTo>
                  <a:lnTo>
                    <a:pt x="365" y="360"/>
                  </a:lnTo>
                  <a:lnTo>
                    <a:pt x="365" y="360"/>
                  </a:lnTo>
                  <a:lnTo>
                    <a:pt x="365" y="357"/>
                  </a:lnTo>
                  <a:lnTo>
                    <a:pt x="367" y="357"/>
                  </a:lnTo>
                  <a:lnTo>
                    <a:pt x="367" y="357"/>
                  </a:lnTo>
                  <a:lnTo>
                    <a:pt x="367" y="357"/>
                  </a:lnTo>
                  <a:lnTo>
                    <a:pt x="367" y="357"/>
                  </a:lnTo>
                  <a:lnTo>
                    <a:pt x="367" y="357"/>
                  </a:lnTo>
                  <a:lnTo>
                    <a:pt x="369" y="357"/>
                  </a:lnTo>
                  <a:lnTo>
                    <a:pt x="369" y="357"/>
                  </a:lnTo>
                  <a:lnTo>
                    <a:pt x="369" y="357"/>
                  </a:lnTo>
                  <a:lnTo>
                    <a:pt x="369" y="357"/>
                  </a:lnTo>
                  <a:lnTo>
                    <a:pt x="372" y="360"/>
                  </a:lnTo>
                  <a:lnTo>
                    <a:pt x="374" y="360"/>
                  </a:lnTo>
                  <a:lnTo>
                    <a:pt x="374" y="360"/>
                  </a:lnTo>
                  <a:lnTo>
                    <a:pt x="374" y="360"/>
                  </a:lnTo>
                  <a:lnTo>
                    <a:pt x="376" y="360"/>
                  </a:lnTo>
                  <a:lnTo>
                    <a:pt x="379" y="360"/>
                  </a:lnTo>
                  <a:lnTo>
                    <a:pt x="379" y="360"/>
                  </a:lnTo>
                  <a:lnTo>
                    <a:pt x="379" y="362"/>
                  </a:lnTo>
                  <a:lnTo>
                    <a:pt x="379" y="362"/>
                  </a:lnTo>
                  <a:lnTo>
                    <a:pt x="381" y="362"/>
                  </a:lnTo>
                  <a:lnTo>
                    <a:pt x="381" y="362"/>
                  </a:lnTo>
                  <a:lnTo>
                    <a:pt x="381" y="362"/>
                  </a:lnTo>
                  <a:lnTo>
                    <a:pt x="386" y="360"/>
                  </a:lnTo>
                  <a:lnTo>
                    <a:pt x="388" y="360"/>
                  </a:lnTo>
                  <a:lnTo>
                    <a:pt x="391" y="360"/>
                  </a:lnTo>
                  <a:lnTo>
                    <a:pt x="391" y="360"/>
                  </a:lnTo>
                  <a:lnTo>
                    <a:pt x="393" y="360"/>
                  </a:lnTo>
                  <a:lnTo>
                    <a:pt x="393" y="360"/>
                  </a:lnTo>
                  <a:lnTo>
                    <a:pt x="393" y="360"/>
                  </a:lnTo>
                  <a:lnTo>
                    <a:pt x="393" y="360"/>
                  </a:lnTo>
                  <a:lnTo>
                    <a:pt x="393" y="360"/>
                  </a:lnTo>
                  <a:lnTo>
                    <a:pt x="395" y="360"/>
                  </a:lnTo>
                  <a:lnTo>
                    <a:pt x="395" y="360"/>
                  </a:lnTo>
                  <a:lnTo>
                    <a:pt x="398" y="360"/>
                  </a:lnTo>
                  <a:lnTo>
                    <a:pt x="398" y="360"/>
                  </a:lnTo>
                  <a:lnTo>
                    <a:pt x="398" y="362"/>
                  </a:lnTo>
                  <a:lnTo>
                    <a:pt x="400" y="362"/>
                  </a:lnTo>
                  <a:lnTo>
                    <a:pt x="400" y="362"/>
                  </a:lnTo>
                  <a:lnTo>
                    <a:pt x="402" y="362"/>
                  </a:lnTo>
                  <a:lnTo>
                    <a:pt x="405" y="362"/>
                  </a:lnTo>
                  <a:lnTo>
                    <a:pt x="405" y="362"/>
                  </a:lnTo>
                  <a:lnTo>
                    <a:pt x="405" y="362"/>
                  </a:lnTo>
                  <a:lnTo>
                    <a:pt x="405" y="362"/>
                  </a:lnTo>
                  <a:lnTo>
                    <a:pt x="407" y="362"/>
                  </a:lnTo>
                  <a:lnTo>
                    <a:pt x="407" y="362"/>
                  </a:lnTo>
                  <a:lnTo>
                    <a:pt x="407" y="362"/>
                  </a:lnTo>
                  <a:lnTo>
                    <a:pt x="410" y="362"/>
                  </a:lnTo>
                  <a:lnTo>
                    <a:pt x="412" y="365"/>
                  </a:lnTo>
                  <a:lnTo>
                    <a:pt x="414" y="365"/>
                  </a:lnTo>
                  <a:lnTo>
                    <a:pt x="414" y="365"/>
                  </a:lnTo>
                  <a:lnTo>
                    <a:pt x="414" y="365"/>
                  </a:lnTo>
                  <a:lnTo>
                    <a:pt x="414" y="365"/>
                  </a:lnTo>
                  <a:lnTo>
                    <a:pt x="417" y="367"/>
                  </a:lnTo>
                  <a:lnTo>
                    <a:pt x="417" y="367"/>
                  </a:lnTo>
                  <a:lnTo>
                    <a:pt x="421" y="367"/>
                  </a:lnTo>
                  <a:lnTo>
                    <a:pt x="428" y="367"/>
                  </a:lnTo>
                  <a:lnTo>
                    <a:pt x="428" y="367"/>
                  </a:lnTo>
                  <a:lnTo>
                    <a:pt x="431" y="367"/>
                  </a:lnTo>
                  <a:lnTo>
                    <a:pt x="431" y="367"/>
                  </a:lnTo>
                  <a:lnTo>
                    <a:pt x="433" y="365"/>
                  </a:lnTo>
                  <a:lnTo>
                    <a:pt x="433" y="365"/>
                  </a:lnTo>
                  <a:lnTo>
                    <a:pt x="433" y="365"/>
                  </a:lnTo>
                  <a:lnTo>
                    <a:pt x="433" y="365"/>
                  </a:lnTo>
                  <a:lnTo>
                    <a:pt x="436" y="362"/>
                  </a:lnTo>
                  <a:lnTo>
                    <a:pt x="436" y="362"/>
                  </a:lnTo>
                  <a:lnTo>
                    <a:pt x="436" y="362"/>
                  </a:lnTo>
                  <a:lnTo>
                    <a:pt x="436" y="360"/>
                  </a:lnTo>
                  <a:lnTo>
                    <a:pt x="436" y="360"/>
                  </a:lnTo>
                  <a:lnTo>
                    <a:pt x="436" y="357"/>
                  </a:lnTo>
                  <a:lnTo>
                    <a:pt x="438" y="357"/>
                  </a:lnTo>
                  <a:lnTo>
                    <a:pt x="438" y="357"/>
                  </a:lnTo>
                  <a:lnTo>
                    <a:pt x="438" y="355"/>
                  </a:lnTo>
                  <a:lnTo>
                    <a:pt x="438" y="355"/>
                  </a:lnTo>
                  <a:lnTo>
                    <a:pt x="438" y="355"/>
                  </a:lnTo>
                  <a:lnTo>
                    <a:pt x="438" y="355"/>
                  </a:lnTo>
                  <a:lnTo>
                    <a:pt x="438" y="353"/>
                  </a:lnTo>
                  <a:lnTo>
                    <a:pt x="438" y="353"/>
                  </a:lnTo>
                  <a:lnTo>
                    <a:pt x="438" y="350"/>
                  </a:lnTo>
                  <a:lnTo>
                    <a:pt x="438" y="350"/>
                  </a:lnTo>
                  <a:lnTo>
                    <a:pt x="438" y="348"/>
                  </a:lnTo>
                  <a:lnTo>
                    <a:pt x="440" y="348"/>
                  </a:lnTo>
                  <a:lnTo>
                    <a:pt x="443" y="348"/>
                  </a:lnTo>
                  <a:lnTo>
                    <a:pt x="443" y="348"/>
                  </a:lnTo>
                  <a:lnTo>
                    <a:pt x="443" y="348"/>
                  </a:lnTo>
                  <a:lnTo>
                    <a:pt x="443" y="348"/>
                  </a:lnTo>
                  <a:lnTo>
                    <a:pt x="443" y="346"/>
                  </a:lnTo>
                  <a:lnTo>
                    <a:pt x="443" y="346"/>
                  </a:lnTo>
                  <a:lnTo>
                    <a:pt x="445" y="346"/>
                  </a:lnTo>
                  <a:lnTo>
                    <a:pt x="445" y="346"/>
                  </a:lnTo>
                  <a:lnTo>
                    <a:pt x="445" y="346"/>
                  </a:lnTo>
                  <a:lnTo>
                    <a:pt x="445" y="343"/>
                  </a:lnTo>
                  <a:lnTo>
                    <a:pt x="445" y="343"/>
                  </a:lnTo>
                  <a:lnTo>
                    <a:pt x="445" y="343"/>
                  </a:lnTo>
                  <a:lnTo>
                    <a:pt x="445" y="341"/>
                  </a:lnTo>
                  <a:lnTo>
                    <a:pt x="445" y="341"/>
                  </a:lnTo>
                  <a:lnTo>
                    <a:pt x="445" y="341"/>
                  </a:lnTo>
                  <a:lnTo>
                    <a:pt x="447" y="341"/>
                  </a:lnTo>
                  <a:lnTo>
                    <a:pt x="447" y="339"/>
                  </a:lnTo>
                  <a:lnTo>
                    <a:pt x="447" y="339"/>
                  </a:lnTo>
                  <a:lnTo>
                    <a:pt x="447" y="336"/>
                  </a:lnTo>
                  <a:lnTo>
                    <a:pt x="447" y="336"/>
                  </a:lnTo>
                  <a:lnTo>
                    <a:pt x="450" y="336"/>
                  </a:lnTo>
                  <a:lnTo>
                    <a:pt x="450" y="336"/>
                  </a:lnTo>
                  <a:lnTo>
                    <a:pt x="452" y="336"/>
                  </a:lnTo>
                  <a:lnTo>
                    <a:pt x="452" y="336"/>
                  </a:lnTo>
                  <a:lnTo>
                    <a:pt x="452" y="336"/>
                  </a:lnTo>
                  <a:lnTo>
                    <a:pt x="454" y="334"/>
                  </a:lnTo>
                  <a:lnTo>
                    <a:pt x="454" y="334"/>
                  </a:lnTo>
                  <a:lnTo>
                    <a:pt x="454" y="334"/>
                  </a:lnTo>
                  <a:lnTo>
                    <a:pt x="454" y="334"/>
                  </a:lnTo>
                  <a:lnTo>
                    <a:pt x="454" y="331"/>
                  </a:lnTo>
                  <a:lnTo>
                    <a:pt x="454" y="331"/>
                  </a:lnTo>
                  <a:lnTo>
                    <a:pt x="454" y="331"/>
                  </a:lnTo>
                  <a:lnTo>
                    <a:pt x="454" y="331"/>
                  </a:lnTo>
                  <a:lnTo>
                    <a:pt x="454" y="331"/>
                  </a:lnTo>
                  <a:lnTo>
                    <a:pt x="457" y="331"/>
                  </a:lnTo>
                  <a:lnTo>
                    <a:pt x="457" y="331"/>
                  </a:lnTo>
                  <a:lnTo>
                    <a:pt x="457" y="331"/>
                  </a:lnTo>
                  <a:lnTo>
                    <a:pt x="457" y="331"/>
                  </a:lnTo>
                  <a:lnTo>
                    <a:pt x="459" y="331"/>
                  </a:lnTo>
                  <a:lnTo>
                    <a:pt x="459" y="331"/>
                  </a:lnTo>
                  <a:lnTo>
                    <a:pt x="459" y="331"/>
                  </a:lnTo>
                  <a:lnTo>
                    <a:pt x="459" y="334"/>
                  </a:lnTo>
                  <a:lnTo>
                    <a:pt x="459" y="334"/>
                  </a:lnTo>
                  <a:lnTo>
                    <a:pt x="462" y="334"/>
                  </a:lnTo>
                  <a:lnTo>
                    <a:pt x="462" y="336"/>
                  </a:lnTo>
                  <a:lnTo>
                    <a:pt x="462" y="336"/>
                  </a:lnTo>
                  <a:lnTo>
                    <a:pt x="462" y="336"/>
                  </a:lnTo>
                  <a:lnTo>
                    <a:pt x="464" y="336"/>
                  </a:lnTo>
                  <a:lnTo>
                    <a:pt x="464" y="336"/>
                  </a:lnTo>
                  <a:lnTo>
                    <a:pt x="464" y="336"/>
                  </a:lnTo>
                  <a:lnTo>
                    <a:pt x="466" y="336"/>
                  </a:lnTo>
                  <a:lnTo>
                    <a:pt x="469" y="336"/>
                  </a:lnTo>
                  <a:lnTo>
                    <a:pt x="469" y="336"/>
                  </a:lnTo>
                  <a:lnTo>
                    <a:pt x="471" y="339"/>
                  </a:lnTo>
                  <a:lnTo>
                    <a:pt x="471" y="339"/>
                  </a:lnTo>
                  <a:lnTo>
                    <a:pt x="471" y="339"/>
                  </a:lnTo>
                  <a:lnTo>
                    <a:pt x="473" y="339"/>
                  </a:lnTo>
                  <a:lnTo>
                    <a:pt x="473" y="341"/>
                  </a:lnTo>
                  <a:lnTo>
                    <a:pt x="473" y="341"/>
                  </a:lnTo>
                  <a:lnTo>
                    <a:pt x="476" y="341"/>
                  </a:lnTo>
                  <a:lnTo>
                    <a:pt x="476" y="341"/>
                  </a:lnTo>
                  <a:lnTo>
                    <a:pt x="476" y="341"/>
                  </a:lnTo>
                  <a:lnTo>
                    <a:pt x="476" y="343"/>
                  </a:lnTo>
                  <a:lnTo>
                    <a:pt x="476" y="343"/>
                  </a:lnTo>
                  <a:lnTo>
                    <a:pt x="478" y="343"/>
                  </a:lnTo>
                  <a:lnTo>
                    <a:pt x="478" y="343"/>
                  </a:lnTo>
                  <a:lnTo>
                    <a:pt x="481" y="343"/>
                  </a:lnTo>
                  <a:lnTo>
                    <a:pt x="481" y="343"/>
                  </a:lnTo>
                  <a:lnTo>
                    <a:pt x="481" y="343"/>
                  </a:lnTo>
                  <a:lnTo>
                    <a:pt x="483" y="343"/>
                  </a:lnTo>
                  <a:lnTo>
                    <a:pt x="483" y="343"/>
                  </a:lnTo>
                  <a:lnTo>
                    <a:pt x="483" y="343"/>
                  </a:lnTo>
                  <a:lnTo>
                    <a:pt x="483" y="343"/>
                  </a:lnTo>
                  <a:lnTo>
                    <a:pt x="483" y="341"/>
                  </a:lnTo>
                  <a:lnTo>
                    <a:pt x="483" y="341"/>
                  </a:lnTo>
                  <a:lnTo>
                    <a:pt x="483" y="341"/>
                  </a:lnTo>
                  <a:lnTo>
                    <a:pt x="483" y="339"/>
                  </a:lnTo>
                  <a:lnTo>
                    <a:pt x="485" y="339"/>
                  </a:lnTo>
                  <a:lnTo>
                    <a:pt x="485" y="339"/>
                  </a:lnTo>
                  <a:lnTo>
                    <a:pt x="488" y="339"/>
                  </a:lnTo>
                  <a:lnTo>
                    <a:pt x="490" y="336"/>
                  </a:lnTo>
                  <a:lnTo>
                    <a:pt x="492" y="336"/>
                  </a:lnTo>
                  <a:lnTo>
                    <a:pt x="495" y="336"/>
                  </a:lnTo>
                  <a:lnTo>
                    <a:pt x="495" y="334"/>
                  </a:lnTo>
                  <a:lnTo>
                    <a:pt x="497" y="334"/>
                  </a:lnTo>
                  <a:lnTo>
                    <a:pt x="499" y="334"/>
                  </a:lnTo>
                  <a:lnTo>
                    <a:pt x="499" y="334"/>
                  </a:lnTo>
                  <a:lnTo>
                    <a:pt x="502" y="331"/>
                  </a:lnTo>
                  <a:lnTo>
                    <a:pt x="504" y="331"/>
                  </a:lnTo>
                  <a:lnTo>
                    <a:pt x="504" y="331"/>
                  </a:lnTo>
                  <a:lnTo>
                    <a:pt x="504" y="331"/>
                  </a:lnTo>
                  <a:lnTo>
                    <a:pt x="507" y="331"/>
                  </a:lnTo>
                  <a:lnTo>
                    <a:pt x="507" y="331"/>
                  </a:lnTo>
                  <a:lnTo>
                    <a:pt x="507" y="331"/>
                  </a:lnTo>
                  <a:lnTo>
                    <a:pt x="507" y="331"/>
                  </a:lnTo>
                  <a:lnTo>
                    <a:pt x="509" y="331"/>
                  </a:lnTo>
                  <a:lnTo>
                    <a:pt x="511" y="331"/>
                  </a:lnTo>
                  <a:lnTo>
                    <a:pt x="511" y="331"/>
                  </a:lnTo>
                  <a:lnTo>
                    <a:pt x="511" y="329"/>
                  </a:lnTo>
                  <a:lnTo>
                    <a:pt x="511" y="329"/>
                  </a:lnTo>
                  <a:lnTo>
                    <a:pt x="511" y="329"/>
                  </a:lnTo>
                  <a:lnTo>
                    <a:pt x="511" y="329"/>
                  </a:lnTo>
                  <a:lnTo>
                    <a:pt x="511" y="329"/>
                  </a:lnTo>
                  <a:lnTo>
                    <a:pt x="511" y="329"/>
                  </a:lnTo>
                  <a:lnTo>
                    <a:pt x="511" y="329"/>
                  </a:lnTo>
                  <a:lnTo>
                    <a:pt x="514" y="329"/>
                  </a:lnTo>
                  <a:lnTo>
                    <a:pt x="516" y="327"/>
                  </a:lnTo>
                  <a:lnTo>
                    <a:pt x="516" y="327"/>
                  </a:lnTo>
                  <a:lnTo>
                    <a:pt x="518" y="327"/>
                  </a:lnTo>
                  <a:lnTo>
                    <a:pt x="518" y="327"/>
                  </a:lnTo>
                  <a:lnTo>
                    <a:pt x="521" y="327"/>
                  </a:lnTo>
                  <a:lnTo>
                    <a:pt x="521" y="327"/>
                  </a:lnTo>
                  <a:lnTo>
                    <a:pt x="521" y="327"/>
                  </a:lnTo>
                  <a:lnTo>
                    <a:pt x="523" y="327"/>
                  </a:lnTo>
                  <a:lnTo>
                    <a:pt x="523" y="324"/>
                  </a:lnTo>
                  <a:lnTo>
                    <a:pt x="525" y="324"/>
                  </a:lnTo>
                  <a:lnTo>
                    <a:pt x="525" y="324"/>
                  </a:lnTo>
                  <a:lnTo>
                    <a:pt x="525" y="324"/>
                  </a:lnTo>
                  <a:lnTo>
                    <a:pt x="528" y="324"/>
                  </a:lnTo>
                  <a:lnTo>
                    <a:pt x="528" y="324"/>
                  </a:lnTo>
                  <a:lnTo>
                    <a:pt x="528" y="324"/>
                  </a:lnTo>
                  <a:lnTo>
                    <a:pt x="528" y="324"/>
                  </a:lnTo>
                  <a:lnTo>
                    <a:pt x="528" y="324"/>
                  </a:lnTo>
                  <a:lnTo>
                    <a:pt x="528" y="324"/>
                  </a:lnTo>
                  <a:lnTo>
                    <a:pt x="528" y="322"/>
                  </a:lnTo>
                  <a:lnTo>
                    <a:pt x="528" y="322"/>
                  </a:lnTo>
                  <a:lnTo>
                    <a:pt x="530" y="322"/>
                  </a:lnTo>
                  <a:lnTo>
                    <a:pt x="533" y="322"/>
                  </a:lnTo>
                  <a:lnTo>
                    <a:pt x="535" y="320"/>
                  </a:lnTo>
                  <a:lnTo>
                    <a:pt x="535" y="320"/>
                  </a:lnTo>
                  <a:lnTo>
                    <a:pt x="535" y="320"/>
                  </a:lnTo>
                  <a:lnTo>
                    <a:pt x="533" y="320"/>
                  </a:lnTo>
                  <a:lnTo>
                    <a:pt x="533" y="317"/>
                  </a:lnTo>
                  <a:lnTo>
                    <a:pt x="533" y="317"/>
                  </a:lnTo>
                  <a:lnTo>
                    <a:pt x="533" y="315"/>
                  </a:lnTo>
                  <a:lnTo>
                    <a:pt x="535" y="315"/>
                  </a:lnTo>
                  <a:lnTo>
                    <a:pt x="535" y="315"/>
                  </a:lnTo>
                  <a:lnTo>
                    <a:pt x="535" y="317"/>
                  </a:lnTo>
                  <a:lnTo>
                    <a:pt x="535" y="317"/>
                  </a:lnTo>
                  <a:lnTo>
                    <a:pt x="537" y="317"/>
                  </a:lnTo>
                  <a:lnTo>
                    <a:pt x="537" y="317"/>
                  </a:lnTo>
                  <a:lnTo>
                    <a:pt x="537" y="317"/>
                  </a:lnTo>
                  <a:lnTo>
                    <a:pt x="537" y="317"/>
                  </a:lnTo>
                  <a:lnTo>
                    <a:pt x="537" y="315"/>
                  </a:lnTo>
                  <a:lnTo>
                    <a:pt x="540" y="317"/>
                  </a:lnTo>
                  <a:lnTo>
                    <a:pt x="540" y="317"/>
                  </a:lnTo>
                  <a:lnTo>
                    <a:pt x="540" y="317"/>
                  </a:lnTo>
                  <a:lnTo>
                    <a:pt x="542" y="317"/>
                  </a:lnTo>
                  <a:lnTo>
                    <a:pt x="542" y="317"/>
                  </a:lnTo>
                  <a:lnTo>
                    <a:pt x="542" y="320"/>
                  </a:lnTo>
                  <a:lnTo>
                    <a:pt x="542" y="320"/>
                  </a:lnTo>
                  <a:lnTo>
                    <a:pt x="544" y="320"/>
                  </a:lnTo>
                  <a:lnTo>
                    <a:pt x="544" y="320"/>
                  </a:lnTo>
                  <a:lnTo>
                    <a:pt x="544" y="320"/>
                  </a:lnTo>
                  <a:lnTo>
                    <a:pt x="547" y="320"/>
                  </a:lnTo>
                  <a:lnTo>
                    <a:pt x="547" y="322"/>
                  </a:lnTo>
                  <a:lnTo>
                    <a:pt x="547" y="322"/>
                  </a:lnTo>
                  <a:lnTo>
                    <a:pt x="547" y="322"/>
                  </a:lnTo>
                  <a:lnTo>
                    <a:pt x="549" y="324"/>
                  </a:lnTo>
                  <a:lnTo>
                    <a:pt x="549" y="324"/>
                  </a:lnTo>
                  <a:lnTo>
                    <a:pt x="549" y="324"/>
                  </a:lnTo>
                  <a:lnTo>
                    <a:pt x="549" y="324"/>
                  </a:lnTo>
                  <a:lnTo>
                    <a:pt x="549" y="327"/>
                  </a:lnTo>
                  <a:lnTo>
                    <a:pt x="551" y="327"/>
                  </a:lnTo>
                  <a:lnTo>
                    <a:pt x="554" y="327"/>
                  </a:lnTo>
                  <a:lnTo>
                    <a:pt x="554" y="324"/>
                  </a:lnTo>
                  <a:lnTo>
                    <a:pt x="554" y="327"/>
                  </a:lnTo>
                  <a:lnTo>
                    <a:pt x="556" y="327"/>
                  </a:lnTo>
                  <a:lnTo>
                    <a:pt x="556" y="324"/>
                  </a:lnTo>
                  <a:lnTo>
                    <a:pt x="556" y="324"/>
                  </a:lnTo>
                  <a:lnTo>
                    <a:pt x="556" y="324"/>
                  </a:lnTo>
                  <a:lnTo>
                    <a:pt x="559" y="324"/>
                  </a:lnTo>
                  <a:lnTo>
                    <a:pt x="559" y="324"/>
                  </a:lnTo>
                  <a:lnTo>
                    <a:pt x="559" y="324"/>
                  </a:lnTo>
                  <a:lnTo>
                    <a:pt x="559" y="324"/>
                  </a:lnTo>
                  <a:lnTo>
                    <a:pt x="561" y="324"/>
                  </a:lnTo>
                  <a:lnTo>
                    <a:pt x="563" y="322"/>
                  </a:lnTo>
                  <a:lnTo>
                    <a:pt x="563" y="322"/>
                  </a:lnTo>
                  <a:lnTo>
                    <a:pt x="563" y="322"/>
                  </a:lnTo>
                  <a:lnTo>
                    <a:pt x="563" y="322"/>
                  </a:lnTo>
                  <a:lnTo>
                    <a:pt x="566" y="322"/>
                  </a:lnTo>
                  <a:lnTo>
                    <a:pt x="568" y="322"/>
                  </a:lnTo>
                  <a:lnTo>
                    <a:pt x="568" y="324"/>
                  </a:lnTo>
                  <a:lnTo>
                    <a:pt x="570" y="324"/>
                  </a:lnTo>
                  <a:lnTo>
                    <a:pt x="570" y="324"/>
                  </a:lnTo>
                  <a:lnTo>
                    <a:pt x="570" y="322"/>
                  </a:lnTo>
                  <a:lnTo>
                    <a:pt x="573" y="322"/>
                  </a:lnTo>
                  <a:lnTo>
                    <a:pt x="573" y="322"/>
                  </a:lnTo>
                  <a:lnTo>
                    <a:pt x="573" y="322"/>
                  </a:lnTo>
                  <a:lnTo>
                    <a:pt x="573" y="322"/>
                  </a:lnTo>
                  <a:lnTo>
                    <a:pt x="573" y="320"/>
                  </a:lnTo>
                  <a:lnTo>
                    <a:pt x="575" y="320"/>
                  </a:lnTo>
                  <a:lnTo>
                    <a:pt x="575" y="320"/>
                  </a:lnTo>
                  <a:lnTo>
                    <a:pt x="575" y="322"/>
                  </a:lnTo>
                  <a:lnTo>
                    <a:pt x="575" y="322"/>
                  </a:lnTo>
                  <a:lnTo>
                    <a:pt x="580" y="322"/>
                  </a:lnTo>
                  <a:lnTo>
                    <a:pt x="580" y="320"/>
                  </a:lnTo>
                  <a:lnTo>
                    <a:pt x="580" y="320"/>
                  </a:lnTo>
                  <a:lnTo>
                    <a:pt x="582" y="320"/>
                  </a:lnTo>
                  <a:lnTo>
                    <a:pt x="582" y="320"/>
                  </a:lnTo>
                  <a:lnTo>
                    <a:pt x="585" y="320"/>
                  </a:lnTo>
                  <a:lnTo>
                    <a:pt x="585" y="320"/>
                  </a:lnTo>
                  <a:lnTo>
                    <a:pt x="585" y="317"/>
                  </a:lnTo>
                  <a:lnTo>
                    <a:pt x="585" y="317"/>
                  </a:lnTo>
                  <a:lnTo>
                    <a:pt x="585" y="315"/>
                  </a:lnTo>
                  <a:lnTo>
                    <a:pt x="585" y="315"/>
                  </a:lnTo>
                  <a:lnTo>
                    <a:pt x="585" y="315"/>
                  </a:lnTo>
                  <a:lnTo>
                    <a:pt x="585" y="315"/>
                  </a:lnTo>
                  <a:lnTo>
                    <a:pt x="585" y="312"/>
                  </a:lnTo>
                  <a:lnTo>
                    <a:pt x="585" y="312"/>
                  </a:lnTo>
                  <a:lnTo>
                    <a:pt x="585" y="312"/>
                  </a:lnTo>
                  <a:lnTo>
                    <a:pt x="585" y="312"/>
                  </a:lnTo>
                  <a:lnTo>
                    <a:pt x="582" y="312"/>
                  </a:lnTo>
                  <a:lnTo>
                    <a:pt x="585" y="310"/>
                  </a:lnTo>
                  <a:lnTo>
                    <a:pt x="585" y="310"/>
                  </a:lnTo>
                  <a:lnTo>
                    <a:pt x="585" y="310"/>
                  </a:lnTo>
                  <a:lnTo>
                    <a:pt x="585" y="308"/>
                  </a:lnTo>
                  <a:lnTo>
                    <a:pt x="585" y="308"/>
                  </a:lnTo>
                  <a:lnTo>
                    <a:pt x="585" y="305"/>
                  </a:lnTo>
                  <a:lnTo>
                    <a:pt x="587" y="305"/>
                  </a:lnTo>
                  <a:lnTo>
                    <a:pt x="587" y="305"/>
                  </a:lnTo>
                  <a:lnTo>
                    <a:pt x="587" y="305"/>
                  </a:lnTo>
                  <a:lnTo>
                    <a:pt x="587" y="305"/>
                  </a:lnTo>
                  <a:lnTo>
                    <a:pt x="587" y="303"/>
                  </a:lnTo>
                  <a:lnTo>
                    <a:pt x="589" y="305"/>
                  </a:lnTo>
                  <a:lnTo>
                    <a:pt x="589" y="303"/>
                  </a:lnTo>
                  <a:lnTo>
                    <a:pt x="592" y="303"/>
                  </a:lnTo>
                  <a:lnTo>
                    <a:pt x="592" y="303"/>
                  </a:lnTo>
                  <a:lnTo>
                    <a:pt x="592" y="303"/>
                  </a:lnTo>
                  <a:lnTo>
                    <a:pt x="594" y="303"/>
                  </a:lnTo>
                  <a:lnTo>
                    <a:pt x="594" y="303"/>
                  </a:lnTo>
                  <a:lnTo>
                    <a:pt x="594" y="303"/>
                  </a:lnTo>
                  <a:lnTo>
                    <a:pt x="596" y="303"/>
                  </a:lnTo>
                  <a:lnTo>
                    <a:pt x="594" y="301"/>
                  </a:lnTo>
                  <a:lnTo>
                    <a:pt x="596" y="301"/>
                  </a:lnTo>
                  <a:lnTo>
                    <a:pt x="596" y="301"/>
                  </a:lnTo>
                  <a:lnTo>
                    <a:pt x="596" y="301"/>
                  </a:lnTo>
                  <a:lnTo>
                    <a:pt x="599" y="301"/>
                  </a:lnTo>
                  <a:lnTo>
                    <a:pt x="599" y="303"/>
                  </a:lnTo>
                  <a:lnTo>
                    <a:pt x="599" y="303"/>
                  </a:lnTo>
                  <a:lnTo>
                    <a:pt x="599" y="303"/>
                  </a:lnTo>
                  <a:lnTo>
                    <a:pt x="599" y="303"/>
                  </a:lnTo>
                  <a:lnTo>
                    <a:pt x="599" y="303"/>
                  </a:lnTo>
                  <a:lnTo>
                    <a:pt x="599" y="303"/>
                  </a:lnTo>
                  <a:lnTo>
                    <a:pt x="599" y="303"/>
                  </a:lnTo>
                  <a:lnTo>
                    <a:pt x="599" y="303"/>
                  </a:lnTo>
                  <a:lnTo>
                    <a:pt x="599" y="305"/>
                  </a:lnTo>
                  <a:lnTo>
                    <a:pt x="601" y="305"/>
                  </a:lnTo>
                  <a:lnTo>
                    <a:pt x="601" y="305"/>
                  </a:lnTo>
                  <a:lnTo>
                    <a:pt x="601" y="305"/>
                  </a:lnTo>
                  <a:lnTo>
                    <a:pt x="601" y="305"/>
                  </a:lnTo>
                  <a:lnTo>
                    <a:pt x="601" y="305"/>
                  </a:lnTo>
                  <a:lnTo>
                    <a:pt x="601" y="305"/>
                  </a:lnTo>
                  <a:lnTo>
                    <a:pt x="604" y="305"/>
                  </a:lnTo>
                  <a:lnTo>
                    <a:pt x="604" y="305"/>
                  </a:lnTo>
                  <a:lnTo>
                    <a:pt x="604" y="305"/>
                  </a:lnTo>
                  <a:lnTo>
                    <a:pt x="604" y="305"/>
                  </a:lnTo>
                  <a:lnTo>
                    <a:pt x="606" y="308"/>
                  </a:lnTo>
                  <a:lnTo>
                    <a:pt x="606" y="308"/>
                  </a:lnTo>
                  <a:lnTo>
                    <a:pt x="608" y="308"/>
                  </a:lnTo>
                  <a:lnTo>
                    <a:pt x="608" y="308"/>
                  </a:lnTo>
                  <a:lnTo>
                    <a:pt x="608" y="308"/>
                  </a:lnTo>
                  <a:lnTo>
                    <a:pt x="608" y="308"/>
                  </a:lnTo>
                  <a:lnTo>
                    <a:pt x="608" y="308"/>
                  </a:lnTo>
                  <a:lnTo>
                    <a:pt x="608" y="308"/>
                  </a:lnTo>
                  <a:lnTo>
                    <a:pt x="608" y="308"/>
                  </a:lnTo>
                  <a:lnTo>
                    <a:pt x="608" y="308"/>
                  </a:lnTo>
                  <a:lnTo>
                    <a:pt x="611" y="308"/>
                  </a:lnTo>
                  <a:lnTo>
                    <a:pt x="611" y="308"/>
                  </a:lnTo>
                  <a:lnTo>
                    <a:pt x="611" y="310"/>
                  </a:lnTo>
                  <a:lnTo>
                    <a:pt x="611" y="310"/>
                  </a:lnTo>
                  <a:lnTo>
                    <a:pt x="611" y="310"/>
                  </a:lnTo>
                  <a:lnTo>
                    <a:pt x="611" y="310"/>
                  </a:lnTo>
                  <a:lnTo>
                    <a:pt x="611" y="310"/>
                  </a:lnTo>
                  <a:lnTo>
                    <a:pt x="613" y="310"/>
                  </a:lnTo>
                  <a:lnTo>
                    <a:pt x="613" y="310"/>
                  </a:lnTo>
                  <a:lnTo>
                    <a:pt x="613" y="310"/>
                  </a:lnTo>
                  <a:lnTo>
                    <a:pt x="613" y="310"/>
                  </a:lnTo>
                  <a:lnTo>
                    <a:pt x="615" y="312"/>
                  </a:lnTo>
                  <a:lnTo>
                    <a:pt x="615" y="312"/>
                  </a:lnTo>
                  <a:lnTo>
                    <a:pt x="615" y="312"/>
                  </a:lnTo>
                  <a:lnTo>
                    <a:pt x="615" y="310"/>
                  </a:lnTo>
                  <a:lnTo>
                    <a:pt x="618" y="310"/>
                  </a:lnTo>
                  <a:lnTo>
                    <a:pt x="618" y="310"/>
                  </a:lnTo>
                  <a:lnTo>
                    <a:pt x="618" y="310"/>
                  </a:lnTo>
                  <a:lnTo>
                    <a:pt x="618" y="310"/>
                  </a:lnTo>
                  <a:lnTo>
                    <a:pt x="618" y="310"/>
                  </a:lnTo>
                  <a:lnTo>
                    <a:pt x="620" y="310"/>
                  </a:lnTo>
                  <a:lnTo>
                    <a:pt x="620" y="310"/>
                  </a:lnTo>
                  <a:lnTo>
                    <a:pt x="620" y="310"/>
                  </a:lnTo>
                  <a:lnTo>
                    <a:pt x="622" y="312"/>
                  </a:lnTo>
                  <a:lnTo>
                    <a:pt x="622" y="310"/>
                  </a:lnTo>
                  <a:lnTo>
                    <a:pt x="622" y="310"/>
                  </a:lnTo>
                  <a:lnTo>
                    <a:pt x="622" y="310"/>
                  </a:lnTo>
                  <a:lnTo>
                    <a:pt x="625" y="310"/>
                  </a:lnTo>
                  <a:lnTo>
                    <a:pt x="625" y="310"/>
                  </a:lnTo>
                  <a:lnTo>
                    <a:pt x="625" y="310"/>
                  </a:lnTo>
                  <a:lnTo>
                    <a:pt x="625" y="310"/>
                  </a:lnTo>
                  <a:lnTo>
                    <a:pt x="625" y="310"/>
                  </a:lnTo>
                  <a:lnTo>
                    <a:pt x="625" y="310"/>
                  </a:lnTo>
                  <a:lnTo>
                    <a:pt x="625" y="308"/>
                  </a:lnTo>
                  <a:lnTo>
                    <a:pt x="625" y="308"/>
                  </a:lnTo>
                  <a:lnTo>
                    <a:pt x="625" y="308"/>
                  </a:lnTo>
                  <a:lnTo>
                    <a:pt x="625" y="308"/>
                  </a:lnTo>
                  <a:lnTo>
                    <a:pt x="627" y="308"/>
                  </a:lnTo>
                  <a:lnTo>
                    <a:pt x="627" y="308"/>
                  </a:lnTo>
                  <a:lnTo>
                    <a:pt x="627" y="308"/>
                  </a:lnTo>
                  <a:lnTo>
                    <a:pt x="627" y="308"/>
                  </a:lnTo>
                  <a:lnTo>
                    <a:pt x="627" y="308"/>
                  </a:lnTo>
                  <a:lnTo>
                    <a:pt x="627" y="308"/>
                  </a:lnTo>
                  <a:lnTo>
                    <a:pt x="630" y="310"/>
                  </a:lnTo>
                  <a:lnTo>
                    <a:pt x="630" y="308"/>
                  </a:lnTo>
                  <a:lnTo>
                    <a:pt x="630" y="310"/>
                  </a:lnTo>
                  <a:lnTo>
                    <a:pt x="630" y="310"/>
                  </a:lnTo>
                  <a:lnTo>
                    <a:pt x="630" y="310"/>
                  </a:lnTo>
                  <a:lnTo>
                    <a:pt x="630" y="310"/>
                  </a:lnTo>
                  <a:lnTo>
                    <a:pt x="632" y="308"/>
                  </a:lnTo>
                  <a:lnTo>
                    <a:pt x="632" y="310"/>
                  </a:lnTo>
                  <a:lnTo>
                    <a:pt x="632" y="310"/>
                  </a:lnTo>
                  <a:lnTo>
                    <a:pt x="632" y="310"/>
                  </a:lnTo>
                  <a:lnTo>
                    <a:pt x="632" y="310"/>
                  </a:lnTo>
                  <a:lnTo>
                    <a:pt x="632" y="312"/>
                  </a:lnTo>
                  <a:lnTo>
                    <a:pt x="632" y="312"/>
                  </a:lnTo>
                  <a:lnTo>
                    <a:pt x="632" y="312"/>
                  </a:lnTo>
                  <a:lnTo>
                    <a:pt x="634" y="312"/>
                  </a:lnTo>
                  <a:lnTo>
                    <a:pt x="634" y="312"/>
                  </a:lnTo>
                  <a:lnTo>
                    <a:pt x="634" y="312"/>
                  </a:lnTo>
                  <a:lnTo>
                    <a:pt x="637" y="312"/>
                  </a:lnTo>
                  <a:lnTo>
                    <a:pt x="637" y="315"/>
                  </a:lnTo>
                  <a:lnTo>
                    <a:pt x="639" y="312"/>
                  </a:lnTo>
                  <a:lnTo>
                    <a:pt x="639" y="312"/>
                  </a:lnTo>
                  <a:lnTo>
                    <a:pt x="639" y="315"/>
                  </a:lnTo>
                  <a:lnTo>
                    <a:pt x="639" y="315"/>
                  </a:lnTo>
                  <a:lnTo>
                    <a:pt x="641" y="312"/>
                  </a:lnTo>
                  <a:lnTo>
                    <a:pt x="641" y="315"/>
                  </a:lnTo>
                  <a:lnTo>
                    <a:pt x="641" y="315"/>
                  </a:lnTo>
                  <a:lnTo>
                    <a:pt x="644" y="315"/>
                  </a:lnTo>
                  <a:lnTo>
                    <a:pt x="644" y="315"/>
                  </a:lnTo>
                  <a:lnTo>
                    <a:pt x="644" y="317"/>
                  </a:lnTo>
                  <a:lnTo>
                    <a:pt x="644" y="317"/>
                  </a:lnTo>
                  <a:lnTo>
                    <a:pt x="646" y="320"/>
                  </a:lnTo>
                  <a:lnTo>
                    <a:pt x="646" y="320"/>
                  </a:lnTo>
                  <a:lnTo>
                    <a:pt x="649" y="320"/>
                  </a:lnTo>
                  <a:lnTo>
                    <a:pt x="649" y="320"/>
                  </a:lnTo>
                  <a:lnTo>
                    <a:pt x="649" y="320"/>
                  </a:lnTo>
                  <a:lnTo>
                    <a:pt x="651" y="317"/>
                  </a:lnTo>
                  <a:lnTo>
                    <a:pt x="651" y="317"/>
                  </a:lnTo>
                  <a:lnTo>
                    <a:pt x="651" y="317"/>
                  </a:lnTo>
                  <a:lnTo>
                    <a:pt x="651" y="317"/>
                  </a:lnTo>
                  <a:lnTo>
                    <a:pt x="653" y="317"/>
                  </a:lnTo>
                  <a:lnTo>
                    <a:pt x="653" y="317"/>
                  </a:lnTo>
                  <a:lnTo>
                    <a:pt x="653" y="317"/>
                  </a:lnTo>
                  <a:lnTo>
                    <a:pt x="653" y="317"/>
                  </a:lnTo>
                  <a:lnTo>
                    <a:pt x="653" y="317"/>
                  </a:lnTo>
                  <a:lnTo>
                    <a:pt x="656" y="317"/>
                  </a:lnTo>
                  <a:lnTo>
                    <a:pt x="656" y="317"/>
                  </a:lnTo>
                  <a:lnTo>
                    <a:pt x="656" y="317"/>
                  </a:lnTo>
                  <a:lnTo>
                    <a:pt x="656" y="317"/>
                  </a:lnTo>
                  <a:lnTo>
                    <a:pt x="658" y="317"/>
                  </a:lnTo>
                  <a:lnTo>
                    <a:pt x="660" y="317"/>
                  </a:lnTo>
                  <a:lnTo>
                    <a:pt x="660" y="317"/>
                  </a:lnTo>
                  <a:lnTo>
                    <a:pt x="660" y="317"/>
                  </a:lnTo>
                  <a:lnTo>
                    <a:pt x="663" y="320"/>
                  </a:lnTo>
                  <a:lnTo>
                    <a:pt x="663" y="320"/>
                  </a:lnTo>
                  <a:lnTo>
                    <a:pt x="663" y="320"/>
                  </a:lnTo>
                  <a:lnTo>
                    <a:pt x="665" y="320"/>
                  </a:lnTo>
                  <a:lnTo>
                    <a:pt x="665" y="320"/>
                  </a:lnTo>
                  <a:lnTo>
                    <a:pt x="665" y="320"/>
                  </a:lnTo>
                  <a:lnTo>
                    <a:pt x="665" y="320"/>
                  </a:lnTo>
                  <a:lnTo>
                    <a:pt x="665" y="320"/>
                  </a:lnTo>
                  <a:lnTo>
                    <a:pt x="665" y="320"/>
                  </a:lnTo>
                  <a:lnTo>
                    <a:pt x="667" y="320"/>
                  </a:lnTo>
                  <a:lnTo>
                    <a:pt x="667" y="320"/>
                  </a:lnTo>
                  <a:lnTo>
                    <a:pt x="667" y="320"/>
                  </a:lnTo>
                  <a:lnTo>
                    <a:pt x="667" y="317"/>
                  </a:lnTo>
                  <a:lnTo>
                    <a:pt x="667" y="317"/>
                  </a:lnTo>
                  <a:lnTo>
                    <a:pt x="667" y="317"/>
                  </a:lnTo>
                  <a:lnTo>
                    <a:pt x="670" y="315"/>
                  </a:lnTo>
                  <a:lnTo>
                    <a:pt x="672" y="312"/>
                  </a:lnTo>
                  <a:lnTo>
                    <a:pt x="672" y="312"/>
                  </a:lnTo>
                  <a:lnTo>
                    <a:pt x="675" y="312"/>
                  </a:lnTo>
                  <a:lnTo>
                    <a:pt x="677" y="310"/>
                  </a:lnTo>
                  <a:lnTo>
                    <a:pt x="679" y="310"/>
                  </a:lnTo>
                  <a:lnTo>
                    <a:pt x="682" y="312"/>
                  </a:lnTo>
                  <a:lnTo>
                    <a:pt x="686" y="315"/>
                  </a:lnTo>
                  <a:lnTo>
                    <a:pt x="689" y="315"/>
                  </a:lnTo>
                  <a:lnTo>
                    <a:pt x="689" y="315"/>
                  </a:lnTo>
                  <a:lnTo>
                    <a:pt x="689" y="315"/>
                  </a:lnTo>
                  <a:lnTo>
                    <a:pt x="691" y="315"/>
                  </a:lnTo>
                  <a:lnTo>
                    <a:pt x="691" y="315"/>
                  </a:lnTo>
                  <a:lnTo>
                    <a:pt x="691" y="317"/>
                  </a:lnTo>
                  <a:lnTo>
                    <a:pt x="693" y="317"/>
                  </a:lnTo>
                  <a:lnTo>
                    <a:pt x="693" y="317"/>
                  </a:lnTo>
                  <a:lnTo>
                    <a:pt x="693" y="317"/>
                  </a:lnTo>
                  <a:lnTo>
                    <a:pt x="693" y="317"/>
                  </a:lnTo>
                  <a:lnTo>
                    <a:pt x="696" y="317"/>
                  </a:lnTo>
                  <a:lnTo>
                    <a:pt x="696" y="317"/>
                  </a:lnTo>
                  <a:lnTo>
                    <a:pt x="698" y="317"/>
                  </a:lnTo>
                  <a:lnTo>
                    <a:pt x="696" y="317"/>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5" name="Freeform 117">
              <a:extLst>
                <a:ext uri="{FF2B5EF4-FFF2-40B4-BE49-F238E27FC236}">
                  <a16:creationId xmlns:a16="http://schemas.microsoft.com/office/drawing/2014/main" id="{96825264-EE1A-7CD0-DF6C-7126D5364AE3}"/>
                </a:ext>
              </a:extLst>
            </p:cNvPr>
            <p:cNvSpPr>
              <a:spLocks/>
            </p:cNvSpPr>
            <p:nvPr/>
          </p:nvSpPr>
          <p:spPr bwMode="auto">
            <a:xfrm>
              <a:off x="9680574" y="3773054"/>
              <a:ext cx="153988" cy="180975"/>
            </a:xfrm>
            <a:custGeom>
              <a:avLst/>
              <a:gdLst>
                <a:gd name="T0" fmla="*/ 97 w 97"/>
                <a:gd name="T1" fmla="*/ 43 h 114"/>
                <a:gd name="T2" fmla="*/ 95 w 97"/>
                <a:gd name="T3" fmla="*/ 40 h 114"/>
                <a:gd name="T4" fmla="*/ 97 w 97"/>
                <a:gd name="T5" fmla="*/ 36 h 114"/>
                <a:gd name="T6" fmla="*/ 90 w 97"/>
                <a:gd name="T7" fmla="*/ 36 h 114"/>
                <a:gd name="T8" fmla="*/ 88 w 97"/>
                <a:gd name="T9" fmla="*/ 36 h 114"/>
                <a:gd name="T10" fmla="*/ 83 w 97"/>
                <a:gd name="T11" fmla="*/ 31 h 114"/>
                <a:gd name="T12" fmla="*/ 78 w 97"/>
                <a:gd name="T13" fmla="*/ 33 h 114"/>
                <a:gd name="T14" fmla="*/ 78 w 97"/>
                <a:gd name="T15" fmla="*/ 31 h 114"/>
                <a:gd name="T16" fmla="*/ 76 w 97"/>
                <a:gd name="T17" fmla="*/ 26 h 114"/>
                <a:gd name="T18" fmla="*/ 80 w 97"/>
                <a:gd name="T19" fmla="*/ 19 h 114"/>
                <a:gd name="T20" fmla="*/ 76 w 97"/>
                <a:gd name="T21" fmla="*/ 19 h 114"/>
                <a:gd name="T22" fmla="*/ 78 w 97"/>
                <a:gd name="T23" fmla="*/ 17 h 114"/>
                <a:gd name="T24" fmla="*/ 83 w 97"/>
                <a:gd name="T25" fmla="*/ 5 h 114"/>
                <a:gd name="T26" fmla="*/ 76 w 97"/>
                <a:gd name="T27" fmla="*/ 0 h 114"/>
                <a:gd name="T28" fmla="*/ 73 w 97"/>
                <a:gd name="T29" fmla="*/ 0 h 114"/>
                <a:gd name="T30" fmla="*/ 71 w 97"/>
                <a:gd name="T31" fmla="*/ 2 h 114"/>
                <a:gd name="T32" fmla="*/ 64 w 97"/>
                <a:gd name="T33" fmla="*/ 2 h 114"/>
                <a:gd name="T34" fmla="*/ 62 w 97"/>
                <a:gd name="T35" fmla="*/ 7 h 114"/>
                <a:gd name="T36" fmla="*/ 57 w 97"/>
                <a:gd name="T37" fmla="*/ 5 h 114"/>
                <a:gd name="T38" fmla="*/ 52 w 97"/>
                <a:gd name="T39" fmla="*/ 2 h 114"/>
                <a:gd name="T40" fmla="*/ 50 w 97"/>
                <a:gd name="T41" fmla="*/ 0 h 114"/>
                <a:gd name="T42" fmla="*/ 50 w 97"/>
                <a:gd name="T43" fmla="*/ 7 h 114"/>
                <a:gd name="T44" fmla="*/ 47 w 97"/>
                <a:gd name="T45" fmla="*/ 21 h 114"/>
                <a:gd name="T46" fmla="*/ 43 w 97"/>
                <a:gd name="T47" fmla="*/ 24 h 114"/>
                <a:gd name="T48" fmla="*/ 38 w 97"/>
                <a:gd name="T49" fmla="*/ 26 h 114"/>
                <a:gd name="T50" fmla="*/ 33 w 97"/>
                <a:gd name="T51" fmla="*/ 26 h 114"/>
                <a:gd name="T52" fmla="*/ 31 w 97"/>
                <a:gd name="T53" fmla="*/ 26 h 114"/>
                <a:gd name="T54" fmla="*/ 26 w 97"/>
                <a:gd name="T55" fmla="*/ 26 h 114"/>
                <a:gd name="T56" fmla="*/ 17 w 97"/>
                <a:gd name="T57" fmla="*/ 28 h 114"/>
                <a:gd name="T58" fmla="*/ 17 w 97"/>
                <a:gd name="T59" fmla="*/ 24 h 114"/>
                <a:gd name="T60" fmla="*/ 17 w 97"/>
                <a:gd name="T61" fmla="*/ 21 h 114"/>
                <a:gd name="T62" fmla="*/ 14 w 97"/>
                <a:gd name="T63" fmla="*/ 17 h 114"/>
                <a:gd name="T64" fmla="*/ 5 w 97"/>
                <a:gd name="T65" fmla="*/ 14 h 114"/>
                <a:gd name="T66" fmla="*/ 0 w 97"/>
                <a:gd name="T67" fmla="*/ 24 h 114"/>
                <a:gd name="T68" fmla="*/ 0 w 97"/>
                <a:gd name="T69" fmla="*/ 26 h 114"/>
                <a:gd name="T70" fmla="*/ 5 w 97"/>
                <a:gd name="T71" fmla="*/ 31 h 114"/>
                <a:gd name="T72" fmla="*/ 7 w 97"/>
                <a:gd name="T73" fmla="*/ 33 h 114"/>
                <a:gd name="T74" fmla="*/ 9 w 97"/>
                <a:gd name="T75" fmla="*/ 38 h 114"/>
                <a:gd name="T76" fmla="*/ 12 w 97"/>
                <a:gd name="T77" fmla="*/ 43 h 114"/>
                <a:gd name="T78" fmla="*/ 12 w 97"/>
                <a:gd name="T79" fmla="*/ 45 h 114"/>
                <a:gd name="T80" fmla="*/ 12 w 97"/>
                <a:gd name="T81" fmla="*/ 52 h 114"/>
                <a:gd name="T82" fmla="*/ 12 w 97"/>
                <a:gd name="T83" fmla="*/ 76 h 114"/>
                <a:gd name="T84" fmla="*/ 14 w 97"/>
                <a:gd name="T85" fmla="*/ 90 h 114"/>
                <a:gd name="T86" fmla="*/ 33 w 97"/>
                <a:gd name="T87" fmla="*/ 114 h 114"/>
                <a:gd name="T88" fmla="*/ 40 w 97"/>
                <a:gd name="T89" fmla="*/ 114 h 114"/>
                <a:gd name="T90" fmla="*/ 40 w 97"/>
                <a:gd name="T91" fmla="*/ 111 h 114"/>
                <a:gd name="T92" fmla="*/ 43 w 97"/>
                <a:gd name="T93" fmla="*/ 109 h 114"/>
                <a:gd name="T94" fmla="*/ 52 w 97"/>
                <a:gd name="T95" fmla="*/ 107 h 114"/>
                <a:gd name="T96" fmla="*/ 57 w 97"/>
                <a:gd name="T97" fmla="*/ 99 h 114"/>
                <a:gd name="T98" fmla="*/ 64 w 97"/>
                <a:gd name="T99" fmla="*/ 90 h 114"/>
                <a:gd name="T100" fmla="*/ 71 w 97"/>
                <a:gd name="T101" fmla="*/ 78 h 114"/>
                <a:gd name="T102" fmla="*/ 73 w 97"/>
                <a:gd name="T103" fmla="*/ 76 h 114"/>
                <a:gd name="T104" fmla="*/ 76 w 97"/>
                <a:gd name="T105" fmla="*/ 69 h 114"/>
                <a:gd name="T106" fmla="*/ 78 w 97"/>
                <a:gd name="T107" fmla="*/ 64 h 114"/>
                <a:gd name="T108" fmla="*/ 78 w 97"/>
                <a:gd name="T109" fmla="*/ 64 h 114"/>
                <a:gd name="T110" fmla="*/ 83 w 97"/>
                <a:gd name="T111" fmla="*/ 64 h 114"/>
                <a:gd name="T112" fmla="*/ 88 w 97"/>
                <a:gd name="T113" fmla="*/ 59 h 114"/>
                <a:gd name="T114" fmla="*/ 88 w 97"/>
                <a:gd name="T115" fmla="*/ 55 h 114"/>
                <a:gd name="T116" fmla="*/ 92 w 97"/>
                <a:gd name="T117" fmla="*/ 52 h 114"/>
                <a:gd name="T118" fmla="*/ 97 w 97"/>
                <a:gd name="T119" fmla="*/ 50 h 114"/>
                <a:gd name="T120" fmla="*/ 97 w 97"/>
                <a:gd name="T121" fmla="*/ 4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7" h="114">
                  <a:moveTo>
                    <a:pt x="97" y="45"/>
                  </a:moveTo>
                  <a:lnTo>
                    <a:pt x="97" y="45"/>
                  </a:lnTo>
                  <a:lnTo>
                    <a:pt x="97" y="45"/>
                  </a:lnTo>
                  <a:lnTo>
                    <a:pt x="97" y="43"/>
                  </a:lnTo>
                  <a:lnTo>
                    <a:pt x="97" y="43"/>
                  </a:lnTo>
                  <a:lnTo>
                    <a:pt x="97" y="43"/>
                  </a:lnTo>
                  <a:lnTo>
                    <a:pt x="97" y="43"/>
                  </a:lnTo>
                  <a:lnTo>
                    <a:pt x="97" y="40"/>
                  </a:lnTo>
                  <a:lnTo>
                    <a:pt x="95" y="40"/>
                  </a:lnTo>
                  <a:lnTo>
                    <a:pt x="95" y="40"/>
                  </a:lnTo>
                  <a:lnTo>
                    <a:pt x="95" y="38"/>
                  </a:lnTo>
                  <a:lnTo>
                    <a:pt x="97" y="36"/>
                  </a:lnTo>
                  <a:lnTo>
                    <a:pt x="97" y="36"/>
                  </a:lnTo>
                  <a:lnTo>
                    <a:pt x="97" y="36"/>
                  </a:lnTo>
                  <a:lnTo>
                    <a:pt x="97" y="36"/>
                  </a:lnTo>
                  <a:lnTo>
                    <a:pt x="92" y="36"/>
                  </a:lnTo>
                  <a:lnTo>
                    <a:pt x="92" y="36"/>
                  </a:lnTo>
                  <a:lnTo>
                    <a:pt x="92" y="36"/>
                  </a:lnTo>
                  <a:lnTo>
                    <a:pt x="90" y="36"/>
                  </a:lnTo>
                  <a:lnTo>
                    <a:pt x="90" y="36"/>
                  </a:lnTo>
                  <a:lnTo>
                    <a:pt x="90" y="36"/>
                  </a:lnTo>
                  <a:lnTo>
                    <a:pt x="88" y="36"/>
                  </a:lnTo>
                  <a:lnTo>
                    <a:pt x="88" y="36"/>
                  </a:lnTo>
                  <a:lnTo>
                    <a:pt x="88" y="36"/>
                  </a:lnTo>
                  <a:lnTo>
                    <a:pt x="88" y="36"/>
                  </a:lnTo>
                  <a:lnTo>
                    <a:pt x="88" y="36"/>
                  </a:lnTo>
                  <a:lnTo>
                    <a:pt x="88" y="33"/>
                  </a:lnTo>
                  <a:lnTo>
                    <a:pt x="88" y="33"/>
                  </a:lnTo>
                  <a:lnTo>
                    <a:pt x="85" y="33"/>
                  </a:lnTo>
                  <a:lnTo>
                    <a:pt x="83" y="31"/>
                  </a:lnTo>
                  <a:lnTo>
                    <a:pt x="83" y="31"/>
                  </a:lnTo>
                  <a:lnTo>
                    <a:pt x="80" y="31"/>
                  </a:lnTo>
                  <a:lnTo>
                    <a:pt x="80" y="33"/>
                  </a:lnTo>
                  <a:lnTo>
                    <a:pt x="80" y="33"/>
                  </a:lnTo>
                  <a:lnTo>
                    <a:pt x="78" y="33"/>
                  </a:lnTo>
                  <a:lnTo>
                    <a:pt x="78" y="33"/>
                  </a:lnTo>
                  <a:lnTo>
                    <a:pt x="78" y="33"/>
                  </a:lnTo>
                  <a:lnTo>
                    <a:pt x="78" y="33"/>
                  </a:lnTo>
                  <a:lnTo>
                    <a:pt x="78" y="33"/>
                  </a:lnTo>
                  <a:lnTo>
                    <a:pt x="78" y="31"/>
                  </a:lnTo>
                  <a:lnTo>
                    <a:pt x="78" y="31"/>
                  </a:lnTo>
                  <a:lnTo>
                    <a:pt x="76" y="31"/>
                  </a:lnTo>
                  <a:lnTo>
                    <a:pt x="76" y="28"/>
                  </a:lnTo>
                  <a:lnTo>
                    <a:pt x="76" y="28"/>
                  </a:lnTo>
                  <a:lnTo>
                    <a:pt x="76" y="26"/>
                  </a:lnTo>
                  <a:lnTo>
                    <a:pt x="78" y="26"/>
                  </a:lnTo>
                  <a:lnTo>
                    <a:pt x="78" y="24"/>
                  </a:lnTo>
                  <a:lnTo>
                    <a:pt x="78" y="24"/>
                  </a:lnTo>
                  <a:lnTo>
                    <a:pt x="78" y="21"/>
                  </a:lnTo>
                  <a:lnTo>
                    <a:pt x="80" y="19"/>
                  </a:lnTo>
                  <a:lnTo>
                    <a:pt x="80" y="19"/>
                  </a:lnTo>
                  <a:lnTo>
                    <a:pt x="80" y="19"/>
                  </a:lnTo>
                  <a:lnTo>
                    <a:pt x="78" y="19"/>
                  </a:lnTo>
                  <a:lnTo>
                    <a:pt x="76" y="19"/>
                  </a:lnTo>
                  <a:lnTo>
                    <a:pt x="76" y="19"/>
                  </a:lnTo>
                  <a:lnTo>
                    <a:pt x="76" y="19"/>
                  </a:lnTo>
                  <a:lnTo>
                    <a:pt x="76" y="19"/>
                  </a:lnTo>
                  <a:lnTo>
                    <a:pt x="76" y="17"/>
                  </a:lnTo>
                  <a:lnTo>
                    <a:pt x="78" y="17"/>
                  </a:lnTo>
                  <a:lnTo>
                    <a:pt x="78" y="17"/>
                  </a:lnTo>
                  <a:lnTo>
                    <a:pt x="78" y="14"/>
                  </a:lnTo>
                  <a:lnTo>
                    <a:pt x="78" y="14"/>
                  </a:lnTo>
                  <a:lnTo>
                    <a:pt x="80" y="10"/>
                  </a:lnTo>
                  <a:lnTo>
                    <a:pt x="80" y="7"/>
                  </a:lnTo>
                  <a:lnTo>
                    <a:pt x="83" y="5"/>
                  </a:lnTo>
                  <a:lnTo>
                    <a:pt x="80" y="5"/>
                  </a:lnTo>
                  <a:lnTo>
                    <a:pt x="78" y="5"/>
                  </a:lnTo>
                  <a:lnTo>
                    <a:pt x="76" y="2"/>
                  </a:lnTo>
                  <a:lnTo>
                    <a:pt x="76" y="2"/>
                  </a:lnTo>
                  <a:lnTo>
                    <a:pt x="76" y="0"/>
                  </a:lnTo>
                  <a:lnTo>
                    <a:pt x="76" y="0"/>
                  </a:lnTo>
                  <a:lnTo>
                    <a:pt x="76" y="0"/>
                  </a:lnTo>
                  <a:lnTo>
                    <a:pt x="73" y="0"/>
                  </a:lnTo>
                  <a:lnTo>
                    <a:pt x="73" y="0"/>
                  </a:lnTo>
                  <a:lnTo>
                    <a:pt x="73" y="0"/>
                  </a:lnTo>
                  <a:lnTo>
                    <a:pt x="71" y="0"/>
                  </a:lnTo>
                  <a:lnTo>
                    <a:pt x="71" y="0"/>
                  </a:lnTo>
                  <a:lnTo>
                    <a:pt x="71" y="0"/>
                  </a:lnTo>
                  <a:lnTo>
                    <a:pt x="71" y="2"/>
                  </a:lnTo>
                  <a:lnTo>
                    <a:pt x="71" y="2"/>
                  </a:lnTo>
                  <a:lnTo>
                    <a:pt x="69" y="2"/>
                  </a:lnTo>
                  <a:lnTo>
                    <a:pt x="69" y="2"/>
                  </a:lnTo>
                  <a:lnTo>
                    <a:pt x="66" y="2"/>
                  </a:lnTo>
                  <a:lnTo>
                    <a:pt x="66" y="2"/>
                  </a:lnTo>
                  <a:lnTo>
                    <a:pt x="64" y="2"/>
                  </a:lnTo>
                  <a:lnTo>
                    <a:pt x="64" y="2"/>
                  </a:lnTo>
                  <a:lnTo>
                    <a:pt x="64" y="2"/>
                  </a:lnTo>
                  <a:lnTo>
                    <a:pt x="64" y="2"/>
                  </a:lnTo>
                  <a:lnTo>
                    <a:pt x="64" y="2"/>
                  </a:lnTo>
                  <a:lnTo>
                    <a:pt x="62" y="7"/>
                  </a:lnTo>
                  <a:lnTo>
                    <a:pt x="62" y="7"/>
                  </a:lnTo>
                  <a:lnTo>
                    <a:pt x="59" y="7"/>
                  </a:lnTo>
                  <a:lnTo>
                    <a:pt x="59" y="7"/>
                  </a:lnTo>
                  <a:lnTo>
                    <a:pt x="57" y="5"/>
                  </a:lnTo>
                  <a:lnTo>
                    <a:pt x="57" y="5"/>
                  </a:lnTo>
                  <a:lnTo>
                    <a:pt x="54" y="2"/>
                  </a:lnTo>
                  <a:lnTo>
                    <a:pt x="54" y="2"/>
                  </a:lnTo>
                  <a:lnTo>
                    <a:pt x="52" y="2"/>
                  </a:lnTo>
                  <a:lnTo>
                    <a:pt x="52" y="2"/>
                  </a:lnTo>
                  <a:lnTo>
                    <a:pt x="52" y="2"/>
                  </a:lnTo>
                  <a:lnTo>
                    <a:pt x="52" y="2"/>
                  </a:lnTo>
                  <a:lnTo>
                    <a:pt x="50" y="0"/>
                  </a:lnTo>
                  <a:lnTo>
                    <a:pt x="50" y="0"/>
                  </a:lnTo>
                  <a:lnTo>
                    <a:pt x="50" y="0"/>
                  </a:lnTo>
                  <a:lnTo>
                    <a:pt x="50" y="0"/>
                  </a:lnTo>
                  <a:lnTo>
                    <a:pt x="50" y="0"/>
                  </a:lnTo>
                  <a:lnTo>
                    <a:pt x="50" y="0"/>
                  </a:lnTo>
                  <a:lnTo>
                    <a:pt x="50" y="2"/>
                  </a:lnTo>
                  <a:lnTo>
                    <a:pt x="50" y="5"/>
                  </a:lnTo>
                  <a:lnTo>
                    <a:pt x="50" y="7"/>
                  </a:lnTo>
                  <a:lnTo>
                    <a:pt x="47" y="12"/>
                  </a:lnTo>
                  <a:lnTo>
                    <a:pt x="47" y="17"/>
                  </a:lnTo>
                  <a:lnTo>
                    <a:pt x="47" y="19"/>
                  </a:lnTo>
                  <a:lnTo>
                    <a:pt x="47" y="19"/>
                  </a:lnTo>
                  <a:lnTo>
                    <a:pt x="47" y="21"/>
                  </a:lnTo>
                  <a:lnTo>
                    <a:pt x="47" y="21"/>
                  </a:lnTo>
                  <a:lnTo>
                    <a:pt x="45" y="24"/>
                  </a:lnTo>
                  <a:lnTo>
                    <a:pt x="45" y="24"/>
                  </a:lnTo>
                  <a:lnTo>
                    <a:pt x="43" y="24"/>
                  </a:lnTo>
                  <a:lnTo>
                    <a:pt x="43" y="24"/>
                  </a:lnTo>
                  <a:lnTo>
                    <a:pt x="40" y="24"/>
                  </a:lnTo>
                  <a:lnTo>
                    <a:pt x="40" y="24"/>
                  </a:lnTo>
                  <a:lnTo>
                    <a:pt x="40" y="24"/>
                  </a:lnTo>
                  <a:lnTo>
                    <a:pt x="38" y="24"/>
                  </a:lnTo>
                  <a:lnTo>
                    <a:pt x="38" y="26"/>
                  </a:lnTo>
                  <a:lnTo>
                    <a:pt x="38" y="26"/>
                  </a:lnTo>
                  <a:lnTo>
                    <a:pt x="38" y="26"/>
                  </a:lnTo>
                  <a:lnTo>
                    <a:pt x="38" y="26"/>
                  </a:lnTo>
                  <a:lnTo>
                    <a:pt x="36" y="26"/>
                  </a:lnTo>
                  <a:lnTo>
                    <a:pt x="33" y="26"/>
                  </a:lnTo>
                  <a:lnTo>
                    <a:pt x="33" y="26"/>
                  </a:lnTo>
                  <a:lnTo>
                    <a:pt x="33" y="26"/>
                  </a:lnTo>
                  <a:lnTo>
                    <a:pt x="31" y="26"/>
                  </a:lnTo>
                  <a:lnTo>
                    <a:pt x="31" y="26"/>
                  </a:lnTo>
                  <a:lnTo>
                    <a:pt x="31" y="26"/>
                  </a:lnTo>
                  <a:lnTo>
                    <a:pt x="31" y="26"/>
                  </a:lnTo>
                  <a:lnTo>
                    <a:pt x="28" y="26"/>
                  </a:lnTo>
                  <a:lnTo>
                    <a:pt x="28" y="28"/>
                  </a:lnTo>
                  <a:lnTo>
                    <a:pt x="26" y="28"/>
                  </a:lnTo>
                  <a:lnTo>
                    <a:pt x="26" y="26"/>
                  </a:lnTo>
                  <a:lnTo>
                    <a:pt x="24" y="26"/>
                  </a:lnTo>
                  <a:lnTo>
                    <a:pt x="21" y="26"/>
                  </a:lnTo>
                  <a:lnTo>
                    <a:pt x="21" y="26"/>
                  </a:lnTo>
                  <a:lnTo>
                    <a:pt x="19" y="28"/>
                  </a:lnTo>
                  <a:lnTo>
                    <a:pt x="17" y="28"/>
                  </a:lnTo>
                  <a:lnTo>
                    <a:pt x="17" y="26"/>
                  </a:lnTo>
                  <a:lnTo>
                    <a:pt x="17" y="26"/>
                  </a:lnTo>
                  <a:lnTo>
                    <a:pt x="17" y="24"/>
                  </a:lnTo>
                  <a:lnTo>
                    <a:pt x="17" y="24"/>
                  </a:lnTo>
                  <a:lnTo>
                    <a:pt x="17" y="24"/>
                  </a:lnTo>
                  <a:lnTo>
                    <a:pt x="17" y="24"/>
                  </a:lnTo>
                  <a:lnTo>
                    <a:pt x="17" y="21"/>
                  </a:lnTo>
                  <a:lnTo>
                    <a:pt x="17" y="21"/>
                  </a:lnTo>
                  <a:lnTo>
                    <a:pt x="17" y="21"/>
                  </a:lnTo>
                  <a:lnTo>
                    <a:pt x="17" y="21"/>
                  </a:lnTo>
                  <a:lnTo>
                    <a:pt x="17" y="19"/>
                  </a:lnTo>
                  <a:lnTo>
                    <a:pt x="17" y="19"/>
                  </a:lnTo>
                  <a:lnTo>
                    <a:pt x="17" y="19"/>
                  </a:lnTo>
                  <a:lnTo>
                    <a:pt x="14" y="19"/>
                  </a:lnTo>
                  <a:lnTo>
                    <a:pt x="14" y="17"/>
                  </a:lnTo>
                  <a:lnTo>
                    <a:pt x="14" y="17"/>
                  </a:lnTo>
                  <a:lnTo>
                    <a:pt x="12" y="17"/>
                  </a:lnTo>
                  <a:lnTo>
                    <a:pt x="9" y="17"/>
                  </a:lnTo>
                  <a:lnTo>
                    <a:pt x="7" y="17"/>
                  </a:lnTo>
                  <a:lnTo>
                    <a:pt x="5" y="14"/>
                  </a:lnTo>
                  <a:lnTo>
                    <a:pt x="2" y="17"/>
                  </a:lnTo>
                  <a:lnTo>
                    <a:pt x="2" y="17"/>
                  </a:lnTo>
                  <a:lnTo>
                    <a:pt x="0" y="21"/>
                  </a:lnTo>
                  <a:lnTo>
                    <a:pt x="0" y="24"/>
                  </a:lnTo>
                  <a:lnTo>
                    <a:pt x="0" y="24"/>
                  </a:lnTo>
                  <a:lnTo>
                    <a:pt x="0" y="24"/>
                  </a:lnTo>
                  <a:lnTo>
                    <a:pt x="0" y="26"/>
                  </a:lnTo>
                  <a:lnTo>
                    <a:pt x="0" y="26"/>
                  </a:lnTo>
                  <a:lnTo>
                    <a:pt x="0" y="26"/>
                  </a:lnTo>
                  <a:lnTo>
                    <a:pt x="0" y="26"/>
                  </a:lnTo>
                  <a:lnTo>
                    <a:pt x="2" y="28"/>
                  </a:lnTo>
                  <a:lnTo>
                    <a:pt x="2" y="28"/>
                  </a:lnTo>
                  <a:lnTo>
                    <a:pt x="2" y="28"/>
                  </a:lnTo>
                  <a:lnTo>
                    <a:pt x="2" y="28"/>
                  </a:lnTo>
                  <a:lnTo>
                    <a:pt x="5" y="31"/>
                  </a:lnTo>
                  <a:lnTo>
                    <a:pt x="5" y="31"/>
                  </a:lnTo>
                  <a:lnTo>
                    <a:pt x="5" y="33"/>
                  </a:lnTo>
                  <a:lnTo>
                    <a:pt x="5" y="33"/>
                  </a:lnTo>
                  <a:lnTo>
                    <a:pt x="5" y="33"/>
                  </a:lnTo>
                  <a:lnTo>
                    <a:pt x="7" y="33"/>
                  </a:lnTo>
                  <a:lnTo>
                    <a:pt x="7" y="33"/>
                  </a:lnTo>
                  <a:lnTo>
                    <a:pt x="7" y="36"/>
                  </a:lnTo>
                  <a:lnTo>
                    <a:pt x="7" y="36"/>
                  </a:lnTo>
                  <a:lnTo>
                    <a:pt x="7" y="38"/>
                  </a:lnTo>
                  <a:lnTo>
                    <a:pt x="9" y="38"/>
                  </a:lnTo>
                  <a:lnTo>
                    <a:pt x="9" y="38"/>
                  </a:lnTo>
                  <a:lnTo>
                    <a:pt x="12" y="38"/>
                  </a:lnTo>
                  <a:lnTo>
                    <a:pt x="12" y="38"/>
                  </a:lnTo>
                  <a:lnTo>
                    <a:pt x="12" y="40"/>
                  </a:lnTo>
                  <a:lnTo>
                    <a:pt x="12" y="43"/>
                  </a:lnTo>
                  <a:lnTo>
                    <a:pt x="12" y="43"/>
                  </a:lnTo>
                  <a:lnTo>
                    <a:pt x="12" y="43"/>
                  </a:lnTo>
                  <a:lnTo>
                    <a:pt x="12" y="43"/>
                  </a:lnTo>
                  <a:lnTo>
                    <a:pt x="12" y="45"/>
                  </a:lnTo>
                  <a:lnTo>
                    <a:pt x="12" y="45"/>
                  </a:lnTo>
                  <a:lnTo>
                    <a:pt x="12" y="50"/>
                  </a:lnTo>
                  <a:lnTo>
                    <a:pt x="12" y="50"/>
                  </a:lnTo>
                  <a:lnTo>
                    <a:pt x="12" y="52"/>
                  </a:lnTo>
                  <a:lnTo>
                    <a:pt x="12" y="52"/>
                  </a:lnTo>
                  <a:lnTo>
                    <a:pt x="12" y="52"/>
                  </a:lnTo>
                  <a:lnTo>
                    <a:pt x="12" y="52"/>
                  </a:lnTo>
                  <a:lnTo>
                    <a:pt x="9" y="55"/>
                  </a:lnTo>
                  <a:lnTo>
                    <a:pt x="12" y="69"/>
                  </a:lnTo>
                  <a:lnTo>
                    <a:pt x="12" y="73"/>
                  </a:lnTo>
                  <a:lnTo>
                    <a:pt x="12" y="76"/>
                  </a:lnTo>
                  <a:lnTo>
                    <a:pt x="9" y="78"/>
                  </a:lnTo>
                  <a:lnTo>
                    <a:pt x="12" y="85"/>
                  </a:lnTo>
                  <a:lnTo>
                    <a:pt x="12" y="85"/>
                  </a:lnTo>
                  <a:lnTo>
                    <a:pt x="12" y="88"/>
                  </a:lnTo>
                  <a:lnTo>
                    <a:pt x="14" y="90"/>
                  </a:lnTo>
                  <a:lnTo>
                    <a:pt x="17" y="95"/>
                  </a:lnTo>
                  <a:lnTo>
                    <a:pt x="19" y="99"/>
                  </a:lnTo>
                  <a:lnTo>
                    <a:pt x="19" y="102"/>
                  </a:lnTo>
                  <a:lnTo>
                    <a:pt x="21" y="114"/>
                  </a:lnTo>
                  <a:lnTo>
                    <a:pt x="33" y="114"/>
                  </a:lnTo>
                  <a:lnTo>
                    <a:pt x="36" y="114"/>
                  </a:lnTo>
                  <a:lnTo>
                    <a:pt x="38" y="114"/>
                  </a:lnTo>
                  <a:lnTo>
                    <a:pt x="38" y="114"/>
                  </a:lnTo>
                  <a:lnTo>
                    <a:pt x="40" y="114"/>
                  </a:lnTo>
                  <a:lnTo>
                    <a:pt x="40" y="114"/>
                  </a:lnTo>
                  <a:lnTo>
                    <a:pt x="40" y="114"/>
                  </a:lnTo>
                  <a:lnTo>
                    <a:pt x="40" y="111"/>
                  </a:lnTo>
                  <a:lnTo>
                    <a:pt x="40" y="111"/>
                  </a:lnTo>
                  <a:lnTo>
                    <a:pt x="40" y="111"/>
                  </a:lnTo>
                  <a:lnTo>
                    <a:pt x="40" y="111"/>
                  </a:lnTo>
                  <a:lnTo>
                    <a:pt x="40" y="111"/>
                  </a:lnTo>
                  <a:lnTo>
                    <a:pt x="43" y="109"/>
                  </a:lnTo>
                  <a:lnTo>
                    <a:pt x="43" y="109"/>
                  </a:lnTo>
                  <a:lnTo>
                    <a:pt x="43" y="109"/>
                  </a:lnTo>
                  <a:lnTo>
                    <a:pt x="43" y="109"/>
                  </a:lnTo>
                  <a:lnTo>
                    <a:pt x="45" y="109"/>
                  </a:lnTo>
                  <a:lnTo>
                    <a:pt x="45" y="109"/>
                  </a:lnTo>
                  <a:lnTo>
                    <a:pt x="47" y="109"/>
                  </a:lnTo>
                  <a:lnTo>
                    <a:pt x="50" y="107"/>
                  </a:lnTo>
                  <a:lnTo>
                    <a:pt x="52" y="107"/>
                  </a:lnTo>
                  <a:lnTo>
                    <a:pt x="52" y="104"/>
                  </a:lnTo>
                  <a:lnTo>
                    <a:pt x="52" y="104"/>
                  </a:lnTo>
                  <a:lnTo>
                    <a:pt x="54" y="104"/>
                  </a:lnTo>
                  <a:lnTo>
                    <a:pt x="54" y="99"/>
                  </a:lnTo>
                  <a:lnTo>
                    <a:pt x="57" y="99"/>
                  </a:lnTo>
                  <a:lnTo>
                    <a:pt x="59" y="97"/>
                  </a:lnTo>
                  <a:lnTo>
                    <a:pt x="62" y="95"/>
                  </a:lnTo>
                  <a:lnTo>
                    <a:pt x="62" y="92"/>
                  </a:lnTo>
                  <a:lnTo>
                    <a:pt x="62" y="92"/>
                  </a:lnTo>
                  <a:lnTo>
                    <a:pt x="64" y="90"/>
                  </a:lnTo>
                  <a:lnTo>
                    <a:pt x="64" y="85"/>
                  </a:lnTo>
                  <a:lnTo>
                    <a:pt x="64" y="85"/>
                  </a:lnTo>
                  <a:lnTo>
                    <a:pt x="69" y="83"/>
                  </a:lnTo>
                  <a:lnTo>
                    <a:pt x="69" y="78"/>
                  </a:lnTo>
                  <a:lnTo>
                    <a:pt x="71" y="78"/>
                  </a:lnTo>
                  <a:lnTo>
                    <a:pt x="73" y="78"/>
                  </a:lnTo>
                  <a:lnTo>
                    <a:pt x="73" y="78"/>
                  </a:lnTo>
                  <a:lnTo>
                    <a:pt x="73" y="78"/>
                  </a:lnTo>
                  <a:lnTo>
                    <a:pt x="73" y="76"/>
                  </a:lnTo>
                  <a:lnTo>
                    <a:pt x="73" y="76"/>
                  </a:lnTo>
                  <a:lnTo>
                    <a:pt x="73" y="73"/>
                  </a:lnTo>
                  <a:lnTo>
                    <a:pt x="73" y="73"/>
                  </a:lnTo>
                  <a:lnTo>
                    <a:pt x="73" y="73"/>
                  </a:lnTo>
                  <a:lnTo>
                    <a:pt x="76" y="71"/>
                  </a:lnTo>
                  <a:lnTo>
                    <a:pt x="76" y="69"/>
                  </a:lnTo>
                  <a:lnTo>
                    <a:pt x="76" y="69"/>
                  </a:lnTo>
                  <a:lnTo>
                    <a:pt x="76" y="66"/>
                  </a:lnTo>
                  <a:lnTo>
                    <a:pt x="76" y="66"/>
                  </a:lnTo>
                  <a:lnTo>
                    <a:pt x="78" y="66"/>
                  </a:lnTo>
                  <a:lnTo>
                    <a:pt x="78" y="64"/>
                  </a:lnTo>
                  <a:lnTo>
                    <a:pt x="78" y="64"/>
                  </a:lnTo>
                  <a:lnTo>
                    <a:pt x="78" y="64"/>
                  </a:lnTo>
                  <a:lnTo>
                    <a:pt x="78" y="64"/>
                  </a:lnTo>
                  <a:lnTo>
                    <a:pt x="78" y="64"/>
                  </a:lnTo>
                  <a:lnTo>
                    <a:pt x="78" y="64"/>
                  </a:lnTo>
                  <a:lnTo>
                    <a:pt x="80" y="64"/>
                  </a:lnTo>
                  <a:lnTo>
                    <a:pt x="80" y="64"/>
                  </a:lnTo>
                  <a:lnTo>
                    <a:pt x="80" y="64"/>
                  </a:lnTo>
                  <a:lnTo>
                    <a:pt x="80" y="64"/>
                  </a:lnTo>
                  <a:lnTo>
                    <a:pt x="83" y="64"/>
                  </a:lnTo>
                  <a:lnTo>
                    <a:pt x="83" y="64"/>
                  </a:lnTo>
                  <a:lnTo>
                    <a:pt x="83" y="62"/>
                  </a:lnTo>
                  <a:lnTo>
                    <a:pt x="83" y="62"/>
                  </a:lnTo>
                  <a:lnTo>
                    <a:pt x="85" y="62"/>
                  </a:lnTo>
                  <a:lnTo>
                    <a:pt x="88" y="59"/>
                  </a:lnTo>
                  <a:lnTo>
                    <a:pt x="88" y="57"/>
                  </a:lnTo>
                  <a:lnTo>
                    <a:pt x="85" y="57"/>
                  </a:lnTo>
                  <a:lnTo>
                    <a:pt x="85" y="57"/>
                  </a:lnTo>
                  <a:lnTo>
                    <a:pt x="85" y="55"/>
                  </a:lnTo>
                  <a:lnTo>
                    <a:pt x="88" y="55"/>
                  </a:lnTo>
                  <a:lnTo>
                    <a:pt x="88" y="55"/>
                  </a:lnTo>
                  <a:lnTo>
                    <a:pt x="90" y="55"/>
                  </a:lnTo>
                  <a:lnTo>
                    <a:pt x="90" y="52"/>
                  </a:lnTo>
                  <a:lnTo>
                    <a:pt x="92" y="52"/>
                  </a:lnTo>
                  <a:lnTo>
                    <a:pt x="92" y="52"/>
                  </a:lnTo>
                  <a:lnTo>
                    <a:pt x="92" y="52"/>
                  </a:lnTo>
                  <a:lnTo>
                    <a:pt x="92" y="52"/>
                  </a:lnTo>
                  <a:lnTo>
                    <a:pt x="95" y="52"/>
                  </a:lnTo>
                  <a:lnTo>
                    <a:pt x="95" y="52"/>
                  </a:lnTo>
                  <a:lnTo>
                    <a:pt x="97" y="50"/>
                  </a:lnTo>
                  <a:lnTo>
                    <a:pt x="97" y="50"/>
                  </a:lnTo>
                  <a:lnTo>
                    <a:pt x="97" y="50"/>
                  </a:lnTo>
                  <a:lnTo>
                    <a:pt x="97" y="47"/>
                  </a:lnTo>
                  <a:lnTo>
                    <a:pt x="97" y="47"/>
                  </a:lnTo>
                  <a:lnTo>
                    <a:pt x="97" y="45"/>
                  </a:lnTo>
                  <a:lnTo>
                    <a:pt x="97" y="45"/>
                  </a:lnTo>
                  <a:lnTo>
                    <a:pt x="97" y="4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6" name="Freeform 175">
              <a:extLst>
                <a:ext uri="{FF2B5EF4-FFF2-40B4-BE49-F238E27FC236}">
                  <a16:creationId xmlns:a16="http://schemas.microsoft.com/office/drawing/2014/main" id="{7D66A792-9D6F-70E3-13B2-195B26A60B34}"/>
                </a:ext>
              </a:extLst>
            </p:cNvPr>
            <p:cNvSpPr>
              <a:spLocks/>
            </p:cNvSpPr>
            <p:nvPr/>
          </p:nvSpPr>
          <p:spPr bwMode="auto">
            <a:xfrm>
              <a:off x="6750049" y="2293504"/>
              <a:ext cx="669925" cy="487363"/>
            </a:xfrm>
            <a:custGeom>
              <a:avLst/>
              <a:gdLst>
                <a:gd name="T0" fmla="*/ 415 w 422"/>
                <a:gd name="T1" fmla="*/ 144 h 307"/>
                <a:gd name="T2" fmla="*/ 410 w 422"/>
                <a:gd name="T3" fmla="*/ 130 h 307"/>
                <a:gd name="T4" fmla="*/ 381 w 422"/>
                <a:gd name="T5" fmla="*/ 132 h 307"/>
                <a:gd name="T6" fmla="*/ 346 w 422"/>
                <a:gd name="T7" fmla="*/ 94 h 307"/>
                <a:gd name="T8" fmla="*/ 358 w 422"/>
                <a:gd name="T9" fmla="*/ 92 h 307"/>
                <a:gd name="T10" fmla="*/ 334 w 422"/>
                <a:gd name="T11" fmla="*/ 75 h 307"/>
                <a:gd name="T12" fmla="*/ 320 w 422"/>
                <a:gd name="T13" fmla="*/ 64 h 307"/>
                <a:gd name="T14" fmla="*/ 315 w 422"/>
                <a:gd name="T15" fmla="*/ 52 h 307"/>
                <a:gd name="T16" fmla="*/ 306 w 422"/>
                <a:gd name="T17" fmla="*/ 14 h 307"/>
                <a:gd name="T18" fmla="*/ 256 w 422"/>
                <a:gd name="T19" fmla="*/ 0 h 307"/>
                <a:gd name="T20" fmla="*/ 187 w 422"/>
                <a:gd name="T21" fmla="*/ 33 h 307"/>
                <a:gd name="T22" fmla="*/ 142 w 422"/>
                <a:gd name="T23" fmla="*/ 59 h 307"/>
                <a:gd name="T24" fmla="*/ 131 w 422"/>
                <a:gd name="T25" fmla="*/ 80 h 307"/>
                <a:gd name="T26" fmla="*/ 121 w 422"/>
                <a:gd name="T27" fmla="*/ 97 h 307"/>
                <a:gd name="T28" fmla="*/ 95 w 422"/>
                <a:gd name="T29" fmla="*/ 97 h 307"/>
                <a:gd name="T30" fmla="*/ 83 w 422"/>
                <a:gd name="T31" fmla="*/ 87 h 307"/>
                <a:gd name="T32" fmla="*/ 79 w 422"/>
                <a:gd name="T33" fmla="*/ 90 h 307"/>
                <a:gd name="T34" fmla="*/ 67 w 422"/>
                <a:gd name="T35" fmla="*/ 101 h 307"/>
                <a:gd name="T36" fmla="*/ 69 w 422"/>
                <a:gd name="T37" fmla="*/ 120 h 307"/>
                <a:gd name="T38" fmla="*/ 55 w 422"/>
                <a:gd name="T39" fmla="*/ 127 h 307"/>
                <a:gd name="T40" fmla="*/ 57 w 422"/>
                <a:gd name="T41" fmla="*/ 149 h 307"/>
                <a:gd name="T42" fmla="*/ 45 w 422"/>
                <a:gd name="T43" fmla="*/ 163 h 307"/>
                <a:gd name="T44" fmla="*/ 29 w 422"/>
                <a:gd name="T45" fmla="*/ 168 h 307"/>
                <a:gd name="T46" fmla="*/ 12 w 422"/>
                <a:gd name="T47" fmla="*/ 175 h 307"/>
                <a:gd name="T48" fmla="*/ 8 w 422"/>
                <a:gd name="T49" fmla="*/ 179 h 307"/>
                <a:gd name="T50" fmla="*/ 12 w 422"/>
                <a:gd name="T51" fmla="*/ 189 h 307"/>
                <a:gd name="T52" fmla="*/ 8 w 422"/>
                <a:gd name="T53" fmla="*/ 215 h 307"/>
                <a:gd name="T54" fmla="*/ 3 w 422"/>
                <a:gd name="T55" fmla="*/ 234 h 307"/>
                <a:gd name="T56" fmla="*/ 0 w 422"/>
                <a:gd name="T57" fmla="*/ 253 h 307"/>
                <a:gd name="T58" fmla="*/ 10 w 422"/>
                <a:gd name="T59" fmla="*/ 260 h 307"/>
                <a:gd name="T60" fmla="*/ 22 w 422"/>
                <a:gd name="T61" fmla="*/ 262 h 307"/>
                <a:gd name="T62" fmla="*/ 24 w 422"/>
                <a:gd name="T63" fmla="*/ 269 h 307"/>
                <a:gd name="T64" fmla="*/ 29 w 422"/>
                <a:gd name="T65" fmla="*/ 277 h 307"/>
                <a:gd name="T66" fmla="*/ 38 w 422"/>
                <a:gd name="T67" fmla="*/ 284 h 307"/>
                <a:gd name="T68" fmla="*/ 41 w 422"/>
                <a:gd name="T69" fmla="*/ 288 h 307"/>
                <a:gd name="T70" fmla="*/ 45 w 422"/>
                <a:gd name="T71" fmla="*/ 291 h 307"/>
                <a:gd name="T72" fmla="*/ 55 w 422"/>
                <a:gd name="T73" fmla="*/ 291 h 307"/>
                <a:gd name="T74" fmla="*/ 64 w 422"/>
                <a:gd name="T75" fmla="*/ 295 h 307"/>
                <a:gd name="T76" fmla="*/ 79 w 422"/>
                <a:gd name="T77" fmla="*/ 286 h 307"/>
                <a:gd name="T78" fmla="*/ 93 w 422"/>
                <a:gd name="T79" fmla="*/ 279 h 307"/>
                <a:gd name="T80" fmla="*/ 116 w 422"/>
                <a:gd name="T81" fmla="*/ 281 h 307"/>
                <a:gd name="T82" fmla="*/ 126 w 422"/>
                <a:gd name="T83" fmla="*/ 284 h 307"/>
                <a:gd name="T84" fmla="*/ 152 w 422"/>
                <a:gd name="T85" fmla="*/ 303 h 307"/>
                <a:gd name="T86" fmla="*/ 145 w 422"/>
                <a:gd name="T87" fmla="*/ 291 h 307"/>
                <a:gd name="T88" fmla="*/ 147 w 422"/>
                <a:gd name="T89" fmla="*/ 262 h 307"/>
                <a:gd name="T90" fmla="*/ 145 w 422"/>
                <a:gd name="T91" fmla="*/ 255 h 307"/>
                <a:gd name="T92" fmla="*/ 140 w 422"/>
                <a:gd name="T93" fmla="*/ 246 h 307"/>
                <a:gd name="T94" fmla="*/ 140 w 422"/>
                <a:gd name="T95" fmla="*/ 236 h 307"/>
                <a:gd name="T96" fmla="*/ 164 w 422"/>
                <a:gd name="T97" fmla="*/ 222 h 307"/>
                <a:gd name="T98" fmla="*/ 247 w 422"/>
                <a:gd name="T99" fmla="*/ 222 h 307"/>
                <a:gd name="T100" fmla="*/ 258 w 422"/>
                <a:gd name="T101" fmla="*/ 222 h 307"/>
                <a:gd name="T102" fmla="*/ 268 w 422"/>
                <a:gd name="T103" fmla="*/ 222 h 307"/>
                <a:gd name="T104" fmla="*/ 289 w 422"/>
                <a:gd name="T105" fmla="*/ 215 h 307"/>
                <a:gd name="T106" fmla="*/ 344 w 422"/>
                <a:gd name="T107" fmla="*/ 222 h 307"/>
                <a:gd name="T108" fmla="*/ 348 w 422"/>
                <a:gd name="T109" fmla="*/ 217 h 307"/>
                <a:gd name="T110" fmla="*/ 353 w 422"/>
                <a:gd name="T111" fmla="*/ 217 h 307"/>
                <a:gd name="T112" fmla="*/ 355 w 422"/>
                <a:gd name="T113" fmla="*/ 213 h 307"/>
                <a:gd name="T114" fmla="*/ 360 w 422"/>
                <a:gd name="T115" fmla="*/ 208 h 307"/>
                <a:gd name="T116" fmla="*/ 367 w 422"/>
                <a:gd name="T117" fmla="*/ 203 h 307"/>
                <a:gd name="T118" fmla="*/ 379 w 422"/>
                <a:gd name="T119" fmla="*/ 198 h 307"/>
                <a:gd name="T120" fmla="*/ 403 w 422"/>
                <a:gd name="T121" fmla="*/ 19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2" h="307">
                  <a:moveTo>
                    <a:pt x="419" y="170"/>
                  </a:moveTo>
                  <a:lnTo>
                    <a:pt x="417" y="165"/>
                  </a:lnTo>
                  <a:lnTo>
                    <a:pt x="412" y="158"/>
                  </a:lnTo>
                  <a:lnTo>
                    <a:pt x="407" y="153"/>
                  </a:lnTo>
                  <a:lnTo>
                    <a:pt x="405" y="151"/>
                  </a:lnTo>
                  <a:lnTo>
                    <a:pt x="405" y="149"/>
                  </a:lnTo>
                  <a:lnTo>
                    <a:pt x="405" y="146"/>
                  </a:lnTo>
                  <a:lnTo>
                    <a:pt x="405" y="146"/>
                  </a:lnTo>
                  <a:lnTo>
                    <a:pt x="410" y="146"/>
                  </a:lnTo>
                  <a:lnTo>
                    <a:pt x="410" y="146"/>
                  </a:lnTo>
                  <a:lnTo>
                    <a:pt x="410" y="144"/>
                  </a:lnTo>
                  <a:lnTo>
                    <a:pt x="410" y="144"/>
                  </a:lnTo>
                  <a:lnTo>
                    <a:pt x="410" y="144"/>
                  </a:lnTo>
                  <a:lnTo>
                    <a:pt x="410" y="144"/>
                  </a:lnTo>
                  <a:lnTo>
                    <a:pt x="410" y="146"/>
                  </a:lnTo>
                  <a:lnTo>
                    <a:pt x="415" y="144"/>
                  </a:lnTo>
                  <a:lnTo>
                    <a:pt x="415" y="144"/>
                  </a:lnTo>
                  <a:lnTo>
                    <a:pt x="415" y="144"/>
                  </a:lnTo>
                  <a:lnTo>
                    <a:pt x="415" y="144"/>
                  </a:lnTo>
                  <a:lnTo>
                    <a:pt x="415" y="142"/>
                  </a:lnTo>
                  <a:lnTo>
                    <a:pt x="415" y="142"/>
                  </a:lnTo>
                  <a:lnTo>
                    <a:pt x="415" y="142"/>
                  </a:lnTo>
                  <a:lnTo>
                    <a:pt x="415" y="142"/>
                  </a:lnTo>
                  <a:lnTo>
                    <a:pt x="415" y="142"/>
                  </a:lnTo>
                  <a:lnTo>
                    <a:pt x="415" y="139"/>
                  </a:lnTo>
                  <a:lnTo>
                    <a:pt x="415" y="139"/>
                  </a:lnTo>
                  <a:lnTo>
                    <a:pt x="412" y="139"/>
                  </a:lnTo>
                  <a:lnTo>
                    <a:pt x="412" y="135"/>
                  </a:lnTo>
                  <a:lnTo>
                    <a:pt x="412" y="135"/>
                  </a:lnTo>
                  <a:lnTo>
                    <a:pt x="412" y="135"/>
                  </a:lnTo>
                  <a:lnTo>
                    <a:pt x="412" y="135"/>
                  </a:lnTo>
                  <a:lnTo>
                    <a:pt x="410" y="132"/>
                  </a:lnTo>
                  <a:lnTo>
                    <a:pt x="410" y="132"/>
                  </a:lnTo>
                  <a:lnTo>
                    <a:pt x="410" y="132"/>
                  </a:lnTo>
                  <a:lnTo>
                    <a:pt x="410" y="132"/>
                  </a:lnTo>
                  <a:lnTo>
                    <a:pt x="410" y="130"/>
                  </a:lnTo>
                  <a:lnTo>
                    <a:pt x="407" y="130"/>
                  </a:lnTo>
                  <a:lnTo>
                    <a:pt x="405" y="127"/>
                  </a:lnTo>
                  <a:lnTo>
                    <a:pt x="400" y="127"/>
                  </a:lnTo>
                  <a:lnTo>
                    <a:pt x="400" y="127"/>
                  </a:lnTo>
                  <a:lnTo>
                    <a:pt x="398" y="130"/>
                  </a:lnTo>
                  <a:lnTo>
                    <a:pt x="398" y="130"/>
                  </a:lnTo>
                  <a:lnTo>
                    <a:pt x="398" y="130"/>
                  </a:lnTo>
                  <a:lnTo>
                    <a:pt x="398" y="130"/>
                  </a:lnTo>
                  <a:lnTo>
                    <a:pt x="398" y="130"/>
                  </a:lnTo>
                  <a:lnTo>
                    <a:pt x="398" y="130"/>
                  </a:lnTo>
                  <a:lnTo>
                    <a:pt x="396" y="130"/>
                  </a:lnTo>
                  <a:lnTo>
                    <a:pt x="396" y="132"/>
                  </a:lnTo>
                  <a:lnTo>
                    <a:pt x="396" y="132"/>
                  </a:lnTo>
                  <a:lnTo>
                    <a:pt x="396" y="135"/>
                  </a:lnTo>
                  <a:lnTo>
                    <a:pt x="393" y="135"/>
                  </a:lnTo>
                  <a:lnTo>
                    <a:pt x="393" y="135"/>
                  </a:lnTo>
                  <a:lnTo>
                    <a:pt x="386" y="135"/>
                  </a:lnTo>
                  <a:lnTo>
                    <a:pt x="381" y="132"/>
                  </a:lnTo>
                  <a:lnTo>
                    <a:pt x="379" y="132"/>
                  </a:lnTo>
                  <a:lnTo>
                    <a:pt x="377" y="132"/>
                  </a:lnTo>
                  <a:lnTo>
                    <a:pt x="374" y="130"/>
                  </a:lnTo>
                  <a:lnTo>
                    <a:pt x="370" y="127"/>
                  </a:lnTo>
                  <a:lnTo>
                    <a:pt x="367" y="123"/>
                  </a:lnTo>
                  <a:lnTo>
                    <a:pt x="365" y="123"/>
                  </a:lnTo>
                  <a:lnTo>
                    <a:pt x="360" y="118"/>
                  </a:lnTo>
                  <a:lnTo>
                    <a:pt x="358" y="116"/>
                  </a:lnTo>
                  <a:lnTo>
                    <a:pt x="355" y="113"/>
                  </a:lnTo>
                  <a:lnTo>
                    <a:pt x="353" y="113"/>
                  </a:lnTo>
                  <a:lnTo>
                    <a:pt x="348" y="111"/>
                  </a:lnTo>
                  <a:lnTo>
                    <a:pt x="348" y="111"/>
                  </a:lnTo>
                  <a:lnTo>
                    <a:pt x="346" y="111"/>
                  </a:lnTo>
                  <a:lnTo>
                    <a:pt x="346" y="108"/>
                  </a:lnTo>
                  <a:lnTo>
                    <a:pt x="346" y="108"/>
                  </a:lnTo>
                  <a:lnTo>
                    <a:pt x="346" y="104"/>
                  </a:lnTo>
                  <a:lnTo>
                    <a:pt x="346" y="99"/>
                  </a:lnTo>
                  <a:lnTo>
                    <a:pt x="346" y="94"/>
                  </a:lnTo>
                  <a:lnTo>
                    <a:pt x="348" y="92"/>
                  </a:lnTo>
                  <a:lnTo>
                    <a:pt x="348" y="92"/>
                  </a:lnTo>
                  <a:lnTo>
                    <a:pt x="353" y="94"/>
                  </a:lnTo>
                  <a:lnTo>
                    <a:pt x="355" y="94"/>
                  </a:lnTo>
                  <a:lnTo>
                    <a:pt x="358" y="97"/>
                  </a:lnTo>
                  <a:lnTo>
                    <a:pt x="358" y="97"/>
                  </a:lnTo>
                  <a:lnTo>
                    <a:pt x="358" y="94"/>
                  </a:lnTo>
                  <a:lnTo>
                    <a:pt x="358" y="94"/>
                  </a:lnTo>
                  <a:lnTo>
                    <a:pt x="358" y="92"/>
                  </a:lnTo>
                  <a:lnTo>
                    <a:pt x="360" y="94"/>
                  </a:lnTo>
                  <a:lnTo>
                    <a:pt x="360" y="94"/>
                  </a:lnTo>
                  <a:lnTo>
                    <a:pt x="362" y="94"/>
                  </a:lnTo>
                  <a:lnTo>
                    <a:pt x="362" y="94"/>
                  </a:lnTo>
                  <a:lnTo>
                    <a:pt x="362" y="92"/>
                  </a:lnTo>
                  <a:lnTo>
                    <a:pt x="360" y="92"/>
                  </a:lnTo>
                  <a:lnTo>
                    <a:pt x="360" y="92"/>
                  </a:lnTo>
                  <a:lnTo>
                    <a:pt x="358" y="92"/>
                  </a:lnTo>
                  <a:lnTo>
                    <a:pt x="358" y="92"/>
                  </a:lnTo>
                  <a:lnTo>
                    <a:pt x="351" y="90"/>
                  </a:lnTo>
                  <a:lnTo>
                    <a:pt x="348" y="87"/>
                  </a:lnTo>
                  <a:lnTo>
                    <a:pt x="348" y="85"/>
                  </a:lnTo>
                  <a:lnTo>
                    <a:pt x="348" y="82"/>
                  </a:lnTo>
                  <a:lnTo>
                    <a:pt x="346" y="80"/>
                  </a:lnTo>
                  <a:lnTo>
                    <a:pt x="344" y="80"/>
                  </a:lnTo>
                  <a:lnTo>
                    <a:pt x="341" y="78"/>
                  </a:lnTo>
                  <a:lnTo>
                    <a:pt x="339" y="78"/>
                  </a:lnTo>
                  <a:lnTo>
                    <a:pt x="336" y="78"/>
                  </a:lnTo>
                  <a:lnTo>
                    <a:pt x="336" y="78"/>
                  </a:lnTo>
                  <a:lnTo>
                    <a:pt x="336" y="78"/>
                  </a:lnTo>
                  <a:lnTo>
                    <a:pt x="336" y="78"/>
                  </a:lnTo>
                  <a:lnTo>
                    <a:pt x="336" y="78"/>
                  </a:lnTo>
                  <a:lnTo>
                    <a:pt x="336" y="78"/>
                  </a:lnTo>
                  <a:lnTo>
                    <a:pt x="336" y="75"/>
                  </a:lnTo>
                  <a:lnTo>
                    <a:pt x="336" y="75"/>
                  </a:lnTo>
                  <a:lnTo>
                    <a:pt x="336" y="75"/>
                  </a:lnTo>
                  <a:lnTo>
                    <a:pt x="334" y="75"/>
                  </a:lnTo>
                  <a:lnTo>
                    <a:pt x="327" y="75"/>
                  </a:lnTo>
                  <a:lnTo>
                    <a:pt x="327" y="75"/>
                  </a:lnTo>
                  <a:lnTo>
                    <a:pt x="327" y="73"/>
                  </a:lnTo>
                  <a:lnTo>
                    <a:pt x="327" y="73"/>
                  </a:lnTo>
                  <a:lnTo>
                    <a:pt x="327" y="73"/>
                  </a:lnTo>
                  <a:lnTo>
                    <a:pt x="327" y="71"/>
                  </a:lnTo>
                  <a:lnTo>
                    <a:pt x="327" y="71"/>
                  </a:lnTo>
                  <a:lnTo>
                    <a:pt x="325" y="71"/>
                  </a:lnTo>
                  <a:lnTo>
                    <a:pt x="325" y="68"/>
                  </a:lnTo>
                  <a:lnTo>
                    <a:pt x="325" y="68"/>
                  </a:lnTo>
                  <a:lnTo>
                    <a:pt x="322" y="68"/>
                  </a:lnTo>
                  <a:lnTo>
                    <a:pt x="322" y="66"/>
                  </a:lnTo>
                  <a:lnTo>
                    <a:pt x="322" y="66"/>
                  </a:lnTo>
                  <a:lnTo>
                    <a:pt x="322" y="66"/>
                  </a:lnTo>
                  <a:lnTo>
                    <a:pt x="320" y="64"/>
                  </a:lnTo>
                  <a:lnTo>
                    <a:pt x="320" y="64"/>
                  </a:lnTo>
                  <a:lnTo>
                    <a:pt x="320" y="64"/>
                  </a:lnTo>
                  <a:lnTo>
                    <a:pt x="320" y="64"/>
                  </a:lnTo>
                  <a:lnTo>
                    <a:pt x="320" y="64"/>
                  </a:lnTo>
                  <a:lnTo>
                    <a:pt x="320" y="61"/>
                  </a:lnTo>
                  <a:lnTo>
                    <a:pt x="320" y="61"/>
                  </a:lnTo>
                  <a:lnTo>
                    <a:pt x="320" y="61"/>
                  </a:lnTo>
                  <a:lnTo>
                    <a:pt x="318" y="59"/>
                  </a:lnTo>
                  <a:lnTo>
                    <a:pt x="318" y="59"/>
                  </a:lnTo>
                  <a:lnTo>
                    <a:pt x="318" y="59"/>
                  </a:lnTo>
                  <a:lnTo>
                    <a:pt x="318" y="56"/>
                  </a:lnTo>
                  <a:lnTo>
                    <a:pt x="315" y="56"/>
                  </a:lnTo>
                  <a:lnTo>
                    <a:pt x="315" y="56"/>
                  </a:lnTo>
                  <a:lnTo>
                    <a:pt x="315" y="56"/>
                  </a:lnTo>
                  <a:lnTo>
                    <a:pt x="315" y="56"/>
                  </a:lnTo>
                  <a:lnTo>
                    <a:pt x="315" y="54"/>
                  </a:lnTo>
                  <a:lnTo>
                    <a:pt x="315" y="54"/>
                  </a:lnTo>
                  <a:lnTo>
                    <a:pt x="315" y="54"/>
                  </a:lnTo>
                  <a:lnTo>
                    <a:pt x="315" y="54"/>
                  </a:lnTo>
                  <a:lnTo>
                    <a:pt x="315" y="54"/>
                  </a:lnTo>
                  <a:lnTo>
                    <a:pt x="315" y="52"/>
                  </a:lnTo>
                  <a:lnTo>
                    <a:pt x="313" y="52"/>
                  </a:lnTo>
                  <a:lnTo>
                    <a:pt x="313" y="52"/>
                  </a:lnTo>
                  <a:lnTo>
                    <a:pt x="313" y="52"/>
                  </a:lnTo>
                  <a:lnTo>
                    <a:pt x="315" y="49"/>
                  </a:lnTo>
                  <a:lnTo>
                    <a:pt x="315" y="47"/>
                  </a:lnTo>
                  <a:lnTo>
                    <a:pt x="315" y="47"/>
                  </a:lnTo>
                  <a:lnTo>
                    <a:pt x="315" y="45"/>
                  </a:lnTo>
                  <a:lnTo>
                    <a:pt x="315" y="45"/>
                  </a:lnTo>
                  <a:lnTo>
                    <a:pt x="315" y="45"/>
                  </a:lnTo>
                  <a:lnTo>
                    <a:pt x="315" y="45"/>
                  </a:lnTo>
                  <a:lnTo>
                    <a:pt x="313" y="42"/>
                  </a:lnTo>
                  <a:lnTo>
                    <a:pt x="306" y="35"/>
                  </a:lnTo>
                  <a:lnTo>
                    <a:pt x="306" y="33"/>
                  </a:lnTo>
                  <a:lnTo>
                    <a:pt x="303" y="30"/>
                  </a:lnTo>
                  <a:lnTo>
                    <a:pt x="303" y="28"/>
                  </a:lnTo>
                  <a:lnTo>
                    <a:pt x="306" y="19"/>
                  </a:lnTo>
                  <a:lnTo>
                    <a:pt x="306" y="16"/>
                  </a:lnTo>
                  <a:lnTo>
                    <a:pt x="306" y="14"/>
                  </a:lnTo>
                  <a:lnTo>
                    <a:pt x="306" y="11"/>
                  </a:lnTo>
                  <a:lnTo>
                    <a:pt x="306" y="11"/>
                  </a:lnTo>
                  <a:lnTo>
                    <a:pt x="306" y="9"/>
                  </a:lnTo>
                  <a:lnTo>
                    <a:pt x="306" y="9"/>
                  </a:lnTo>
                  <a:lnTo>
                    <a:pt x="306" y="9"/>
                  </a:lnTo>
                  <a:lnTo>
                    <a:pt x="294" y="4"/>
                  </a:lnTo>
                  <a:lnTo>
                    <a:pt x="294" y="4"/>
                  </a:lnTo>
                  <a:lnTo>
                    <a:pt x="287" y="0"/>
                  </a:lnTo>
                  <a:lnTo>
                    <a:pt x="282" y="0"/>
                  </a:lnTo>
                  <a:lnTo>
                    <a:pt x="280" y="0"/>
                  </a:lnTo>
                  <a:lnTo>
                    <a:pt x="275" y="2"/>
                  </a:lnTo>
                  <a:lnTo>
                    <a:pt x="273" y="2"/>
                  </a:lnTo>
                  <a:lnTo>
                    <a:pt x="273" y="2"/>
                  </a:lnTo>
                  <a:lnTo>
                    <a:pt x="273" y="2"/>
                  </a:lnTo>
                  <a:lnTo>
                    <a:pt x="270" y="0"/>
                  </a:lnTo>
                  <a:lnTo>
                    <a:pt x="270" y="0"/>
                  </a:lnTo>
                  <a:lnTo>
                    <a:pt x="268" y="0"/>
                  </a:lnTo>
                  <a:lnTo>
                    <a:pt x="256" y="0"/>
                  </a:lnTo>
                  <a:lnTo>
                    <a:pt x="254" y="0"/>
                  </a:lnTo>
                  <a:lnTo>
                    <a:pt x="254" y="0"/>
                  </a:lnTo>
                  <a:lnTo>
                    <a:pt x="254" y="0"/>
                  </a:lnTo>
                  <a:lnTo>
                    <a:pt x="251" y="4"/>
                  </a:lnTo>
                  <a:lnTo>
                    <a:pt x="251" y="4"/>
                  </a:lnTo>
                  <a:lnTo>
                    <a:pt x="239" y="14"/>
                  </a:lnTo>
                  <a:lnTo>
                    <a:pt x="239" y="14"/>
                  </a:lnTo>
                  <a:lnTo>
                    <a:pt x="237" y="14"/>
                  </a:lnTo>
                  <a:lnTo>
                    <a:pt x="235" y="16"/>
                  </a:lnTo>
                  <a:lnTo>
                    <a:pt x="225" y="19"/>
                  </a:lnTo>
                  <a:lnTo>
                    <a:pt x="223" y="19"/>
                  </a:lnTo>
                  <a:lnTo>
                    <a:pt x="204" y="30"/>
                  </a:lnTo>
                  <a:lnTo>
                    <a:pt x="202" y="33"/>
                  </a:lnTo>
                  <a:lnTo>
                    <a:pt x="197" y="33"/>
                  </a:lnTo>
                  <a:lnTo>
                    <a:pt x="192" y="30"/>
                  </a:lnTo>
                  <a:lnTo>
                    <a:pt x="190" y="33"/>
                  </a:lnTo>
                  <a:lnTo>
                    <a:pt x="187" y="33"/>
                  </a:lnTo>
                  <a:lnTo>
                    <a:pt x="187" y="33"/>
                  </a:lnTo>
                  <a:lnTo>
                    <a:pt x="187" y="47"/>
                  </a:lnTo>
                  <a:lnTo>
                    <a:pt x="187" y="47"/>
                  </a:lnTo>
                  <a:lnTo>
                    <a:pt x="185" y="49"/>
                  </a:lnTo>
                  <a:lnTo>
                    <a:pt x="183" y="49"/>
                  </a:lnTo>
                  <a:lnTo>
                    <a:pt x="183" y="49"/>
                  </a:lnTo>
                  <a:lnTo>
                    <a:pt x="183" y="49"/>
                  </a:lnTo>
                  <a:lnTo>
                    <a:pt x="180" y="49"/>
                  </a:lnTo>
                  <a:lnTo>
                    <a:pt x="168" y="45"/>
                  </a:lnTo>
                  <a:lnTo>
                    <a:pt x="164" y="42"/>
                  </a:lnTo>
                  <a:lnTo>
                    <a:pt x="161" y="45"/>
                  </a:lnTo>
                  <a:lnTo>
                    <a:pt x="157" y="47"/>
                  </a:lnTo>
                  <a:lnTo>
                    <a:pt x="154" y="47"/>
                  </a:lnTo>
                  <a:lnTo>
                    <a:pt x="152" y="49"/>
                  </a:lnTo>
                  <a:lnTo>
                    <a:pt x="152" y="52"/>
                  </a:lnTo>
                  <a:lnTo>
                    <a:pt x="142" y="56"/>
                  </a:lnTo>
                  <a:lnTo>
                    <a:pt x="142" y="59"/>
                  </a:lnTo>
                  <a:lnTo>
                    <a:pt x="142" y="59"/>
                  </a:lnTo>
                  <a:lnTo>
                    <a:pt x="142" y="59"/>
                  </a:lnTo>
                  <a:lnTo>
                    <a:pt x="142" y="59"/>
                  </a:lnTo>
                  <a:lnTo>
                    <a:pt x="142" y="59"/>
                  </a:lnTo>
                  <a:lnTo>
                    <a:pt x="140" y="66"/>
                  </a:lnTo>
                  <a:lnTo>
                    <a:pt x="140" y="66"/>
                  </a:lnTo>
                  <a:lnTo>
                    <a:pt x="138" y="68"/>
                  </a:lnTo>
                  <a:lnTo>
                    <a:pt x="138" y="73"/>
                  </a:lnTo>
                  <a:lnTo>
                    <a:pt x="140" y="78"/>
                  </a:lnTo>
                  <a:lnTo>
                    <a:pt x="138" y="78"/>
                  </a:lnTo>
                  <a:lnTo>
                    <a:pt x="135" y="78"/>
                  </a:lnTo>
                  <a:lnTo>
                    <a:pt x="135" y="78"/>
                  </a:lnTo>
                  <a:lnTo>
                    <a:pt x="135" y="78"/>
                  </a:lnTo>
                  <a:lnTo>
                    <a:pt x="135" y="78"/>
                  </a:lnTo>
                  <a:lnTo>
                    <a:pt x="135" y="78"/>
                  </a:lnTo>
                  <a:lnTo>
                    <a:pt x="133" y="78"/>
                  </a:lnTo>
                  <a:lnTo>
                    <a:pt x="133" y="78"/>
                  </a:lnTo>
                  <a:lnTo>
                    <a:pt x="133" y="78"/>
                  </a:lnTo>
                  <a:lnTo>
                    <a:pt x="131" y="80"/>
                  </a:lnTo>
                  <a:lnTo>
                    <a:pt x="131" y="80"/>
                  </a:lnTo>
                  <a:lnTo>
                    <a:pt x="131" y="78"/>
                  </a:lnTo>
                  <a:lnTo>
                    <a:pt x="131" y="78"/>
                  </a:lnTo>
                  <a:lnTo>
                    <a:pt x="131" y="78"/>
                  </a:lnTo>
                  <a:lnTo>
                    <a:pt x="128" y="78"/>
                  </a:lnTo>
                  <a:lnTo>
                    <a:pt x="128" y="75"/>
                  </a:lnTo>
                  <a:lnTo>
                    <a:pt x="126" y="75"/>
                  </a:lnTo>
                  <a:lnTo>
                    <a:pt x="126" y="75"/>
                  </a:lnTo>
                  <a:lnTo>
                    <a:pt x="123" y="75"/>
                  </a:lnTo>
                  <a:lnTo>
                    <a:pt x="121" y="73"/>
                  </a:lnTo>
                  <a:lnTo>
                    <a:pt x="121" y="73"/>
                  </a:lnTo>
                  <a:lnTo>
                    <a:pt x="119" y="75"/>
                  </a:lnTo>
                  <a:lnTo>
                    <a:pt x="121" y="75"/>
                  </a:lnTo>
                  <a:lnTo>
                    <a:pt x="121" y="78"/>
                  </a:lnTo>
                  <a:lnTo>
                    <a:pt x="121" y="80"/>
                  </a:lnTo>
                  <a:lnTo>
                    <a:pt x="121" y="80"/>
                  </a:lnTo>
                  <a:lnTo>
                    <a:pt x="119" y="82"/>
                  </a:lnTo>
                  <a:lnTo>
                    <a:pt x="121" y="97"/>
                  </a:lnTo>
                  <a:lnTo>
                    <a:pt x="121" y="97"/>
                  </a:lnTo>
                  <a:lnTo>
                    <a:pt x="112" y="97"/>
                  </a:lnTo>
                  <a:lnTo>
                    <a:pt x="112" y="99"/>
                  </a:lnTo>
                  <a:lnTo>
                    <a:pt x="109" y="99"/>
                  </a:lnTo>
                  <a:lnTo>
                    <a:pt x="112" y="101"/>
                  </a:lnTo>
                  <a:lnTo>
                    <a:pt x="112" y="104"/>
                  </a:lnTo>
                  <a:lnTo>
                    <a:pt x="112" y="104"/>
                  </a:lnTo>
                  <a:lnTo>
                    <a:pt x="109" y="104"/>
                  </a:lnTo>
                  <a:lnTo>
                    <a:pt x="109" y="104"/>
                  </a:lnTo>
                  <a:lnTo>
                    <a:pt x="107" y="104"/>
                  </a:lnTo>
                  <a:lnTo>
                    <a:pt x="105" y="104"/>
                  </a:lnTo>
                  <a:lnTo>
                    <a:pt x="105" y="104"/>
                  </a:lnTo>
                  <a:lnTo>
                    <a:pt x="105" y="104"/>
                  </a:lnTo>
                  <a:lnTo>
                    <a:pt x="105" y="101"/>
                  </a:lnTo>
                  <a:lnTo>
                    <a:pt x="105" y="101"/>
                  </a:lnTo>
                  <a:lnTo>
                    <a:pt x="102" y="101"/>
                  </a:lnTo>
                  <a:lnTo>
                    <a:pt x="102" y="101"/>
                  </a:lnTo>
                  <a:lnTo>
                    <a:pt x="97" y="99"/>
                  </a:lnTo>
                  <a:lnTo>
                    <a:pt x="95" y="97"/>
                  </a:lnTo>
                  <a:lnTo>
                    <a:pt x="93" y="94"/>
                  </a:lnTo>
                  <a:lnTo>
                    <a:pt x="90" y="94"/>
                  </a:lnTo>
                  <a:lnTo>
                    <a:pt x="88" y="92"/>
                  </a:lnTo>
                  <a:lnTo>
                    <a:pt x="86" y="92"/>
                  </a:lnTo>
                  <a:lnTo>
                    <a:pt x="86" y="92"/>
                  </a:lnTo>
                  <a:lnTo>
                    <a:pt x="86" y="92"/>
                  </a:lnTo>
                  <a:lnTo>
                    <a:pt x="83" y="92"/>
                  </a:lnTo>
                  <a:lnTo>
                    <a:pt x="83" y="92"/>
                  </a:lnTo>
                  <a:lnTo>
                    <a:pt x="81" y="92"/>
                  </a:lnTo>
                  <a:lnTo>
                    <a:pt x="83" y="90"/>
                  </a:lnTo>
                  <a:lnTo>
                    <a:pt x="83" y="90"/>
                  </a:lnTo>
                  <a:lnTo>
                    <a:pt x="83" y="90"/>
                  </a:lnTo>
                  <a:lnTo>
                    <a:pt x="86" y="90"/>
                  </a:lnTo>
                  <a:lnTo>
                    <a:pt x="86" y="90"/>
                  </a:lnTo>
                  <a:lnTo>
                    <a:pt x="86" y="90"/>
                  </a:lnTo>
                  <a:lnTo>
                    <a:pt x="86" y="87"/>
                  </a:lnTo>
                  <a:lnTo>
                    <a:pt x="86" y="87"/>
                  </a:lnTo>
                  <a:lnTo>
                    <a:pt x="83" y="87"/>
                  </a:lnTo>
                  <a:lnTo>
                    <a:pt x="83" y="87"/>
                  </a:lnTo>
                  <a:lnTo>
                    <a:pt x="83" y="87"/>
                  </a:lnTo>
                  <a:lnTo>
                    <a:pt x="83" y="87"/>
                  </a:lnTo>
                  <a:lnTo>
                    <a:pt x="83" y="87"/>
                  </a:lnTo>
                  <a:lnTo>
                    <a:pt x="83" y="85"/>
                  </a:lnTo>
                  <a:lnTo>
                    <a:pt x="83" y="85"/>
                  </a:lnTo>
                  <a:lnTo>
                    <a:pt x="83" y="85"/>
                  </a:lnTo>
                  <a:lnTo>
                    <a:pt x="81" y="85"/>
                  </a:lnTo>
                  <a:lnTo>
                    <a:pt x="81" y="85"/>
                  </a:lnTo>
                  <a:lnTo>
                    <a:pt x="81" y="87"/>
                  </a:lnTo>
                  <a:lnTo>
                    <a:pt x="81" y="87"/>
                  </a:lnTo>
                  <a:lnTo>
                    <a:pt x="83" y="87"/>
                  </a:lnTo>
                  <a:lnTo>
                    <a:pt x="83" y="87"/>
                  </a:lnTo>
                  <a:lnTo>
                    <a:pt x="83" y="87"/>
                  </a:lnTo>
                  <a:lnTo>
                    <a:pt x="81" y="87"/>
                  </a:lnTo>
                  <a:lnTo>
                    <a:pt x="81" y="90"/>
                  </a:lnTo>
                  <a:lnTo>
                    <a:pt x="81" y="90"/>
                  </a:lnTo>
                  <a:lnTo>
                    <a:pt x="79" y="90"/>
                  </a:lnTo>
                  <a:lnTo>
                    <a:pt x="79" y="90"/>
                  </a:lnTo>
                  <a:lnTo>
                    <a:pt x="79" y="90"/>
                  </a:lnTo>
                  <a:lnTo>
                    <a:pt x="76" y="92"/>
                  </a:lnTo>
                  <a:lnTo>
                    <a:pt x="76" y="92"/>
                  </a:lnTo>
                  <a:lnTo>
                    <a:pt x="76" y="92"/>
                  </a:lnTo>
                  <a:lnTo>
                    <a:pt x="74" y="92"/>
                  </a:lnTo>
                  <a:lnTo>
                    <a:pt x="74" y="94"/>
                  </a:lnTo>
                  <a:lnTo>
                    <a:pt x="74" y="97"/>
                  </a:lnTo>
                  <a:lnTo>
                    <a:pt x="71" y="97"/>
                  </a:lnTo>
                  <a:lnTo>
                    <a:pt x="71" y="99"/>
                  </a:lnTo>
                  <a:lnTo>
                    <a:pt x="71" y="99"/>
                  </a:lnTo>
                  <a:lnTo>
                    <a:pt x="71" y="97"/>
                  </a:lnTo>
                  <a:lnTo>
                    <a:pt x="69" y="99"/>
                  </a:lnTo>
                  <a:lnTo>
                    <a:pt x="69" y="99"/>
                  </a:lnTo>
                  <a:lnTo>
                    <a:pt x="69" y="99"/>
                  </a:lnTo>
                  <a:lnTo>
                    <a:pt x="67" y="101"/>
                  </a:lnTo>
                  <a:lnTo>
                    <a:pt x="67" y="101"/>
                  </a:lnTo>
                  <a:lnTo>
                    <a:pt x="67" y="101"/>
                  </a:lnTo>
                  <a:lnTo>
                    <a:pt x="69" y="101"/>
                  </a:lnTo>
                  <a:lnTo>
                    <a:pt x="69" y="104"/>
                  </a:lnTo>
                  <a:lnTo>
                    <a:pt x="69" y="104"/>
                  </a:lnTo>
                  <a:lnTo>
                    <a:pt x="69" y="104"/>
                  </a:lnTo>
                  <a:lnTo>
                    <a:pt x="64" y="104"/>
                  </a:lnTo>
                  <a:lnTo>
                    <a:pt x="64" y="104"/>
                  </a:lnTo>
                  <a:lnTo>
                    <a:pt x="62" y="106"/>
                  </a:lnTo>
                  <a:lnTo>
                    <a:pt x="62" y="106"/>
                  </a:lnTo>
                  <a:lnTo>
                    <a:pt x="62" y="106"/>
                  </a:lnTo>
                  <a:lnTo>
                    <a:pt x="62" y="106"/>
                  </a:lnTo>
                  <a:lnTo>
                    <a:pt x="62" y="108"/>
                  </a:lnTo>
                  <a:lnTo>
                    <a:pt x="64" y="108"/>
                  </a:lnTo>
                  <a:lnTo>
                    <a:pt x="67" y="111"/>
                  </a:lnTo>
                  <a:lnTo>
                    <a:pt x="67" y="113"/>
                  </a:lnTo>
                  <a:lnTo>
                    <a:pt x="67" y="113"/>
                  </a:lnTo>
                  <a:lnTo>
                    <a:pt x="69" y="116"/>
                  </a:lnTo>
                  <a:lnTo>
                    <a:pt x="69" y="118"/>
                  </a:lnTo>
                  <a:lnTo>
                    <a:pt x="69" y="120"/>
                  </a:lnTo>
                  <a:lnTo>
                    <a:pt x="69" y="123"/>
                  </a:lnTo>
                  <a:lnTo>
                    <a:pt x="69" y="123"/>
                  </a:lnTo>
                  <a:lnTo>
                    <a:pt x="69" y="127"/>
                  </a:lnTo>
                  <a:lnTo>
                    <a:pt x="69" y="127"/>
                  </a:lnTo>
                  <a:lnTo>
                    <a:pt x="69" y="127"/>
                  </a:lnTo>
                  <a:lnTo>
                    <a:pt x="67" y="127"/>
                  </a:lnTo>
                  <a:lnTo>
                    <a:pt x="67" y="127"/>
                  </a:lnTo>
                  <a:lnTo>
                    <a:pt x="64" y="127"/>
                  </a:lnTo>
                  <a:lnTo>
                    <a:pt x="64" y="127"/>
                  </a:lnTo>
                  <a:lnTo>
                    <a:pt x="62" y="127"/>
                  </a:lnTo>
                  <a:lnTo>
                    <a:pt x="62" y="127"/>
                  </a:lnTo>
                  <a:lnTo>
                    <a:pt x="60" y="127"/>
                  </a:lnTo>
                  <a:lnTo>
                    <a:pt x="57" y="127"/>
                  </a:lnTo>
                  <a:lnTo>
                    <a:pt x="57" y="127"/>
                  </a:lnTo>
                  <a:lnTo>
                    <a:pt x="57" y="127"/>
                  </a:lnTo>
                  <a:lnTo>
                    <a:pt x="55" y="127"/>
                  </a:lnTo>
                  <a:lnTo>
                    <a:pt x="55" y="127"/>
                  </a:lnTo>
                  <a:lnTo>
                    <a:pt x="55" y="127"/>
                  </a:lnTo>
                  <a:lnTo>
                    <a:pt x="55" y="132"/>
                  </a:lnTo>
                  <a:lnTo>
                    <a:pt x="55" y="132"/>
                  </a:lnTo>
                  <a:lnTo>
                    <a:pt x="57" y="135"/>
                  </a:lnTo>
                  <a:lnTo>
                    <a:pt x="60" y="135"/>
                  </a:lnTo>
                  <a:lnTo>
                    <a:pt x="60" y="137"/>
                  </a:lnTo>
                  <a:lnTo>
                    <a:pt x="60" y="137"/>
                  </a:lnTo>
                  <a:lnTo>
                    <a:pt x="60" y="139"/>
                  </a:lnTo>
                  <a:lnTo>
                    <a:pt x="60" y="139"/>
                  </a:lnTo>
                  <a:lnTo>
                    <a:pt x="60" y="139"/>
                  </a:lnTo>
                  <a:lnTo>
                    <a:pt x="60" y="139"/>
                  </a:lnTo>
                  <a:lnTo>
                    <a:pt x="57" y="142"/>
                  </a:lnTo>
                  <a:lnTo>
                    <a:pt x="57" y="142"/>
                  </a:lnTo>
                  <a:lnTo>
                    <a:pt x="57" y="144"/>
                  </a:lnTo>
                  <a:lnTo>
                    <a:pt x="60" y="149"/>
                  </a:lnTo>
                  <a:lnTo>
                    <a:pt x="60" y="151"/>
                  </a:lnTo>
                  <a:lnTo>
                    <a:pt x="57" y="151"/>
                  </a:lnTo>
                  <a:lnTo>
                    <a:pt x="57" y="151"/>
                  </a:lnTo>
                  <a:lnTo>
                    <a:pt x="57" y="149"/>
                  </a:lnTo>
                  <a:lnTo>
                    <a:pt x="57" y="149"/>
                  </a:lnTo>
                  <a:lnTo>
                    <a:pt x="55" y="149"/>
                  </a:lnTo>
                  <a:lnTo>
                    <a:pt x="55" y="149"/>
                  </a:lnTo>
                  <a:lnTo>
                    <a:pt x="55" y="151"/>
                  </a:lnTo>
                  <a:lnTo>
                    <a:pt x="55" y="151"/>
                  </a:lnTo>
                  <a:lnTo>
                    <a:pt x="55" y="151"/>
                  </a:lnTo>
                  <a:lnTo>
                    <a:pt x="55" y="151"/>
                  </a:lnTo>
                  <a:lnTo>
                    <a:pt x="55" y="153"/>
                  </a:lnTo>
                  <a:lnTo>
                    <a:pt x="55" y="153"/>
                  </a:lnTo>
                  <a:lnTo>
                    <a:pt x="50" y="156"/>
                  </a:lnTo>
                  <a:lnTo>
                    <a:pt x="50" y="158"/>
                  </a:lnTo>
                  <a:lnTo>
                    <a:pt x="50" y="161"/>
                  </a:lnTo>
                  <a:lnTo>
                    <a:pt x="50" y="161"/>
                  </a:lnTo>
                  <a:lnTo>
                    <a:pt x="48" y="161"/>
                  </a:lnTo>
                  <a:lnTo>
                    <a:pt x="45" y="163"/>
                  </a:lnTo>
                  <a:lnTo>
                    <a:pt x="45" y="163"/>
                  </a:lnTo>
                  <a:lnTo>
                    <a:pt x="45" y="163"/>
                  </a:lnTo>
                  <a:lnTo>
                    <a:pt x="45" y="163"/>
                  </a:lnTo>
                  <a:lnTo>
                    <a:pt x="45" y="163"/>
                  </a:lnTo>
                  <a:lnTo>
                    <a:pt x="45" y="163"/>
                  </a:lnTo>
                  <a:lnTo>
                    <a:pt x="43" y="163"/>
                  </a:lnTo>
                  <a:lnTo>
                    <a:pt x="43" y="163"/>
                  </a:lnTo>
                  <a:lnTo>
                    <a:pt x="43" y="165"/>
                  </a:lnTo>
                  <a:lnTo>
                    <a:pt x="43" y="165"/>
                  </a:lnTo>
                  <a:lnTo>
                    <a:pt x="41" y="165"/>
                  </a:lnTo>
                  <a:lnTo>
                    <a:pt x="41" y="165"/>
                  </a:lnTo>
                  <a:lnTo>
                    <a:pt x="41" y="168"/>
                  </a:lnTo>
                  <a:lnTo>
                    <a:pt x="38" y="168"/>
                  </a:lnTo>
                  <a:lnTo>
                    <a:pt x="38" y="168"/>
                  </a:lnTo>
                  <a:lnTo>
                    <a:pt x="36" y="168"/>
                  </a:lnTo>
                  <a:lnTo>
                    <a:pt x="36" y="168"/>
                  </a:lnTo>
                  <a:lnTo>
                    <a:pt x="34" y="168"/>
                  </a:lnTo>
                  <a:lnTo>
                    <a:pt x="31" y="168"/>
                  </a:lnTo>
                  <a:lnTo>
                    <a:pt x="31" y="168"/>
                  </a:lnTo>
                  <a:lnTo>
                    <a:pt x="31" y="168"/>
                  </a:lnTo>
                  <a:lnTo>
                    <a:pt x="29" y="168"/>
                  </a:lnTo>
                  <a:lnTo>
                    <a:pt x="29" y="168"/>
                  </a:lnTo>
                  <a:lnTo>
                    <a:pt x="29" y="168"/>
                  </a:lnTo>
                  <a:lnTo>
                    <a:pt x="26" y="168"/>
                  </a:lnTo>
                  <a:lnTo>
                    <a:pt x="26" y="168"/>
                  </a:lnTo>
                  <a:lnTo>
                    <a:pt x="26" y="168"/>
                  </a:lnTo>
                  <a:lnTo>
                    <a:pt x="24" y="168"/>
                  </a:lnTo>
                  <a:lnTo>
                    <a:pt x="22" y="168"/>
                  </a:lnTo>
                  <a:lnTo>
                    <a:pt x="22" y="168"/>
                  </a:lnTo>
                  <a:lnTo>
                    <a:pt x="19" y="170"/>
                  </a:lnTo>
                  <a:lnTo>
                    <a:pt x="19" y="170"/>
                  </a:lnTo>
                  <a:lnTo>
                    <a:pt x="17" y="170"/>
                  </a:lnTo>
                  <a:lnTo>
                    <a:pt x="17" y="172"/>
                  </a:lnTo>
                  <a:lnTo>
                    <a:pt x="15" y="175"/>
                  </a:lnTo>
                  <a:lnTo>
                    <a:pt x="12" y="175"/>
                  </a:lnTo>
                  <a:lnTo>
                    <a:pt x="12" y="177"/>
                  </a:lnTo>
                  <a:lnTo>
                    <a:pt x="12" y="177"/>
                  </a:lnTo>
                  <a:lnTo>
                    <a:pt x="12" y="177"/>
                  </a:lnTo>
                  <a:lnTo>
                    <a:pt x="12" y="175"/>
                  </a:lnTo>
                  <a:lnTo>
                    <a:pt x="12" y="175"/>
                  </a:lnTo>
                  <a:lnTo>
                    <a:pt x="12" y="175"/>
                  </a:lnTo>
                  <a:lnTo>
                    <a:pt x="10" y="175"/>
                  </a:lnTo>
                  <a:lnTo>
                    <a:pt x="10" y="175"/>
                  </a:lnTo>
                  <a:lnTo>
                    <a:pt x="10" y="177"/>
                  </a:lnTo>
                  <a:lnTo>
                    <a:pt x="8" y="177"/>
                  </a:lnTo>
                  <a:lnTo>
                    <a:pt x="8" y="177"/>
                  </a:lnTo>
                  <a:lnTo>
                    <a:pt x="8" y="177"/>
                  </a:lnTo>
                  <a:lnTo>
                    <a:pt x="8" y="177"/>
                  </a:lnTo>
                  <a:lnTo>
                    <a:pt x="8" y="177"/>
                  </a:lnTo>
                  <a:lnTo>
                    <a:pt x="8" y="177"/>
                  </a:lnTo>
                  <a:lnTo>
                    <a:pt x="8" y="177"/>
                  </a:lnTo>
                  <a:lnTo>
                    <a:pt x="5" y="177"/>
                  </a:lnTo>
                  <a:lnTo>
                    <a:pt x="5" y="177"/>
                  </a:lnTo>
                  <a:lnTo>
                    <a:pt x="5" y="177"/>
                  </a:lnTo>
                  <a:lnTo>
                    <a:pt x="5" y="177"/>
                  </a:lnTo>
                  <a:lnTo>
                    <a:pt x="5" y="177"/>
                  </a:lnTo>
                  <a:lnTo>
                    <a:pt x="8" y="179"/>
                  </a:lnTo>
                  <a:lnTo>
                    <a:pt x="8" y="179"/>
                  </a:lnTo>
                  <a:lnTo>
                    <a:pt x="8" y="179"/>
                  </a:lnTo>
                  <a:lnTo>
                    <a:pt x="10" y="179"/>
                  </a:lnTo>
                  <a:lnTo>
                    <a:pt x="10" y="179"/>
                  </a:lnTo>
                  <a:lnTo>
                    <a:pt x="10" y="179"/>
                  </a:lnTo>
                  <a:lnTo>
                    <a:pt x="12" y="179"/>
                  </a:lnTo>
                  <a:lnTo>
                    <a:pt x="12" y="179"/>
                  </a:lnTo>
                  <a:lnTo>
                    <a:pt x="12" y="182"/>
                  </a:lnTo>
                  <a:lnTo>
                    <a:pt x="12" y="182"/>
                  </a:lnTo>
                  <a:lnTo>
                    <a:pt x="12" y="184"/>
                  </a:lnTo>
                  <a:lnTo>
                    <a:pt x="12" y="187"/>
                  </a:lnTo>
                  <a:lnTo>
                    <a:pt x="12" y="187"/>
                  </a:lnTo>
                  <a:lnTo>
                    <a:pt x="12" y="187"/>
                  </a:lnTo>
                  <a:lnTo>
                    <a:pt x="12" y="187"/>
                  </a:lnTo>
                  <a:lnTo>
                    <a:pt x="12" y="189"/>
                  </a:lnTo>
                  <a:lnTo>
                    <a:pt x="12" y="189"/>
                  </a:lnTo>
                  <a:lnTo>
                    <a:pt x="12" y="189"/>
                  </a:lnTo>
                  <a:lnTo>
                    <a:pt x="12" y="189"/>
                  </a:lnTo>
                  <a:lnTo>
                    <a:pt x="12" y="189"/>
                  </a:lnTo>
                  <a:lnTo>
                    <a:pt x="15" y="191"/>
                  </a:lnTo>
                  <a:lnTo>
                    <a:pt x="15" y="191"/>
                  </a:lnTo>
                  <a:lnTo>
                    <a:pt x="15" y="196"/>
                  </a:lnTo>
                  <a:lnTo>
                    <a:pt x="17" y="198"/>
                  </a:lnTo>
                  <a:lnTo>
                    <a:pt x="17" y="198"/>
                  </a:lnTo>
                  <a:lnTo>
                    <a:pt x="15" y="198"/>
                  </a:lnTo>
                  <a:lnTo>
                    <a:pt x="15" y="198"/>
                  </a:lnTo>
                  <a:lnTo>
                    <a:pt x="15" y="201"/>
                  </a:lnTo>
                  <a:lnTo>
                    <a:pt x="12" y="201"/>
                  </a:lnTo>
                  <a:lnTo>
                    <a:pt x="15" y="208"/>
                  </a:lnTo>
                  <a:lnTo>
                    <a:pt x="15" y="208"/>
                  </a:lnTo>
                  <a:lnTo>
                    <a:pt x="12" y="208"/>
                  </a:lnTo>
                  <a:lnTo>
                    <a:pt x="12" y="210"/>
                  </a:lnTo>
                  <a:lnTo>
                    <a:pt x="10" y="213"/>
                  </a:lnTo>
                  <a:lnTo>
                    <a:pt x="10" y="215"/>
                  </a:lnTo>
                  <a:lnTo>
                    <a:pt x="10" y="215"/>
                  </a:lnTo>
                  <a:lnTo>
                    <a:pt x="8" y="215"/>
                  </a:lnTo>
                  <a:lnTo>
                    <a:pt x="8" y="215"/>
                  </a:lnTo>
                  <a:lnTo>
                    <a:pt x="8" y="217"/>
                  </a:lnTo>
                  <a:lnTo>
                    <a:pt x="0" y="217"/>
                  </a:lnTo>
                  <a:lnTo>
                    <a:pt x="0" y="217"/>
                  </a:lnTo>
                  <a:lnTo>
                    <a:pt x="0" y="217"/>
                  </a:lnTo>
                  <a:lnTo>
                    <a:pt x="0" y="220"/>
                  </a:lnTo>
                  <a:lnTo>
                    <a:pt x="0" y="222"/>
                  </a:lnTo>
                  <a:lnTo>
                    <a:pt x="0" y="222"/>
                  </a:lnTo>
                  <a:lnTo>
                    <a:pt x="3" y="222"/>
                  </a:lnTo>
                  <a:lnTo>
                    <a:pt x="3" y="224"/>
                  </a:lnTo>
                  <a:lnTo>
                    <a:pt x="3" y="229"/>
                  </a:lnTo>
                  <a:lnTo>
                    <a:pt x="5" y="229"/>
                  </a:lnTo>
                  <a:lnTo>
                    <a:pt x="5" y="229"/>
                  </a:lnTo>
                  <a:lnTo>
                    <a:pt x="3" y="234"/>
                  </a:lnTo>
                  <a:lnTo>
                    <a:pt x="3" y="234"/>
                  </a:lnTo>
                  <a:lnTo>
                    <a:pt x="3" y="234"/>
                  </a:lnTo>
                  <a:lnTo>
                    <a:pt x="3" y="234"/>
                  </a:lnTo>
                  <a:lnTo>
                    <a:pt x="3" y="234"/>
                  </a:lnTo>
                  <a:lnTo>
                    <a:pt x="3" y="234"/>
                  </a:lnTo>
                  <a:lnTo>
                    <a:pt x="3" y="236"/>
                  </a:lnTo>
                  <a:lnTo>
                    <a:pt x="3" y="239"/>
                  </a:lnTo>
                  <a:lnTo>
                    <a:pt x="3" y="239"/>
                  </a:lnTo>
                  <a:lnTo>
                    <a:pt x="3" y="241"/>
                  </a:lnTo>
                  <a:lnTo>
                    <a:pt x="3" y="241"/>
                  </a:lnTo>
                  <a:lnTo>
                    <a:pt x="3" y="241"/>
                  </a:lnTo>
                  <a:lnTo>
                    <a:pt x="3" y="241"/>
                  </a:lnTo>
                  <a:lnTo>
                    <a:pt x="3" y="241"/>
                  </a:lnTo>
                  <a:lnTo>
                    <a:pt x="3" y="243"/>
                  </a:lnTo>
                  <a:lnTo>
                    <a:pt x="3" y="243"/>
                  </a:lnTo>
                  <a:lnTo>
                    <a:pt x="3" y="243"/>
                  </a:lnTo>
                  <a:lnTo>
                    <a:pt x="3" y="246"/>
                  </a:lnTo>
                  <a:lnTo>
                    <a:pt x="0" y="248"/>
                  </a:lnTo>
                  <a:lnTo>
                    <a:pt x="0" y="248"/>
                  </a:lnTo>
                  <a:lnTo>
                    <a:pt x="0" y="253"/>
                  </a:lnTo>
                  <a:lnTo>
                    <a:pt x="0" y="253"/>
                  </a:lnTo>
                  <a:lnTo>
                    <a:pt x="0" y="253"/>
                  </a:lnTo>
                  <a:lnTo>
                    <a:pt x="0" y="255"/>
                  </a:lnTo>
                  <a:lnTo>
                    <a:pt x="3" y="255"/>
                  </a:lnTo>
                  <a:lnTo>
                    <a:pt x="3" y="258"/>
                  </a:lnTo>
                  <a:lnTo>
                    <a:pt x="3" y="258"/>
                  </a:lnTo>
                  <a:lnTo>
                    <a:pt x="3" y="258"/>
                  </a:lnTo>
                  <a:lnTo>
                    <a:pt x="3" y="258"/>
                  </a:lnTo>
                  <a:lnTo>
                    <a:pt x="5" y="258"/>
                  </a:lnTo>
                  <a:lnTo>
                    <a:pt x="5" y="258"/>
                  </a:lnTo>
                  <a:lnTo>
                    <a:pt x="5" y="258"/>
                  </a:lnTo>
                  <a:lnTo>
                    <a:pt x="5" y="258"/>
                  </a:lnTo>
                  <a:lnTo>
                    <a:pt x="5" y="260"/>
                  </a:lnTo>
                  <a:lnTo>
                    <a:pt x="5" y="260"/>
                  </a:lnTo>
                  <a:lnTo>
                    <a:pt x="8" y="260"/>
                  </a:lnTo>
                  <a:lnTo>
                    <a:pt x="8" y="260"/>
                  </a:lnTo>
                  <a:lnTo>
                    <a:pt x="8" y="260"/>
                  </a:lnTo>
                  <a:lnTo>
                    <a:pt x="8" y="260"/>
                  </a:lnTo>
                  <a:lnTo>
                    <a:pt x="8" y="260"/>
                  </a:lnTo>
                  <a:lnTo>
                    <a:pt x="10" y="260"/>
                  </a:lnTo>
                  <a:lnTo>
                    <a:pt x="10" y="260"/>
                  </a:lnTo>
                  <a:lnTo>
                    <a:pt x="10" y="260"/>
                  </a:lnTo>
                  <a:lnTo>
                    <a:pt x="10" y="260"/>
                  </a:lnTo>
                  <a:lnTo>
                    <a:pt x="10" y="260"/>
                  </a:lnTo>
                  <a:lnTo>
                    <a:pt x="10" y="258"/>
                  </a:lnTo>
                  <a:lnTo>
                    <a:pt x="12" y="258"/>
                  </a:lnTo>
                  <a:lnTo>
                    <a:pt x="12" y="258"/>
                  </a:lnTo>
                  <a:lnTo>
                    <a:pt x="12" y="258"/>
                  </a:lnTo>
                  <a:lnTo>
                    <a:pt x="15" y="258"/>
                  </a:lnTo>
                  <a:lnTo>
                    <a:pt x="17" y="258"/>
                  </a:lnTo>
                  <a:lnTo>
                    <a:pt x="19" y="260"/>
                  </a:lnTo>
                  <a:lnTo>
                    <a:pt x="19" y="260"/>
                  </a:lnTo>
                  <a:lnTo>
                    <a:pt x="19" y="260"/>
                  </a:lnTo>
                  <a:lnTo>
                    <a:pt x="19" y="260"/>
                  </a:lnTo>
                  <a:lnTo>
                    <a:pt x="22" y="260"/>
                  </a:lnTo>
                  <a:lnTo>
                    <a:pt x="22" y="260"/>
                  </a:lnTo>
                  <a:lnTo>
                    <a:pt x="22" y="260"/>
                  </a:lnTo>
                  <a:lnTo>
                    <a:pt x="22" y="262"/>
                  </a:lnTo>
                  <a:lnTo>
                    <a:pt x="22" y="265"/>
                  </a:lnTo>
                  <a:lnTo>
                    <a:pt x="22" y="265"/>
                  </a:lnTo>
                  <a:lnTo>
                    <a:pt x="22" y="265"/>
                  </a:lnTo>
                  <a:lnTo>
                    <a:pt x="22" y="265"/>
                  </a:lnTo>
                  <a:lnTo>
                    <a:pt x="22" y="265"/>
                  </a:lnTo>
                  <a:lnTo>
                    <a:pt x="22" y="265"/>
                  </a:lnTo>
                  <a:lnTo>
                    <a:pt x="22" y="265"/>
                  </a:lnTo>
                  <a:lnTo>
                    <a:pt x="24" y="262"/>
                  </a:lnTo>
                  <a:lnTo>
                    <a:pt x="24" y="265"/>
                  </a:lnTo>
                  <a:lnTo>
                    <a:pt x="22" y="265"/>
                  </a:lnTo>
                  <a:lnTo>
                    <a:pt x="22" y="265"/>
                  </a:lnTo>
                  <a:lnTo>
                    <a:pt x="24" y="265"/>
                  </a:lnTo>
                  <a:lnTo>
                    <a:pt x="24" y="267"/>
                  </a:lnTo>
                  <a:lnTo>
                    <a:pt x="24" y="267"/>
                  </a:lnTo>
                  <a:lnTo>
                    <a:pt x="26" y="267"/>
                  </a:lnTo>
                  <a:lnTo>
                    <a:pt x="26" y="269"/>
                  </a:lnTo>
                  <a:lnTo>
                    <a:pt x="24" y="269"/>
                  </a:lnTo>
                  <a:lnTo>
                    <a:pt x="24" y="269"/>
                  </a:lnTo>
                  <a:lnTo>
                    <a:pt x="24" y="269"/>
                  </a:lnTo>
                  <a:lnTo>
                    <a:pt x="24" y="269"/>
                  </a:lnTo>
                  <a:lnTo>
                    <a:pt x="24" y="269"/>
                  </a:lnTo>
                  <a:lnTo>
                    <a:pt x="24" y="269"/>
                  </a:lnTo>
                  <a:lnTo>
                    <a:pt x="24" y="269"/>
                  </a:lnTo>
                  <a:lnTo>
                    <a:pt x="24" y="272"/>
                  </a:lnTo>
                  <a:lnTo>
                    <a:pt x="26" y="272"/>
                  </a:lnTo>
                  <a:lnTo>
                    <a:pt x="26" y="272"/>
                  </a:lnTo>
                  <a:lnTo>
                    <a:pt x="26" y="269"/>
                  </a:lnTo>
                  <a:lnTo>
                    <a:pt x="26" y="272"/>
                  </a:lnTo>
                  <a:lnTo>
                    <a:pt x="26" y="272"/>
                  </a:lnTo>
                  <a:lnTo>
                    <a:pt x="29" y="272"/>
                  </a:lnTo>
                  <a:lnTo>
                    <a:pt x="29" y="272"/>
                  </a:lnTo>
                  <a:lnTo>
                    <a:pt x="29" y="274"/>
                  </a:lnTo>
                  <a:lnTo>
                    <a:pt x="29" y="274"/>
                  </a:lnTo>
                  <a:lnTo>
                    <a:pt x="29" y="274"/>
                  </a:lnTo>
                  <a:lnTo>
                    <a:pt x="29" y="274"/>
                  </a:lnTo>
                  <a:lnTo>
                    <a:pt x="29" y="277"/>
                  </a:lnTo>
                  <a:lnTo>
                    <a:pt x="29" y="277"/>
                  </a:lnTo>
                  <a:lnTo>
                    <a:pt x="29" y="277"/>
                  </a:lnTo>
                  <a:lnTo>
                    <a:pt x="31" y="279"/>
                  </a:lnTo>
                  <a:lnTo>
                    <a:pt x="29" y="281"/>
                  </a:lnTo>
                  <a:lnTo>
                    <a:pt x="29" y="281"/>
                  </a:lnTo>
                  <a:lnTo>
                    <a:pt x="31" y="281"/>
                  </a:lnTo>
                  <a:lnTo>
                    <a:pt x="31" y="281"/>
                  </a:lnTo>
                  <a:lnTo>
                    <a:pt x="31" y="281"/>
                  </a:lnTo>
                  <a:lnTo>
                    <a:pt x="31" y="281"/>
                  </a:lnTo>
                  <a:lnTo>
                    <a:pt x="34" y="281"/>
                  </a:lnTo>
                  <a:lnTo>
                    <a:pt x="34" y="281"/>
                  </a:lnTo>
                  <a:lnTo>
                    <a:pt x="34" y="281"/>
                  </a:lnTo>
                  <a:lnTo>
                    <a:pt x="34" y="281"/>
                  </a:lnTo>
                  <a:lnTo>
                    <a:pt x="34" y="281"/>
                  </a:lnTo>
                  <a:lnTo>
                    <a:pt x="36" y="281"/>
                  </a:lnTo>
                  <a:lnTo>
                    <a:pt x="36" y="284"/>
                  </a:lnTo>
                  <a:lnTo>
                    <a:pt x="36" y="284"/>
                  </a:lnTo>
                  <a:lnTo>
                    <a:pt x="38" y="284"/>
                  </a:lnTo>
                  <a:lnTo>
                    <a:pt x="38" y="284"/>
                  </a:lnTo>
                  <a:lnTo>
                    <a:pt x="38" y="284"/>
                  </a:lnTo>
                  <a:lnTo>
                    <a:pt x="38" y="286"/>
                  </a:lnTo>
                  <a:lnTo>
                    <a:pt x="41" y="286"/>
                  </a:lnTo>
                  <a:lnTo>
                    <a:pt x="38" y="288"/>
                  </a:lnTo>
                  <a:lnTo>
                    <a:pt x="38" y="288"/>
                  </a:lnTo>
                  <a:lnTo>
                    <a:pt x="38" y="288"/>
                  </a:lnTo>
                  <a:lnTo>
                    <a:pt x="38" y="288"/>
                  </a:lnTo>
                  <a:lnTo>
                    <a:pt x="38" y="288"/>
                  </a:lnTo>
                  <a:lnTo>
                    <a:pt x="38" y="288"/>
                  </a:lnTo>
                  <a:lnTo>
                    <a:pt x="38" y="288"/>
                  </a:lnTo>
                  <a:lnTo>
                    <a:pt x="38" y="288"/>
                  </a:lnTo>
                  <a:lnTo>
                    <a:pt x="41" y="291"/>
                  </a:lnTo>
                  <a:lnTo>
                    <a:pt x="41" y="288"/>
                  </a:lnTo>
                  <a:lnTo>
                    <a:pt x="41" y="288"/>
                  </a:lnTo>
                  <a:lnTo>
                    <a:pt x="41" y="288"/>
                  </a:lnTo>
                  <a:lnTo>
                    <a:pt x="41" y="288"/>
                  </a:lnTo>
                  <a:lnTo>
                    <a:pt x="41" y="288"/>
                  </a:lnTo>
                  <a:lnTo>
                    <a:pt x="41" y="288"/>
                  </a:lnTo>
                  <a:lnTo>
                    <a:pt x="41" y="288"/>
                  </a:lnTo>
                  <a:lnTo>
                    <a:pt x="43" y="288"/>
                  </a:lnTo>
                  <a:lnTo>
                    <a:pt x="43" y="291"/>
                  </a:lnTo>
                  <a:lnTo>
                    <a:pt x="43" y="291"/>
                  </a:lnTo>
                  <a:lnTo>
                    <a:pt x="43" y="291"/>
                  </a:lnTo>
                  <a:lnTo>
                    <a:pt x="43" y="291"/>
                  </a:lnTo>
                  <a:lnTo>
                    <a:pt x="43" y="291"/>
                  </a:lnTo>
                  <a:lnTo>
                    <a:pt x="43" y="291"/>
                  </a:lnTo>
                  <a:lnTo>
                    <a:pt x="45" y="293"/>
                  </a:lnTo>
                  <a:lnTo>
                    <a:pt x="45" y="293"/>
                  </a:lnTo>
                  <a:lnTo>
                    <a:pt x="45" y="293"/>
                  </a:lnTo>
                  <a:lnTo>
                    <a:pt x="45" y="293"/>
                  </a:lnTo>
                  <a:lnTo>
                    <a:pt x="45" y="293"/>
                  </a:lnTo>
                  <a:lnTo>
                    <a:pt x="45" y="293"/>
                  </a:lnTo>
                  <a:lnTo>
                    <a:pt x="45" y="291"/>
                  </a:lnTo>
                  <a:lnTo>
                    <a:pt x="45" y="291"/>
                  </a:lnTo>
                  <a:lnTo>
                    <a:pt x="45" y="291"/>
                  </a:lnTo>
                  <a:lnTo>
                    <a:pt x="48" y="291"/>
                  </a:lnTo>
                  <a:lnTo>
                    <a:pt x="48" y="291"/>
                  </a:lnTo>
                  <a:lnTo>
                    <a:pt x="48" y="291"/>
                  </a:lnTo>
                  <a:lnTo>
                    <a:pt x="48" y="291"/>
                  </a:lnTo>
                  <a:lnTo>
                    <a:pt x="50" y="291"/>
                  </a:lnTo>
                  <a:lnTo>
                    <a:pt x="50" y="291"/>
                  </a:lnTo>
                  <a:lnTo>
                    <a:pt x="50" y="293"/>
                  </a:lnTo>
                  <a:lnTo>
                    <a:pt x="52" y="291"/>
                  </a:lnTo>
                  <a:lnTo>
                    <a:pt x="52" y="291"/>
                  </a:lnTo>
                  <a:lnTo>
                    <a:pt x="52" y="291"/>
                  </a:lnTo>
                  <a:lnTo>
                    <a:pt x="52" y="291"/>
                  </a:lnTo>
                  <a:lnTo>
                    <a:pt x="52" y="288"/>
                  </a:lnTo>
                  <a:lnTo>
                    <a:pt x="52" y="288"/>
                  </a:lnTo>
                  <a:lnTo>
                    <a:pt x="52" y="288"/>
                  </a:lnTo>
                  <a:lnTo>
                    <a:pt x="52" y="288"/>
                  </a:lnTo>
                  <a:lnTo>
                    <a:pt x="55" y="288"/>
                  </a:lnTo>
                  <a:lnTo>
                    <a:pt x="55" y="288"/>
                  </a:lnTo>
                  <a:lnTo>
                    <a:pt x="55" y="291"/>
                  </a:lnTo>
                  <a:lnTo>
                    <a:pt x="55" y="291"/>
                  </a:lnTo>
                  <a:lnTo>
                    <a:pt x="52" y="293"/>
                  </a:lnTo>
                  <a:lnTo>
                    <a:pt x="52" y="293"/>
                  </a:lnTo>
                  <a:lnTo>
                    <a:pt x="55" y="293"/>
                  </a:lnTo>
                  <a:lnTo>
                    <a:pt x="55" y="293"/>
                  </a:lnTo>
                  <a:lnTo>
                    <a:pt x="57" y="293"/>
                  </a:lnTo>
                  <a:lnTo>
                    <a:pt x="60" y="295"/>
                  </a:lnTo>
                  <a:lnTo>
                    <a:pt x="60" y="295"/>
                  </a:lnTo>
                  <a:lnTo>
                    <a:pt x="60" y="298"/>
                  </a:lnTo>
                  <a:lnTo>
                    <a:pt x="60" y="298"/>
                  </a:lnTo>
                  <a:lnTo>
                    <a:pt x="62" y="298"/>
                  </a:lnTo>
                  <a:lnTo>
                    <a:pt x="62" y="298"/>
                  </a:lnTo>
                  <a:lnTo>
                    <a:pt x="62" y="295"/>
                  </a:lnTo>
                  <a:lnTo>
                    <a:pt x="62" y="295"/>
                  </a:lnTo>
                  <a:lnTo>
                    <a:pt x="62" y="295"/>
                  </a:lnTo>
                  <a:lnTo>
                    <a:pt x="64" y="295"/>
                  </a:lnTo>
                  <a:lnTo>
                    <a:pt x="64" y="295"/>
                  </a:lnTo>
                  <a:lnTo>
                    <a:pt x="64" y="295"/>
                  </a:lnTo>
                  <a:lnTo>
                    <a:pt x="64" y="295"/>
                  </a:lnTo>
                  <a:lnTo>
                    <a:pt x="64" y="293"/>
                  </a:lnTo>
                  <a:lnTo>
                    <a:pt x="64" y="293"/>
                  </a:lnTo>
                  <a:lnTo>
                    <a:pt x="64" y="293"/>
                  </a:lnTo>
                  <a:lnTo>
                    <a:pt x="64" y="291"/>
                  </a:lnTo>
                  <a:lnTo>
                    <a:pt x="67" y="291"/>
                  </a:lnTo>
                  <a:lnTo>
                    <a:pt x="67" y="291"/>
                  </a:lnTo>
                  <a:lnTo>
                    <a:pt x="67" y="291"/>
                  </a:lnTo>
                  <a:lnTo>
                    <a:pt x="67" y="288"/>
                  </a:lnTo>
                  <a:lnTo>
                    <a:pt x="67" y="288"/>
                  </a:lnTo>
                  <a:lnTo>
                    <a:pt x="69" y="288"/>
                  </a:lnTo>
                  <a:lnTo>
                    <a:pt x="71" y="288"/>
                  </a:lnTo>
                  <a:lnTo>
                    <a:pt x="71" y="286"/>
                  </a:lnTo>
                  <a:lnTo>
                    <a:pt x="74" y="286"/>
                  </a:lnTo>
                  <a:lnTo>
                    <a:pt x="74" y="286"/>
                  </a:lnTo>
                  <a:lnTo>
                    <a:pt x="76" y="286"/>
                  </a:lnTo>
                  <a:lnTo>
                    <a:pt x="79" y="286"/>
                  </a:lnTo>
                  <a:lnTo>
                    <a:pt x="79" y="286"/>
                  </a:lnTo>
                  <a:lnTo>
                    <a:pt x="79" y="286"/>
                  </a:lnTo>
                  <a:lnTo>
                    <a:pt x="79" y="286"/>
                  </a:lnTo>
                  <a:lnTo>
                    <a:pt x="79" y="286"/>
                  </a:lnTo>
                  <a:lnTo>
                    <a:pt x="79" y="286"/>
                  </a:lnTo>
                  <a:lnTo>
                    <a:pt x="79" y="286"/>
                  </a:lnTo>
                  <a:lnTo>
                    <a:pt x="79" y="286"/>
                  </a:lnTo>
                  <a:lnTo>
                    <a:pt x="81" y="286"/>
                  </a:lnTo>
                  <a:lnTo>
                    <a:pt x="81" y="284"/>
                  </a:lnTo>
                  <a:lnTo>
                    <a:pt x="81" y="284"/>
                  </a:lnTo>
                  <a:lnTo>
                    <a:pt x="83" y="284"/>
                  </a:lnTo>
                  <a:lnTo>
                    <a:pt x="83" y="284"/>
                  </a:lnTo>
                  <a:lnTo>
                    <a:pt x="86" y="281"/>
                  </a:lnTo>
                  <a:lnTo>
                    <a:pt x="88" y="281"/>
                  </a:lnTo>
                  <a:lnTo>
                    <a:pt x="88" y="281"/>
                  </a:lnTo>
                  <a:lnTo>
                    <a:pt x="90" y="281"/>
                  </a:lnTo>
                  <a:lnTo>
                    <a:pt x="90" y="281"/>
                  </a:lnTo>
                  <a:lnTo>
                    <a:pt x="93" y="281"/>
                  </a:lnTo>
                  <a:lnTo>
                    <a:pt x="93" y="279"/>
                  </a:lnTo>
                  <a:lnTo>
                    <a:pt x="93" y="279"/>
                  </a:lnTo>
                  <a:lnTo>
                    <a:pt x="95" y="279"/>
                  </a:lnTo>
                  <a:lnTo>
                    <a:pt x="97" y="279"/>
                  </a:lnTo>
                  <a:lnTo>
                    <a:pt x="97" y="279"/>
                  </a:lnTo>
                  <a:lnTo>
                    <a:pt x="97" y="279"/>
                  </a:lnTo>
                  <a:lnTo>
                    <a:pt x="97" y="279"/>
                  </a:lnTo>
                  <a:lnTo>
                    <a:pt x="97" y="279"/>
                  </a:lnTo>
                  <a:lnTo>
                    <a:pt x="100" y="279"/>
                  </a:lnTo>
                  <a:lnTo>
                    <a:pt x="100" y="279"/>
                  </a:lnTo>
                  <a:lnTo>
                    <a:pt x="100" y="279"/>
                  </a:lnTo>
                  <a:lnTo>
                    <a:pt x="100" y="279"/>
                  </a:lnTo>
                  <a:lnTo>
                    <a:pt x="100" y="279"/>
                  </a:lnTo>
                  <a:lnTo>
                    <a:pt x="102" y="279"/>
                  </a:lnTo>
                  <a:lnTo>
                    <a:pt x="102" y="279"/>
                  </a:lnTo>
                  <a:lnTo>
                    <a:pt x="105" y="279"/>
                  </a:lnTo>
                  <a:lnTo>
                    <a:pt x="114" y="281"/>
                  </a:lnTo>
                  <a:lnTo>
                    <a:pt x="114" y="281"/>
                  </a:lnTo>
                  <a:lnTo>
                    <a:pt x="116" y="281"/>
                  </a:lnTo>
                  <a:lnTo>
                    <a:pt x="116" y="281"/>
                  </a:lnTo>
                  <a:lnTo>
                    <a:pt x="116" y="281"/>
                  </a:lnTo>
                  <a:lnTo>
                    <a:pt x="116" y="281"/>
                  </a:lnTo>
                  <a:lnTo>
                    <a:pt x="116" y="281"/>
                  </a:lnTo>
                  <a:lnTo>
                    <a:pt x="119" y="281"/>
                  </a:lnTo>
                  <a:lnTo>
                    <a:pt x="119" y="281"/>
                  </a:lnTo>
                  <a:lnTo>
                    <a:pt x="119" y="284"/>
                  </a:lnTo>
                  <a:lnTo>
                    <a:pt x="119" y="284"/>
                  </a:lnTo>
                  <a:lnTo>
                    <a:pt x="119" y="284"/>
                  </a:lnTo>
                  <a:lnTo>
                    <a:pt x="121" y="284"/>
                  </a:lnTo>
                  <a:lnTo>
                    <a:pt x="121" y="281"/>
                  </a:lnTo>
                  <a:lnTo>
                    <a:pt x="123" y="279"/>
                  </a:lnTo>
                  <a:lnTo>
                    <a:pt x="123" y="281"/>
                  </a:lnTo>
                  <a:lnTo>
                    <a:pt x="123" y="281"/>
                  </a:lnTo>
                  <a:lnTo>
                    <a:pt x="123" y="284"/>
                  </a:lnTo>
                  <a:lnTo>
                    <a:pt x="123" y="284"/>
                  </a:lnTo>
                  <a:lnTo>
                    <a:pt x="126" y="284"/>
                  </a:lnTo>
                  <a:lnTo>
                    <a:pt x="126" y="284"/>
                  </a:lnTo>
                  <a:lnTo>
                    <a:pt x="128" y="284"/>
                  </a:lnTo>
                  <a:lnTo>
                    <a:pt x="128" y="286"/>
                  </a:lnTo>
                  <a:lnTo>
                    <a:pt x="128" y="288"/>
                  </a:lnTo>
                  <a:lnTo>
                    <a:pt x="131" y="291"/>
                  </a:lnTo>
                  <a:lnTo>
                    <a:pt x="131" y="291"/>
                  </a:lnTo>
                  <a:lnTo>
                    <a:pt x="131" y="291"/>
                  </a:lnTo>
                  <a:lnTo>
                    <a:pt x="133" y="291"/>
                  </a:lnTo>
                  <a:lnTo>
                    <a:pt x="135" y="291"/>
                  </a:lnTo>
                  <a:lnTo>
                    <a:pt x="135" y="291"/>
                  </a:lnTo>
                  <a:lnTo>
                    <a:pt x="135" y="293"/>
                  </a:lnTo>
                  <a:lnTo>
                    <a:pt x="138" y="295"/>
                  </a:lnTo>
                  <a:lnTo>
                    <a:pt x="140" y="300"/>
                  </a:lnTo>
                  <a:lnTo>
                    <a:pt x="145" y="307"/>
                  </a:lnTo>
                  <a:lnTo>
                    <a:pt x="145" y="307"/>
                  </a:lnTo>
                  <a:lnTo>
                    <a:pt x="147" y="307"/>
                  </a:lnTo>
                  <a:lnTo>
                    <a:pt x="147" y="307"/>
                  </a:lnTo>
                  <a:lnTo>
                    <a:pt x="150" y="305"/>
                  </a:lnTo>
                  <a:lnTo>
                    <a:pt x="152" y="303"/>
                  </a:lnTo>
                  <a:lnTo>
                    <a:pt x="150" y="300"/>
                  </a:lnTo>
                  <a:lnTo>
                    <a:pt x="147" y="298"/>
                  </a:lnTo>
                  <a:lnTo>
                    <a:pt x="147" y="298"/>
                  </a:lnTo>
                  <a:lnTo>
                    <a:pt x="147" y="298"/>
                  </a:lnTo>
                  <a:lnTo>
                    <a:pt x="147" y="295"/>
                  </a:lnTo>
                  <a:lnTo>
                    <a:pt x="147" y="295"/>
                  </a:lnTo>
                  <a:lnTo>
                    <a:pt x="147" y="295"/>
                  </a:lnTo>
                  <a:lnTo>
                    <a:pt x="150" y="295"/>
                  </a:lnTo>
                  <a:lnTo>
                    <a:pt x="147" y="293"/>
                  </a:lnTo>
                  <a:lnTo>
                    <a:pt x="147" y="293"/>
                  </a:lnTo>
                  <a:lnTo>
                    <a:pt x="147" y="293"/>
                  </a:lnTo>
                  <a:lnTo>
                    <a:pt x="147" y="293"/>
                  </a:lnTo>
                  <a:lnTo>
                    <a:pt x="147" y="293"/>
                  </a:lnTo>
                  <a:lnTo>
                    <a:pt x="147" y="293"/>
                  </a:lnTo>
                  <a:lnTo>
                    <a:pt x="147" y="293"/>
                  </a:lnTo>
                  <a:lnTo>
                    <a:pt x="147" y="293"/>
                  </a:lnTo>
                  <a:lnTo>
                    <a:pt x="145" y="291"/>
                  </a:lnTo>
                  <a:lnTo>
                    <a:pt x="145" y="291"/>
                  </a:lnTo>
                  <a:lnTo>
                    <a:pt x="145" y="288"/>
                  </a:lnTo>
                  <a:lnTo>
                    <a:pt x="147" y="288"/>
                  </a:lnTo>
                  <a:lnTo>
                    <a:pt x="150" y="286"/>
                  </a:lnTo>
                  <a:lnTo>
                    <a:pt x="150" y="286"/>
                  </a:lnTo>
                  <a:lnTo>
                    <a:pt x="150" y="284"/>
                  </a:lnTo>
                  <a:lnTo>
                    <a:pt x="147" y="284"/>
                  </a:lnTo>
                  <a:lnTo>
                    <a:pt x="147" y="281"/>
                  </a:lnTo>
                  <a:lnTo>
                    <a:pt x="147" y="279"/>
                  </a:lnTo>
                  <a:lnTo>
                    <a:pt x="147" y="277"/>
                  </a:lnTo>
                  <a:lnTo>
                    <a:pt x="147" y="277"/>
                  </a:lnTo>
                  <a:lnTo>
                    <a:pt x="147" y="274"/>
                  </a:lnTo>
                  <a:lnTo>
                    <a:pt x="145" y="274"/>
                  </a:lnTo>
                  <a:lnTo>
                    <a:pt x="145" y="269"/>
                  </a:lnTo>
                  <a:lnTo>
                    <a:pt x="145" y="267"/>
                  </a:lnTo>
                  <a:lnTo>
                    <a:pt x="145" y="265"/>
                  </a:lnTo>
                  <a:lnTo>
                    <a:pt x="147" y="265"/>
                  </a:lnTo>
                  <a:lnTo>
                    <a:pt x="147" y="262"/>
                  </a:lnTo>
                  <a:lnTo>
                    <a:pt x="147" y="262"/>
                  </a:lnTo>
                  <a:lnTo>
                    <a:pt x="147" y="262"/>
                  </a:lnTo>
                  <a:lnTo>
                    <a:pt x="147" y="262"/>
                  </a:lnTo>
                  <a:lnTo>
                    <a:pt x="147" y="260"/>
                  </a:lnTo>
                  <a:lnTo>
                    <a:pt x="147" y="260"/>
                  </a:lnTo>
                  <a:lnTo>
                    <a:pt x="147" y="260"/>
                  </a:lnTo>
                  <a:lnTo>
                    <a:pt x="147" y="260"/>
                  </a:lnTo>
                  <a:lnTo>
                    <a:pt x="145" y="260"/>
                  </a:lnTo>
                  <a:lnTo>
                    <a:pt x="145" y="260"/>
                  </a:lnTo>
                  <a:lnTo>
                    <a:pt x="145" y="260"/>
                  </a:lnTo>
                  <a:lnTo>
                    <a:pt x="145" y="260"/>
                  </a:lnTo>
                  <a:lnTo>
                    <a:pt x="145" y="260"/>
                  </a:lnTo>
                  <a:lnTo>
                    <a:pt x="145" y="260"/>
                  </a:lnTo>
                  <a:lnTo>
                    <a:pt x="142" y="260"/>
                  </a:lnTo>
                  <a:lnTo>
                    <a:pt x="142" y="258"/>
                  </a:lnTo>
                  <a:lnTo>
                    <a:pt x="142" y="258"/>
                  </a:lnTo>
                  <a:lnTo>
                    <a:pt x="142" y="255"/>
                  </a:lnTo>
                  <a:lnTo>
                    <a:pt x="145" y="255"/>
                  </a:lnTo>
                  <a:lnTo>
                    <a:pt x="145" y="255"/>
                  </a:lnTo>
                  <a:lnTo>
                    <a:pt x="145" y="255"/>
                  </a:lnTo>
                  <a:lnTo>
                    <a:pt x="145" y="253"/>
                  </a:lnTo>
                  <a:lnTo>
                    <a:pt x="145" y="253"/>
                  </a:lnTo>
                  <a:lnTo>
                    <a:pt x="147" y="253"/>
                  </a:lnTo>
                  <a:lnTo>
                    <a:pt x="147" y="253"/>
                  </a:lnTo>
                  <a:lnTo>
                    <a:pt x="147" y="253"/>
                  </a:lnTo>
                  <a:lnTo>
                    <a:pt x="147" y="253"/>
                  </a:lnTo>
                  <a:lnTo>
                    <a:pt x="145" y="253"/>
                  </a:lnTo>
                  <a:lnTo>
                    <a:pt x="145" y="253"/>
                  </a:lnTo>
                  <a:lnTo>
                    <a:pt x="145" y="253"/>
                  </a:lnTo>
                  <a:lnTo>
                    <a:pt x="142" y="250"/>
                  </a:lnTo>
                  <a:lnTo>
                    <a:pt x="142" y="250"/>
                  </a:lnTo>
                  <a:lnTo>
                    <a:pt x="142" y="248"/>
                  </a:lnTo>
                  <a:lnTo>
                    <a:pt x="142" y="248"/>
                  </a:lnTo>
                  <a:lnTo>
                    <a:pt x="140" y="248"/>
                  </a:lnTo>
                  <a:lnTo>
                    <a:pt x="140" y="248"/>
                  </a:lnTo>
                  <a:lnTo>
                    <a:pt x="140" y="246"/>
                  </a:lnTo>
                  <a:lnTo>
                    <a:pt x="140" y="246"/>
                  </a:lnTo>
                  <a:lnTo>
                    <a:pt x="140" y="246"/>
                  </a:lnTo>
                  <a:lnTo>
                    <a:pt x="138" y="243"/>
                  </a:lnTo>
                  <a:lnTo>
                    <a:pt x="138" y="241"/>
                  </a:lnTo>
                  <a:lnTo>
                    <a:pt x="138" y="241"/>
                  </a:lnTo>
                  <a:lnTo>
                    <a:pt x="140" y="239"/>
                  </a:lnTo>
                  <a:lnTo>
                    <a:pt x="140" y="239"/>
                  </a:lnTo>
                  <a:lnTo>
                    <a:pt x="140" y="239"/>
                  </a:lnTo>
                  <a:lnTo>
                    <a:pt x="140" y="239"/>
                  </a:lnTo>
                  <a:lnTo>
                    <a:pt x="140" y="239"/>
                  </a:lnTo>
                  <a:lnTo>
                    <a:pt x="140" y="236"/>
                  </a:lnTo>
                  <a:lnTo>
                    <a:pt x="140" y="236"/>
                  </a:lnTo>
                  <a:lnTo>
                    <a:pt x="140" y="236"/>
                  </a:lnTo>
                  <a:lnTo>
                    <a:pt x="138" y="236"/>
                  </a:lnTo>
                  <a:lnTo>
                    <a:pt x="138" y="236"/>
                  </a:lnTo>
                  <a:lnTo>
                    <a:pt x="138" y="236"/>
                  </a:lnTo>
                  <a:lnTo>
                    <a:pt x="138" y="236"/>
                  </a:lnTo>
                  <a:lnTo>
                    <a:pt x="140" y="236"/>
                  </a:lnTo>
                  <a:lnTo>
                    <a:pt x="140" y="236"/>
                  </a:lnTo>
                  <a:lnTo>
                    <a:pt x="140" y="234"/>
                  </a:lnTo>
                  <a:lnTo>
                    <a:pt x="140" y="232"/>
                  </a:lnTo>
                  <a:lnTo>
                    <a:pt x="142" y="229"/>
                  </a:lnTo>
                  <a:lnTo>
                    <a:pt x="142" y="229"/>
                  </a:lnTo>
                  <a:lnTo>
                    <a:pt x="142" y="227"/>
                  </a:lnTo>
                  <a:lnTo>
                    <a:pt x="142" y="227"/>
                  </a:lnTo>
                  <a:lnTo>
                    <a:pt x="145" y="227"/>
                  </a:lnTo>
                  <a:lnTo>
                    <a:pt x="145" y="224"/>
                  </a:lnTo>
                  <a:lnTo>
                    <a:pt x="145" y="224"/>
                  </a:lnTo>
                  <a:lnTo>
                    <a:pt x="142" y="222"/>
                  </a:lnTo>
                  <a:lnTo>
                    <a:pt x="142" y="222"/>
                  </a:lnTo>
                  <a:lnTo>
                    <a:pt x="142" y="222"/>
                  </a:lnTo>
                  <a:lnTo>
                    <a:pt x="142" y="222"/>
                  </a:lnTo>
                  <a:lnTo>
                    <a:pt x="147" y="222"/>
                  </a:lnTo>
                  <a:lnTo>
                    <a:pt x="147" y="222"/>
                  </a:lnTo>
                  <a:lnTo>
                    <a:pt x="150" y="222"/>
                  </a:lnTo>
                  <a:lnTo>
                    <a:pt x="154" y="222"/>
                  </a:lnTo>
                  <a:lnTo>
                    <a:pt x="164" y="222"/>
                  </a:lnTo>
                  <a:lnTo>
                    <a:pt x="178" y="222"/>
                  </a:lnTo>
                  <a:lnTo>
                    <a:pt x="190" y="222"/>
                  </a:lnTo>
                  <a:lnTo>
                    <a:pt x="202" y="222"/>
                  </a:lnTo>
                  <a:lnTo>
                    <a:pt x="209" y="222"/>
                  </a:lnTo>
                  <a:lnTo>
                    <a:pt x="211" y="222"/>
                  </a:lnTo>
                  <a:lnTo>
                    <a:pt x="211" y="220"/>
                  </a:lnTo>
                  <a:lnTo>
                    <a:pt x="211" y="220"/>
                  </a:lnTo>
                  <a:lnTo>
                    <a:pt x="218" y="220"/>
                  </a:lnTo>
                  <a:lnTo>
                    <a:pt x="218" y="220"/>
                  </a:lnTo>
                  <a:lnTo>
                    <a:pt x="220" y="220"/>
                  </a:lnTo>
                  <a:lnTo>
                    <a:pt x="220" y="222"/>
                  </a:lnTo>
                  <a:lnTo>
                    <a:pt x="223" y="222"/>
                  </a:lnTo>
                  <a:lnTo>
                    <a:pt x="230" y="222"/>
                  </a:lnTo>
                  <a:lnTo>
                    <a:pt x="235" y="222"/>
                  </a:lnTo>
                  <a:lnTo>
                    <a:pt x="237" y="222"/>
                  </a:lnTo>
                  <a:lnTo>
                    <a:pt x="237" y="220"/>
                  </a:lnTo>
                  <a:lnTo>
                    <a:pt x="244" y="222"/>
                  </a:lnTo>
                  <a:lnTo>
                    <a:pt x="247" y="222"/>
                  </a:lnTo>
                  <a:lnTo>
                    <a:pt x="247" y="222"/>
                  </a:lnTo>
                  <a:lnTo>
                    <a:pt x="247" y="222"/>
                  </a:lnTo>
                  <a:lnTo>
                    <a:pt x="247" y="222"/>
                  </a:lnTo>
                  <a:lnTo>
                    <a:pt x="247" y="222"/>
                  </a:lnTo>
                  <a:lnTo>
                    <a:pt x="247" y="222"/>
                  </a:lnTo>
                  <a:lnTo>
                    <a:pt x="249" y="222"/>
                  </a:lnTo>
                  <a:lnTo>
                    <a:pt x="249" y="222"/>
                  </a:lnTo>
                  <a:lnTo>
                    <a:pt x="249" y="222"/>
                  </a:lnTo>
                  <a:lnTo>
                    <a:pt x="251" y="222"/>
                  </a:lnTo>
                  <a:lnTo>
                    <a:pt x="251" y="222"/>
                  </a:lnTo>
                  <a:lnTo>
                    <a:pt x="251" y="222"/>
                  </a:lnTo>
                  <a:lnTo>
                    <a:pt x="251" y="222"/>
                  </a:lnTo>
                  <a:lnTo>
                    <a:pt x="251" y="222"/>
                  </a:lnTo>
                  <a:lnTo>
                    <a:pt x="258" y="222"/>
                  </a:lnTo>
                  <a:lnTo>
                    <a:pt x="258" y="222"/>
                  </a:lnTo>
                  <a:lnTo>
                    <a:pt x="258" y="222"/>
                  </a:lnTo>
                  <a:lnTo>
                    <a:pt x="258" y="222"/>
                  </a:lnTo>
                  <a:lnTo>
                    <a:pt x="258" y="222"/>
                  </a:lnTo>
                  <a:lnTo>
                    <a:pt x="258" y="222"/>
                  </a:lnTo>
                  <a:lnTo>
                    <a:pt x="258" y="222"/>
                  </a:lnTo>
                  <a:lnTo>
                    <a:pt x="258" y="222"/>
                  </a:lnTo>
                  <a:lnTo>
                    <a:pt x="258" y="224"/>
                  </a:lnTo>
                  <a:lnTo>
                    <a:pt x="258" y="224"/>
                  </a:lnTo>
                  <a:lnTo>
                    <a:pt x="261" y="227"/>
                  </a:lnTo>
                  <a:lnTo>
                    <a:pt x="263" y="227"/>
                  </a:lnTo>
                  <a:lnTo>
                    <a:pt x="263" y="224"/>
                  </a:lnTo>
                  <a:lnTo>
                    <a:pt x="263" y="224"/>
                  </a:lnTo>
                  <a:lnTo>
                    <a:pt x="263" y="222"/>
                  </a:lnTo>
                  <a:lnTo>
                    <a:pt x="263" y="222"/>
                  </a:lnTo>
                  <a:lnTo>
                    <a:pt x="265" y="222"/>
                  </a:lnTo>
                  <a:lnTo>
                    <a:pt x="268" y="222"/>
                  </a:lnTo>
                  <a:lnTo>
                    <a:pt x="268" y="222"/>
                  </a:lnTo>
                  <a:lnTo>
                    <a:pt x="268" y="222"/>
                  </a:lnTo>
                  <a:lnTo>
                    <a:pt x="268" y="222"/>
                  </a:lnTo>
                  <a:lnTo>
                    <a:pt x="268" y="222"/>
                  </a:lnTo>
                  <a:lnTo>
                    <a:pt x="268" y="222"/>
                  </a:lnTo>
                  <a:lnTo>
                    <a:pt x="268" y="222"/>
                  </a:lnTo>
                  <a:lnTo>
                    <a:pt x="270" y="220"/>
                  </a:lnTo>
                  <a:lnTo>
                    <a:pt x="270" y="220"/>
                  </a:lnTo>
                  <a:lnTo>
                    <a:pt x="270" y="220"/>
                  </a:lnTo>
                  <a:lnTo>
                    <a:pt x="270" y="217"/>
                  </a:lnTo>
                  <a:lnTo>
                    <a:pt x="270" y="217"/>
                  </a:lnTo>
                  <a:lnTo>
                    <a:pt x="273" y="215"/>
                  </a:lnTo>
                  <a:lnTo>
                    <a:pt x="273" y="215"/>
                  </a:lnTo>
                  <a:lnTo>
                    <a:pt x="275" y="217"/>
                  </a:lnTo>
                  <a:lnTo>
                    <a:pt x="275" y="217"/>
                  </a:lnTo>
                  <a:lnTo>
                    <a:pt x="277" y="215"/>
                  </a:lnTo>
                  <a:lnTo>
                    <a:pt x="280" y="215"/>
                  </a:lnTo>
                  <a:lnTo>
                    <a:pt x="280" y="215"/>
                  </a:lnTo>
                  <a:lnTo>
                    <a:pt x="280" y="215"/>
                  </a:lnTo>
                  <a:lnTo>
                    <a:pt x="280" y="213"/>
                  </a:lnTo>
                  <a:lnTo>
                    <a:pt x="280" y="213"/>
                  </a:lnTo>
                  <a:lnTo>
                    <a:pt x="287" y="215"/>
                  </a:lnTo>
                  <a:lnTo>
                    <a:pt x="289" y="215"/>
                  </a:lnTo>
                  <a:lnTo>
                    <a:pt x="291" y="215"/>
                  </a:lnTo>
                  <a:lnTo>
                    <a:pt x="299" y="217"/>
                  </a:lnTo>
                  <a:lnTo>
                    <a:pt x="310" y="220"/>
                  </a:lnTo>
                  <a:lnTo>
                    <a:pt x="315" y="220"/>
                  </a:lnTo>
                  <a:lnTo>
                    <a:pt x="320" y="222"/>
                  </a:lnTo>
                  <a:lnTo>
                    <a:pt x="322" y="222"/>
                  </a:lnTo>
                  <a:lnTo>
                    <a:pt x="322" y="222"/>
                  </a:lnTo>
                  <a:lnTo>
                    <a:pt x="322" y="222"/>
                  </a:lnTo>
                  <a:lnTo>
                    <a:pt x="322" y="222"/>
                  </a:lnTo>
                  <a:lnTo>
                    <a:pt x="322" y="222"/>
                  </a:lnTo>
                  <a:lnTo>
                    <a:pt x="320" y="222"/>
                  </a:lnTo>
                  <a:lnTo>
                    <a:pt x="320" y="222"/>
                  </a:lnTo>
                  <a:lnTo>
                    <a:pt x="322" y="222"/>
                  </a:lnTo>
                  <a:lnTo>
                    <a:pt x="320" y="224"/>
                  </a:lnTo>
                  <a:lnTo>
                    <a:pt x="327" y="222"/>
                  </a:lnTo>
                  <a:lnTo>
                    <a:pt x="332" y="222"/>
                  </a:lnTo>
                  <a:lnTo>
                    <a:pt x="336" y="222"/>
                  </a:lnTo>
                  <a:lnTo>
                    <a:pt x="344" y="222"/>
                  </a:lnTo>
                  <a:lnTo>
                    <a:pt x="346" y="222"/>
                  </a:lnTo>
                  <a:lnTo>
                    <a:pt x="346" y="222"/>
                  </a:lnTo>
                  <a:lnTo>
                    <a:pt x="346" y="222"/>
                  </a:lnTo>
                  <a:lnTo>
                    <a:pt x="346" y="222"/>
                  </a:lnTo>
                  <a:lnTo>
                    <a:pt x="346" y="222"/>
                  </a:lnTo>
                  <a:lnTo>
                    <a:pt x="346" y="222"/>
                  </a:lnTo>
                  <a:lnTo>
                    <a:pt x="346" y="222"/>
                  </a:lnTo>
                  <a:lnTo>
                    <a:pt x="346" y="220"/>
                  </a:lnTo>
                  <a:lnTo>
                    <a:pt x="346" y="220"/>
                  </a:lnTo>
                  <a:lnTo>
                    <a:pt x="346" y="220"/>
                  </a:lnTo>
                  <a:lnTo>
                    <a:pt x="346" y="220"/>
                  </a:lnTo>
                  <a:lnTo>
                    <a:pt x="346" y="220"/>
                  </a:lnTo>
                  <a:lnTo>
                    <a:pt x="346" y="217"/>
                  </a:lnTo>
                  <a:lnTo>
                    <a:pt x="346" y="217"/>
                  </a:lnTo>
                  <a:lnTo>
                    <a:pt x="348" y="217"/>
                  </a:lnTo>
                  <a:lnTo>
                    <a:pt x="348" y="217"/>
                  </a:lnTo>
                  <a:lnTo>
                    <a:pt x="348" y="217"/>
                  </a:lnTo>
                  <a:lnTo>
                    <a:pt x="348" y="217"/>
                  </a:lnTo>
                  <a:lnTo>
                    <a:pt x="348" y="217"/>
                  </a:lnTo>
                  <a:lnTo>
                    <a:pt x="351" y="217"/>
                  </a:lnTo>
                  <a:lnTo>
                    <a:pt x="351" y="217"/>
                  </a:lnTo>
                  <a:lnTo>
                    <a:pt x="351" y="217"/>
                  </a:lnTo>
                  <a:lnTo>
                    <a:pt x="351" y="220"/>
                  </a:lnTo>
                  <a:lnTo>
                    <a:pt x="351" y="220"/>
                  </a:lnTo>
                  <a:lnTo>
                    <a:pt x="351" y="220"/>
                  </a:lnTo>
                  <a:lnTo>
                    <a:pt x="351" y="217"/>
                  </a:lnTo>
                  <a:lnTo>
                    <a:pt x="351" y="217"/>
                  </a:lnTo>
                  <a:lnTo>
                    <a:pt x="353" y="220"/>
                  </a:lnTo>
                  <a:lnTo>
                    <a:pt x="353" y="220"/>
                  </a:lnTo>
                  <a:lnTo>
                    <a:pt x="353" y="220"/>
                  </a:lnTo>
                  <a:lnTo>
                    <a:pt x="353" y="220"/>
                  </a:lnTo>
                  <a:lnTo>
                    <a:pt x="355" y="220"/>
                  </a:lnTo>
                  <a:lnTo>
                    <a:pt x="355" y="220"/>
                  </a:lnTo>
                  <a:lnTo>
                    <a:pt x="355" y="220"/>
                  </a:lnTo>
                  <a:lnTo>
                    <a:pt x="353" y="217"/>
                  </a:lnTo>
                  <a:lnTo>
                    <a:pt x="353" y="217"/>
                  </a:lnTo>
                  <a:lnTo>
                    <a:pt x="353" y="217"/>
                  </a:lnTo>
                  <a:lnTo>
                    <a:pt x="353" y="217"/>
                  </a:lnTo>
                  <a:lnTo>
                    <a:pt x="353" y="215"/>
                  </a:lnTo>
                  <a:lnTo>
                    <a:pt x="353" y="215"/>
                  </a:lnTo>
                  <a:lnTo>
                    <a:pt x="353" y="215"/>
                  </a:lnTo>
                  <a:lnTo>
                    <a:pt x="353" y="215"/>
                  </a:lnTo>
                  <a:lnTo>
                    <a:pt x="353" y="215"/>
                  </a:lnTo>
                  <a:lnTo>
                    <a:pt x="353" y="215"/>
                  </a:lnTo>
                  <a:lnTo>
                    <a:pt x="353" y="215"/>
                  </a:lnTo>
                  <a:lnTo>
                    <a:pt x="353" y="215"/>
                  </a:lnTo>
                  <a:lnTo>
                    <a:pt x="353" y="215"/>
                  </a:lnTo>
                  <a:lnTo>
                    <a:pt x="351" y="215"/>
                  </a:lnTo>
                  <a:lnTo>
                    <a:pt x="351" y="213"/>
                  </a:lnTo>
                  <a:lnTo>
                    <a:pt x="353" y="213"/>
                  </a:lnTo>
                  <a:lnTo>
                    <a:pt x="353" y="213"/>
                  </a:lnTo>
                  <a:lnTo>
                    <a:pt x="353" y="213"/>
                  </a:lnTo>
                  <a:lnTo>
                    <a:pt x="355" y="213"/>
                  </a:lnTo>
                  <a:lnTo>
                    <a:pt x="355" y="213"/>
                  </a:lnTo>
                  <a:lnTo>
                    <a:pt x="355" y="213"/>
                  </a:lnTo>
                  <a:lnTo>
                    <a:pt x="355" y="213"/>
                  </a:lnTo>
                  <a:lnTo>
                    <a:pt x="358" y="213"/>
                  </a:lnTo>
                  <a:lnTo>
                    <a:pt x="358" y="213"/>
                  </a:lnTo>
                  <a:lnTo>
                    <a:pt x="355" y="210"/>
                  </a:lnTo>
                  <a:lnTo>
                    <a:pt x="355" y="208"/>
                  </a:lnTo>
                  <a:lnTo>
                    <a:pt x="355" y="208"/>
                  </a:lnTo>
                  <a:lnTo>
                    <a:pt x="355" y="208"/>
                  </a:lnTo>
                  <a:lnTo>
                    <a:pt x="358" y="206"/>
                  </a:lnTo>
                  <a:lnTo>
                    <a:pt x="358" y="206"/>
                  </a:lnTo>
                  <a:lnTo>
                    <a:pt x="358" y="208"/>
                  </a:lnTo>
                  <a:lnTo>
                    <a:pt x="358" y="208"/>
                  </a:lnTo>
                  <a:lnTo>
                    <a:pt x="358" y="208"/>
                  </a:lnTo>
                  <a:lnTo>
                    <a:pt x="358" y="208"/>
                  </a:lnTo>
                  <a:lnTo>
                    <a:pt x="358" y="208"/>
                  </a:lnTo>
                  <a:lnTo>
                    <a:pt x="360" y="208"/>
                  </a:lnTo>
                  <a:lnTo>
                    <a:pt x="360" y="208"/>
                  </a:lnTo>
                  <a:lnTo>
                    <a:pt x="360" y="208"/>
                  </a:lnTo>
                  <a:lnTo>
                    <a:pt x="362" y="208"/>
                  </a:lnTo>
                  <a:lnTo>
                    <a:pt x="362" y="208"/>
                  </a:lnTo>
                  <a:lnTo>
                    <a:pt x="362" y="206"/>
                  </a:lnTo>
                  <a:lnTo>
                    <a:pt x="362" y="206"/>
                  </a:lnTo>
                  <a:lnTo>
                    <a:pt x="362" y="206"/>
                  </a:lnTo>
                  <a:lnTo>
                    <a:pt x="362" y="206"/>
                  </a:lnTo>
                  <a:lnTo>
                    <a:pt x="362" y="203"/>
                  </a:lnTo>
                  <a:lnTo>
                    <a:pt x="362" y="206"/>
                  </a:lnTo>
                  <a:lnTo>
                    <a:pt x="365" y="206"/>
                  </a:lnTo>
                  <a:lnTo>
                    <a:pt x="365" y="206"/>
                  </a:lnTo>
                  <a:lnTo>
                    <a:pt x="365" y="206"/>
                  </a:lnTo>
                  <a:lnTo>
                    <a:pt x="365" y="206"/>
                  </a:lnTo>
                  <a:lnTo>
                    <a:pt x="365" y="206"/>
                  </a:lnTo>
                  <a:lnTo>
                    <a:pt x="367" y="206"/>
                  </a:lnTo>
                  <a:lnTo>
                    <a:pt x="367" y="206"/>
                  </a:lnTo>
                  <a:lnTo>
                    <a:pt x="367" y="203"/>
                  </a:lnTo>
                  <a:lnTo>
                    <a:pt x="367" y="203"/>
                  </a:lnTo>
                  <a:lnTo>
                    <a:pt x="367" y="203"/>
                  </a:lnTo>
                  <a:lnTo>
                    <a:pt x="367" y="201"/>
                  </a:lnTo>
                  <a:lnTo>
                    <a:pt x="367" y="201"/>
                  </a:lnTo>
                  <a:lnTo>
                    <a:pt x="370" y="201"/>
                  </a:lnTo>
                  <a:lnTo>
                    <a:pt x="370" y="201"/>
                  </a:lnTo>
                  <a:lnTo>
                    <a:pt x="370" y="198"/>
                  </a:lnTo>
                  <a:lnTo>
                    <a:pt x="370" y="198"/>
                  </a:lnTo>
                  <a:lnTo>
                    <a:pt x="370" y="198"/>
                  </a:lnTo>
                  <a:lnTo>
                    <a:pt x="370" y="196"/>
                  </a:lnTo>
                  <a:lnTo>
                    <a:pt x="372" y="196"/>
                  </a:lnTo>
                  <a:lnTo>
                    <a:pt x="372" y="196"/>
                  </a:lnTo>
                  <a:lnTo>
                    <a:pt x="372" y="196"/>
                  </a:lnTo>
                  <a:lnTo>
                    <a:pt x="372" y="196"/>
                  </a:lnTo>
                  <a:lnTo>
                    <a:pt x="372" y="196"/>
                  </a:lnTo>
                  <a:lnTo>
                    <a:pt x="374" y="196"/>
                  </a:lnTo>
                  <a:lnTo>
                    <a:pt x="379" y="196"/>
                  </a:lnTo>
                  <a:lnTo>
                    <a:pt x="379" y="196"/>
                  </a:lnTo>
                  <a:lnTo>
                    <a:pt x="379" y="198"/>
                  </a:lnTo>
                  <a:lnTo>
                    <a:pt x="379" y="198"/>
                  </a:lnTo>
                  <a:lnTo>
                    <a:pt x="379" y="198"/>
                  </a:lnTo>
                  <a:lnTo>
                    <a:pt x="381" y="201"/>
                  </a:lnTo>
                  <a:lnTo>
                    <a:pt x="381" y="201"/>
                  </a:lnTo>
                  <a:lnTo>
                    <a:pt x="381" y="198"/>
                  </a:lnTo>
                  <a:lnTo>
                    <a:pt x="386" y="198"/>
                  </a:lnTo>
                  <a:lnTo>
                    <a:pt x="386" y="198"/>
                  </a:lnTo>
                  <a:lnTo>
                    <a:pt x="386" y="198"/>
                  </a:lnTo>
                  <a:lnTo>
                    <a:pt x="388" y="198"/>
                  </a:lnTo>
                  <a:lnTo>
                    <a:pt x="391" y="198"/>
                  </a:lnTo>
                  <a:lnTo>
                    <a:pt x="393" y="198"/>
                  </a:lnTo>
                  <a:lnTo>
                    <a:pt x="393" y="198"/>
                  </a:lnTo>
                  <a:lnTo>
                    <a:pt x="393" y="198"/>
                  </a:lnTo>
                  <a:lnTo>
                    <a:pt x="396" y="196"/>
                  </a:lnTo>
                  <a:lnTo>
                    <a:pt x="396" y="198"/>
                  </a:lnTo>
                  <a:lnTo>
                    <a:pt x="398" y="198"/>
                  </a:lnTo>
                  <a:lnTo>
                    <a:pt x="398" y="198"/>
                  </a:lnTo>
                  <a:lnTo>
                    <a:pt x="400" y="198"/>
                  </a:lnTo>
                  <a:lnTo>
                    <a:pt x="403" y="198"/>
                  </a:lnTo>
                  <a:lnTo>
                    <a:pt x="403" y="198"/>
                  </a:lnTo>
                  <a:lnTo>
                    <a:pt x="410" y="191"/>
                  </a:lnTo>
                  <a:lnTo>
                    <a:pt x="415" y="187"/>
                  </a:lnTo>
                  <a:lnTo>
                    <a:pt x="417" y="187"/>
                  </a:lnTo>
                  <a:lnTo>
                    <a:pt x="417" y="184"/>
                  </a:lnTo>
                  <a:lnTo>
                    <a:pt x="417" y="184"/>
                  </a:lnTo>
                  <a:lnTo>
                    <a:pt x="417" y="184"/>
                  </a:lnTo>
                  <a:lnTo>
                    <a:pt x="417" y="184"/>
                  </a:lnTo>
                  <a:lnTo>
                    <a:pt x="417" y="182"/>
                  </a:lnTo>
                  <a:lnTo>
                    <a:pt x="419" y="179"/>
                  </a:lnTo>
                  <a:lnTo>
                    <a:pt x="422" y="177"/>
                  </a:lnTo>
                  <a:lnTo>
                    <a:pt x="422" y="172"/>
                  </a:lnTo>
                  <a:lnTo>
                    <a:pt x="419" y="170"/>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7" name="Freeform 176">
              <a:extLst>
                <a:ext uri="{FF2B5EF4-FFF2-40B4-BE49-F238E27FC236}">
                  <a16:creationId xmlns:a16="http://schemas.microsoft.com/office/drawing/2014/main" id="{22D2F85A-0B00-212E-F31D-21876E077220}"/>
                </a:ext>
              </a:extLst>
            </p:cNvPr>
            <p:cNvSpPr>
              <a:spLocks/>
            </p:cNvSpPr>
            <p:nvPr/>
          </p:nvSpPr>
          <p:spPr bwMode="auto">
            <a:xfrm>
              <a:off x="8913812" y="5103379"/>
              <a:ext cx="796925" cy="833438"/>
            </a:xfrm>
            <a:custGeom>
              <a:avLst/>
              <a:gdLst>
                <a:gd name="T0" fmla="*/ 485 w 502"/>
                <a:gd name="T1" fmla="*/ 229 h 525"/>
                <a:gd name="T2" fmla="*/ 457 w 502"/>
                <a:gd name="T3" fmla="*/ 218 h 525"/>
                <a:gd name="T4" fmla="*/ 429 w 502"/>
                <a:gd name="T5" fmla="*/ 213 h 525"/>
                <a:gd name="T6" fmla="*/ 424 w 502"/>
                <a:gd name="T7" fmla="*/ 203 h 525"/>
                <a:gd name="T8" fmla="*/ 412 w 502"/>
                <a:gd name="T9" fmla="*/ 182 h 525"/>
                <a:gd name="T10" fmla="*/ 414 w 502"/>
                <a:gd name="T11" fmla="*/ 154 h 525"/>
                <a:gd name="T12" fmla="*/ 386 w 502"/>
                <a:gd name="T13" fmla="*/ 130 h 525"/>
                <a:gd name="T14" fmla="*/ 365 w 502"/>
                <a:gd name="T15" fmla="*/ 121 h 525"/>
                <a:gd name="T16" fmla="*/ 351 w 502"/>
                <a:gd name="T17" fmla="*/ 111 h 525"/>
                <a:gd name="T18" fmla="*/ 339 w 502"/>
                <a:gd name="T19" fmla="*/ 102 h 525"/>
                <a:gd name="T20" fmla="*/ 320 w 502"/>
                <a:gd name="T21" fmla="*/ 69 h 525"/>
                <a:gd name="T22" fmla="*/ 296 w 502"/>
                <a:gd name="T23" fmla="*/ 33 h 525"/>
                <a:gd name="T24" fmla="*/ 280 w 502"/>
                <a:gd name="T25" fmla="*/ 0 h 525"/>
                <a:gd name="T26" fmla="*/ 265 w 502"/>
                <a:gd name="T27" fmla="*/ 0 h 525"/>
                <a:gd name="T28" fmla="*/ 253 w 502"/>
                <a:gd name="T29" fmla="*/ 7 h 525"/>
                <a:gd name="T30" fmla="*/ 239 w 502"/>
                <a:gd name="T31" fmla="*/ 12 h 525"/>
                <a:gd name="T32" fmla="*/ 225 w 502"/>
                <a:gd name="T33" fmla="*/ 14 h 525"/>
                <a:gd name="T34" fmla="*/ 211 w 502"/>
                <a:gd name="T35" fmla="*/ 24 h 525"/>
                <a:gd name="T36" fmla="*/ 194 w 502"/>
                <a:gd name="T37" fmla="*/ 38 h 525"/>
                <a:gd name="T38" fmla="*/ 187 w 502"/>
                <a:gd name="T39" fmla="*/ 24 h 525"/>
                <a:gd name="T40" fmla="*/ 180 w 502"/>
                <a:gd name="T41" fmla="*/ 16 h 525"/>
                <a:gd name="T42" fmla="*/ 156 w 502"/>
                <a:gd name="T43" fmla="*/ 14 h 525"/>
                <a:gd name="T44" fmla="*/ 88 w 502"/>
                <a:gd name="T45" fmla="*/ 28 h 525"/>
                <a:gd name="T46" fmla="*/ 57 w 502"/>
                <a:gd name="T47" fmla="*/ 31 h 525"/>
                <a:gd name="T48" fmla="*/ 55 w 502"/>
                <a:gd name="T49" fmla="*/ 144 h 525"/>
                <a:gd name="T50" fmla="*/ 55 w 502"/>
                <a:gd name="T51" fmla="*/ 208 h 525"/>
                <a:gd name="T52" fmla="*/ 0 w 502"/>
                <a:gd name="T53" fmla="*/ 270 h 525"/>
                <a:gd name="T54" fmla="*/ 0 w 502"/>
                <a:gd name="T55" fmla="*/ 397 h 525"/>
                <a:gd name="T56" fmla="*/ 24 w 502"/>
                <a:gd name="T57" fmla="*/ 421 h 525"/>
                <a:gd name="T58" fmla="*/ 29 w 502"/>
                <a:gd name="T59" fmla="*/ 431 h 525"/>
                <a:gd name="T60" fmla="*/ 36 w 502"/>
                <a:gd name="T61" fmla="*/ 440 h 525"/>
                <a:gd name="T62" fmla="*/ 38 w 502"/>
                <a:gd name="T63" fmla="*/ 450 h 525"/>
                <a:gd name="T64" fmla="*/ 43 w 502"/>
                <a:gd name="T65" fmla="*/ 461 h 525"/>
                <a:gd name="T66" fmla="*/ 33 w 502"/>
                <a:gd name="T67" fmla="*/ 502 h 525"/>
                <a:gd name="T68" fmla="*/ 38 w 502"/>
                <a:gd name="T69" fmla="*/ 523 h 525"/>
                <a:gd name="T70" fmla="*/ 69 w 502"/>
                <a:gd name="T71" fmla="*/ 521 h 525"/>
                <a:gd name="T72" fmla="*/ 95 w 502"/>
                <a:gd name="T73" fmla="*/ 513 h 525"/>
                <a:gd name="T74" fmla="*/ 123 w 502"/>
                <a:gd name="T75" fmla="*/ 492 h 525"/>
                <a:gd name="T76" fmla="*/ 145 w 502"/>
                <a:gd name="T77" fmla="*/ 476 h 525"/>
                <a:gd name="T78" fmla="*/ 149 w 502"/>
                <a:gd name="T79" fmla="*/ 461 h 525"/>
                <a:gd name="T80" fmla="*/ 152 w 502"/>
                <a:gd name="T81" fmla="*/ 450 h 525"/>
                <a:gd name="T82" fmla="*/ 156 w 502"/>
                <a:gd name="T83" fmla="*/ 435 h 525"/>
                <a:gd name="T84" fmla="*/ 166 w 502"/>
                <a:gd name="T85" fmla="*/ 431 h 525"/>
                <a:gd name="T86" fmla="*/ 190 w 502"/>
                <a:gd name="T87" fmla="*/ 433 h 525"/>
                <a:gd name="T88" fmla="*/ 211 w 502"/>
                <a:gd name="T89" fmla="*/ 450 h 525"/>
                <a:gd name="T90" fmla="*/ 237 w 502"/>
                <a:gd name="T91" fmla="*/ 457 h 525"/>
                <a:gd name="T92" fmla="*/ 272 w 502"/>
                <a:gd name="T93" fmla="*/ 457 h 525"/>
                <a:gd name="T94" fmla="*/ 315 w 502"/>
                <a:gd name="T95" fmla="*/ 407 h 525"/>
                <a:gd name="T96" fmla="*/ 341 w 502"/>
                <a:gd name="T97" fmla="*/ 390 h 525"/>
                <a:gd name="T98" fmla="*/ 367 w 502"/>
                <a:gd name="T99" fmla="*/ 369 h 525"/>
                <a:gd name="T100" fmla="*/ 377 w 502"/>
                <a:gd name="T101" fmla="*/ 334 h 525"/>
                <a:gd name="T102" fmla="*/ 381 w 502"/>
                <a:gd name="T103" fmla="*/ 329 h 525"/>
                <a:gd name="T104" fmla="*/ 386 w 502"/>
                <a:gd name="T105" fmla="*/ 326 h 525"/>
                <a:gd name="T106" fmla="*/ 398 w 502"/>
                <a:gd name="T107" fmla="*/ 319 h 525"/>
                <a:gd name="T108" fmla="*/ 405 w 502"/>
                <a:gd name="T109" fmla="*/ 312 h 525"/>
                <a:gd name="T110" fmla="*/ 414 w 502"/>
                <a:gd name="T111" fmla="*/ 310 h 525"/>
                <a:gd name="T112" fmla="*/ 417 w 502"/>
                <a:gd name="T113" fmla="*/ 303 h 525"/>
                <a:gd name="T114" fmla="*/ 431 w 502"/>
                <a:gd name="T115" fmla="*/ 291 h 525"/>
                <a:gd name="T116" fmla="*/ 438 w 502"/>
                <a:gd name="T117" fmla="*/ 282 h 525"/>
                <a:gd name="T118" fmla="*/ 455 w 502"/>
                <a:gd name="T119" fmla="*/ 272 h 525"/>
                <a:gd name="T120" fmla="*/ 476 w 502"/>
                <a:gd name="T121" fmla="*/ 265 h 525"/>
                <a:gd name="T122" fmla="*/ 492 w 502"/>
                <a:gd name="T123" fmla="*/ 25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25">
                  <a:moveTo>
                    <a:pt x="497" y="246"/>
                  </a:moveTo>
                  <a:lnTo>
                    <a:pt x="497" y="246"/>
                  </a:lnTo>
                  <a:lnTo>
                    <a:pt x="497" y="244"/>
                  </a:lnTo>
                  <a:lnTo>
                    <a:pt x="497" y="244"/>
                  </a:lnTo>
                  <a:lnTo>
                    <a:pt x="495" y="244"/>
                  </a:lnTo>
                  <a:lnTo>
                    <a:pt x="495" y="244"/>
                  </a:lnTo>
                  <a:lnTo>
                    <a:pt x="490" y="244"/>
                  </a:lnTo>
                  <a:lnTo>
                    <a:pt x="488" y="241"/>
                  </a:lnTo>
                  <a:lnTo>
                    <a:pt x="485" y="241"/>
                  </a:lnTo>
                  <a:lnTo>
                    <a:pt x="485" y="239"/>
                  </a:lnTo>
                  <a:lnTo>
                    <a:pt x="483" y="237"/>
                  </a:lnTo>
                  <a:lnTo>
                    <a:pt x="483" y="234"/>
                  </a:lnTo>
                  <a:lnTo>
                    <a:pt x="483" y="232"/>
                  </a:lnTo>
                  <a:lnTo>
                    <a:pt x="483" y="232"/>
                  </a:lnTo>
                  <a:lnTo>
                    <a:pt x="485" y="229"/>
                  </a:lnTo>
                  <a:lnTo>
                    <a:pt x="485" y="229"/>
                  </a:lnTo>
                  <a:lnTo>
                    <a:pt x="485" y="227"/>
                  </a:lnTo>
                  <a:lnTo>
                    <a:pt x="485" y="227"/>
                  </a:lnTo>
                  <a:lnTo>
                    <a:pt x="483" y="227"/>
                  </a:lnTo>
                  <a:lnTo>
                    <a:pt x="481" y="225"/>
                  </a:lnTo>
                  <a:lnTo>
                    <a:pt x="481" y="225"/>
                  </a:lnTo>
                  <a:lnTo>
                    <a:pt x="476" y="225"/>
                  </a:lnTo>
                  <a:lnTo>
                    <a:pt x="476" y="225"/>
                  </a:lnTo>
                  <a:lnTo>
                    <a:pt x="466" y="220"/>
                  </a:lnTo>
                  <a:lnTo>
                    <a:pt x="464" y="220"/>
                  </a:lnTo>
                  <a:lnTo>
                    <a:pt x="462" y="218"/>
                  </a:lnTo>
                  <a:lnTo>
                    <a:pt x="462" y="218"/>
                  </a:lnTo>
                  <a:lnTo>
                    <a:pt x="459" y="218"/>
                  </a:lnTo>
                  <a:lnTo>
                    <a:pt x="459" y="218"/>
                  </a:lnTo>
                  <a:lnTo>
                    <a:pt x="457" y="218"/>
                  </a:lnTo>
                  <a:lnTo>
                    <a:pt x="457" y="218"/>
                  </a:lnTo>
                  <a:lnTo>
                    <a:pt x="455" y="218"/>
                  </a:lnTo>
                  <a:lnTo>
                    <a:pt x="455" y="220"/>
                  </a:lnTo>
                  <a:lnTo>
                    <a:pt x="455" y="220"/>
                  </a:lnTo>
                  <a:lnTo>
                    <a:pt x="452" y="218"/>
                  </a:lnTo>
                  <a:lnTo>
                    <a:pt x="448" y="218"/>
                  </a:lnTo>
                  <a:lnTo>
                    <a:pt x="445" y="215"/>
                  </a:lnTo>
                  <a:lnTo>
                    <a:pt x="445" y="215"/>
                  </a:lnTo>
                  <a:lnTo>
                    <a:pt x="438" y="215"/>
                  </a:lnTo>
                  <a:lnTo>
                    <a:pt x="433" y="215"/>
                  </a:lnTo>
                  <a:lnTo>
                    <a:pt x="431" y="215"/>
                  </a:lnTo>
                  <a:lnTo>
                    <a:pt x="431" y="213"/>
                  </a:lnTo>
                  <a:lnTo>
                    <a:pt x="429" y="213"/>
                  </a:lnTo>
                  <a:lnTo>
                    <a:pt x="429" y="213"/>
                  </a:lnTo>
                  <a:lnTo>
                    <a:pt x="429" y="213"/>
                  </a:lnTo>
                  <a:lnTo>
                    <a:pt x="429" y="211"/>
                  </a:lnTo>
                  <a:lnTo>
                    <a:pt x="429" y="211"/>
                  </a:lnTo>
                  <a:lnTo>
                    <a:pt x="426" y="211"/>
                  </a:lnTo>
                  <a:lnTo>
                    <a:pt x="426" y="211"/>
                  </a:lnTo>
                  <a:lnTo>
                    <a:pt x="426" y="211"/>
                  </a:lnTo>
                  <a:lnTo>
                    <a:pt x="426" y="211"/>
                  </a:lnTo>
                  <a:lnTo>
                    <a:pt x="426" y="208"/>
                  </a:lnTo>
                  <a:lnTo>
                    <a:pt x="426" y="208"/>
                  </a:lnTo>
                  <a:lnTo>
                    <a:pt x="426" y="208"/>
                  </a:lnTo>
                  <a:lnTo>
                    <a:pt x="426" y="208"/>
                  </a:lnTo>
                  <a:lnTo>
                    <a:pt x="426" y="208"/>
                  </a:lnTo>
                  <a:lnTo>
                    <a:pt x="426" y="208"/>
                  </a:lnTo>
                  <a:lnTo>
                    <a:pt x="426" y="206"/>
                  </a:lnTo>
                  <a:lnTo>
                    <a:pt x="426" y="206"/>
                  </a:lnTo>
                  <a:lnTo>
                    <a:pt x="424" y="203"/>
                  </a:lnTo>
                  <a:lnTo>
                    <a:pt x="424" y="201"/>
                  </a:lnTo>
                  <a:lnTo>
                    <a:pt x="424" y="201"/>
                  </a:lnTo>
                  <a:lnTo>
                    <a:pt x="424" y="201"/>
                  </a:lnTo>
                  <a:lnTo>
                    <a:pt x="424" y="201"/>
                  </a:lnTo>
                  <a:lnTo>
                    <a:pt x="424" y="199"/>
                  </a:lnTo>
                  <a:lnTo>
                    <a:pt x="424" y="199"/>
                  </a:lnTo>
                  <a:lnTo>
                    <a:pt x="421" y="196"/>
                  </a:lnTo>
                  <a:lnTo>
                    <a:pt x="419" y="194"/>
                  </a:lnTo>
                  <a:lnTo>
                    <a:pt x="419" y="192"/>
                  </a:lnTo>
                  <a:lnTo>
                    <a:pt x="414" y="189"/>
                  </a:lnTo>
                  <a:lnTo>
                    <a:pt x="414" y="189"/>
                  </a:lnTo>
                  <a:lnTo>
                    <a:pt x="412" y="187"/>
                  </a:lnTo>
                  <a:lnTo>
                    <a:pt x="412" y="184"/>
                  </a:lnTo>
                  <a:lnTo>
                    <a:pt x="412" y="184"/>
                  </a:lnTo>
                  <a:lnTo>
                    <a:pt x="412" y="182"/>
                  </a:lnTo>
                  <a:lnTo>
                    <a:pt x="412" y="180"/>
                  </a:lnTo>
                  <a:lnTo>
                    <a:pt x="412" y="177"/>
                  </a:lnTo>
                  <a:lnTo>
                    <a:pt x="412" y="177"/>
                  </a:lnTo>
                  <a:lnTo>
                    <a:pt x="412" y="175"/>
                  </a:lnTo>
                  <a:lnTo>
                    <a:pt x="412" y="175"/>
                  </a:lnTo>
                  <a:lnTo>
                    <a:pt x="412" y="173"/>
                  </a:lnTo>
                  <a:lnTo>
                    <a:pt x="412" y="173"/>
                  </a:lnTo>
                  <a:lnTo>
                    <a:pt x="412" y="173"/>
                  </a:lnTo>
                  <a:lnTo>
                    <a:pt x="412" y="173"/>
                  </a:lnTo>
                  <a:lnTo>
                    <a:pt x="414" y="168"/>
                  </a:lnTo>
                  <a:lnTo>
                    <a:pt x="414" y="166"/>
                  </a:lnTo>
                  <a:lnTo>
                    <a:pt x="412" y="161"/>
                  </a:lnTo>
                  <a:lnTo>
                    <a:pt x="412" y="158"/>
                  </a:lnTo>
                  <a:lnTo>
                    <a:pt x="412" y="156"/>
                  </a:lnTo>
                  <a:lnTo>
                    <a:pt x="414" y="154"/>
                  </a:lnTo>
                  <a:lnTo>
                    <a:pt x="412" y="154"/>
                  </a:lnTo>
                  <a:lnTo>
                    <a:pt x="412" y="154"/>
                  </a:lnTo>
                  <a:lnTo>
                    <a:pt x="412" y="151"/>
                  </a:lnTo>
                  <a:lnTo>
                    <a:pt x="410" y="151"/>
                  </a:lnTo>
                  <a:lnTo>
                    <a:pt x="407" y="151"/>
                  </a:lnTo>
                  <a:lnTo>
                    <a:pt x="405" y="151"/>
                  </a:lnTo>
                  <a:lnTo>
                    <a:pt x="400" y="151"/>
                  </a:lnTo>
                  <a:lnTo>
                    <a:pt x="393" y="151"/>
                  </a:lnTo>
                  <a:lnTo>
                    <a:pt x="393" y="151"/>
                  </a:lnTo>
                  <a:lnTo>
                    <a:pt x="391" y="154"/>
                  </a:lnTo>
                  <a:lnTo>
                    <a:pt x="391" y="144"/>
                  </a:lnTo>
                  <a:lnTo>
                    <a:pt x="391" y="137"/>
                  </a:lnTo>
                  <a:lnTo>
                    <a:pt x="386" y="130"/>
                  </a:lnTo>
                  <a:lnTo>
                    <a:pt x="386" y="130"/>
                  </a:lnTo>
                  <a:lnTo>
                    <a:pt x="386" y="130"/>
                  </a:lnTo>
                  <a:lnTo>
                    <a:pt x="384" y="128"/>
                  </a:lnTo>
                  <a:lnTo>
                    <a:pt x="384" y="128"/>
                  </a:lnTo>
                  <a:lnTo>
                    <a:pt x="384" y="128"/>
                  </a:lnTo>
                  <a:lnTo>
                    <a:pt x="381" y="128"/>
                  </a:lnTo>
                  <a:lnTo>
                    <a:pt x="381" y="128"/>
                  </a:lnTo>
                  <a:lnTo>
                    <a:pt x="381" y="128"/>
                  </a:lnTo>
                  <a:lnTo>
                    <a:pt x="381" y="128"/>
                  </a:lnTo>
                  <a:lnTo>
                    <a:pt x="379" y="128"/>
                  </a:lnTo>
                  <a:lnTo>
                    <a:pt x="379" y="125"/>
                  </a:lnTo>
                  <a:lnTo>
                    <a:pt x="377" y="125"/>
                  </a:lnTo>
                  <a:lnTo>
                    <a:pt x="374" y="125"/>
                  </a:lnTo>
                  <a:lnTo>
                    <a:pt x="374" y="125"/>
                  </a:lnTo>
                  <a:lnTo>
                    <a:pt x="372" y="125"/>
                  </a:lnTo>
                  <a:lnTo>
                    <a:pt x="365" y="121"/>
                  </a:lnTo>
                  <a:lnTo>
                    <a:pt x="365" y="121"/>
                  </a:lnTo>
                  <a:lnTo>
                    <a:pt x="362" y="121"/>
                  </a:lnTo>
                  <a:lnTo>
                    <a:pt x="362" y="121"/>
                  </a:lnTo>
                  <a:lnTo>
                    <a:pt x="360" y="121"/>
                  </a:lnTo>
                  <a:lnTo>
                    <a:pt x="360" y="121"/>
                  </a:lnTo>
                  <a:lnTo>
                    <a:pt x="358" y="118"/>
                  </a:lnTo>
                  <a:lnTo>
                    <a:pt x="358" y="118"/>
                  </a:lnTo>
                  <a:lnTo>
                    <a:pt x="358" y="118"/>
                  </a:lnTo>
                  <a:lnTo>
                    <a:pt x="358" y="118"/>
                  </a:lnTo>
                  <a:lnTo>
                    <a:pt x="355" y="116"/>
                  </a:lnTo>
                  <a:lnTo>
                    <a:pt x="353" y="116"/>
                  </a:lnTo>
                  <a:lnTo>
                    <a:pt x="353" y="116"/>
                  </a:lnTo>
                  <a:lnTo>
                    <a:pt x="353" y="113"/>
                  </a:lnTo>
                  <a:lnTo>
                    <a:pt x="353" y="113"/>
                  </a:lnTo>
                  <a:lnTo>
                    <a:pt x="351" y="113"/>
                  </a:lnTo>
                  <a:lnTo>
                    <a:pt x="351" y="111"/>
                  </a:lnTo>
                  <a:lnTo>
                    <a:pt x="348" y="111"/>
                  </a:lnTo>
                  <a:lnTo>
                    <a:pt x="346" y="111"/>
                  </a:lnTo>
                  <a:lnTo>
                    <a:pt x="346" y="109"/>
                  </a:lnTo>
                  <a:lnTo>
                    <a:pt x="343" y="109"/>
                  </a:lnTo>
                  <a:lnTo>
                    <a:pt x="343" y="106"/>
                  </a:lnTo>
                  <a:lnTo>
                    <a:pt x="341" y="106"/>
                  </a:lnTo>
                  <a:lnTo>
                    <a:pt x="341" y="106"/>
                  </a:lnTo>
                  <a:lnTo>
                    <a:pt x="339" y="106"/>
                  </a:lnTo>
                  <a:lnTo>
                    <a:pt x="339" y="104"/>
                  </a:lnTo>
                  <a:lnTo>
                    <a:pt x="339" y="104"/>
                  </a:lnTo>
                  <a:lnTo>
                    <a:pt x="339" y="104"/>
                  </a:lnTo>
                  <a:lnTo>
                    <a:pt x="339" y="104"/>
                  </a:lnTo>
                  <a:lnTo>
                    <a:pt x="341" y="102"/>
                  </a:lnTo>
                  <a:lnTo>
                    <a:pt x="341" y="102"/>
                  </a:lnTo>
                  <a:lnTo>
                    <a:pt x="339" y="102"/>
                  </a:lnTo>
                  <a:lnTo>
                    <a:pt x="339" y="102"/>
                  </a:lnTo>
                  <a:lnTo>
                    <a:pt x="339" y="102"/>
                  </a:lnTo>
                  <a:lnTo>
                    <a:pt x="339" y="99"/>
                  </a:lnTo>
                  <a:lnTo>
                    <a:pt x="334" y="99"/>
                  </a:lnTo>
                  <a:lnTo>
                    <a:pt x="332" y="99"/>
                  </a:lnTo>
                  <a:lnTo>
                    <a:pt x="332" y="99"/>
                  </a:lnTo>
                  <a:lnTo>
                    <a:pt x="329" y="97"/>
                  </a:lnTo>
                  <a:lnTo>
                    <a:pt x="324" y="83"/>
                  </a:lnTo>
                  <a:lnTo>
                    <a:pt x="322" y="80"/>
                  </a:lnTo>
                  <a:lnTo>
                    <a:pt x="322" y="78"/>
                  </a:lnTo>
                  <a:lnTo>
                    <a:pt x="320" y="76"/>
                  </a:lnTo>
                  <a:lnTo>
                    <a:pt x="320" y="73"/>
                  </a:lnTo>
                  <a:lnTo>
                    <a:pt x="320" y="73"/>
                  </a:lnTo>
                  <a:lnTo>
                    <a:pt x="320" y="71"/>
                  </a:lnTo>
                  <a:lnTo>
                    <a:pt x="320" y="69"/>
                  </a:lnTo>
                  <a:lnTo>
                    <a:pt x="320" y="69"/>
                  </a:lnTo>
                  <a:lnTo>
                    <a:pt x="320" y="69"/>
                  </a:lnTo>
                  <a:lnTo>
                    <a:pt x="320" y="64"/>
                  </a:lnTo>
                  <a:lnTo>
                    <a:pt x="313" y="57"/>
                  </a:lnTo>
                  <a:lnTo>
                    <a:pt x="310" y="54"/>
                  </a:lnTo>
                  <a:lnTo>
                    <a:pt x="310" y="50"/>
                  </a:lnTo>
                  <a:lnTo>
                    <a:pt x="310" y="47"/>
                  </a:lnTo>
                  <a:lnTo>
                    <a:pt x="308" y="47"/>
                  </a:lnTo>
                  <a:lnTo>
                    <a:pt x="306" y="45"/>
                  </a:lnTo>
                  <a:lnTo>
                    <a:pt x="306" y="45"/>
                  </a:lnTo>
                  <a:lnTo>
                    <a:pt x="301" y="40"/>
                  </a:lnTo>
                  <a:lnTo>
                    <a:pt x="301" y="40"/>
                  </a:lnTo>
                  <a:lnTo>
                    <a:pt x="298" y="38"/>
                  </a:lnTo>
                  <a:lnTo>
                    <a:pt x="296" y="35"/>
                  </a:lnTo>
                  <a:lnTo>
                    <a:pt x="296" y="33"/>
                  </a:lnTo>
                  <a:lnTo>
                    <a:pt x="296" y="33"/>
                  </a:lnTo>
                  <a:lnTo>
                    <a:pt x="294" y="31"/>
                  </a:lnTo>
                  <a:lnTo>
                    <a:pt x="294" y="28"/>
                  </a:lnTo>
                  <a:lnTo>
                    <a:pt x="291" y="26"/>
                  </a:lnTo>
                  <a:lnTo>
                    <a:pt x="291" y="21"/>
                  </a:lnTo>
                  <a:lnTo>
                    <a:pt x="289" y="19"/>
                  </a:lnTo>
                  <a:lnTo>
                    <a:pt x="289" y="19"/>
                  </a:lnTo>
                  <a:lnTo>
                    <a:pt x="287" y="16"/>
                  </a:lnTo>
                  <a:lnTo>
                    <a:pt x="284" y="16"/>
                  </a:lnTo>
                  <a:lnTo>
                    <a:pt x="282" y="12"/>
                  </a:lnTo>
                  <a:lnTo>
                    <a:pt x="282" y="9"/>
                  </a:lnTo>
                  <a:lnTo>
                    <a:pt x="280" y="7"/>
                  </a:lnTo>
                  <a:lnTo>
                    <a:pt x="280" y="5"/>
                  </a:lnTo>
                  <a:lnTo>
                    <a:pt x="282" y="0"/>
                  </a:lnTo>
                  <a:lnTo>
                    <a:pt x="280" y="0"/>
                  </a:lnTo>
                  <a:lnTo>
                    <a:pt x="277" y="0"/>
                  </a:lnTo>
                  <a:lnTo>
                    <a:pt x="275" y="2"/>
                  </a:lnTo>
                  <a:lnTo>
                    <a:pt x="272" y="2"/>
                  </a:lnTo>
                  <a:lnTo>
                    <a:pt x="272" y="2"/>
                  </a:lnTo>
                  <a:lnTo>
                    <a:pt x="270" y="2"/>
                  </a:lnTo>
                  <a:lnTo>
                    <a:pt x="270" y="2"/>
                  </a:lnTo>
                  <a:lnTo>
                    <a:pt x="270" y="2"/>
                  </a:lnTo>
                  <a:lnTo>
                    <a:pt x="268" y="2"/>
                  </a:lnTo>
                  <a:lnTo>
                    <a:pt x="268" y="2"/>
                  </a:lnTo>
                  <a:lnTo>
                    <a:pt x="268" y="2"/>
                  </a:lnTo>
                  <a:lnTo>
                    <a:pt x="268" y="2"/>
                  </a:lnTo>
                  <a:lnTo>
                    <a:pt x="265" y="0"/>
                  </a:lnTo>
                  <a:lnTo>
                    <a:pt x="268" y="0"/>
                  </a:lnTo>
                  <a:lnTo>
                    <a:pt x="265" y="0"/>
                  </a:lnTo>
                  <a:lnTo>
                    <a:pt x="265" y="0"/>
                  </a:lnTo>
                  <a:lnTo>
                    <a:pt x="265" y="0"/>
                  </a:lnTo>
                  <a:lnTo>
                    <a:pt x="265" y="2"/>
                  </a:lnTo>
                  <a:lnTo>
                    <a:pt x="265" y="2"/>
                  </a:lnTo>
                  <a:lnTo>
                    <a:pt x="261" y="2"/>
                  </a:lnTo>
                  <a:lnTo>
                    <a:pt x="261" y="2"/>
                  </a:lnTo>
                  <a:lnTo>
                    <a:pt x="258" y="2"/>
                  </a:lnTo>
                  <a:lnTo>
                    <a:pt x="258" y="5"/>
                  </a:lnTo>
                  <a:lnTo>
                    <a:pt x="256" y="5"/>
                  </a:lnTo>
                  <a:lnTo>
                    <a:pt x="256" y="5"/>
                  </a:lnTo>
                  <a:lnTo>
                    <a:pt x="256" y="5"/>
                  </a:lnTo>
                  <a:lnTo>
                    <a:pt x="256" y="5"/>
                  </a:lnTo>
                  <a:lnTo>
                    <a:pt x="256" y="5"/>
                  </a:lnTo>
                  <a:lnTo>
                    <a:pt x="256" y="5"/>
                  </a:lnTo>
                  <a:lnTo>
                    <a:pt x="253" y="7"/>
                  </a:lnTo>
                  <a:lnTo>
                    <a:pt x="253" y="7"/>
                  </a:lnTo>
                  <a:lnTo>
                    <a:pt x="253" y="7"/>
                  </a:lnTo>
                  <a:lnTo>
                    <a:pt x="251" y="9"/>
                  </a:lnTo>
                  <a:lnTo>
                    <a:pt x="249" y="9"/>
                  </a:lnTo>
                  <a:lnTo>
                    <a:pt x="246" y="14"/>
                  </a:lnTo>
                  <a:lnTo>
                    <a:pt x="246" y="14"/>
                  </a:lnTo>
                  <a:lnTo>
                    <a:pt x="246" y="14"/>
                  </a:lnTo>
                  <a:lnTo>
                    <a:pt x="246" y="14"/>
                  </a:lnTo>
                  <a:lnTo>
                    <a:pt x="246" y="14"/>
                  </a:lnTo>
                  <a:lnTo>
                    <a:pt x="246" y="14"/>
                  </a:lnTo>
                  <a:lnTo>
                    <a:pt x="244" y="14"/>
                  </a:lnTo>
                  <a:lnTo>
                    <a:pt x="242" y="16"/>
                  </a:lnTo>
                  <a:lnTo>
                    <a:pt x="239" y="14"/>
                  </a:lnTo>
                  <a:lnTo>
                    <a:pt x="239" y="12"/>
                  </a:lnTo>
                  <a:lnTo>
                    <a:pt x="239" y="12"/>
                  </a:lnTo>
                  <a:lnTo>
                    <a:pt x="239" y="12"/>
                  </a:lnTo>
                  <a:lnTo>
                    <a:pt x="239" y="12"/>
                  </a:lnTo>
                  <a:lnTo>
                    <a:pt x="239" y="9"/>
                  </a:lnTo>
                  <a:lnTo>
                    <a:pt x="237" y="9"/>
                  </a:lnTo>
                  <a:lnTo>
                    <a:pt x="237" y="9"/>
                  </a:lnTo>
                  <a:lnTo>
                    <a:pt x="235" y="9"/>
                  </a:lnTo>
                  <a:lnTo>
                    <a:pt x="235" y="9"/>
                  </a:lnTo>
                  <a:lnTo>
                    <a:pt x="232" y="9"/>
                  </a:lnTo>
                  <a:lnTo>
                    <a:pt x="232" y="14"/>
                  </a:lnTo>
                  <a:lnTo>
                    <a:pt x="232" y="14"/>
                  </a:lnTo>
                  <a:lnTo>
                    <a:pt x="230" y="14"/>
                  </a:lnTo>
                  <a:lnTo>
                    <a:pt x="230" y="14"/>
                  </a:lnTo>
                  <a:lnTo>
                    <a:pt x="230" y="12"/>
                  </a:lnTo>
                  <a:lnTo>
                    <a:pt x="227" y="12"/>
                  </a:lnTo>
                  <a:lnTo>
                    <a:pt x="227" y="12"/>
                  </a:lnTo>
                  <a:lnTo>
                    <a:pt x="225" y="14"/>
                  </a:lnTo>
                  <a:lnTo>
                    <a:pt x="223" y="16"/>
                  </a:lnTo>
                  <a:lnTo>
                    <a:pt x="220" y="19"/>
                  </a:lnTo>
                  <a:lnTo>
                    <a:pt x="218" y="19"/>
                  </a:lnTo>
                  <a:lnTo>
                    <a:pt x="218" y="19"/>
                  </a:lnTo>
                  <a:lnTo>
                    <a:pt x="216" y="21"/>
                  </a:lnTo>
                  <a:lnTo>
                    <a:pt x="216" y="21"/>
                  </a:lnTo>
                  <a:lnTo>
                    <a:pt x="216" y="21"/>
                  </a:lnTo>
                  <a:lnTo>
                    <a:pt x="213" y="21"/>
                  </a:lnTo>
                  <a:lnTo>
                    <a:pt x="213" y="21"/>
                  </a:lnTo>
                  <a:lnTo>
                    <a:pt x="213" y="21"/>
                  </a:lnTo>
                  <a:lnTo>
                    <a:pt x="213" y="21"/>
                  </a:lnTo>
                  <a:lnTo>
                    <a:pt x="213" y="21"/>
                  </a:lnTo>
                  <a:lnTo>
                    <a:pt x="213" y="21"/>
                  </a:lnTo>
                  <a:lnTo>
                    <a:pt x="213" y="21"/>
                  </a:lnTo>
                  <a:lnTo>
                    <a:pt x="211" y="24"/>
                  </a:lnTo>
                  <a:lnTo>
                    <a:pt x="211" y="26"/>
                  </a:lnTo>
                  <a:lnTo>
                    <a:pt x="209" y="26"/>
                  </a:lnTo>
                  <a:lnTo>
                    <a:pt x="209" y="28"/>
                  </a:lnTo>
                  <a:lnTo>
                    <a:pt x="209" y="28"/>
                  </a:lnTo>
                  <a:lnTo>
                    <a:pt x="206" y="28"/>
                  </a:lnTo>
                  <a:lnTo>
                    <a:pt x="206" y="31"/>
                  </a:lnTo>
                  <a:lnTo>
                    <a:pt x="206" y="31"/>
                  </a:lnTo>
                  <a:lnTo>
                    <a:pt x="199" y="35"/>
                  </a:lnTo>
                  <a:lnTo>
                    <a:pt x="199" y="35"/>
                  </a:lnTo>
                  <a:lnTo>
                    <a:pt x="199" y="35"/>
                  </a:lnTo>
                  <a:lnTo>
                    <a:pt x="197" y="38"/>
                  </a:lnTo>
                  <a:lnTo>
                    <a:pt x="197" y="38"/>
                  </a:lnTo>
                  <a:lnTo>
                    <a:pt x="197" y="38"/>
                  </a:lnTo>
                  <a:lnTo>
                    <a:pt x="194" y="38"/>
                  </a:lnTo>
                  <a:lnTo>
                    <a:pt x="194" y="38"/>
                  </a:lnTo>
                  <a:lnTo>
                    <a:pt x="192" y="38"/>
                  </a:lnTo>
                  <a:lnTo>
                    <a:pt x="192" y="35"/>
                  </a:lnTo>
                  <a:lnTo>
                    <a:pt x="192" y="33"/>
                  </a:lnTo>
                  <a:lnTo>
                    <a:pt x="192" y="33"/>
                  </a:lnTo>
                  <a:lnTo>
                    <a:pt x="192" y="31"/>
                  </a:lnTo>
                  <a:lnTo>
                    <a:pt x="192" y="31"/>
                  </a:lnTo>
                  <a:lnTo>
                    <a:pt x="190" y="28"/>
                  </a:lnTo>
                  <a:lnTo>
                    <a:pt x="190" y="28"/>
                  </a:lnTo>
                  <a:lnTo>
                    <a:pt x="190" y="26"/>
                  </a:lnTo>
                  <a:lnTo>
                    <a:pt x="190" y="26"/>
                  </a:lnTo>
                  <a:lnTo>
                    <a:pt x="190" y="26"/>
                  </a:lnTo>
                  <a:lnTo>
                    <a:pt x="190" y="26"/>
                  </a:lnTo>
                  <a:lnTo>
                    <a:pt x="187" y="26"/>
                  </a:lnTo>
                  <a:lnTo>
                    <a:pt x="187" y="26"/>
                  </a:lnTo>
                  <a:lnTo>
                    <a:pt x="187" y="24"/>
                  </a:lnTo>
                  <a:lnTo>
                    <a:pt x="187" y="24"/>
                  </a:lnTo>
                  <a:lnTo>
                    <a:pt x="185" y="24"/>
                  </a:lnTo>
                  <a:lnTo>
                    <a:pt x="185" y="24"/>
                  </a:lnTo>
                  <a:lnTo>
                    <a:pt x="185" y="24"/>
                  </a:lnTo>
                  <a:lnTo>
                    <a:pt x="183" y="24"/>
                  </a:lnTo>
                  <a:lnTo>
                    <a:pt x="183" y="24"/>
                  </a:lnTo>
                  <a:lnTo>
                    <a:pt x="183" y="24"/>
                  </a:lnTo>
                  <a:lnTo>
                    <a:pt x="183" y="24"/>
                  </a:lnTo>
                  <a:lnTo>
                    <a:pt x="183" y="21"/>
                  </a:lnTo>
                  <a:lnTo>
                    <a:pt x="183" y="21"/>
                  </a:lnTo>
                  <a:lnTo>
                    <a:pt x="183" y="21"/>
                  </a:lnTo>
                  <a:lnTo>
                    <a:pt x="180" y="19"/>
                  </a:lnTo>
                  <a:lnTo>
                    <a:pt x="180" y="16"/>
                  </a:lnTo>
                  <a:lnTo>
                    <a:pt x="180" y="16"/>
                  </a:lnTo>
                  <a:lnTo>
                    <a:pt x="180" y="16"/>
                  </a:lnTo>
                  <a:lnTo>
                    <a:pt x="180" y="16"/>
                  </a:lnTo>
                  <a:lnTo>
                    <a:pt x="180" y="14"/>
                  </a:lnTo>
                  <a:lnTo>
                    <a:pt x="180" y="14"/>
                  </a:lnTo>
                  <a:lnTo>
                    <a:pt x="180" y="14"/>
                  </a:lnTo>
                  <a:lnTo>
                    <a:pt x="178" y="14"/>
                  </a:lnTo>
                  <a:lnTo>
                    <a:pt x="178" y="14"/>
                  </a:lnTo>
                  <a:lnTo>
                    <a:pt x="178" y="14"/>
                  </a:lnTo>
                  <a:lnTo>
                    <a:pt x="178" y="12"/>
                  </a:lnTo>
                  <a:lnTo>
                    <a:pt x="178" y="12"/>
                  </a:lnTo>
                  <a:lnTo>
                    <a:pt x="178" y="12"/>
                  </a:lnTo>
                  <a:lnTo>
                    <a:pt x="175" y="12"/>
                  </a:lnTo>
                  <a:lnTo>
                    <a:pt x="171" y="12"/>
                  </a:lnTo>
                  <a:lnTo>
                    <a:pt x="166" y="12"/>
                  </a:lnTo>
                  <a:lnTo>
                    <a:pt x="161" y="14"/>
                  </a:lnTo>
                  <a:lnTo>
                    <a:pt x="156" y="14"/>
                  </a:lnTo>
                  <a:lnTo>
                    <a:pt x="152" y="14"/>
                  </a:lnTo>
                  <a:lnTo>
                    <a:pt x="147" y="16"/>
                  </a:lnTo>
                  <a:lnTo>
                    <a:pt x="142" y="16"/>
                  </a:lnTo>
                  <a:lnTo>
                    <a:pt x="138" y="16"/>
                  </a:lnTo>
                  <a:lnTo>
                    <a:pt x="133" y="19"/>
                  </a:lnTo>
                  <a:lnTo>
                    <a:pt x="128" y="19"/>
                  </a:lnTo>
                  <a:lnTo>
                    <a:pt x="123" y="21"/>
                  </a:lnTo>
                  <a:lnTo>
                    <a:pt x="121" y="21"/>
                  </a:lnTo>
                  <a:lnTo>
                    <a:pt x="116" y="21"/>
                  </a:lnTo>
                  <a:lnTo>
                    <a:pt x="112" y="24"/>
                  </a:lnTo>
                  <a:lnTo>
                    <a:pt x="107" y="24"/>
                  </a:lnTo>
                  <a:lnTo>
                    <a:pt x="102" y="24"/>
                  </a:lnTo>
                  <a:lnTo>
                    <a:pt x="97" y="26"/>
                  </a:lnTo>
                  <a:lnTo>
                    <a:pt x="93" y="26"/>
                  </a:lnTo>
                  <a:lnTo>
                    <a:pt x="88" y="28"/>
                  </a:lnTo>
                  <a:lnTo>
                    <a:pt x="83" y="28"/>
                  </a:lnTo>
                  <a:lnTo>
                    <a:pt x="83" y="28"/>
                  </a:lnTo>
                  <a:lnTo>
                    <a:pt x="83" y="28"/>
                  </a:lnTo>
                  <a:lnTo>
                    <a:pt x="81" y="28"/>
                  </a:lnTo>
                  <a:lnTo>
                    <a:pt x="81" y="28"/>
                  </a:lnTo>
                  <a:lnTo>
                    <a:pt x="78" y="28"/>
                  </a:lnTo>
                  <a:lnTo>
                    <a:pt x="78" y="28"/>
                  </a:lnTo>
                  <a:lnTo>
                    <a:pt x="76" y="28"/>
                  </a:lnTo>
                  <a:lnTo>
                    <a:pt x="74" y="28"/>
                  </a:lnTo>
                  <a:lnTo>
                    <a:pt x="71" y="28"/>
                  </a:lnTo>
                  <a:lnTo>
                    <a:pt x="69" y="28"/>
                  </a:lnTo>
                  <a:lnTo>
                    <a:pt x="64" y="28"/>
                  </a:lnTo>
                  <a:lnTo>
                    <a:pt x="62" y="31"/>
                  </a:lnTo>
                  <a:lnTo>
                    <a:pt x="59" y="31"/>
                  </a:lnTo>
                  <a:lnTo>
                    <a:pt x="57" y="31"/>
                  </a:lnTo>
                  <a:lnTo>
                    <a:pt x="55" y="31"/>
                  </a:lnTo>
                  <a:lnTo>
                    <a:pt x="52" y="31"/>
                  </a:lnTo>
                  <a:lnTo>
                    <a:pt x="52" y="69"/>
                  </a:lnTo>
                  <a:lnTo>
                    <a:pt x="52" y="76"/>
                  </a:lnTo>
                  <a:lnTo>
                    <a:pt x="52" y="78"/>
                  </a:lnTo>
                  <a:lnTo>
                    <a:pt x="52" y="83"/>
                  </a:lnTo>
                  <a:lnTo>
                    <a:pt x="52" y="90"/>
                  </a:lnTo>
                  <a:lnTo>
                    <a:pt x="55" y="97"/>
                  </a:lnTo>
                  <a:lnTo>
                    <a:pt x="55" y="104"/>
                  </a:lnTo>
                  <a:lnTo>
                    <a:pt x="55" y="111"/>
                  </a:lnTo>
                  <a:lnTo>
                    <a:pt x="55" y="118"/>
                  </a:lnTo>
                  <a:lnTo>
                    <a:pt x="55" y="125"/>
                  </a:lnTo>
                  <a:lnTo>
                    <a:pt x="55" y="132"/>
                  </a:lnTo>
                  <a:lnTo>
                    <a:pt x="55" y="140"/>
                  </a:lnTo>
                  <a:lnTo>
                    <a:pt x="55" y="144"/>
                  </a:lnTo>
                  <a:lnTo>
                    <a:pt x="55" y="147"/>
                  </a:lnTo>
                  <a:lnTo>
                    <a:pt x="55" y="154"/>
                  </a:lnTo>
                  <a:lnTo>
                    <a:pt x="55" y="161"/>
                  </a:lnTo>
                  <a:lnTo>
                    <a:pt x="55" y="168"/>
                  </a:lnTo>
                  <a:lnTo>
                    <a:pt x="55" y="175"/>
                  </a:lnTo>
                  <a:lnTo>
                    <a:pt x="55" y="182"/>
                  </a:lnTo>
                  <a:lnTo>
                    <a:pt x="55" y="182"/>
                  </a:lnTo>
                  <a:lnTo>
                    <a:pt x="55" y="184"/>
                  </a:lnTo>
                  <a:lnTo>
                    <a:pt x="55" y="187"/>
                  </a:lnTo>
                  <a:lnTo>
                    <a:pt x="55" y="192"/>
                  </a:lnTo>
                  <a:lnTo>
                    <a:pt x="55" y="194"/>
                  </a:lnTo>
                  <a:lnTo>
                    <a:pt x="55" y="199"/>
                  </a:lnTo>
                  <a:lnTo>
                    <a:pt x="55" y="201"/>
                  </a:lnTo>
                  <a:lnTo>
                    <a:pt x="55" y="203"/>
                  </a:lnTo>
                  <a:lnTo>
                    <a:pt x="55" y="208"/>
                  </a:lnTo>
                  <a:lnTo>
                    <a:pt x="55" y="211"/>
                  </a:lnTo>
                  <a:lnTo>
                    <a:pt x="55" y="215"/>
                  </a:lnTo>
                  <a:lnTo>
                    <a:pt x="55" y="218"/>
                  </a:lnTo>
                  <a:lnTo>
                    <a:pt x="55" y="220"/>
                  </a:lnTo>
                  <a:lnTo>
                    <a:pt x="55" y="225"/>
                  </a:lnTo>
                  <a:lnTo>
                    <a:pt x="55" y="227"/>
                  </a:lnTo>
                  <a:lnTo>
                    <a:pt x="55" y="232"/>
                  </a:lnTo>
                  <a:lnTo>
                    <a:pt x="55" y="234"/>
                  </a:lnTo>
                  <a:lnTo>
                    <a:pt x="55" y="237"/>
                  </a:lnTo>
                  <a:lnTo>
                    <a:pt x="52" y="239"/>
                  </a:lnTo>
                  <a:lnTo>
                    <a:pt x="0" y="239"/>
                  </a:lnTo>
                  <a:lnTo>
                    <a:pt x="0" y="244"/>
                  </a:lnTo>
                  <a:lnTo>
                    <a:pt x="0" y="253"/>
                  </a:lnTo>
                  <a:lnTo>
                    <a:pt x="0" y="260"/>
                  </a:lnTo>
                  <a:lnTo>
                    <a:pt x="0" y="270"/>
                  </a:lnTo>
                  <a:lnTo>
                    <a:pt x="0" y="279"/>
                  </a:lnTo>
                  <a:lnTo>
                    <a:pt x="0" y="289"/>
                  </a:lnTo>
                  <a:lnTo>
                    <a:pt x="0" y="298"/>
                  </a:lnTo>
                  <a:lnTo>
                    <a:pt x="0" y="308"/>
                  </a:lnTo>
                  <a:lnTo>
                    <a:pt x="0" y="315"/>
                  </a:lnTo>
                  <a:lnTo>
                    <a:pt x="0" y="317"/>
                  </a:lnTo>
                  <a:lnTo>
                    <a:pt x="0" y="329"/>
                  </a:lnTo>
                  <a:lnTo>
                    <a:pt x="0" y="338"/>
                  </a:lnTo>
                  <a:lnTo>
                    <a:pt x="0" y="345"/>
                  </a:lnTo>
                  <a:lnTo>
                    <a:pt x="0" y="348"/>
                  </a:lnTo>
                  <a:lnTo>
                    <a:pt x="0" y="357"/>
                  </a:lnTo>
                  <a:lnTo>
                    <a:pt x="0" y="367"/>
                  </a:lnTo>
                  <a:lnTo>
                    <a:pt x="0" y="379"/>
                  </a:lnTo>
                  <a:lnTo>
                    <a:pt x="0" y="388"/>
                  </a:lnTo>
                  <a:lnTo>
                    <a:pt x="0" y="397"/>
                  </a:lnTo>
                  <a:lnTo>
                    <a:pt x="0" y="400"/>
                  </a:lnTo>
                  <a:lnTo>
                    <a:pt x="0" y="400"/>
                  </a:lnTo>
                  <a:lnTo>
                    <a:pt x="3" y="400"/>
                  </a:lnTo>
                  <a:lnTo>
                    <a:pt x="3" y="402"/>
                  </a:lnTo>
                  <a:lnTo>
                    <a:pt x="5" y="405"/>
                  </a:lnTo>
                  <a:lnTo>
                    <a:pt x="7" y="405"/>
                  </a:lnTo>
                  <a:lnTo>
                    <a:pt x="7" y="407"/>
                  </a:lnTo>
                  <a:lnTo>
                    <a:pt x="7" y="407"/>
                  </a:lnTo>
                  <a:lnTo>
                    <a:pt x="10" y="407"/>
                  </a:lnTo>
                  <a:lnTo>
                    <a:pt x="10" y="407"/>
                  </a:lnTo>
                  <a:lnTo>
                    <a:pt x="15" y="409"/>
                  </a:lnTo>
                  <a:lnTo>
                    <a:pt x="22" y="414"/>
                  </a:lnTo>
                  <a:lnTo>
                    <a:pt x="22" y="414"/>
                  </a:lnTo>
                  <a:lnTo>
                    <a:pt x="24" y="419"/>
                  </a:lnTo>
                  <a:lnTo>
                    <a:pt x="24" y="421"/>
                  </a:lnTo>
                  <a:lnTo>
                    <a:pt x="24" y="421"/>
                  </a:lnTo>
                  <a:lnTo>
                    <a:pt x="24" y="424"/>
                  </a:lnTo>
                  <a:lnTo>
                    <a:pt x="24" y="424"/>
                  </a:lnTo>
                  <a:lnTo>
                    <a:pt x="24" y="426"/>
                  </a:lnTo>
                  <a:lnTo>
                    <a:pt x="26" y="426"/>
                  </a:lnTo>
                  <a:lnTo>
                    <a:pt x="26" y="426"/>
                  </a:lnTo>
                  <a:lnTo>
                    <a:pt x="26" y="428"/>
                  </a:lnTo>
                  <a:lnTo>
                    <a:pt x="26" y="428"/>
                  </a:lnTo>
                  <a:lnTo>
                    <a:pt x="29" y="428"/>
                  </a:lnTo>
                  <a:lnTo>
                    <a:pt x="29" y="428"/>
                  </a:lnTo>
                  <a:lnTo>
                    <a:pt x="29" y="428"/>
                  </a:lnTo>
                  <a:lnTo>
                    <a:pt x="29" y="431"/>
                  </a:lnTo>
                  <a:lnTo>
                    <a:pt x="29" y="431"/>
                  </a:lnTo>
                  <a:lnTo>
                    <a:pt x="29" y="431"/>
                  </a:lnTo>
                  <a:lnTo>
                    <a:pt x="29" y="431"/>
                  </a:lnTo>
                  <a:lnTo>
                    <a:pt x="29" y="431"/>
                  </a:lnTo>
                  <a:lnTo>
                    <a:pt x="29" y="433"/>
                  </a:lnTo>
                  <a:lnTo>
                    <a:pt x="29" y="433"/>
                  </a:lnTo>
                  <a:lnTo>
                    <a:pt x="31" y="435"/>
                  </a:lnTo>
                  <a:lnTo>
                    <a:pt x="31" y="435"/>
                  </a:lnTo>
                  <a:lnTo>
                    <a:pt x="31" y="435"/>
                  </a:lnTo>
                  <a:lnTo>
                    <a:pt x="33" y="435"/>
                  </a:lnTo>
                  <a:lnTo>
                    <a:pt x="33" y="438"/>
                  </a:lnTo>
                  <a:lnTo>
                    <a:pt x="33" y="438"/>
                  </a:lnTo>
                  <a:lnTo>
                    <a:pt x="33" y="438"/>
                  </a:lnTo>
                  <a:lnTo>
                    <a:pt x="33" y="438"/>
                  </a:lnTo>
                  <a:lnTo>
                    <a:pt x="33" y="440"/>
                  </a:lnTo>
                  <a:lnTo>
                    <a:pt x="33" y="440"/>
                  </a:lnTo>
                  <a:lnTo>
                    <a:pt x="33" y="440"/>
                  </a:lnTo>
                  <a:lnTo>
                    <a:pt x="36" y="440"/>
                  </a:lnTo>
                  <a:lnTo>
                    <a:pt x="36" y="440"/>
                  </a:lnTo>
                  <a:lnTo>
                    <a:pt x="36" y="440"/>
                  </a:lnTo>
                  <a:lnTo>
                    <a:pt x="36" y="440"/>
                  </a:lnTo>
                  <a:lnTo>
                    <a:pt x="36" y="440"/>
                  </a:lnTo>
                  <a:lnTo>
                    <a:pt x="33" y="442"/>
                  </a:lnTo>
                  <a:lnTo>
                    <a:pt x="33" y="442"/>
                  </a:lnTo>
                  <a:lnTo>
                    <a:pt x="36" y="445"/>
                  </a:lnTo>
                  <a:lnTo>
                    <a:pt x="38" y="447"/>
                  </a:lnTo>
                  <a:lnTo>
                    <a:pt x="36" y="447"/>
                  </a:lnTo>
                  <a:lnTo>
                    <a:pt x="36" y="450"/>
                  </a:lnTo>
                  <a:lnTo>
                    <a:pt x="36" y="450"/>
                  </a:lnTo>
                  <a:lnTo>
                    <a:pt x="36" y="450"/>
                  </a:lnTo>
                  <a:lnTo>
                    <a:pt x="36" y="450"/>
                  </a:lnTo>
                  <a:lnTo>
                    <a:pt x="36" y="450"/>
                  </a:lnTo>
                  <a:lnTo>
                    <a:pt x="38" y="450"/>
                  </a:lnTo>
                  <a:lnTo>
                    <a:pt x="38" y="452"/>
                  </a:lnTo>
                  <a:lnTo>
                    <a:pt x="36" y="452"/>
                  </a:lnTo>
                  <a:lnTo>
                    <a:pt x="36" y="452"/>
                  </a:lnTo>
                  <a:lnTo>
                    <a:pt x="38" y="454"/>
                  </a:lnTo>
                  <a:lnTo>
                    <a:pt x="38" y="454"/>
                  </a:lnTo>
                  <a:lnTo>
                    <a:pt x="38" y="454"/>
                  </a:lnTo>
                  <a:lnTo>
                    <a:pt x="41" y="457"/>
                  </a:lnTo>
                  <a:lnTo>
                    <a:pt x="41" y="459"/>
                  </a:lnTo>
                  <a:lnTo>
                    <a:pt x="41" y="461"/>
                  </a:lnTo>
                  <a:lnTo>
                    <a:pt x="41" y="461"/>
                  </a:lnTo>
                  <a:lnTo>
                    <a:pt x="41" y="461"/>
                  </a:lnTo>
                  <a:lnTo>
                    <a:pt x="41" y="461"/>
                  </a:lnTo>
                  <a:lnTo>
                    <a:pt x="43" y="461"/>
                  </a:lnTo>
                  <a:lnTo>
                    <a:pt x="43" y="461"/>
                  </a:lnTo>
                  <a:lnTo>
                    <a:pt x="43" y="461"/>
                  </a:lnTo>
                  <a:lnTo>
                    <a:pt x="43" y="466"/>
                  </a:lnTo>
                  <a:lnTo>
                    <a:pt x="45" y="471"/>
                  </a:lnTo>
                  <a:lnTo>
                    <a:pt x="45" y="476"/>
                  </a:lnTo>
                  <a:lnTo>
                    <a:pt x="45" y="476"/>
                  </a:lnTo>
                  <a:lnTo>
                    <a:pt x="45" y="480"/>
                  </a:lnTo>
                  <a:lnTo>
                    <a:pt x="45" y="480"/>
                  </a:lnTo>
                  <a:lnTo>
                    <a:pt x="43" y="483"/>
                  </a:lnTo>
                  <a:lnTo>
                    <a:pt x="43" y="485"/>
                  </a:lnTo>
                  <a:lnTo>
                    <a:pt x="41" y="487"/>
                  </a:lnTo>
                  <a:lnTo>
                    <a:pt x="38" y="492"/>
                  </a:lnTo>
                  <a:lnTo>
                    <a:pt x="36" y="495"/>
                  </a:lnTo>
                  <a:lnTo>
                    <a:pt x="36" y="495"/>
                  </a:lnTo>
                  <a:lnTo>
                    <a:pt x="33" y="497"/>
                  </a:lnTo>
                  <a:lnTo>
                    <a:pt x="33" y="497"/>
                  </a:lnTo>
                  <a:lnTo>
                    <a:pt x="33" y="502"/>
                  </a:lnTo>
                  <a:lnTo>
                    <a:pt x="33" y="502"/>
                  </a:lnTo>
                  <a:lnTo>
                    <a:pt x="33" y="504"/>
                  </a:lnTo>
                  <a:lnTo>
                    <a:pt x="33" y="504"/>
                  </a:lnTo>
                  <a:lnTo>
                    <a:pt x="36" y="506"/>
                  </a:lnTo>
                  <a:lnTo>
                    <a:pt x="36" y="506"/>
                  </a:lnTo>
                  <a:lnTo>
                    <a:pt x="36" y="509"/>
                  </a:lnTo>
                  <a:lnTo>
                    <a:pt x="33" y="511"/>
                  </a:lnTo>
                  <a:lnTo>
                    <a:pt x="33" y="513"/>
                  </a:lnTo>
                  <a:lnTo>
                    <a:pt x="33" y="516"/>
                  </a:lnTo>
                  <a:lnTo>
                    <a:pt x="36" y="518"/>
                  </a:lnTo>
                  <a:lnTo>
                    <a:pt x="36" y="521"/>
                  </a:lnTo>
                  <a:lnTo>
                    <a:pt x="36" y="521"/>
                  </a:lnTo>
                  <a:lnTo>
                    <a:pt x="36" y="521"/>
                  </a:lnTo>
                  <a:lnTo>
                    <a:pt x="36" y="521"/>
                  </a:lnTo>
                  <a:lnTo>
                    <a:pt x="38" y="523"/>
                  </a:lnTo>
                  <a:lnTo>
                    <a:pt x="38" y="523"/>
                  </a:lnTo>
                  <a:lnTo>
                    <a:pt x="38" y="525"/>
                  </a:lnTo>
                  <a:lnTo>
                    <a:pt x="38" y="525"/>
                  </a:lnTo>
                  <a:lnTo>
                    <a:pt x="41" y="523"/>
                  </a:lnTo>
                  <a:lnTo>
                    <a:pt x="43" y="523"/>
                  </a:lnTo>
                  <a:lnTo>
                    <a:pt x="45" y="521"/>
                  </a:lnTo>
                  <a:lnTo>
                    <a:pt x="48" y="518"/>
                  </a:lnTo>
                  <a:lnTo>
                    <a:pt x="50" y="518"/>
                  </a:lnTo>
                  <a:lnTo>
                    <a:pt x="52" y="521"/>
                  </a:lnTo>
                  <a:lnTo>
                    <a:pt x="55" y="521"/>
                  </a:lnTo>
                  <a:lnTo>
                    <a:pt x="62" y="523"/>
                  </a:lnTo>
                  <a:lnTo>
                    <a:pt x="62" y="523"/>
                  </a:lnTo>
                  <a:lnTo>
                    <a:pt x="67" y="521"/>
                  </a:lnTo>
                  <a:lnTo>
                    <a:pt x="69" y="521"/>
                  </a:lnTo>
                  <a:lnTo>
                    <a:pt x="69" y="521"/>
                  </a:lnTo>
                  <a:lnTo>
                    <a:pt x="71" y="521"/>
                  </a:lnTo>
                  <a:lnTo>
                    <a:pt x="76" y="521"/>
                  </a:lnTo>
                  <a:lnTo>
                    <a:pt x="78" y="521"/>
                  </a:lnTo>
                  <a:lnTo>
                    <a:pt x="78" y="521"/>
                  </a:lnTo>
                  <a:lnTo>
                    <a:pt x="81" y="521"/>
                  </a:lnTo>
                  <a:lnTo>
                    <a:pt x="86" y="523"/>
                  </a:lnTo>
                  <a:lnTo>
                    <a:pt x="90" y="523"/>
                  </a:lnTo>
                  <a:lnTo>
                    <a:pt x="90" y="523"/>
                  </a:lnTo>
                  <a:lnTo>
                    <a:pt x="93" y="523"/>
                  </a:lnTo>
                  <a:lnTo>
                    <a:pt x="95" y="521"/>
                  </a:lnTo>
                  <a:lnTo>
                    <a:pt x="95" y="518"/>
                  </a:lnTo>
                  <a:lnTo>
                    <a:pt x="97" y="518"/>
                  </a:lnTo>
                  <a:lnTo>
                    <a:pt x="97" y="518"/>
                  </a:lnTo>
                  <a:lnTo>
                    <a:pt x="97" y="516"/>
                  </a:lnTo>
                  <a:lnTo>
                    <a:pt x="95" y="513"/>
                  </a:lnTo>
                  <a:lnTo>
                    <a:pt x="95" y="511"/>
                  </a:lnTo>
                  <a:lnTo>
                    <a:pt x="97" y="511"/>
                  </a:lnTo>
                  <a:lnTo>
                    <a:pt x="97" y="511"/>
                  </a:lnTo>
                  <a:lnTo>
                    <a:pt x="100" y="511"/>
                  </a:lnTo>
                  <a:lnTo>
                    <a:pt x="104" y="511"/>
                  </a:lnTo>
                  <a:lnTo>
                    <a:pt x="109" y="511"/>
                  </a:lnTo>
                  <a:lnTo>
                    <a:pt x="112" y="509"/>
                  </a:lnTo>
                  <a:lnTo>
                    <a:pt x="114" y="506"/>
                  </a:lnTo>
                  <a:lnTo>
                    <a:pt x="116" y="502"/>
                  </a:lnTo>
                  <a:lnTo>
                    <a:pt x="119" y="497"/>
                  </a:lnTo>
                  <a:lnTo>
                    <a:pt x="119" y="495"/>
                  </a:lnTo>
                  <a:lnTo>
                    <a:pt x="121" y="492"/>
                  </a:lnTo>
                  <a:lnTo>
                    <a:pt x="121" y="492"/>
                  </a:lnTo>
                  <a:lnTo>
                    <a:pt x="121" y="492"/>
                  </a:lnTo>
                  <a:lnTo>
                    <a:pt x="123" y="492"/>
                  </a:lnTo>
                  <a:lnTo>
                    <a:pt x="126" y="490"/>
                  </a:lnTo>
                  <a:lnTo>
                    <a:pt x="126" y="490"/>
                  </a:lnTo>
                  <a:lnTo>
                    <a:pt x="130" y="487"/>
                  </a:lnTo>
                  <a:lnTo>
                    <a:pt x="130" y="485"/>
                  </a:lnTo>
                  <a:lnTo>
                    <a:pt x="133" y="483"/>
                  </a:lnTo>
                  <a:lnTo>
                    <a:pt x="135" y="483"/>
                  </a:lnTo>
                  <a:lnTo>
                    <a:pt x="138" y="485"/>
                  </a:lnTo>
                  <a:lnTo>
                    <a:pt x="138" y="483"/>
                  </a:lnTo>
                  <a:lnTo>
                    <a:pt x="138" y="483"/>
                  </a:lnTo>
                  <a:lnTo>
                    <a:pt x="140" y="480"/>
                  </a:lnTo>
                  <a:lnTo>
                    <a:pt x="140" y="480"/>
                  </a:lnTo>
                  <a:lnTo>
                    <a:pt x="140" y="478"/>
                  </a:lnTo>
                  <a:lnTo>
                    <a:pt x="142" y="478"/>
                  </a:lnTo>
                  <a:lnTo>
                    <a:pt x="142" y="478"/>
                  </a:lnTo>
                  <a:lnTo>
                    <a:pt x="145" y="476"/>
                  </a:lnTo>
                  <a:lnTo>
                    <a:pt x="145" y="473"/>
                  </a:lnTo>
                  <a:lnTo>
                    <a:pt x="145" y="473"/>
                  </a:lnTo>
                  <a:lnTo>
                    <a:pt x="145" y="473"/>
                  </a:lnTo>
                  <a:lnTo>
                    <a:pt x="145" y="473"/>
                  </a:lnTo>
                  <a:lnTo>
                    <a:pt x="145" y="471"/>
                  </a:lnTo>
                  <a:lnTo>
                    <a:pt x="147" y="471"/>
                  </a:lnTo>
                  <a:lnTo>
                    <a:pt x="147" y="471"/>
                  </a:lnTo>
                  <a:lnTo>
                    <a:pt x="147" y="468"/>
                  </a:lnTo>
                  <a:lnTo>
                    <a:pt x="147" y="468"/>
                  </a:lnTo>
                  <a:lnTo>
                    <a:pt x="147" y="466"/>
                  </a:lnTo>
                  <a:lnTo>
                    <a:pt x="147" y="466"/>
                  </a:lnTo>
                  <a:lnTo>
                    <a:pt x="147" y="464"/>
                  </a:lnTo>
                  <a:lnTo>
                    <a:pt x="147" y="464"/>
                  </a:lnTo>
                  <a:lnTo>
                    <a:pt x="147" y="464"/>
                  </a:lnTo>
                  <a:lnTo>
                    <a:pt x="149" y="461"/>
                  </a:lnTo>
                  <a:lnTo>
                    <a:pt x="149" y="461"/>
                  </a:lnTo>
                  <a:lnTo>
                    <a:pt x="149" y="461"/>
                  </a:lnTo>
                  <a:lnTo>
                    <a:pt x="149" y="459"/>
                  </a:lnTo>
                  <a:lnTo>
                    <a:pt x="149" y="459"/>
                  </a:lnTo>
                  <a:lnTo>
                    <a:pt x="147" y="459"/>
                  </a:lnTo>
                  <a:lnTo>
                    <a:pt x="147" y="459"/>
                  </a:lnTo>
                  <a:lnTo>
                    <a:pt x="147" y="459"/>
                  </a:lnTo>
                  <a:lnTo>
                    <a:pt x="147" y="457"/>
                  </a:lnTo>
                  <a:lnTo>
                    <a:pt x="149" y="457"/>
                  </a:lnTo>
                  <a:lnTo>
                    <a:pt x="152" y="452"/>
                  </a:lnTo>
                  <a:lnTo>
                    <a:pt x="152" y="452"/>
                  </a:lnTo>
                  <a:lnTo>
                    <a:pt x="152" y="452"/>
                  </a:lnTo>
                  <a:lnTo>
                    <a:pt x="152" y="452"/>
                  </a:lnTo>
                  <a:lnTo>
                    <a:pt x="152" y="450"/>
                  </a:lnTo>
                  <a:lnTo>
                    <a:pt x="152" y="450"/>
                  </a:lnTo>
                  <a:lnTo>
                    <a:pt x="152" y="450"/>
                  </a:lnTo>
                  <a:lnTo>
                    <a:pt x="152" y="450"/>
                  </a:lnTo>
                  <a:lnTo>
                    <a:pt x="152" y="447"/>
                  </a:lnTo>
                  <a:lnTo>
                    <a:pt x="152" y="447"/>
                  </a:lnTo>
                  <a:lnTo>
                    <a:pt x="152" y="447"/>
                  </a:lnTo>
                  <a:lnTo>
                    <a:pt x="152" y="447"/>
                  </a:lnTo>
                  <a:lnTo>
                    <a:pt x="152" y="445"/>
                  </a:lnTo>
                  <a:lnTo>
                    <a:pt x="152" y="445"/>
                  </a:lnTo>
                  <a:lnTo>
                    <a:pt x="152" y="445"/>
                  </a:lnTo>
                  <a:lnTo>
                    <a:pt x="154" y="440"/>
                  </a:lnTo>
                  <a:lnTo>
                    <a:pt x="154" y="440"/>
                  </a:lnTo>
                  <a:lnTo>
                    <a:pt x="154" y="440"/>
                  </a:lnTo>
                  <a:lnTo>
                    <a:pt x="156" y="440"/>
                  </a:lnTo>
                  <a:lnTo>
                    <a:pt x="156" y="438"/>
                  </a:lnTo>
                  <a:lnTo>
                    <a:pt x="156" y="435"/>
                  </a:lnTo>
                  <a:lnTo>
                    <a:pt x="156" y="435"/>
                  </a:lnTo>
                  <a:lnTo>
                    <a:pt x="159" y="435"/>
                  </a:lnTo>
                  <a:lnTo>
                    <a:pt x="159" y="435"/>
                  </a:lnTo>
                  <a:lnTo>
                    <a:pt x="159" y="435"/>
                  </a:lnTo>
                  <a:lnTo>
                    <a:pt x="159" y="433"/>
                  </a:lnTo>
                  <a:lnTo>
                    <a:pt x="159" y="433"/>
                  </a:lnTo>
                  <a:lnTo>
                    <a:pt x="161" y="433"/>
                  </a:lnTo>
                  <a:lnTo>
                    <a:pt x="161" y="431"/>
                  </a:lnTo>
                  <a:lnTo>
                    <a:pt x="164" y="431"/>
                  </a:lnTo>
                  <a:lnTo>
                    <a:pt x="164" y="431"/>
                  </a:lnTo>
                  <a:lnTo>
                    <a:pt x="166" y="431"/>
                  </a:lnTo>
                  <a:lnTo>
                    <a:pt x="166" y="431"/>
                  </a:lnTo>
                  <a:lnTo>
                    <a:pt x="166" y="431"/>
                  </a:lnTo>
                  <a:lnTo>
                    <a:pt x="166" y="431"/>
                  </a:lnTo>
                  <a:lnTo>
                    <a:pt x="166" y="431"/>
                  </a:lnTo>
                  <a:lnTo>
                    <a:pt x="171" y="428"/>
                  </a:lnTo>
                  <a:lnTo>
                    <a:pt x="173" y="428"/>
                  </a:lnTo>
                  <a:lnTo>
                    <a:pt x="175" y="428"/>
                  </a:lnTo>
                  <a:lnTo>
                    <a:pt x="178" y="428"/>
                  </a:lnTo>
                  <a:lnTo>
                    <a:pt x="180" y="431"/>
                  </a:lnTo>
                  <a:lnTo>
                    <a:pt x="183" y="431"/>
                  </a:lnTo>
                  <a:lnTo>
                    <a:pt x="183" y="431"/>
                  </a:lnTo>
                  <a:lnTo>
                    <a:pt x="185" y="428"/>
                  </a:lnTo>
                  <a:lnTo>
                    <a:pt x="185" y="428"/>
                  </a:lnTo>
                  <a:lnTo>
                    <a:pt x="187" y="428"/>
                  </a:lnTo>
                  <a:lnTo>
                    <a:pt x="187" y="431"/>
                  </a:lnTo>
                  <a:lnTo>
                    <a:pt x="187" y="431"/>
                  </a:lnTo>
                  <a:lnTo>
                    <a:pt x="187" y="431"/>
                  </a:lnTo>
                  <a:lnTo>
                    <a:pt x="190" y="433"/>
                  </a:lnTo>
                  <a:lnTo>
                    <a:pt x="190" y="433"/>
                  </a:lnTo>
                  <a:lnTo>
                    <a:pt x="192" y="433"/>
                  </a:lnTo>
                  <a:lnTo>
                    <a:pt x="197" y="438"/>
                  </a:lnTo>
                  <a:lnTo>
                    <a:pt x="197" y="438"/>
                  </a:lnTo>
                  <a:lnTo>
                    <a:pt x="199" y="440"/>
                  </a:lnTo>
                  <a:lnTo>
                    <a:pt x="201" y="440"/>
                  </a:lnTo>
                  <a:lnTo>
                    <a:pt x="201" y="440"/>
                  </a:lnTo>
                  <a:lnTo>
                    <a:pt x="201" y="442"/>
                  </a:lnTo>
                  <a:lnTo>
                    <a:pt x="204" y="442"/>
                  </a:lnTo>
                  <a:lnTo>
                    <a:pt x="204" y="442"/>
                  </a:lnTo>
                  <a:lnTo>
                    <a:pt x="204" y="442"/>
                  </a:lnTo>
                  <a:lnTo>
                    <a:pt x="204" y="442"/>
                  </a:lnTo>
                  <a:lnTo>
                    <a:pt x="206" y="445"/>
                  </a:lnTo>
                  <a:lnTo>
                    <a:pt x="209" y="447"/>
                  </a:lnTo>
                  <a:lnTo>
                    <a:pt x="211" y="450"/>
                  </a:lnTo>
                  <a:lnTo>
                    <a:pt x="211" y="450"/>
                  </a:lnTo>
                  <a:lnTo>
                    <a:pt x="213" y="450"/>
                  </a:lnTo>
                  <a:lnTo>
                    <a:pt x="216" y="450"/>
                  </a:lnTo>
                  <a:lnTo>
                    <a:pt x="216" y="450"/>
                  </a:lnTo>
                  <a:lnTo>
                    <a:pt x="216" y="450"/>
                  </a:lnTo>
                  <a:lnTo>
                    <a:pt x="216" y="450"/>
                  </a:lnTo>
                  <a:lnTo>
                    <a:pt x="216" y="450"/>
                  </a:lnTo>
                  <a:lnTo>
                    <a:pt x="216" y="452"/>
                  </a:lnTo>
                  <a:lnTo>
                    <a:pt x="216" y="452"/>
                  </a:lnTo>
                  <a:lnTo>
                    <a:pt x="223" y="450"/>
                  </a:lnTo>
                  <a:lnTo>
                    <a:pt x="225" y="450"/>
                  </a:lnTo>
                  <a:lnTo>
                    <a:pt x="227" y="450"/>
                  </a:lnTo>
                  <a:lnTo>
                    <a:pt x="232" y="454"/>
                  </a:lnTo>
                  <a:lnTo>
                    <a:pt x="232" y="457"/>
                  </a:lnTo>
                  <a:lnTo>
                    <a:pt x="237" y="457"/>
                  </a:lnTo>
                  <a:lnTo>
                    <a:pt x="237" y="457"/>
                  </a:lnTo>
                  <a:lnTo>
                    <a:pt x="239" y="457"/>
                  </a:lnTo>
                  <a:lnTo>
                    <a:pt x="239" y="457"/>
                  </a:lnTo>
                  <a:lnTo>
                    <a:pt x="242" y="457"/>
                  </a:lnTo>
                  <a:lnTo>
                    <a:pt x="246" y="459"/>
                  </a:lnTo>
                  <a:lnTo>
                    <a:pt x="249" y="461"/>
                  </a:lnTo>
                  <a:lnTo>
                    <a:pt x="251" y="461"/>
                  </a:lnTo>
                  <a:lnTo>
                    <a:pt x="256" y="461"/>
                  </a:lnTo>
                  <a:lnTo>
                    <a:pt x="256" y="461"/>
                  </a:lnTo>
                  <a:lnTo>
                    <a:pt x="258" y="461"/>
                  </a:lnTo>
                  <a:lnTo>
                    <a:pt x="261" y="461"/>
                  </a:lnTo>
                  <a:lnTo>
                    <a:pt x="263" y="461"/>
                  </a:lnTo>
                  <a:lnTo>
                    <a:pt x="263" y="459"/>
                  </a:lnTo>
                  <a:lnTo>
                    <a:pt x="268" y="457"/>
                  </a:lnTo>
                  <a:lnTo>
                    <a:pt x="270" y="457"/>
                  </a:lnTo>
                  <a:lnTo>
                    <a:pt x="272" y="457"/>
                  </a:lnTo>
                  <a:lnTo>
                    <a:pt x="272" y="457"/>
                  </a:lnTo>
                  <a:lnTo>
                    <a:pt x="275" y="457"/>
                  </a:lnTo>
                  <a:lnTo>
                    <a:pt x="277" y="457"/>
                  </a:lnTo>
                  <a:lnTo>
                    <a:pt x="289" y="457"/>
                  </a:lnTo>
                  <a:lnTo>
                    <a:pt x="294" y="454"/>
                  </a:lnTo>
                  <a:lnTo>
                    <a:pt x="301" y="450"/>
                  </a:lnTo>
                  <a:lnTo>
                    <a:pt x="301" y="445"/>
                  </a:lnTo>
                  <a:lnTo>
                    <a:pt x="303" y="440"/>
                  </a:lnTo>
                  <a:lnTo>
                    <a:pt x="303" y="438"/>
                  </a:lnTo>
                  <a:lnTo>
                    <a:pt x="306" y="431"/>
                  </a:lnTo>
                  <a:lnTo>
                    <a:pt x="310" y="421"/>
                  </a:lnTo>
                  <a:lnTo>
                    <a:pt x="313" y="416"/>
                  </a:lnTo>
                  <a:lnTo>
                    <a:pt x="313" y="414"/>
                  </a:lnTo>
                  <a:lnTo>
                    <a:pt x="313" y="412"/>
                  </a:lnTo>
                  <a:lnTo>
                    <a:pt x="315" y="407"/>
                  </a:lnTo>
                  <a:lnTo>
                    <a:pt x="315" y="405"/>
                  </a:lnTo>
                  <a:lnTo>
                    <a:pt x="315" y="402"/>
                  </a:lnTo>
                  <a:lnTo>
                    <a:pt x="315" y="400"/>
                  </a:lnTo>
                  <a:lnTo>
                    <a:pt x="315" y="397"/>
                  </a:lnTo>
                  <a:lnTo>
                    <a:pt x="315" y="397"/>
                  </a:lnTo>
                  <a:lnTo>
                    <a:pt x="315" y="397"/>
                  </a:lnTo>
                  <a:lnTo>
                    <a:pt x="317" y="397"/>
                  </a:lnTo>
                  <a:lnTo>
                    <a:pt x="320" y="397"/>
                  </a:lnTo>
                  <a:lnTo>
                    <a:pt x="322" y="397"/>
                  </a:lnTo>
                  <a:lnTo>
                    <a:pt x="322" y="395"/>
                  </a:lnTo>
                  <a:lnTo>
                    <a:pt x="332" y="393"/>
                  </a:lnTo>
                  <a:lnTo>
                    <a:pt x="336" y="390"/>
                  </a:lnTo>
                  <a:lnTo>
                    <a:pt x="339" y="390"/>
                  </a:lnTo>
                  <a:lnTo>
                    <a:pt x="341" y="390"/>
                  </a:lnTo>
                  <a:lnTo>
                    <a:pt x="341" y="390"/>
                  </a:lnTo>
                  <a:lnTo>
                    <a:pt x="343" y="390"/>
                  </a:lnTo>
                  <a:lnTo>
                    <a:pt x="343" y="390"/>
                  </a:lnTo>
                  <a:lnTo>
                    <a:pt x="343" y="390"/>
                  </a:lnTo>
                  <a:lnTo>
                    <a:pt x="348" y="388"/>
                  </a:lnTo>
                  <a:lnTo>
                    <a:pt x="348" y="386"/>
                  </a:lnTo>
                  <a:lnTo>
                    <a:pt x="348" y="383"/>
                  </a:lnTo>
                  <a:lnTo>
                    <a:pt x="351" y="381"/>
                  </a:lnTo>
                  <a:lnTo>
                    <a:pt x="353" y="379"/>
                  </a:lnTo>
                  <a:lnTo>
                    <a:pt x="355" y="376"/>
                  </a:lnTo>
                  <a:lnTo>
                    <a:pt x="358" y="374"/>
                  </a:lnTo>
                  <a:lnTo>
                    <a:pt x="360" y="374"/>
                  </a:lnTo>
                  <a:lnTo>
                    <a:pt x="360" y="371"/>
                  </a:lnTo>
                  <a:lnTo>
                    <a:pt x="365" y="371"/>
                  </a:lnTo>
                  <a:lnTo>
                    <a:pt x="367" y="369"/>
                  </a:lnTo>
                  <a:lnTo>
                    <a:pt x="367" y="369"/>
                  </a:lnTo>
                  <a:lnTo>
                    <a:pt x="367" y="369"/>
                  </a:lnTo>
                  <a:lnTo>
                    <a:pt x="369" y="364"/>
                  </a:lnTo>
                  <a:lnTo>
                    <a:pt x="369" y="360"/>
                  </a:lnTo>
                  <a:lnTo>
                    <a:pt x="372" y="345"/>
                  </a:lnTo>
                  <a:lnTo>
                    <a:pt x="372" y="343"/>
                  </a:lnTo>
                  <a:lnTo>
                    <a:pt x="372" y="343"/>
                  </a:lnTo>
                  <a:lnTo>
                    <a:pt x="374" y="341"/>
                  </a:lnTo>
                  <a:lnTo>
                    <a:pt x="374" y="338"/>
                  </a:lnTo>
                  <a:lnTo>
                    <a:pt x="374" y="338"/>
                  </a:lnTo>
                  <a:lnTo>
                    <a:pt x="374" y="338"/>
                  </a:lnTo>
                  <a:lnTo>
                    <a:pt x="374" y="336"/>
                  </a:lnTo>
                  <a:lnTo>
                    <a:pt x="377" y="334"/>
                  </a:lnTo>
                  <a:lnTo>
                    <a:pt x="377" y="334"/>
                  </a:lnTo>
                  <a:lnTo>
                    <a:pt x="377" y="334"/>
                  </a:lnTo>
                  <a:lnTo>
                    <a:pt x="377" y="334"/>
                  </a:lnTo>
                  <a:lnTo>
                    <a:pt x="377" y="334"/>
                  </a:lnTo>
                  <a:lnTo>
                    <a:pt x="379" y="334"/>
                  </a:lnTo>
                  <a:lnTo>
                    <a:pt x="379" y="334"/>
                  </a:lnTo>
                  <a:lnTo>
                    <a:pt x="379" y="334"/>
                  </a:lnTo>
                  <a:lnTo>
                    <a:pt x="379" y="331"/>
                  </a:lnTo>
                  <a:lnTo>
                    <a:pt x="379" y="331"/>
                  </a:lnTo>
                  <a:lnTo>
                    <a:pt x="379" y="331"/>
                  </a:lnTo>
                  <a:lnTo>
                    <a:pt x="379" y="331"/>
                  </a:lnTo>
                  <a:lnTo>
                    <a:pt x="379" y="331"/>
                  </a:lnTo>
                  <a:lnTo>
                    <a:pt x="381" y="331"/>
                  </a:lnTo>
                  <a:lnTo>
                    <a:pt x="381" y="329"/>
                  </a:lnTo>
                  <a:lnTo>
                    <a:pt x="381" y="329"/>
                  </a:lnTo>
                  <a:lnTo>
                    <a:pt x="381" y="329"/>
                  </a:lnTo>
                  <a:lnTo>
                    <a:pt x="381" y="329"/>
                  </a:lnTo>
                  <a:lnTo>
                    <a:pt x="381" y="329"/>
                  </a:lnTo>
                  <a:lnTo>
                    <a:pt x="384" y="329"/>
                  </a:lnTo>
                  <a:lnTo>
                    <a:pt x="384" y="329"/>
                  </a:lnTo>
                  <a:lnTo>
                    <a:pt x="384" y="329"/>
                  </a:lnTo>
                  <a:lnTo>
                    <a:pt x="381" y="326"/>
                  </a:lnTo>
                  <a:lnTo>
                    <a:pt x="381" y="326"/>
                  </a:lnTo>
                  <a:lnTo>
                    <a:pt x="381" y="326"/>
                  </a:lnTo>
                  <a:lnTo>
                    <a:pt x="384" y="326"/>
                  </a:lnTo>
                  <a:lnTo>
                    <a:pt x="384" y="326"/>
                  </a:lnTo>
                  <a:lnTo>
                    <a:pt x="384" y="326"/>
                  </a:lnTo>
                  <a:lnTo>
                    <a:pt x="384" y="326"/>
                  </a:lnTo>
                  <a:lnTo>
                    <a:pt x="384" y="326"/>
                  </a:lnTo>
                  <a:lnTo>
                    <a:pt x="384" y="326"/>
                  </a:lnTo>
                  <a:lnTo>
                    <a:pt x="386" y="326"/>
                  </a:lnTo>
                  <a:lnTo>
                    <a:pt x="386" y="326"/>
                  </a:lnTo>
                  <a:lnTo>
                    <a:pt x="386" y="326"/>
                  </a:lnTo>
                  <a:lnTo>
                    <a:pt x="386" y="326"/>
                  </a:lnTo>
                  <a:lnTo>
                    <a:pt x="386" y="324"/>
                  </a:lnTo>
                  <a:lnTo>
                    <a:pt x="386" y="324"/>
                  </a:lnTo>
                  <a:lnTo>
                    <a:pt x="388" y="324"/>
                  </a:lnTo>
                  <a:lnTo>
                    <a:pt x="391" y="322"/>
                  </a:lnTo>
                  <a:lnTo>
                    <a:pt x="391" y="322"/>
                  </a:lnTo>
                  <a:lnTo>
                    <a:pt x="393" y="322"/>
                  </a:lnTo>
                  <a:lnTo>
                    <a:pt x="393" y="319"/>
                  </a:lnTo>
                  <a:lnTo>
                    <a:pt x="395" y="319"/>
                  </a:lnTo>
                  <a:lnTo>
                    <a:pt x="395" y="319"/>
                  </a:lnTo>
                  <a:lnTo>
                    <a:pt x="395" y="319"/>
                  </a:lnTo>
                  <a:lnTo>
                    <a:pt x="395" y="319"/>
                  </a:lnTo>
                  <a:lnTo>
                    <a:pt x="395" y="319"/>
                  </a:lnTo>
                  <a:lnTo>
                    <a:pt x="398" y="319"/>
                  </a:lnTo>
                  <a:lnTo>
                    <a:pt x="398" y="319"/>
                  </a:lnTo>
                  <a:lnTo>
                    <a:pt x="398" y="319"/>
                  </a:lnTo>
                  <a:lnTo>
                    <a:pt x="398" y="319"/>
                  </a:lnTo>
                  <a:lnTo>
                    <a:pt x="398" y="319"/>
                  </a:lnTo>
                  <a:lnTo>
                    <a:pt x="398" y="319"/>
                  </a:lnTo>
                  <a:lnTo>
                    <a:pt x="400" y="319"/>
                  </a:lnTo>
                  <a:lnTo>
                    <a:pt x="400" y="319"/>
                  </a:lnTo>
                  <a:lnTo>
                    <a:pt x="400" y="317"/>
                  </a:lnTo>
                  <a:lnTo>
                    <a:pt x="403" y="317"/>
                  </a:lnTo>
                  <a:lnTo>
                    <a:pt x="405" y="317"/>
                  </a:lnTo>
                  <a:lnTo>
                    <a:pt x="405" y="317"/>
                  </a:lnTo>
                  <a:lnTo>
                    <a:pt x="405" y="315"/>
                  </a:lnTo>
                  <a:lnTo>
                    <a:pt x="405" y="315"/>
                  </a:lnTo>
                  <a:lnTo>
                    <a:pt x="405" y="315"/>
                  </a:lnTo>
                  <a:lnTo>
                    <a:pt x="405" y="315"/>
                  </a:lnTo>
                  <a:lnTo>
                    <a:pt x="405" y="312"/>
                  </a:lnTo>
                  <a:lnTo>
                    <a:pt x="405" y="312"/>
                  </a:lnTo>
                  <a:lnTo>
                    <a:pt x="405" y="312"/>
                  </a:lnTo>
                  <a:lnTo>
                    <a:pt x="407" y="312"/>
                  </a:lnTo>
                  <a:lnTo>
                    <a:pt x="407" y="312"/>
                  </a:lnTo>
                  <a:lnTo>
                    <a:pt x="407" y="312"/>
                  </a:lnTo>
                  <a:lnTo>
                    <a:pt x="407" y="312"/>
                  </a:lnTo>
                  <a:lnTo>
                    <a:pt x="407" y="310"/>
                  </a:lnTo>
                  <a:lnTo>
                    <a:pt x="407" y="308"/>
                  </a:lnTo>
                  <a:lnTo>
                    <a:pt x="410" y="308"/>
                  </a:lnTo>
                  <a:lnTo>
                    <a:pt x="410" y="310"/>
                  </a:lnTo>
                  <a:lnTo>
                    <a:pt x="410" y="310"/>
                  </a:lnTo>
                  <a:lnTo>
                    <a:pt x="412" y="310"/>
                  </a:lnTo>
                  <a:lnTo>
                    <a:pt x="412" y="308"/>
                  </a:lnTo>
                  <a:lnTo>
                    <a:pt x="414" y="310"/>
                  </a:lnTo>
                  <a:lnTo>
                    <a:pt x="414" y="310"/>
                  </a:lnTo>
                  <a:lnTo>
                    <a:pt x="417" y="310"/>
                  </a:lnTo>
                  <a:lnTo>
                    <a:pt x="417" y="308"/>
                  </a:lnTo>
                  <a:lnTo>
                    <a:pt x="417" y="305"/>
                  </a:lnTo>
                  <a:lnTo>
                    <a:pt x="417" y="305"/>
                  </a:lnTo>
                  <a:lnTo>
                    <a:pt x="417" y="305"/>
                  </a:lnTo>
                  <a:lnTo>
                    <a:pt x="417" y="305"/>
                  </a:lnTo>
                  <a:lnTo>
                    <a:pt x="417" y="305"/>
                  </a:lnTo>
                  <a:lnTo>
                    <a:pt x="417" y="305"/>
                  </a:lnTo>
                  <a:lnTo>
                    <a:pt x="417" y="305"/>
                  </a:lnTo>
                  <a:lnTo>
                    <a:pt x="417" y="305"/>
                  </a:lnTo>
                  <a:lnTo>
                    <a:pt x="417" y="305"/>
                  </a:lnTo>
                  <a:lnTo>
                    <a:pt x="417" y="305"/>
                  </a:lnTo>
                  <a:lnTo>
                    <a:pt x="417" y="303"/>
                  </a:lnTo>
                  <a:lnTo>
                    <a:pt x="417" y="303"/>
                  </a:lnTo>
                  <a:lnTo>
                    <a:pt x="417" y="303"/>
                  </a:lnTo>
                  <a:lnTo>
                    <a:pt x="419" y="303"/>
                  </a:lnTo>
                  <a:lnTo>
                    <a:pt x="419" y="303"/>
                  </a:lnTo>
                  <a:lnTo>
                    <a:pt x="419" y="303"/>
                  </a:lnTo>
                  <a:lnTo>
                    <a:pt x="421" y="300"/>
                  </a:lnTo>
                  <a:lnTo>
                    <a:pt x="424" y="300"/>
                  </a:lnTo>
                  <a:lnTo>
                    <a:pt x="426" y="300"/>
                  </a:lnTo>
                  <a:lnTo>
                    <a:pt x="426" y="298"/>
                  </a:lnTo>
                  <a:lnTo>
                    <a:pt x="426" y="296"/>
                  </a:lnTo>
                  <a:lnTo>
                    <a:pt x="426" y="293"/>
                  </a:lnTo>
                  <a:lnTo>
                    <a:pt x="426" y="293"/>
                  </a:lnTo>
                  <a:lnTo>
                    <a:pt x="429" y="293"/>
                  </a:lnTo>
                  <a:lnTo>
                    <a:pt x="429" y="293"/>
                  </a:lnTo>
                  <a:lnTo>
                    <a:pt x="429" y="293"/>
                  </a:lnTo>
                  <a:lnTo>
                    <a:pt x="431" y="291"/>
                  </a:lnTo>
                  <a:lnTo>
                    <a:pt x="431" y="291"/>
                  </a:lnTo>
                  <a:lnTo>
                    <a:pt x="431" y="289"/>
                  </a:lnTo>
                  <a:lnTo>
                    <a:pt x="431" y="289"/>
                  </a:lnTo>
                  <a:lnTo>
                    <a:pt x="431" y="286"/>
                  </a:lnTo>
                  <a:lnTo>
                    <a:pt x="431" y="286"/>
                  </a:lnTo>
                  <a:lnTo>
                    <a:pt x="433" y="286"/>
                  </a:lnTo>
                  <a:lnTo>
                    <a:pt x="433" y="286"/>
                  </a:lnTo>
                  <a:lnTo>
                    <a:pt x="436" y="286"/>
                  </a:lnTo>
                  <a:lnTo>
                    <a:pt x="436" y="284"/>
                  </a:lnTo>
                  <a:lnTo>
                    <a:pt x="436" y="284"/>
                  </a:lnTo>
                  <a:lnTo>
                    <a:pt x="436" y="284"/>
                  </a:lnTo>
                  <a:lnTo>
                    <a:pt x="436" y="284"/>
                  </a:lnTo>
                  <a:lnTo>
                    <a:pt x="436" y="284"/>
                  </a:lnTo>
                  <a:lnTo>
                    <a:pt x="438" y="284"/>
                  </a:lnTo>
                  <a:lnTo>
                    <a:pt x="438" y="284"/>
                  </a:lnTo>
                  <a:lnTo>
                    <a:pt x="438" y="282"/>
                  </a:lnTo>
                  <a:lnTo>
                    <a:pt x="438" y="282"/>
                  </a:lnTo>
                  <a:lnTo>
                    <a:pt x="438" y="282"/>
                  </a:lnTo>
                  <a:lnTo>
                    <a:pt x="438" y="282"/>
                  </a:lnTo>
                  <a:lnTo>
                    <a:pt x="438" y="279"/>
                  </a:lnTo>
                  <a:lnTo>
                    <a:pt x="438" y="279"/>
                  </a:lnTo>
                  <a:lnTo>
                    <a:pt x="440" y="277"/>
                  </a:lnTo>
                  <a:lnTo>
                    <a:pt x="440" y="277"/>
                  </a:lnTo>
                  <a:lnTo>
                    <a:pt x="440" y="277"/>
                  </a:lnTo>
                  <a:lnTo>
                    <a:pt x="443" y="277"/>
                  </a:lnTo>
                  <a:lnTo>
                    <a:pt x="443" y="277"/>
                  </a:lnTo>
                  <a:lnTo>
                    <a:pt x="445" y="274"/>
                  </a:lnTo>
                  <a:lnTo>
                    <a:pt x="445" y="272"/>
                  </a:lnTo>
                  <a:lnTo>
                    <a:pt x="448" y="272"/>
                  </a:lnTo>
                  <a:lnTo>
                    <a:pt x="450" y="272"/>
                  </a:lnTo>
                  <a:lnTo>
                    <a:pt x="455" y="272"/>
                  </a:lnTo>
                  <a:lnTo>
                    <a:pt x="457" y="272"/>
                  </a:lnTo>
                  <a:lnTo>
                    <a:pt x="457" y="272"/>
                  </a:lnTo>
                  <a:lnTo>
                    <a:pt x="459" y="270"/>
                  </a:lnTo>
                  <a:lnTo>
                    <a:pt x="459" y="270"/>
                  </a:lnTo>
                  <a:lnTo>
                    <a:pt x="462" y="270"/>
                  </a:lnTo>
                  <a:lnTo>
                    <a:pt x="462" y="270"/>
                  </a:lnTo>
                  <a:lnTo>
                    <a:pt x="464" y="270"/>
                  </a:lnTo>
                  <a:lnTo>
                    <a:pt x="469" y="267"/>
                  </a:lnTo>
                  <a:lnTo>
                    <a:pt x="471" y="267"/>
                  </a:lnTo>
                  <a:lnTo>
                    <a:pt x="471" y="267"/>
                  </a:lnTo>
                  <a:lnTo>
                    <a:pt x="474" y="267"/>
                  </a:lnTo>
                  <a:lnTo>
                    <a:pt x="474" y="267"/>
                  </a:lnTo>
                  <a:lnTo>
                    <a:pt x="474" y="265"/>
                  </a:lnTo>
                  <a:lnTo>
                    <a:pt x="474" y="265"/>
                  </a:lnTo>
                  <a:lnTo>
                    <a:pt x="476" y="265"/>
                  </a:lnTo>
                  <a:lnTo>
                    <a:pt x="478" y="265"/>
                  </a:lnTo>
                  <a:lnTo>
                    <a:pt x="478" y="263"/>
                  </a:lnTo>
                  <a:lnTo>
                    <a:pt x="481" y="263"/>
                  </a:lnTo>
                  <a:lnTo>
                    <a:pt x="481" y="260"/>
                  </a:lnTo>
                  <a:lnTo>
                    <a:pt x="481" y="260"/>
                  </a:lnTo>
                  <a:lnTo>
                    <a:pt x="481" y="255"/>
                  </a:lnTo>
                  <a:lnTo>
                    <a:pt x="481" y="255"/>
                  </a:lnTo>
                  <a:lnTo>
                    <a:pt x="483" y="253"/>
                  </a:lnTo>
                  <a:lnTo>
                    <a:pt x="483" y="253"/>
                  </a:lnTo>
                  <a:lnTo>
                    <a:pt x="483" y="253"/>
                  </a:lnTo>
                  <a:lnTo>
                    <a:pt x="485" y="251"/>
                  </a:lnTo>
                  <a:lnTo>
                    <a:pt x="485" y="251"/>
                  </a:lnTo>
                  <a:lnTo>
                    <a:pt x="492" y="251"/>
                  </a:lnTo>
                  <a:lnTo>
                    <a:pt x="492" y="251"/>
                  </a:lnTo>
                  <a:lnTo>
                    <a:pt x="492" y="251"/>
                  </a:lnTo>
                  <a:lnTo>
                    <a:pt x="495" y="248"/>
                  </a:lnTo>
                  <a:lnTo>
                    <a:pt x="495" y="248"/>
                  </a:lnTo>
                  <a:lnTo>
                    <a:pt x="500" y="248"/>
                  </a:lnTo>
                  <a:lnTo>
                    <a:pt x="500" y="248"/>
                  </a:lnTo>
                  <a:lnTo>
                    <a:pt x="502" y="248"/>
                  </a:lnTo>
                  <a:lnTo>
                    <a:pt x="497" y="246"/>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8" name="Freeform 177">
              <a:extLst>
                <a:ext uri="{FF2B5EF4-FFF2-40B4-BE49-F238E27FC236}">
                  <a16:creationId xmlns:a16="http://schemas.microsoft.com/office/drawing/2014/main" id="{C10A15F5-37DE-B2BF-D879-18B6761FAB6C}"/>
                </a:ext>
              </a:extLst>
            </p:cNvPr>
            <p:cNvSpPr>
              <a:spLocks/>
            </p:cNvSpPr>
            <p:nvPr/>
          </p:nvSpPr>
          <p:spPr bwMode="auto">
            <a:xfrm>
              <a:off x="7283449" y="2525279"/>
              <a:ext cx="260350" cy="527050"/>
            </a:xfrm>
            <a:custGeom>
              <a:avLst/>
              <a:gdLst>
                <a:gd name="T0" fmla="*/ 159 w 164"/>
                <a:gd name="T1" fmla="*/ 88 h 332"/>
                <a:gd name="T2" fmla="*/ 159 w 164"/>
                <a:gd name="T3" fmla="*/ 74 h 332"/>
                <a:gd name="T4" fmla="*/ 154 w 164"/>
                <a:gd name="T5" fmla="*/ 67 h 332"/>
                <a:gd name="T6" fmla="*/ 149 w 164"/>
                <a:gd name="T7" fmla="*/ 36 h 332"/>
                <a:gd name="T8" fmla="*/ 147 w 164"/>
                <a:gd name="T9" fmla="*/ 31 h 332"/>
                <a:gd name="T10" fmla="*/ 138 w 164"/>
                <a:gd name="T11" fmla="*/ 26 h 332"/>
                <a:gd name="T12" fmla="*/ 133 w 164"/>
                <a:gd name="T13" fmla="*/ 19 h 332"/>
                <a:gd name="T14" fmla="*/ 116 w 164"/>
                <a:gd name="T15" fmla="*/ 3 h 332"/>
                <a:gd name="T16" fmla="*/ 107 w 164"/>
                <a:gd name="T17" fmla="*/ 0 h 332"/>
                <a:gd name="T18" fmla="*/ 102 w 164"/>
                <a:gd name="T19" fmla="*/ 5 h 332"/>
                <a:gd name="T20" fmla="*/ 95 w 164"/>
                <a:gd name="T21" fmla="*/ 5 h 332"/>
                <a:gd name="T22" fmla="*/ 93 w 164"/>
                <a:gd name="T23" fmla="*/ 7 h 332"/>
                <a:gd name="T24" fmla="*/ 88 w 164"/>
                <a:gd name="T25" fmla="*/ 7 h 332"/>
                <a:gd name="T26" fmla="*/ 90 w 164"/>
                <a:gd name="T27" fmla="*/ 22 h 332"/>
                <a:gd name="T28" fmla="*/ 88 w 164"/>
                <a:gd name="T29" fmla="*/ 24 h 332"/>
                <a:gd name="T30" fmla="*/ 81 w 164"/>
                <a:gd name="T31" fmla="*/ 38 h 332"/>
                <a:gd name="T32" fmla="*/ 62 w 164"/>
                <a:gd name="T33" fmla="*/ 52 h 332"/>
                <a:gd name="T34" fmla="*/ 50 w 164"/>
                <a:gd name="T35" fmla="*/ 52 h 332"/>
                <a:gd name="T36" fmla="*/ 38 w 164"/>
                <a:gd name="T37" fmla="*/ 50 h 332"/>
                <a:gd name="T38" fmla="*/ 34 w 164"/>
                <a:gd name="T39" fmla="*/ 55 h 332"/>
                <a:gd name="T40" fmla="*/ 29 w 164"/>
                <a:gd name="T41" fmla="*/ 60 h 332"/>
                <a:gd name="T42" fmla="*/ 26 w 164"/>
                <a:gd name="T43" fmla="*/ 62 h 332"/>
                <a:gd name="T44" fmla="*/ 22 w 164"/>
                <a:gd name="T45" fmla="*/ 60 h 332"/>
                <a:gd name="T46" fmla="*/ 19 w 164"/>
                <a:gd name="T47" fmla="*/ 67 h 332"/>
                <a:gd name="T48" fmla="*/ 17 w 164"/>
                <a:gd name="T49" fmla="*/ 69 h 332"/>
                <a:gd name="T50" fmla="*/ 19 w 164"/>
                <a:gd name="T51" fmla="*/ 74 h 332"/>
                <a:gd name="T52" fmla="*/ 15 w 164"/>
                <a:gd name="T53" fmla="*/ 74 h 332"/>
                <a:gd name="T54" fmla="*/ 10 w 164"/>
                <a:gd name="T55" fmla="*/ 71 h 332"/>
                <a:gd name="T56" fmla="*/ 10 w 164"/>
                <a:gd name="T57" fmla="*/ 76 h 332"/>
                <a:gd name="T58" fmla="*/ 5 w 164"/>
                <a:gd name="T59" fmla="*/ 83 h 332"/>
                <a:gd name="T60" fmla="*/ 0 w 164"/>
                <a:gd name="T61" fmla="*/ 107 h 332"/>
                <a:gd name="T62" fmla="*/ 31 w 164"/>
                <a:gd name="T63" fmla="*/ 133 h 332"/>
                <a:gd name="T64" fmla="*/ 29 w 164"/>
                <a:gd name="T65" fmla="*/ 154 h 332"/>
                <a:gd name="T66" fmla="*/ 36 w 164"/>
                <a:gd name="T67" fmla="*/ 168 h 332"/>
                <a:gd name="T68" fmla="*/ 45 w 164"/>
                <a:gd name="T69" fmla="*/ 206 h 332"/>
                <a:gd name="T70" fmla="*/ 45 w 164"/>
                <a:gd name="T71" fmla="*/ 218 h 332"/>
                <a:gd name="T72" fmla="*/ 45 w 164"/>
                <a:gd name="T73" fmla="*/ 263 h 332"/>
                <a:gd name="T74" fmla="*/ 43 w 164"/>
                <a:gd name="T75" fmla="*/ 296 h 332"/>
                <a:gd name="T76" fmla="*/ 43 w 164"/>
                <a:gd name="T77" fmla="*/ 306 h 332"/>
                <a:gd name="T78" fmla="*/ 45 w 164"/>
                <a:gd name="T79" fmla="*/ 313 h 332"/>
                <a:gd name="T80" fmla="*/ 48 w 164"/>
                <a:gd name="T81" fmla="*/ 317 h 332"/>
                <a:gd name="T82" fmla="*/ 45 w 164"/>
                <a:gd name="T83" fmla="*/ 332 h 332"/>
                <a:gd name="T84" fmla="*/ 105 w 164"/>
                <a:gd name="T85" fmla="*/ 317 h 332"/>
                <a:gd name="T86" fmla="*/ 107 w 164"/>
                <a:gd name="T87" fmla="*/ 303 h 332"/>
                <a:gd name="T88" fmla="*/ 105 w 164"/>
                <a:gd name="T89" fmla="*/ 296 h 332"/>
                <a:gd name="T90" fmla="*/ 105 w 164"/>
                <a:gd name="T91" fmla="*/ 287 h 332"/>
                <a:gd name="T92" fmla="*/ 107 w 164"/>
                <a:gd name="T93" fmla="*/ 268 h 332"/>
                <a:gd name="T94" fmla="*/ 105 w 164"/>
                <a:gd name="T95" fmla="*/ 256 h 332"/>
                <a:gd name="T96" fmla="*/ 102 w 164"/>
                <a:gd name="T97" fmla="*/ 242 h 332"/>
                <a:gd name="T98" fmla="*/ 105 w 164"/>
                <a:gd name="T99" fmla="*/ 225 h 332"/>
                <a:gd name="T100" fmla="*/ 105 w 164"/>
                <a:gd name="T101" fmla="*/ 213 h 332"/>
                <a:gd name="T102" fmla="*/ 107 w 164"/>
                <a:gd name="T103" fmla="*/ 194 h 332"/>
                <a:gd name="T104" fmla="*/ 107 w 164"/>
                <a:gd name="T105" fmla="*/ 187 h 332"/>
                <a:gd name="T106" fmla="*/ 112 w 164"/>
                <a:gd name="T107" fmla="*/ 180 h 332"/>
                <a:gd name="T108" fmla="*/ 123 w 164"/>
                <a:gd name="T109" fmla="*/ 178 h 332"/>
                <a:gd name="T110" fmla="*/ 128 w 164"/>
                <a:gd name="T111" fmla="*/ 157 h 332"/>
                <a:gd name="T112" fmla="*/ 135 w 164"/>
                <a:gd name="T113" fmla="*/ 149 h 332"/>
                <a:gd name="T114" fmla="*/ 142 w 164"/>
                <a:gd name="T115" fmla="*/ 138 h 332"/>
                <a:gd name="T116" fmla="*/ 154 w 164"/>
                <a:gd name="T117" fmla="*/ 123 h 332"/>
                <a:gd name="T118" fmla="*/ 152 w 164"/>
                <a:gd name="T119" fmla="*/ 112 h 332"/>
                <a:gd name="T120" fmla="*/ 161 w 164"/>
                <a:gd name="T121" fmla="*/ 10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332">
                  <a:moveTo>
                    <a:pt x="164" y="95"/>
                  </a:moveTo>
                  <a:lnTo>
                    <a:pt x="164" y="95"/>
                  </a:lnTo>
                  <a:lnTo>
                    <a:pt x="164" y="93"/>
                  </a:lnTo>
                  <a:lnTo>
                    <a:pt x="164" y="93"/>
                  </a:lnTo>
                  <a:lnTo>
                    <a:pt x="164" y="90"/>
                  </a:lnTo>
                  <a:lnTo>
                    <a:pt x="161" y="90"/>
                  </a:lnTo>
                  <a:lnTo>
                    <a:pt x="161" y="90"/>
                  </a:lnTo>
                  <a:lnTo>
                    <a:pt x="161" y="90"/>
                  </a:lnTo>
                  <a:lnTo>
                    <a:pt x="161" y="88"/>
                  </a:lnTo>
                  <a:lnTo>
                    <a:pt x="159" y="88"/>
                  </a:lnTo>
                  <a:lnTo>
                    <a:pt x="159" y="88"/>
                  </a:lnTo>
                  <a:lnTo>
                    <a:pt x="159" y="88"/>
                  </a:lnTo>
                  <a:lnTo>
                    <a:pt x="159" y="86"/>
                  </a:lnTo>
                  <a:lnTo>
                    <a:pt x="159" y="86"/>
                  </a:lnTo>
                  <a:lnTo>
                    <a:pt x="159" y="86"/>
                  </a:lnTo>
                  <a:lnTo>
                    <a:pt x="159" y="83"/>
                  </a:lnTo>
                  <a:lnTo>
                    <a:pt x="159" y="81"/>
                  </a:lnTo>
                  <a:lnTo>
                    <a:pt x="159" y="76"/>
                  </a:lnTo>
                  <a:lnTo>
                    <a:pt x="159" y="76"/>
                  </a:lnTo>
                  <a:lnTo>
                    <a:pt x="159" y="74"/>
                  </a:lnTo>
                  <a:lnTo>
                    <a:pt x="157" y="74"/>
                  </a:lnTo>
                  <a:lnTo>
                    <a:pt x="157" y="74"/>
                  </a:lnTo>
                  <a:lnTo>
                    <a:pt x="157" y="71"/>
                  </a:lnTo>
                  <a:lnTo>
                    <a:pt x="159" y="69"/>
                  </a:lnTo>
                  <a:lnTo>
                    <a:pt x="157" y="69"/>
                  </a:lnTo>
                  <a:lnTo>
                    <a:pt x="157" y="69"/>
                  </a:lnTo>
                  <a:lnTo>
                    <a:pt x="157" y="69"/>
                  </a:lnTo>
                  <a:lnTo>
                    <a:pt x="157" y="69"/>
                  </a:lnTo>
                  <a:lnTo>
                    <a:pt x="157" y="69"/>
                  </a:lnTo>
                  <a:lnTo>
                    <a:pt x="154" y="67"/>
                  </a:lnTo>
                  <a:lnTo>
                    <a:pt x="145" y="55"/>
                  </a:lnTo>
                  <a:lnTo>
                    <a:pt x="145" y="52"/>
                  </a:lnTo>
                  <a:lnTo>
                    <a:pt x="145" y="52"/>
                  </a:lnTo>
                  <a:lnTo>
                    <a:pt x="145" y="48"/>
                  </a:lnTo>
                  <a:lnTo>
                    <a:pt x="145" y="48"/>
                  </a:lnTo>
                  <a:lnTo>
                    <a:pt x="147" y="45"/>
                  </a:lnTo>
                  <a:lnTo>
                    <a:pt x="149" y="38"/>
                  </a:lnTo>
                  <a:lnTo>
                    <a:pt x="152" y="38"/>
                  </a:lnTo>
                  <a:lnTo>
                    <a:pt x="152" y="38"/>
                  </a:lnTo>
                  <a:lnTo>
                    <a:pt x="149" y="36"/>
                  </a:lnTo>
                  <a:lnTo>
                    <a:pt x="149" y="36"/>
                  </a:lnTo>
                  <a:lnTo>
                    <a:pt x="149" y="36"/>
                  </a:lnTo>
                  <a:lnTo>
                    <a:pt x="149" y="36"/>
                  </a:lnTo>
                  <a:lnTo>
                    <a:pt x="149" y="36"/>
                  </a:lnTo>
                  <a:lnTo>
                    <a:pt x="149" y="33"/>
                  </a:lnTo>
                  <a:lnTo>
                    <a:pt x="149" y="33"/>
                  </a:lnTo>
                  <a:lnTo>
                    <a:pt x="149" y="33"/>
                  </a:lnTo>
                  <a:lnTo>
                    <a:pt x="149" y="33"/>
                  </a:lnTo>
                  <a:lnTo>
                    <a:pt x="147" y="33"/>
                  </a:lnTo>
                  <a:lnTo>
                    <a:pt x="147" y="31"/>
                  </a:lnTo>
                  <a:lnTo>
                    <a:pt x="145" y="31"/>
                  </a:lnTo>
                  <a:lnTo>
                    <a:pt x="145" y="29"/>
                  </a:lnTo>
                  <a:lnTo>
                    <a:pt x="142" y="29"/>
                  </a:lnTo>
                  <a:lnTo>
                    <a:pt x="140" y="26"/>
                  </a:lnTo>
                  <a:lnTo>
                    <a:pt x="140" y="26"/>
                  </a:lnTo>
                  <a:lnTo>
                    <a:pt x="140" y="26"/>
                  </a:lnTo>
                  <a:lnTo>
                    <a:pt x="140" y="26"/>
                  </a:lnTo>
                  <a:lnTo>
                    <a:pt x="138" y="26"/>
                  </a:lnTo>
                  <a:lnTo>
                    <a:pt x="138" y="26"/>
                  </a:lnTo>
                  <a:lnTo>
                    <a:pt x="138" y="26"/>
                  </a:lnTo>
                  <a:lnTo>
                    <a:pt x="135" y="26"/>
                  </a:lnTo>
                  <a:lnTo>
                    <a:pt x="135" y="26"/>
                  </a:lnTo>
                  <a:lnTo>
                    <a:pt x="135" y="26"/>
                  </a:lnTo>
                  <a:lnTo>
                    <a:pt x="133" y="24"/>
                  </a:lnTo>
                  <a:lnTo>
                    <a:pt x="133" y="22"/>
                  </a:lnTo>
                  <a:lnTo>
                    <a:pt x="133" y="22"/>
                  </a:lnTo>
                  <a:lnTo>
                    <a:pt x="133" y="19"/>
                  </a:lnTo>
                  <a:lnTo>
                    <a:pt x="133" y="19"/>
                  </a:lnTo>
                  <a:lnTo>
                    <a:pt x="133" y="19"/>
                  </a:lnTo>
                  <a:lnTo>
                    <a:pt x="133" y="19"/>
                  </a:lnTo>
                  <a:lnTo>
                    <a:pt x="123" y="10"/>
                  </a:lnTo>
                  <a:lnTo>
                    <a:pt x="121" y="7"/>
                  </a:lnTo>
                  <a:lnTo>
                    <a:pt x="121" y="7"/>
                  </a:lnTo>
                  <a:lnTo>
                    <a:pt x="119" y="5"/>
                  </a:lnTo>
                  <a:lnTo>
                    <a:pt x="119" y="5"/>
                  </a:lnTo>
                  <a:lnTo>
                    <a:pt x="119" y="5"/>
                  </a:lnTo>
                  <a:lnTo>
                    <a:pt x="116" y="5"/>
                  </a:lnTo>
                  <a:lnTo>
                    <a:pt x="116" y="5"/>
                  </a:lnTo>
                  <a:lnTo>
                    <a:pt x="116" y="5"/>
                  </a:lnTo>
                  <a:lnTo>
                    <a:pt x="116" y="3"/>
                  </a:lnTo>
                  <a:lnTo>
                    <a:pt x="116" y="3"/>
                  </a:lnTo>
                  <a:lnTo>
                    <a:pt x="114" y="3"/>
                  </a:lnTo>
                  <a:lnTo>
                    <a:pt x="114" y="3"/>
                  </a:lnTo>
                  <a:lnTo>
                    <a:pt x="112" y="0"/>
                  </a:lnTo>
                  <a:lnTo>
                    <a:pt x="109" y="0"/>
                  </a:lnTo>
                  <a:lnTo>
                    <a:pt x="109" y="0"/>
                  </a:lnTo>
                  <a:lnTo>
                    <a:pt x="109" y="0"/>
                  </a:lnTo>
                  <a:lnTo>
                    <a:pt x="107" y="0"/>
                  </a:lnTo>
                  <a:lnTo>
                    <a:pt x="107" y="0"/>
                  </a:lnTo>
                  <a:lnTo>
                    <a:pt x="107" y="0"/>
                  </a:lnTo>
                  <a:lnTo>
                    <a:pt x="105" y="3"/>
                  </a:lnTo>
                  <a:lnTo>
                    <a:pt x="105" y="3"/>
                  </a:lnTo>
                  <a:lnTo>
                    <a:pt x="105" y="3"/>
                  </a:lnTo>
                  <a:lnTo>
                    <a:pt x="105" y="3"/>
                  </a:lnTo>
                  <a:lnTo>
                    <a:pt x="102" y="3"/>
                  </a:lnTo>
                  <a:lnTo>
                    <a:pt x="102" y="3"/>
                  </a:lnTo>
                  <a:lnTo>
                    <a:pt x="102" y="3"/>
                  </a:lnTo>
                  <a:lnTo>
                    <a:pt x="102" y="3"/>
                  </a:lnTo>
                  <a:lnTo>
                    <a:pt x="102" y="3"/>
                  </a:lnTo>
                  <a:lnTo>
                    <a:pt x="102" y="5"/>
                  </a:lnTo>
                  <a:lnTo>
                    <a:pt x="102" y="5"/>
                  </a:lnTo>
                  <a:lnTo>
                    <a:pt x="100" y="5"/>
                  </a:lnTo>
                  <a:lnTo>
                    <a:pt x="100" y="5"/>
                  </a:lnTo>
                  <a:lnTo>
                    <a:pt x="97" y="5"/>
                  </a:lnTo>
                  <a:lnTo>
                    <a:pt x="97" y="5"/>
                  </a:lnTo>
                  <a:lnTo>
                    <a:pt x="97" y="5"/>
                  </a:lnTo>
                  <a:lnTo>
                    <a:pt x="97" y="5"/>
                  </a:lnTo>
                  <a:lnTo>
                    <a:pt x="97" y="5"/>
                  </a:lnTo>
                  <a:lnTo>
                    <a:pt x="95" y="5"/>
                  </a:lnTo>
                  <a:lnTo>
                    <a:pt x="95" y="5"/>
                  </a:lnTo>
                  <a:lnTo>
                    <a:pt x="95" y="7"/>
                  </a:lnTo>
                  <a:lnTo>
                    <a:pt x="95" y="7"/>
                  </a:lnTo>
                  <a:lnTo>
                    <a:pt x="93" y="7"/>
                  </a:lnTo>
                  <a:lnTo>
                    <a:pt x="93" y="7"/>
                  </a:lnTo>
                  <a:lnTo>
                    <a:pt x="93" y="5"/>
                  </a:lnTo>
                  <a:lnTo>
                    <a:pt x="93" y="5"/>
                  </a:lnTo>
                  <a:lnTo>
                    <a:pt x="93" y="5"/>
                  </a:lnTo>
                  <a:lnTo>
                    <a:pt x="93" y="5"/>
                  </a:lnTo>
                  <a:lnTo>
                    <a:pt x="93" y="5"/>
                  </a:lnTo>
                  <a:lnTo>
                    <a:pt x="93" y="7"/>
                  </a:lnTo>
                  <a:lnTo>
                    <a:pt x="90" y="7"/>
                  </a:lnTo>
                  <a:lnTo>
                    <a:pt x="90" y="7"/>
                  </a:lnTo>
                  <a:lnTo>
                    <a:pt x="90" y="7"/>
                  </a:lnTo>
                  <a:lnTo>
                    <a:pt x="90" y="7"/>
                  </a:lnTo>
                  <a:lnTo>
                    <a:pt x="90" y="7"/>
                  </a:lnTo>
                  <a:lnTo>
                    <a:pt x="90" y="7"/>
                  </a:lnTo>
                  <a:lnTo>
                    <a:pt x="90" y="7"/>
                  </a:lnTo>
                  <a:lnTo>
                    <a:pt x="88" y="7"/>
                  </a:lnTo>
                  <a:lnTo>
                    <a:pt x="88" y="7"/>
                  </a:lnTo>
                  <a:lnTo>
                    <a:pt x="88" y="7"/>
                  </a:lnTo>
                  <a:lnTo>
                    <a:pt x="86" y="7"/>
                  </a:lnTo>
                  <a:lnTo>
                    <a:pt x="86" y="10"/>
                  </a:lnTo>
                  <a:lnTo>
                    <a:pt x="86" y="10"/>
                  </a:lnTo>
                  <a:lnTo>
                    <a:pt x="86" y="15"/>
                  </a:lnTo>
                  <a:lnTo>
                    <a:pt x="88" y="19"/>
                  </a:lnTo>
                  <a:lnTo>
                    <a:pt x="88" y="19"/>
                  </a:lnTo>
                  <a:lnTo>
                    <a:pt x="88" y="19"/>
                  </a:lnTo>
                  <a:lnTo>
                    <a:pt x="88" y="19"/>
                  </a:lnTo>
                  <a:lnTo>
                    <a:pt x="90" y="19"/>
                  </a:lnTo>
                  <a:lnTo>
                    <a:pt x="90" y="22"/>
                  </a:lnTo>
                  <a:lnTo>
                    <a:pt x="90" y="22"/>
                  </a:lnTo>
                  <a:lnTo>
                    <a:pt x="90" y="22"/>
                  </a:lnTo>
                  <a:lnTo>
                    <a:pt x="90" y="22"/>
                  </a:lnTo>
                  <a:lnTo>
                    <a:pt x="90" y="22"/>
                  </a:lnTo>
                  <a:lnTo>
                    <a:pt x="90" y="22"/>
                  </a:lnTo>
                  <a:lnTo>
                    <a:pt x="88" y="22"/>
                  </a:lnTo>
                  <a:lnTo>
                    <a:pt x="88" y="22"/>
                  </a:lnTo>
                  <a:lnTo>
                    <a:pt x="88" y="24"/>
                  </a:lnTo>
                  <a:lnTo>
                    <a:pt x="88" y="24"/>
                  </a:lnTo>
                  <a:lnTo>
                    <a:pt x="88" y="24"/>
                  </a:lnTo>
                  <a:lnTo>
                    <a:pt x="86" y="24"/>
                  </a:lnTo>
                  <a:lnTo>
                    <a:pt x="86" y="24"/>
                  </a:lnTo>
                  <a:lnTo>
                    <a:pt x="86" y="24"/>
                  </a:lnTo>
                  <a:lnTo>
                    <a:pt x="86" y="26"/>
                  </a:lnTo>
                  <a:lnTo>
                    <a:pt x="86" y="26"/>
                  </a:lnTo>
                  <a:lnTo>
                    <a:pt x="86" y="26"/>
                  </a:lnTo>
                  <a:lnTo>
                    <a:pt x="86" y="31"/>
                  </a:lnTo>
                  <a:lnTo>
                    <a:pt x="83" y="33"/>
                  </a:lnTo>
                  <a:lnTo>
                    <a:pt x="81" y="36"/>
                  </a:lnTo>
                  <a:lnTo>
                    <a:pt x="81" y="38"/>
                  </a:lnTo>
                  <a:lnTo>
                    <a:pt x="81" y="38"/>
                  </a:lnTo>
                  <a:lnTo>
                    <a:pt x="81" y="38"/>
                  </a:lnTo>
                  <a:lnTo>
                    <a:pt x="81" y="38"/>
                  </a:lnTo>
                  <a:lnTo>
                    <a:pt x="81" y="41"/>
                  </a:lnTo>
                  <a:lnTo>
                    <a:pt x="79" y="41"/>
                  </a:lnTo>
                  <a:lnTo>
                    <a:pt x="74" y="45"/>
                  </a:lnTo>
                  <a:lnTo>
                    <a:pt x="67" y="52"/>
                  </a:lnTo>
                  <a:lnTo>
                    <a:pt x="67" y="52"/>
                  </a:lnTo>
                  <a:lnTo>
                    <a:pt x="64" y="52"/>
                  </a:lnTo>
                  <a:lnTo>
                    <a:pt x="62" y="52"/>
                  </a:lnTo>
                  <a:lnTo>
                    <a:pt x="62" y="52"/>
                  </a:lnTo>
                  <a:lnTo>
                    <a:pt x="60" y="52"/>
                  </a:lnTo>
                  <a:lnTo>
                    <a:pt x="60" y="50"/>
                  </a:lnTo>
                  <a:lnTo>
                    <a:pt x="57" y="52"/>
                  </a:lnTo>
                  <a:lnTo>
                    <a:pt x="57" y="52"/>
                  </a:lnTo>
                  <a:lnTo>
                    <a:pt x="57" y="52"/>
                  </a:lnTo>
                  <a:lnTo>
                    <a:pt x="55" y="52"/>
                  </a:lnTo>
                  <a:lnTo>
                    <a:pt x="52" y="52"/>
                  </a:lnTo>
                  <a:lnTo>
                    <a:pt x="50" y="52"/>
                  </a:lnTo>
                  <a:lnTo>
                    <a:pt x="50" y="52"/>
                  </a:lnTo>
                  <a:lnTo>
                    <a:pt x="50" y="52"/>
                  </a:lnTo>
                  <a:lnTo>
                    <a:pt x="45" y="52"/>
                  </a:lnTo>
                  <a:lnTo>
                    <a:pt x="45" y="55"/>
                  </a:lnTo>
                  <a:lnTo>
                    <a:pt x="45" y="55"/>
                  </a:lnTo>
                  <a:lnTo>
                    <a:pt x="43" y="52"/>
                  </a:lnTo>
                  <a:lnTo>
                    <a:pt x="43" y="52"/>
                  </a:lnTo>
                  <a:lnTo>
                    <a:pt x="43" y="52"/>
                  </a:lnTo>
                  <a:lnTo>
                    <a:pt x="43" y="50"/>
                  </a:lnTo>
                  <a:lnTo>
                    <a:pt x="43" y="50"/>
                  </a:lnTo>
                  <a:lnTo>
                    <a:pt x="38" y="50"/>
                  </a:lnTo>
                  <a:lnTo>
                    <a:pt x="36" y="50"/>
                  </a:lnTo>
                  <a:lnTo>
                    <a:pt x="36" y="50"/>
                  </a:lnTo>
                  <a:lnTo>
                    <a:pt x="36" y="50"/>
                  </a:lnTo>
                  <a:lnTo>
                    <a:pt x="36" y="50"/>
                  </a:lnTo>
                  <a:lnTo>
                    <a:pt x="36" y="50"/>
                  </a:lnTo>
                  <a:lnTo>
                    <a:pt x="34" y="50"/>
                  </a:lnTo>
                  <a:lnTo>
                    <a:pt x="34" y="52"/>
                  </a:lnTo>
                  <a:lnTo>
                    <a:pt x="34" y="52"/>
                  </a:lnTo>
                  <a:lnTo>
                    <a:pt x="34" y="52"/>
                  </a:lnTo>
                  <a:lnTo>
                    <a:pt x="34" y="55"/>
                  </a:lnTo>
                  <a:lnTo>
                    <a:pt x="34" y="55"/>
                  </a:lnTo>
                  <a:lnTo>
                    <a:pt x="31" y="55"/>
                  </a:lnTo>
                  <a:lnTo>
                    <a:pt x="31" y="55"/>
                  </a:lnTo>
                  <a:lnTo>
                    <a:pt x="31" y="57"/>
                  </a:lnTo>
                  <a:lnTo>
                    <a:pt x="31" y="57"/>
                  </a:lnTo>
                  <a:lnTo>
                    <a:pt x="31" y="57"/>
                  </a:lnTo>
                  <a:lnTo>
                    <a:pt x="31" y="60"/>
                  </a:lnTo>
                  <a:lnTo>
                    <a:pt x="31" y="60"/>
                  </a:lnTo>
                  <a:lnTo>
                    <a:pt x="29" y="60"/>
                  </a:lnTo>
                  <a:lnTo>
                    <a:pt x="29" y="60"/>
                  </a:lnTo>
                  <a:lnTo>
                    <a:pt x="29" y="60"/>
                  </a:lnTo>
                  <a:lnTo>
                    <a:pt x="29" y="60"/>
                  </a:lnTo>
                  <a:lnTo>
                    <a:pt x="29" y="60"/>
                  </a:lnTo>
                  <a:lnTo>
                    <a:pt x="26" y="60"/>
                  </a:lnTo>
                  <a:lnTo>
                    <a:pt x="26" y="57"/>
                  </a:lnTo>
                  <a:lnTo>
                    <a:pt x="26" y="60"/>
                  </a:lnTo>
                  <a:lnTo>
                    <a:pt x="26" y="60"/>
                  </a:lnTo>
                  <a:lnTo>
                    <a:pt x="26" y="60"/>
                  </a:lnTo>
                  <a:lnTo>
                    <a:pt x="26" y="60"/>
                  </a:lnTo>
                  <a:lnTo>
                    <a:pt x="26" y="62"/>
                  </a:lnTo>
                  <a:lnTo>
                    <a:pt x="26" y="62"/>
                  </a:lnTo>
                  <a:lnTo>
                    <a:pt x="24" y="62"/>
                  </a:lnTo>
                  <a:lnTo>
                    <a:pt x="24" y="62"/>
                  </a:lnTo>
                  <a:lnTo>
                    <a:pt x="24" y="62"/>
                  </a:lnTo>
                  <a:lnTo>
                    <a:pt x="22" y="62"/>
                  </a:lnTo>
                  <a:lnTo>
                    <a:pt x="22" y="62"/>
                  </a:lnTo>
                  <a:lnTo>
                    <a:pt x="22" y="62"/>
                  </a:lnTo>
                  <a:lnTo>
                    <a:pt x="22" y="62"/>
                  </a:lnTo>
                  <a:lnTo>
                    <a:pt x="22" y="62"/>
                  </a:lnTo>
                  <a:lnTo>
                    <a:pt x="22" y="60"/>
                  </a:lnTo>
                  <a:lnTo>
                    <a:pt x="22" y="60"/>
                  </a:lnTo>
                  <a:lnTo>
                    <a:pt x="19" y="62"/>
                  </a:lnTo>
                  <a:lnTo>
                    <a:pt x="19" y="62"/>
                  </a:lnTo>
                  <a:lnTo>
                    <a:pt x="19" y="62"/>
                  </a:lnTo>
                  <a:lnTo>
                    <a:pt x="19" y="64"/>
                  </a:lnTo>
                  <a:lnTo>
                    <a:pt x="22" y="67"/>
                  </a:lnTo>
                  <a:lnTo>
                    <a:pt x="22" y="67"/>
                  </a:lnTo>
                  <a:lnTo>
                    <a:pt x="19" y="67"/>
                  </a:lnTo>
                  <a:lnTo>
                    <a:pt x="19" y="67"/>
                  </a:lnTo>
                  <a:lnTo>
                    <a:pt x="19" y="67"/>
                  </a:lnTo>
                  <a:lnTo>
                    <a:pt x="19" y="67"/>
                  </a:lnTo>
                  <a:lnTo>
                    <a:pt x="17" y="67"/>
                  </a:lnTo>
                  <a:lnTo>
                    <a:pt x="17" y="67"/>
                  </a:lnTo>
                  <a:lnTo>
                    <a:pt x="17" y="67"/>
                  </a:lnTo>
                  <a:lnTo>
                    <a:pt x="15" y="67"/>
                  </a:lnTo>
                  <a:lnTo>
                    <a:pt x="15" y="69"/>
                  </a:lnTo>
                  <a:lnTo>
                    <a:pt x="17" y="69"/>
                  </a:lnTo>
                  <a:lnTo>
                    <a:pt x="17" y="69"/>
                  </a:lnTo>
                  <a:lnTo>
                    <a:pt x="17" y="69"/>
                  </a:lnTo>
                  <a:lnTo>
                    <a:pt x="17" y="69"/>
                  </a:lnTo>
                  <a:lnTo>
                    <a:pt x="17" y="69"/>
                  </a:lnTo>
                  <a:lnTo>
                    <a:pt x="17" y="69"/>
                  </a:lnTo>
                  <a:lnTo>
                    <a:pt x="17" y="69"/>
                  </a:lnTo>
                  <a:lnTo>
                    <a:pt x="17" y="69"/>
                  </a:lnTo>
                  <a:lnTo>
                    <a:pt x="17" y="69"/>
                  </a:lnTo>
                  <a:lnTo>
                    <a:pt x="17" y="71"/>
                  </a:lnTo>
                  <a:lnTo>
                    <a:pt x="17" y="71"/>
                  </a:lnTo>
                  <a:lnTo>
                    <a:pt x="17" y="71"/>
                  </a:lnTo>
                  <a:lnTo>
                    <a:pt x="17" y="71"/>
                  </a:lnTo>
                  <a:lnTo>
                    <a:pt x="19" y="74"/>
                  </a:lnTo>
                  <a:lnTo>
                    <a:pt x="19" y="74"/>
                  </a:lnTo>
                  <a:lnTo>
                    <a:pt x="19" y="74"/>
                  </a:lnTo>
                  <a:lnTo>
                    <a:pt x="17" y="74"/>
                  </a:lnTo>
                  <a:lnTo>
                    <a:pt x="17" y="74"/>
                  </a:lnTo>
                  <a:lnTo>
                    <a:pt x="17" y="74"/>
                  </a:lnTo>
                  <a:lnTo>
                    <a:pt x="17" y="74"/>
                  </a:lnTo>
                  <a:lnTo>
                    <a:pt x="15" y="71"/>
                  </a:lnTo>
                  <a:lnTo>
                    <a:pt x="15" y="71"/>
                  </a:lnTo>
                  <a:lnTo>
                    <a:pt x="15" y="74"/>
                  </a:lnTo>
                  <a:lnTo>
                    <a:pt x="15" y="74"/>
                  </a:lnTo>
                  <a:lnTo>
                    <a:pt x="15" y="74"/>
                  </a:lnTo>
                  <a:lnTo>
                    <a:pt x="15" y="71"/>
                  </a:lnTo>
                  <a:lnTo>
                    <a:pt x="15" y="71"/>
                  </a:lnTo>
                  <a:lnTo>
                    <a:pt x="15" y="71"/>
                  </a:lnTo>
                  <a:lnTo>
                    <a:pt x="12" y="71"/>
                  </a:lnTo>
                  <a:lnTo>
                    <a:pt x="12" y="71"/>
                  </a:lnTo>
                  <a:lnTo>
                    <a:pt x="12" y="71"/>
                  </a:lnTo>
                  <a:lnTo>
                    <a:pt x="12" y="71"/>
                  </a:lnTo>
                  <a:lnTo>
                    <a:pt x="12" y="71"/>
                  </a:lnTo>
                  <a:lnTo>
                    <a:pt x="10" y="71"/>
                  </a:lnTo>
                  <a:lnTo>
                    <a:pt x="10" y="71"/>
                  </a:lnTo>
                  <a:lnTo>
                    <a:pt x="10" y="74"/>
                  </a:lnTo>
                  <a:lnTo>
                    <a:pt x="10" y="74"/>
                  </a:lnTo>
                  <a:lnTo>
                    <a:pt x="10" y="74"/>
                  </a:lnTo>
                  <a:lnTo>
                    <a:pt x="10" y="74"/>
                  </a:lnTo>
                  <a:lnTo>
                    <a:pt x="10" y="74"/>
                  </a:lnTo>
                  <a:lnTo>
                    <a:pt x="10" y="76"/>
                  </a:lnTo>
                  <a:lnTo>
                    <a:pt x="10" y="76"/>
                  </a:lnTo>
                  <a:lnTo>
                    <a:pt x="10" y="76"/>
                  </a:lnTo>
                  <a:lnTo>
                    <a:pt x="10" y="76"/>
                  </a:lnTo>
                  <a:lnTo>
                    <a:pt x="10" y="76"/>
                  </a:lnTo>
                  <a:lnTo>
                    <a:pt x="10" y="76"/>
                  </a:lnTo>
                  <a:lnTo>
                    <a:pt x="10" y="76"/>
                  </a:lnTo>
                  <a:lnTo>
                    <a:pt x="8" y="76"/>
                  </a:lnTo>
                  <a:lnTo>
                    <a:pt x="5" y="78"/>
                  </a:lnTo>
                  <a:lnTo>
                    <a:pt x="5" y="81"/>
                  </a:lnTo>
                  <a:lnTo>
                    <a:pt x="5" y="81"/>
                  </a:lnTo>
                  <a:lnTo>
                    <a:pt x="5" y="81"/>
                  </a:lnTo>
                  <a:lnTo>
                    <a:pt x="5" y="83"/>
                  </a:lnTo>
                  <a:lnTo>
                    <a:pt x="5" y="83"/>
                  </a:lnTo>
                  <a:lnTo>
                    <a:pt x="5" y="86"/>
                  </a:lnTo>
                  <a:lnTo>
                    <a:pt x="5" y="86"/>
                  </a:lnTo>
                  <a:lnTo>
                    <a:pt x="5" y="86"/>
                  </a:lnTo>
                  <a:lnTo>
                    <a:pt x="5" y="88"/>
                  </a:lnTo>
                  <a:lnTo>
                    <a:pt x="0" y="90"/>
                  </a:lnTo>
                  <a:lnTo>
                    <a:pt x="0" y="93"/>
                  </a:lnTo>
                  <a:lnTo>
                    <a:pt x="0" y="97"/>
                  </a:lnTo>
                  <a:lnTo>
                    <a:pt x="0" y="100"/>
                  </a:lnTo>
                  <a:lnTo>
                    <a:pt x="0" y="102"/>
                  </a:lnTo>
                  <a:lnTo>
                    <a:pt x="0" y="107"/>
                  </a:lnTo>
                  <a:lnTo>
                    <a:pt x="0" y="109"/>
                  </a:lnTo>
                  <a:lnTo>
                    <a:pt x="0" y="109"/>
                  </a:lnTo>
                  <a:lnTo>
                    <a:pt x="5" y="112"/>
                  </a:lnTo>
                  <a:lnTo>
                    <a:pt x="10" y="116"/>
                  </a:lnTo>
                  <a:lnTo>
                    <a:pt x="12" y="119"/>
                  </a:lnTo>
                  <a:lnTo>
                    <a:pt x="17" y="121"/>
                  </a:lnTo>
                  <a:lnTo>
                    <a:pt x="24" y="126"/>
                  </a:lnTo>
                  <a:lnTo>
                    <a:pt x="31" y="131"/>
                  </a:lnTo>
                  <a:lnTo>
                    <a:pt x="31" y="131"/>
                  </a:lnTo>
                  <a:lnTo>
                    <a:pt x="31" y="133"/>
                  </a:lnTo>
                  <a:lnTo>
                    <a:pt x="31" y="135"/>
                  </a:lnTo>
                  <a:lnTo>
                    <a:pt x="31" y="142"/>
                  </a:lnTo>
                  <a:lnTo>
                    <a:pt x="31" y="147"/>
                  </a:lnTo>
                  <a:lnTo>
                    <a:pt x="31" y="149"/>
                  </a:lnTo>
                  <a:lnTo>
                    <a:pt x="31" y="149"/>
                  </a:lnTo>
                  <a:lnTo>
                    <a:pt x="31" y="149"/>
                  </a:lnTo>
                  <a:lnTo>
                    <a:pt x="31" y="152"/>
                  </a:lnTo>
                  <a:lnTo>
                    <a:pt x="31" y="152"/>
                  </a:lnTo>
                  <a:lnTo>
                    <a:pt x="31" y="152"/>
                  </a:lnTo>
                  <a:lnTo>
                    <a:pt x="29" y="154"/>
                  </a:lnTo>
                  <a:lnTo>
                    <a:pt x="29" y="154"/>
                  </a:lnTo>
                  <a:lnTo>
                    <a:pt x="29" y="154"/>
                  </a:lnTo>
                  <a:lnTo>
                    <a:pt x="31" y="157"/>
                  </a:lnTo>
                  <a:lnTo>
                    <a:pt x="31" y="157"/>
                  </a:lnTo>
                  <a:lnTo>
                    <a:pt x="31" y="157"/>
                  </a:lnTo>
                  <a:lnTo>
                    <a:pt x="34" y="159"/>
                  </a:lnTo>
                  <a:lnTo>
                    <a:pt x="34" y="164"/>
                  </a:lnTo>
                  <a:lnTo>
                    <a:pt x="34" y="166"/>
                  </a:lnTo>
                  <a:lnTo>
                    <a:pt x="36" y="168"/>
                  </a:lnTo>
                  <a:lnTo>
                    <a:pt x="36" y="168"/>
                  </a:lnTo>
                  <a:lnTo>
                    <a:pt x="38" y="173"/>
                  </a:lnTo>
                  <a:lnTo>
                    <a:pt x="43" y="175"/>
                  </a:lnTo>
                  <a:lnTo>
                    <a:pt x="43" y="178"/>
                  </a:lnTo>
                  <a:lnTo>
                    <a:pt x="45" y="180"/>
                  </a:lnTo>
                  <a:lnTo>
                    <a:pt x="45" y="180"/>
                  </a:lnTo>
                  <a:lnTo>
                    <a:pt x="45" y="187"/>
                  </a:lnTo>
                  <a:lnTo>
                    <a:pt x="45" y="194"/>
                  </a:lnTo>
                  <a:lnTo>
                    <a:pt x="45" y="199"/>
                  </a:lnTo>
                  <a:lnTo>
                    <a:pt x="45" y="206"/>
                  </a:lnTo>
                  <a:lnTo>
                    <a:pt x="45" y="206"/>
                  </a:lnTo>
                  <a:lnTo>
                    <a:pt x="45" y="209"/>
                  </a:lnTo>
                  <a:lnTo>
                    <a:pt x="45" y="209"/>
                  </a:lnTo>
                  <a:lnTo>
                    <a:pt x="48" y="211"/>
                  </a:lnTo>
                  <a:lnTo>
                    <a:pt x="48" y="211"/>
                  </a:lnTo>
                  <a:lnTo>
                    <a:pt x="48" y="211"/>
                  </a:lnTo>
                  <a:lnTo>
                    <a:pt x="45" y="213"/>
                  </a:lnTo>
                  <a:lnTo>
                    <a:pt x="45" y="216"/>
                  </a:lnTo>
                  <a:lnTo>
                    <a:pt x="45" y="216"/>
                  </a:lnTo>
                  <a:lnTo>
                    <a:pt x="45" y="218"/>
                  </a:lnTo>
                  <a:lnTo>
                    <a:pt x="45" y="218"/>
                  </a:lnTo>
                  <a:lnTo>
                    <a:pt x="45" y="218"/>
                  </a:lnTo>
                  <a:lnTo>
                    <a:pt x="45" y="218"/>
                  </a:lnTo>
                  <a:lnTo>
                    <a:pt x="45" y="218"/>
                  </a:lnTo>
                  <a:lnTo>
                    <a:pt x="45" y="223"/>
                  </a:lnTo>
                  <a:lnTo>
                    <a:pt x="45" y="228"/>
                  </a:lnTo>
                  <a:lnTo>
                    <a:pt x="45" y="237"/>
                  </a:lnTo>
                  <a:lnTo>
                    <a:pt x="45" y="246"/>
                  </a:lnTo>
                  <a:lnTo>
                    <a:pt x="45" y="256"/>
                  </a:lnTo>
                  <a:lnTo>
                    <a:pt x="45" y="258"/>
                  </a:lnTo>
                  <a:lnTo>
                    <a:pt x="45" y="263"/>
                  </a:lnTo>
                  <a:lnTo>
                    <a:pt x="45" y="268"/>
                  </a:lnTo>
                  <a:lnTo>
                    <a:pt x="45" y="275"/>
                  </a:lnTo>
                  <a:lnTo>
                    <a:pt x="45" y="282"/>
                  </a:lnTo>
                  <a:lnTo>
                    <a:pt x="45" y="291"/>
                  </a:lnTo>
                  <a:lnTo>
                    <a:pt x="45" y="291"/>
                  </a:lnTo>
                  <a:lnTo>
                    <a:pt x="41" y="291"/>
                  </a:lnTo>
                  <a:lnTo>
                    <a:pt x="43" y="294"/>
                  </a:lnTo>
                  <a:lnTo>
                    <a:pt x="43" y="296"/>
                  </a:lnTo>
                  <a:lnTo>
                    <a:pt x="43" y="296"/>
                  </a:lnTo>
                  <a:lnTo>
                    <a:pt x="43" y="296"/>
                  </a:lnTo>
                  <a:lnTo>
                    <a:pt x="43" y="296"/>
                  </a:lnTo>
                  <a:lnTo>
                    <a:pt x="43" y="299"/>
                  </a:lnTo>
                  <a:lnTo>
                    <a:pt x="43" y="301"/>
                  </a:lnTo>
                  <a:lnTo>
                    <a:pt x="43" y="301"/>
                  </a:lnTo>
                  <a:lnTo>
                    <a:pt x="43" y="301"/>
                  </a:lnTo>
                  <a:lnTo>
                    <a:pt x="45" y="303"/>
                  </a:lnTo>
                  <a:lnTo>
                    <a:pt x="45" y="303"/>
                  </a:lnTo>
                  <a:lnTo>
                    <a:pt x="45" y="306"/>
                  </a:lnTo>
                  <a:lnTo>
                    <a:pt x="43" y="306"/>
                  </a:lnTo>
                  <a:lnTo>
                    <a:pt x="43" y="306"/>
                  </a:lnTo>
                  <a:lnTo>
                    <a:pt x="43" y="308"/>
                  </a:lnTo>
                  <a:lnTo>
                    <a:pt x="43" y="308"/>
                  </a:lnTo>
                  <a:lnTo>
                    <a:pt x="43" y="308"/>
                  </a:lnTo>
                  <a:lnTo>
                    <a:pt x="45" y="310"/>
                  </a:lnTo>
                  <a:lnTo>
                    <a:pt x="45" y="310"/>
                  </a:lnTo>
                  <a:lnTo>
                    <a:pt x="45" y="310"/>
                  </a:lnTo>
                  <a:lnTo>
                    <a:pt x="43" y="310"/>
                  </a:lnTo>
                  <a:lnTo>
                    <a:pt x="45" y="313"/>
                  </a:lnTo>
                  <a:lnTo>
                    <a:pt x="45" y="313"/>
                  </a:lnTo>
                  <a:lnTo>
                    <a:pt x="45" y="313"/>
                  </a:lnTo>
                  <a:lnTo>
                    <a:pt x="45" y="313"/>
                  </a:lnTo>
                  <a:lnTo>
                    <a:pt x="45" y="313"/>
                  </a:lnTo>
                  <a:lnTo>
                    <a:pt x="45" y="313"/>
                  </a:lnTo>
                  <a:lnTo>
                    <a:pt x="48" y="313"/>
                  </a:lnTo>
                  <a:lnTo>
                    <a:pt x="48" y="313"/>
                  </a:lnTo>
                  <a:lnTo>
                    <a:pt x="48" y="315"/>
                  </a:lnTo>
                  <a:lnTo>
                    <a:pt x="48" y="315"/>
                  </a:lnTo>
                  <a:lnTo>
                    <a:pt x="48" y="315"/>
                  </a:lnTo>
                  <a:lnTo>
                    <a:pt x="48" y="315"/>
                  </a:lnTo>
                  <a:lnTo>
                    <a:pt x="48" y="317"/>
                  </a:lnTo>
                  <a:lnTo>
                    <a:pt x="48" y="317"/>
                  </a:lnTo>
                  <a:lnTo>
                    <a:pt x="48" y="317"/>
                  </a:lnTo>
                  <a:lnTo>
                    <a:pt x="50" y="317"/>
                  </a:lnTo>
                  <a:lnTo>
                    <a:pt x="50" y="320"/>
                  </a:lnTo>
                  <a:lnTo>
                    <a:pt x="50" y="320"/>
                  </a:lnTo>
                  <a:lnTo>
                    <a:pt x="52" y="322"/>
                  </a:lnTo>
                  <a:lnTo>
                    <a:pt x="52" y="325"/>
                  </a:lnTo>
                  <a:lnTo>
                    <a:pt x="55" y="329"/>
                  </a:lnTo>
                  <a:lnTo>
                    <a:pt x="52" y="329"/>
                  </a:lnTo>
                  <a:lnTo>
                    <a:pt x="45" y="332"/>
                  </a:lnTo>
                  <a:lnTo>
                    <a:pt x="45" y="332"/>
                  </a:lnTo>
                  <a:lnTo>
                    <a:pt x="45" y="332"/>
                  </a:lnTo>
                  <a:lnTo>
                    <a:pt x="60" y="329"/>
                  </a:lnTo>
                  <a:lnTo>
                    <a:pt x="79" y="327"/>
                  </a:lnTo>
                  <a:lnTo>
                    <a:pt x="83" y="327"/>
                  </a:lnTo>
                  <a:lnTo>
                    <a:pt x="105" y="325"/>
                  </a:lnTo>
                  <a:lnTo>
                    <a:pt x="105" y="325"/>
                  </a:lnTo>
                  <a:lnTo>
                    <a:pt x="105" y="322"/>
                  </a:lnTo>
                  <a:lnTo>
                    <a:pt x="105" y="320"/>
                  </a:lnTo>
                  <a:lnTo>
                    <a:pt x="105" y="317"/>
                  </a:lnTo>
                  <a:lnTo>
                    <a:pt x="105" y="317"/>
                  </a:lnTo>
                  <a:lnTo>
                    <a:pt x="105" y="315"/>
                  </a:lnTo>
                  <a:lnTo>
                    <a:pt x="105" y="313"/>
                  </a:lnTo>
                  <a:lnTo>
                    <a:pt x="105" y="310"/>
                  </a:lnTo>
                  <a:lnTo>
                    <a:pt x="105" y="310"/>
                  </a:lnTo>
                  <a:lnTo>
                    <a:pt x="105" y="308"/>
                  </a:lnTo>
                  <a:lnTo>
                    <a:pt x="107" y="308"/>
                  </a:lnTo>
                  <a:lnTo>
                    <a:pt x="107" y="308"/>
                  </a:lnTo>
                  <a:lnTo>
                    <a:pt x="107" y="306"/>
                  </a:lnTo>
                  <a:lnTo>
                    <a:pt x="107" y="303"/>
                  </a:lnTo>
                  <a:lnTo>
                    <a:pt x="107" y="303"/>
                  </a:lnTo>
                  <a:lnTo>
                    <a:pt x="107" y="303"/>
                  </a:lnTo>
                  <a:lnTo>
                    <a:pt x="107" y="303"/>
                  </a:lnTo>
                  <a:lnTo>
                    <a:pt x="105" y="303"/>
                  </a:lnTo>
                  <a:lnTo>
                    <a:pt x="105" y="303"/>
                  </a:lnTo>
                  <a:lnTo>
                    <a:pt x="105" y="303"/>
                  </a:lnTo>
                  <a:lnTo>
                    <a:pt x="105" y="301"/>
                  </a:lnTo>
                  <a:lnTo>
                    <a:pt x="105" y="301"/>
                  </a:lnTo>
                  <a:lnTo>
                    <a:pt x="105" y="299"/>
                  </a:lnTo>
                  <a:lnTo>
                    <a:pt x="105" y="296"/>
                  </a:lnTo>
                  <a:lnTo>
                    <a:pt x="105" y="294"/>
                  </a:lnTo>
                  <a:lnTo>
                    <a:pt x="105" y="291"/>
                  </a:lnTo>
                  <a:lnTo>
                    <a:pt x="105" y="289"/>
                  </a:lnTo>
                  <a:lnTo>
                    <a:pt x="107" y="289"/>
                  </a:lnTo>
                  <a:lnTo>
                    <a:pt x="107" y="289"/>
                  </a:lnTo>
                  <a:lnTo>
                    <a:pt x="107" y="289"/>
                  </a:lnTo>
                  <a:lnTo>
                    <a:pt x="107" y="289"/>
                  </a:lnTo>
                  <a:lnTo>
                    <a:pt x="107" y="289"/>
                  </a:lnTo>
                  <a:lnTo>
                    <a:pt x="107" y="287"/>
                  </a:lnTo>
                  <a:lnTo>
                    <a:pt x="105" y="287"/>
                  </a:lnTo>
                  <a:lnTo>
                    <a:pt x="105" y="284"/>
                  </a:lnTo>
                  <a:lnTo>
                    <a:pt x="105" y="284"/>
                  </a:lnTo>
                  <a:lnTo>
                    <a:pt x="105" y="284"/>
                  </a:lnTo>
                  <a:lnTo>
                    <a:pt x="107" y="284"/>
                  </a:lnTo>
                  <a:lnTo>
                    <a:pt x="107" y="284"/>
                  </a:lnTo>
                  <a:lnTo>
                    <a:pt x="107" y="282"/>
                  </a:lnTo>
                  <a:lnTo>
                    <a:pt x="107" y="282"/>
                  </a:lnTo>
                  <a:lnTo>
                    <a:pt x="105" y="268"/>
                  </a:lnTo>
                  <a:lnTo>
                    <a:pt x="105" y="268"/>
                  </a:lnTo>
                  <a:lnTo>
                    <a:pt x="107" y="268"/>
                  </a:lnTo>
                  <a:lnTo>
                    <a:pt x="107" y="268"/>
                  </a:lnTo>
                  <a:lnTo>
                    <a:pt x="107" y="268"/>
                  </a:lnTo>
                  <a:lnTo>
                    <a:pt x="107" y="268"/>
                  </a:lnTo>
                  <a:lnTo>
                    <a:pt x="107" y="268"/>
                  </a:lnTo>
                  <a:lnTo>
                    <a:pt x="109" y="268"/>
                  </a:lnTo>
                  <a:lnTo>
                    <a:pt x="109" y="265"/>
                  </a:lnTo>
                  <a:lnTo>
                    <a:pt x="107" y="263"/>
                  </a:lnTo>
                  <a:lnTo>
                    <a:pt x="105" y="261"/>
                  </a:lnTo>
                  <a:lnTo>
                    <a:pt x="105" y="258"/>
                  </a:lnTo>
                  <a:lnTo>
                    <a:pt x="105" y="256"/>
                  </a:lnTo>
                  <a:lnTo>
                    <a:pt x="105" y="256"/>
                  </a:lnTo>
                  <a:lnTo>
                    <a:pt x="105" y="249"/>
                  </a:lnTo>
                  <a:lnTo>
                    <a:pt x="105" y="246"/>
                  </a:lnTo>
                  <a:lnTo>
                    <a:pt x="105" y="246"/>
                  </a:lnTo>
                  <a:lnTo>
                    <a:pt x="102" y="244"/>
                  </a:lnTo>
                  <a:lnTo>
                    <a:pt x="102" y="244"/>
                  </a:lnTo>
                  <a:lnTo>
                    <a:pt x="102" y="244"/>
                  </a:lnTo>
                  <a:lnTo>
                    <a:pt x="102" y="242"/>
                  </a:lnTo>
                  <a:lnTo>
                    <a:pt x="102" y="242"/>
                  </a:lnTo>
                  <a:lnTo>
                    <a:pt x="102" y="242"/>
                  </a:lnTo>
                  <a:lnTo>
                    <a:pt x="102" y="242"/>
                  </a:lnTo>
                  <a:lnTo>
                    <a:pt x="102" y="242"/>
                  </a:lnTo>
                  <a:lnTo>
                    <a:pt x="102" y="237"/>
                  </a:lnTo>
                  <a:lnTo>
                    <a:pt x="105" y="235"/>
                  </a:lnTo>
                  <a:lnTo>
                    <a:pt x="105" y="230"/>
                  </a:lnTo>
                  <a:lnTo>
                    <a:pt x="105" y="230"/>
                  </a:lnTo>
                  <a:lnTo>
                    <a:pt x="105" y="230"/>
                  </a:lnTo>
                  <a:lnTo>
                    <a:pt x="105" y="228"/>
                  </a:lnTo>
                  <a:lnTo>
                    <a:pt x="105" y="228"/>
                  </a:lnTo>
                  <a:lnTo>
                    <a:pt x="105" y="225"/>
                  </a:lnTo>
                  <a:lnTo>
                    <a:pt x="105" y="225"/>
                  </a:lnTo>
                  <a:lnTo>
                    <a:pt x="105" y="223"/>
                  </a:lnTo>
                  <a:lnTo>
                    <a:pt x="102" y="220"/>
                  </a:lnTo>
                  <a:lnTo>
                    <a:pt x="102" y="220"/>
                  </a:lnTo>
                  <a:lnTo>
                    <a:pt x="102" y="218"/>
                  </a:lnTo>
                  <a:lnTo>
                    <a:pt x="105" y="216"/>
                  </a:lnTo>
                  <a:lnTo>
                    <a:pt x="105" y="216"/>
                  </a:lnTo>
                  <a:lnTo>
                    <a:pt x="105" y="216"/>
                  </a:lnTo>
                  <a:lnTo>
                    <a:pt x="105" y="216"/>
                  </a:lnTo>
                  <a:lnTo>
                    <a:pt x="105" y="213"/>
                  </a:lnTo>
                  <a:lnTo>
                    <a:pt x="105" y="213"/>
                  </a:lnTo>
                  <a:lnTo>
                    <a:pt x="105" y="211"/>
                  </a:lnTo>
                  <a:lnTo>
                    <a:pt x="105" y="211"/>
                  </a:lnTo>
                  <a:lnTo>
                    <a:pt x="105" y="209"/>
                  </a:lnTo>
                  <a:lnTo>
                    <a:pt x="105" y="197"/>
                  </a:lnTo>
                  <a:lnTo>
                    <a:pt x="105" y="194"/>
                  </a:lnTo>
                  <a:lnTo>
                    <a:pt x="105" y="194"/>
                  </a:lnTo>
                  <a:lnTo>
                    <a:pt x="105" y="194"/>
                  </a:lnTo>
                  <a:lnTo>
                    <a:pt x="107" y="194"/>
                  </a:lnTo>
                  <a:lnTo>
                    <a:pt x="107" y="194"/>
                  </a:lnTo>
                  <a:lnTo>
                    <a:pt x="107" y="194"/>
                  </a:lnTo>
                  <a:lnTo>
                    <a:pt x="107" y="192"/>
                  </a:lnTo>
                  <a:lnTo>
                    <a:pt x="107" y="192"/>
                  </a:lnTo>
                  <a:lnTo>
                    <a:pt x="107" y="192"/>
                  </a:lnTo>
                  <a:lnTo>
                    <a:pt x="107" y="190"/>
                  </a:lnTo>
                  <a:lnTo>
                    <a:pt x="107" y="190"/>
                  </a:lnTo>
                  <a:lnTo>
                    <a:pt x="107" y="190"/>
                  </a:lnTo>
                  <a:lnTo>
                    <a:pt x="107" y="187"/>
                  </a:lnTo>
                  <a:lnTo>
                    <a:pt x="107" y="187"/>
                  </a:lnTo>
                  <a:lnTo>
                    <a:pt x="107" y="187"/>
                  </a:lnTo>
                  <a:lnTo>
                    <a:pt x="107" y="187"/>
                  </a:lnTo>
                  <a:lnTo>
                    <a:pt x="107" y="187"/>
                  </a:lnTo>
                  <a:lnTo>
                    <a:pt x="107" y="187"/>
                  </a:lnTo>
                  <a:lnTo>
                    <a:pt x="107" y="185"/>
                  </a:lnTo>
                  <a:lnTo>
                    <a:pt x="107" y="183"/>
                  </a:lnTo>
                  <a:lnTo>
                    <a:pt x="107" y="180"/>
                  </a:lnTo>
                  <a:lnTo>
                    <a:pt x="112" y="180"/>
                  </a:lnTo>
                  <a:lnTo>
                    <a:pt x="112" y="180"/>
                  </a:lnTo>
                  <a:lnTo>
                    <a:pt x="112" y="180"/>
                  </a:lnTo>
                  <a:lnTo>
                    <a:pt x="112" y="180"/>
                  </a:lnTo>
                  <a:lnTo>
                    <a:pt x="114" y="180"/>
                  </a:lnTo>
                  <a:lnTo>
                    <a:pt x="114" y="180"/>
                  </a:lnTo>
                  <a:lnTo>
                    <a:pt x="116" y="180"/>
                  </a:lnTo>
                  <a:lnTo>
                    <a:pt x="116" y="180"/>
                  </a:lnTo>
                  <a:lnTo>
                    <a:pt x="116" y="180"/>
                  </a:lnTo>
                  <a:lnTo>
                    <a:pt x="116" y="180"/>
                  </a:lnTo>
                  <a:lnTo>
                    <a:pt x="119" y="180"/>
                  </a:lnTo>
                  <a:lnTo>
                    <a:pt x="119" y="180"/>
                  </a:lnTo>
                  <a:lnTo>
                    <a:pt x="121" y="180"/>
                  </a:lnTo>
                  <a:lnTo>
                    <a:pt x="123" y="178"/>
                  </a:lnTo>
                  <a:lnTo>
                    <a:pt x="123" y="175"/>
                  </a:lnTo>
                  <a:lnTo>
                    <a:pt x="126" y="171"/>
                  </a:lnTo>
                  <a:lnTo>
                    <a:pt x="128" y="168"/>
                  </a:lnTo>
                  <a:lnTo>
                    <a:pt x="128" y="168"/>
                  </a:lnTo>
                  <a:lnTo>
                    <a:pt x="128" y="164"/>
                  </a:lnTo>
                  <a:lnTo>
                    <a:pt x="128" y="164"/>
                  </a:lnTo>
                  <a:lnTo>
                    <a:pt x="126" y="161"/>
                  </a:lnTo>
                  <a:lnTo>
                    <a:pt x="126" y="161"/>
                  </a:lnTo>
                  <a:lnTo>
                    <a:pt x="126" y="159"/>
                  </a:lnTo>
                  <a:lnTo>
                    <a:pt x="128" y="157"/>
                  </a:lnTo>
                  <a:lnTo>
                    <a:pt x="128" y="157"/>
                  </a:lnTo>
                  <a:lnTo>
                    <a:pt x="128" y="157"/>
                  </a:lnTo>
                  <a:lnTo>
                    <a:pt x="128" y="157"/>
                  </a:lnTo>
                  <a:lnTo>
                    <a:pt x="133" y="152"/>
                  </a:lnTo>
                  <a:lnTo>
                    <a:pt x="133" y="152"/>
                  </a:lnTo>
                  <a:lnTo>
                    <a:pt x="133" y="152"/>
                  </a:lnTo>
                  <a:lnTo>
                    <a:pt x="133" y="149"/>
                  </a:lnTo>
                  <a:lnTo>
                    <a:pt x="133" y="149"/>
                  </a:lnTo>
                  <a:lnTo>
                    <a:pt x="133" y="149"/>
                  </a:lnTo>
                  <a:lnTo>
                    <a:pt x="135" y="149"/>
                  </a:lnTo>
                  <a:lnTo>
                    <a:pt x="135" y="149"/>
                  </a:lnTo>
                  <a:lnTo>
                    <a:pt x="138" y="147"/>
                  </a:lnTo>
                  <a:lnTo>
                    <a:pt x="138" y="147"/>
                  </a:lnTo>
                  <a:lnTo>
                    <a:pt x="138" y="145"/>
                  </a:lnTo>
                  <a:lnTo>
                    <a:pt x="135" y="142"/>
                  </a:lnTo>
                  <a:lnTo>
                    <a:pt x="135" y="142"/>
                  </a:lnTo>
                  <a:lnTo>
                    <a:pt x="135" y="142"/>
                  </a:lnTo>
                  <a:lnTo>
                    <a:pt x="138" y="140"/>
                  </a:lnTo>
                  <a:lnTo>
                    <a:pt x="138" y="140"/>
                  </a:lnTo>
                  <a:lnTo>
                    <a:pt x="142" y="138"/>
                  </a:lnTo>
                  <a:lnTo>
                    <a:pt x="142" y="138"/>
                  </a:lnTo>
                  <a:lnTo>
                    <a:pt x="147" y="138"/>
                  </a:lnTo>
                  <a:lnTo>
                    <a:pt x="147" y="138"/>
                  </a:lnTo>
                  <a:lnTo>
                    <a:pt x="149" y="135"/>
                  </a:lnTo>
                  <a:lnTo>
                    <a:pt x="152" y="133"/>
                  </a:lnTo>
                  <a:lnTo>
                    <a:pt x="152" y="131"/>
                  </a:lnTo>
                  <a:lnTo>
                    <a:pt x="152" y="126"/>
                  </a:lnTo>
                  <a:lnTo>
                    <a:pt x="152" y="126"/>
                  </a:lnTo>
                  <a:lnTo>
                    <a:pt x="152" y="126"/>
                  </a:lnTo>
                  <a:lnTo>
                    <a:pt x="154" y="123"/>
                  </a:lnTo>
                  <a:lnTo>
                    <a:pt x="154" y="123"/>
                  </a:lnTo>
                  <a:lnTo>
                    <a:pt x="154" y="123"/>
                  </a:lnTo>
                  <a:lnTo>
                    <a:pt x="154" y="123"/>
                  </a:lnTo>
                  <a:lnTo>
                    <a:pt x="154" y="121"/>
                  </a:lnTo>
                  <a:lnTo>
                    <a:pt x="154" y="121"/>
                  </a:lnTo>
                  <a:lnTo>
                    <a:pt x="154" y="121"/>
                  </a:lnTo>
                  <a:lnTo>
                    <a:pt x="152" y="116"/>
                  </a:lnTo>
                  <a:lnTo>
                    <a:pt x="149" y="114"/>
                  </a:lnTo>
                  <a:lnTo>
                    <a:pt x="149" y="114"/>
                  </a:lnTo>
                  <a:lnTo>
                    <a:pt x="152" y="112"/>
                  </a:lnTo>
                  <a:lnTo>
                    <a:pt x="152" y="109"/>
                  </a:lnTo>
                  <a:lnTo>
                    <a:pt x="152" y="109"/>
                  </a:lnTo>
                  <a:lnTo>
                    <a:pt x="152" y="107"/>
                  </a:lnTo>
                  <a:lnTo>
                    <a:pt x="152" y="107"/>
                  </a:lnTo>
                  <a:lnTo>
                    <a:pt x="154" y="107"/>
                  </a:lnTo>
                  <a:lnTo>
                    <a:pt x="154" y="107"/>
                  </a:lnTo>
                  <a:lnTo>
                    <a:pt x="154" y="104"/>
                  </a:lnTo>
                  <a:lnTo>
                    <a:pt x="157" y="107"/>
                  </a:lnTo>
                  <a:lnTo>
                    <a:pt x="159" y="107"/>
                  </a:lnTo>
                  <a:lnTo>
                    <a:pt x="161" y="107"/>
                  </a:lnTo>
                  <a:lnTo>
                    <a:pt x="161" y="107"/>
                  </a:lnTo>
                  <a:lnTo>
                    <a:pt x="161" y="104"/>
                  </a:lnTo>
                  <a:lnTo>
                    <a:pt x="161" y="102"/>
                  </a:lnTo>
                  <a:lnTo>
                    <a:pt x="161" y="102"/>
                  </a:lnTo>
                  <a:lnTo>
                    <a:pt x="164" y="97"/>
                  </a:lnTo>
                  <a:lnTo>
                    <a:pt x="164" y="97"/>
                  </a:lnTo>
                  <a:lnTo>
                    <a:pt x="164" y="9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99" name="Freeform 178">
              <a:extLst>
                <a:ext uri="{FF2B5EF4-FFF2-40B4-BE49-F238E27FC236}">
                  <a16:creationId xmlns:a16="http://schemas.microsoft.com/office/drawing/2014/main" id="{37807A49-D41A-6B3F-9F1C-BEA8E172D084}"/>
                </a:ext>
              </a:extLst>
            </p:cNvPr>
            <p:cNvSpPr>
              <a:spLocks noEditPoints="1"/>
            </p:cNvSpPr>
            <p:nvPr/>
          </p:nvSpPr>
          <p:spPr bwMode="auto">
            <a:xfrm>
              <a:off x="8207374" y="3949266"/>
              <a:ext cx="1052513" cy="1176338"/>
            </a:xfrm>
            <a:custGeom>
              <a:avLst/>
              <a:gdLst>
                <a:gd name="T0" fmla="*/ 654 w 663"/>
                <a:gd name="T1" fmla="*/ 353 h 741"/>
                <a:gd name="T2" fmla="*/ 597 w 663"/>
                <a:gd name="T3" fmla="*/ 358 h 741"/>
                <a:gd name="T4" fmla="*/ 564 w 663"/>
                <a:gd name="T5" fmla="*/ 353 h 741"/>
                <a:gd name="T6" fmla="*/ 568 w 663"/>
                <a:gd name="T7" fmla="*/ 325 h 741"/>
                <a:gd name="T8" fmla="*/ 554 w 663"/>
                <a:gd name="T9" fmla="*/ 289 h 741"/>
                <a:gd name="T10" fmla="*/ 547 w 663"/>
                <a:gd name="T11" fmla="*/ 237 h 741"/>
                <a:gd name="T12" fmla="*/ 545 w 663"/>
                <a:gd name="T13" fmla="*/ 201 h 741"/>
                <a:gd name="T14" fmla="*/ 545 w 663"/>
                <a:gd name="T15" fmla="*/ 171 h 741"/>
                <a:gd name="T16" fmla="*/ 542 w 663"/>
                <a:gd name="T17" fmla="*/ 157 h 741"/>
                <a:gd name="T18" fmla="*/ 474 w 663"/>
                <a:gd name="T19" fmla="*/ 152 h 741"/>
                <a:gd name="T20" fmla="*/ 419 w 663"/>
                <a:gd name="T21" fmla="*/ 159 h 741"/>
                <a:gd name="T22" fmla="*/ 381 w 663"/>
                <a:gd name="T23" fmla="*/ 192 h 741"/>
                <a:gd name="T24" fmla="*/ 344 w 663"/>
                <a:gd name="T25" fmla="*/ 197 h 741"/>
                <a:gd name="T26" fmla="*/ 310 w 663"/>
                <a:gd name="T27" fmla="*/ 190 h 741"/>
                <a:gd name="T28" fmla="*/ 306 w 663"/>
                <a:gd name="T29" fmla="*/ 183 h 741"/>
                <a:gd name="T30" fmla="*/ 296 w 663"/>
                <a:gd name="T31" fmla="*/ 166 h 741"/>
                <a:gd name="T32" fmla="*/ 284 w 663"/>
                <a:gd name="T33" fmla="*/ 154 h 741"/>
                <a:gd name="T34" fmla="*/ 280 w 663"/>
                <a:gd name="T35" fmla="*/ 130 h 741"/>
                <a:gd name="T36" fmla="*/ 270 w 663"/>
                <a:gd name="T37" fmla="*/ 109 h 741"/>
                <a:gd name="T38" fmla="*/ 268 w 663"/>
                <a:gd name="T39" fmla="*/ 93 h 741"/>
                <a:gd name="T40" fmla="*/ 254 w 663"/>
                <a:gd name="T41" fmla="*/ 81 h 741"/>
                <a:gd name="T42" fmla="*/ 164 w 663"/>
                <a:gd name="T43" fmla="*/ 78 h 741"/>
                <a:gd name="T44" fmla="*/ 90 w 663"/>
                <a:gd name="T45" fmla="*/ 81 h 741"/>
                <a:gd name="T46" fmla="*/ 55 w 663"/>
                <a:gd name="T47" fmla="*/ 88 h 741"/>
                <a:gd name="T48" fmla="*/ 53 w 663"/>
                <a:gd name="T49" fmla="*/ 126 h 741"/>
                <a:gd name="T50" fmla="*/ 79 w 663"/>
                <a:gd name="T51" fmla="*/ 185 h 741"/>
                <a:gd name="T52" fmla="*/ 93 w 663"/>
                <a:gd name="T53" fmla="*/ 230 h 741"/>
                <a:gd name="T54" fmla="*/ 79 w 663"/>
                <a:gd name="T55" fmla="*/ 244 h 741"/>
                <a:gd name="T56" fmla="*/ 81 w 663"/>
                <a:gd name="T57" fmla="*/ 270 h 741"/>
                <a:gd name="T58" fmla="*/ 100 w 663"/>
                <a:gd name="T59" fmla="*/ 317 h 741"/>
                <a:gd name="T60" fmla="*/ 114 w 663"/>
                <a:gd name="T61" fmla="*/ 372 h 741"/>
                <a:gd name="T62" fmla="*/ 105 w 663"/>
                <a:gd name="T63" fmla="*/ 424 h 741"/>
                <a:gd name="T64" fmla="*/ 83 w 663"/>
                <a:gd name="T65" fmla="*/ 443 h 741"/>
                <a:gd name="T66" fmla="*/ 57 w 663"/>
                <a:gd name="T67" fmla="*/ 474 h 741"/>
                <a:gd name="T68" fmla="*/ 48 w 663"/>
                <a:gd name="T69" fmla="*/ 485 h 741"/>
                <a:gd name="T70" fmla="*/ 41 w 663"/>
                <a:gd name="T71" fmla="*/ 512 h 741"/>
                <a:gd name="T72" fmla="*/ 36 w 663"/>
                <a:gd name="T73" fmla="*/ 528 h 741"/>
                <a:gd name="T74" fmla="*/ 31 w 663"/>
                <a:gd name="T75" fmla="*/ 564 h 741"/>
                <a:gd name="T76" fmla="*/ 22 w 663"/>
                <a:gd name="T77" fmla="*/ 585 h 741"/>
                <a:gd name="T78" fmla="*/ 5 w 663"/>
                <a:gd name="T79" fmla="*/ 623 h 741"/>
                <a:gd name="T80" fmla="*/ 5 w 663"/>
                <a:gd name="T81" fmla="*/ 698 h 741"/>
                <a:gd name="T82" fmla="*/ 29 w 663"/>
                <a:gd name="T83" fmla="*/ 691 h 741"/>
                <a:gd name="T84" fmla="*/ 57 w 663"/>
                <a:gd name="T85" fmla="*/ 691 h 741"/>
                <a:gd name="T86" fmla="*/ 86 w 663"/>
                <a:gd name="T87" fmla="*/ 682 h 741"/>
                <a:gd name="T88" fmla="*/ 124 w 663"/>
                <a:gd name="T89" fmla="*/ 706 h 741"/>
                <a:gd name="T90" fmla="*/ 209 w 663"/>
                <a:gd name="T91" fmla="*/ 706 h 741"/>
                <a:gd name="T92" fmla="*/ 370 w 663"/>
                <a:gd name="T93" fmla="*/ 715 h 741"/>
                <a:gd name="T94" fmla="*/ 429 w 663"/>
                <a:gd name="T95" fmla="*/ 732 h 741"/>
                <a:gd name="T96" fmla="*/ 464 w 663"/>
                <a:gd name="T97" fmla="*/ 732 h 741"/>
                <a:gd name="T98" fmla="*/ 495 w 663"/>
                <a:gd name="T99" fmla="*/ 739 h 741"/>
                <a:gd name="T100" fmla="*/ 611 w 663"/>
                <a:gd name="T101" fmla="*/ 722 h 741"/>
                <a:gd name="T102" fmla="*/ 609 w 663"/>
                <a:gd name="T103" fmla="*/ 703 h 741"/>
                <a:gd name="T104" fmla="*/ 580 w 663"/>
                <a:gd name="T105" fmla="*/ 677 h 741"/>
                <a:gd name="T106" fmla="*/ 561 w 663"/>
                <a:gd name="T107" fmla="*/ 658 h 741"/>
                <a:gd name="T108" fmla="*/ 554 w 663"/>
                <a:gd name="T109" fmla="*/ 642 h 741"/>
                <a:gd name="T110" fmla="*/ 552 w 663"/>
                <a:gd name="T111" fmla="*/ 497 h 741"/>
                <a:gd name="T112" fmla="*/ 658 w 663"/>
                <a:gd name="T113" fmla="*/ 417 h 741"/>
                <a:gd name="T114" fmla="*/ 24 w 663"/>
                <a:gd name="T115" fmla="*/ 36 h 741"/>
                <a:gd name="T116" fmla="*/ 29 w 663"/>
                <a:gd name="T117" fmla="*/ 50 h 741"/>
                <a:gd name="T118" fmla="*/ 48 w 663"/>
                <a:gd name="T119" fmla="*/ 45 h 741"/>
                <a:gd name="T120" fmla="*/ 60 w 663"/>
                <a:gd name="T121" fmla="*/ 24 h 741"/>
                <a:gd name="T122" fmla="*/ 57 w 663"/>
                <a:gd name="T123" fmla="*/ 3 h 741"/>
                <a:gd name="T124" fmla="*/ 29 w 663"/>
                <a:gd name="T125" fmla="*/ 1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3" h="741">
                  <a:moveTo>
                    <a:pt x="661" y="379"/>
                  </a:moveTo>
                  <a:lnTo>
                    <a:pt x="661" y="379"/>
                  </a:lnTo>
                  <a:lnTo>
                    <a:pt x="663" y="377"/>
                  </a:lnTo>
                  <a:lnTo>
                    <a:pt x="663" y="377"/>
                  </a:lnTo>
                  <a:lnTo>
                    <a:pt x="663" y="377"/>
                  </a:lnTo>
                  <a:lnTo>
                    <a:pt x="661" y="370"/>
                  </a:lnTo>
                  <a:lnTo>
                    <a:pt x="661" y="370"/>
                  </a:lnTo>
                  <a:lnTo>
                    <a:pt x="661" y="362"/>
                  </a:lnTo>
                  <a:lnTo>
                    <a:pt x="661" y="362"/>
                  </a:lnTo>
                  <a:lnTo>
                    <a:pt x="661" y="360"/>
                  </a:lnTo>
                  <a:lnTo>
                    <a:pt x="661" y="358"/>
                  </a:lnTo>
                  <a:lnTo>
                    <a:pt x="661" y="355"/>
                  </a:lnTo>
                  <a:lnTo>
                    <a:pt x="661" y="355"/>
                  </a:lnTo>
                  <a:lnTo>
                    <a:pt x="661" y="353"/>
                  </a:lnTo>
                  <a:lnTo>
                    <a:pt x="661" y="353"/>
                  </a:lnTo>
                  <a:lnTo>
                    <a:pt x="658" y="351"/>
                  </a:lnTo>
                  <a:lnTo>
                    <a:pt x="658" y="351"/>
                  </a:lnTo>
                  <a:lnTo>
                    <a:pt x="658" y="348"/>
                  </a:lnTo>
                  <a:lnTo>
                    <a:pt x="658" y="348"/>
                  </a:lnTo>
                  <a:lnTo>
                    <a:pt x="656" y="348"/>
                  </a:lnTo>
                  <a:lnTo>
                    <a:pt x="656" y="351"/>
                  </a:lnTo>
                  <a:lnTo>
                    <a:pt x="656" y="351"/>
                  </a:lnTo>
                  <a:lnTo>
                    <a:pt x="656" y="353"/>
                  </a:lnTo>
                  <a:lnTo>
                    <a:pt x="656" y="353"/>
                  </a:lnTo>
                  <a:lnTo>
                    <a:pt x="654" y="353"/>
                  </a:lnTo>
                  <a:lnTo>
                    <a:pt x="654" y="353"/>
                  </a:lnTo>
                  <a:lnTo>
                    <a:pt x="654" y="355"/>
                  </a:lnTo>
                  <a:lnTo>
                    <a:pt x="654" y="355"/>
                  </a:lnTo>
                  <a:lnTo>
                    <a:pt x="651" y="355"/>
                  </a:lnTo>
                  <a:lnTo>
                    <a:pt x="649" y="355"/>
                  </a:lnTo>
                  <a:lnTo>
                    <a:pt x="646" y="355"/>
                  </a:lnTo>
                  <a:lnTo>
                    <a:pt x="644" y="355"/>
                  </a:lnTo>
                  <a:lnTo>
                    <a:pt x="642" y="355"/>
                  </a:lnTo>
                  <a:lnTo>
                    <a:pt x="642" y="355"/>
                  </a:lnTo>
                  <a:lnTo>
                    <a:pt x="637" y="353"/>
                  </a:lnTo>
                  <a:lnTo>
                    <a:pt x="632" y="353"/>
                  </a:lnTo>
                  <a:lnTo>
                    <a:pt x="632" y="353"/>
                  </a:lnTo>
                  <a:lnTo>
                    <a:pt x="630" y="353"/>
                  </a:lnTo>
                  <a:lnTo>
                    <a:pt x="628" y="353"/>
                  </a:lnTo>
                  <a:lnTo>
                    <a:pt x="623" y="355"/>
                  </a:lnTo>
                  <a:lnTo>
                    <a:pt x="618" y="358"/>
                  </a:lnTo>
                  <a:lnTo>
                    <a:pt x="613" y="360"/>
                  </a:lnTo>
                  <a:lnTo>
                    <a:pt x="609" y="360"/>
                  </a:lnTo>
                  <a:lnTo>
                    <a:pt x="606" y="360"/>
                  </a:lnTo>
                  <a:lnTo>
                    <a:pt x="604" y="360"/>
                  </a:lnTo>
                  <a:lnTo>
                    <a:pt x="601" y="360"/>
                  </a:lnTo>
                  <a:lnTo>
                    <a:pt x="599" y="358"/>
                  </a:lnTo>
                  <a:lnTo>
                    <a:pt x="599" y="358"/>
                  </a:lnTo>
                  <a:lnTo>
                    <a:pt x="597" y="358"/>
                  </a:lnTo>
                  <a:lnTo>
                    <a:pt x="597" y="358"/>
                  </a:lnTo>
                  <a:lnTo>
                    <a:pt x="594" y="358"/>
                  </a:lnTo>
                  <a:lnTo>
                    <a:pt x="594" y="360"/>
                  </a:lnTo>
                  <a:lnTo>
                    <a:pt x="592" y="360"/>
                  </a:lnTo>
                  <a:lnTo>
                    <a:pt x="590" y="360"/>
                  </a:lnTo>
                  <a:lnTo>
                    <a:pt x="587" y="360"/>
                  </a:lnTo>
                  <a:lnTo>
                    <a:pt x="585" y="358"/>
                  </a:lnTo>
                  <a:lnTo>
                    <a:pt x="583" y="358"/>
                  </a:lnTo>
                  <a:lnTo>
                    <a:pt x="580" y="358"/>
                  </a:lnTo>
                  <a:lnTo>
                    <a:pt x="578" y="360"/>
                  </a:lnTo>
                  <a:lnTo>
                    <a:pt x="578" y="362"/>
                  </a:lnTo>
                  <a:lnTo>
                    <a:pt x="571" y="365"/>
                  </a:lnTo>
                  <a:lnTo>
                    <a:pt x="571" y="365"/>
                  </a:lnTo>
                  <a:lnTo>
                    <a:pt x="568" y="367"/>
                  </a:lnTo>
                  <a:lnTo>
                    <a:pt x="568" y="367"/>
                  </a:lnTo>
                  <a:lnTo>
                    <a:pt x="566" y="367"/>
                  </a:lnTo>
                  <a:lnTo>
                    <a:pt x="566" y="365"/>
                  </a:lnTo>
                  <a:lnTo>
                    <a:pt x="566" y="362"/>
                  </a:lnTo>
                  <a:lnTo>
                    <a:pt x="566" y="358"/>
                  </a:lnTo>
                  <a:lnTo>
                    <a:pt x="566" y="358"/>
                  </a:lnTo>
                  <a:lnTo>
                    <a:pt x="566" y="355"/>
                  </a:lnTo>
                  <a:lnTo>
                    <a:pt x="566" y="355"/>
                  </a:lnTo>
                  <a:lnTo>
                    <a:pt x="564" y="355"/>
                  </a:lnTo>
                  <a:lnTo>
                    <a:pt x="564" y="355"/>
                  </a:lnTo>
                  <a:lnTo>
                    <a:pt x="564" y="353"/>
                  </a:lnTo>
                  <a:lnTo>
                    <a:pt x="564" y="353"/>
                  </a:lnTo>
                  <a:lnTo>
                    <a:pt x="564" y="348"/>
                  </a:lnTo>
                  <a:lnTo>
                    <a:pt x="561" y="348"/>
                  </a:lnTo>
                  <a:lnTo>
                    <a:pt x="561" y="346"/>
                  </a:lnTo>
                  <a:lnTo>
                    <a:pt x="564" y="346"/>
                  </a:lnTo>
                  <a:lnTo>
                    <a:pt x="564" y="343"/>
                  </a:lnTo>
                  <a:lnTo>
                    <a:pt x="566" y="343"/>
                  </a:lnTo>
                  <a:lnTo>
                    <a:pt x="568" y="343"/>
                  </a:lnTo>
                  <a:lnTo>
                    <a:pt x="568" y="341"/>
                  </a:lnTo>
                  <a:lnTo>
                    <a:pt x="571" y="341"/>
                  </a:lnTo>
                  <a:lnTo>
                    <a:pt x="571" y="341"/>
                  </a:lnTo>
                  <a:lnTo>
                    <a:pt x="571" y="341"/>
                  </a:lnTo>
                  <a:lnTo>
                    <a:pt x="571" y="339"/>
                  </a:lnTo>
                  <a:lnTo>
                    <a:pt x="571" y="339"/>
                  </a:lnTo>
                  <a:lnTo>
                    <a:pt x="571" y="339"/>
                  </a:lnTo>
                  <a:lnTo>
                    <a:pt x="571" y="336"/>
                  </a:lnTo>
                  <a:lnTo>
                    <a:pt x="571" y="334"/>
                  </a:lnTo>
                  <a:lnTo>
                    <a:pt x="571" y="334"/>
                  </a:lnTo>
                  <a:lnTo>
                    <a:pt x="571" y="332"/>
                  </a:lnTo>
                  <a:lnTo>
                    <a:pt x="571" y="329"/>
                  </a:lnTo>
                  <a:lnTo>
                    <a:pt x="568" y="329"/>
                  </a:lnTo>
                  <a:lnTo>
                    <a:pt x="568" y="329"/>
                  </a:lnTo>
                  <a:lnTo>
                    <a:pt x="568" y="327"/>
                  </a:lnTo>
                  <a:lnTo>
                    <a:pt x="568" y="327"/>
                  </a:lnTo>
                  <a:lnTo>
                    <a:pt x="568" y="325"/>
                  </a:lnTo>
                  <a:lnTo>
                    <a:pt x="568" y="325"/>
                  </a:lnTo>
                  <a:lnTo>
                    <a:pt x="571" y="322"/>
                  </a:lnTo>
                  <a:lnTo>
                    <a:pt x="571" y="322"/>
                  </a:lnTo>
                  <a:lnTo>
                    <a:pt x="571" y="320"/>
                  </a:lnTo>
                  <a:lnTo>
                    <a:pt x="571" y="320"/>
                  </a:lnTo>
                  <a:lnTo>
                    <a:pt x="571" y="320"/>
                  </a:lnTo>
                  <a:lnTo>
                    <a:pt x="568" y="320"/>
                  </a:lnTo>
                  <a:lnTo>
                    <a:pt x="568" y="317"/>
                  </a:lnTo>
                  <a:lnTo>
                    <a:pt x="568" y="315"/>
                  </a:lnTo>
                  <a:lnTo>
                    <a:pt x="566" y="313"/>
                  </a:lnTo>
                  <a:lnTo>
                    <a:pt x="566" y="310"/>
                  </a:lnTo>
                  <a:lnTo>
                    <a:pt x="564" y="308"/>
                  </a:lnTo>
                  <a:lnTo>
                    <a:pt x="564" y="306"/>
                  </a:lnTo>
                  <a:lnTo>
                    <a:pt x="564" y="306"/>
                  </a:lnTo>
                  <a:lnTo>
                    <a:pt x="564" y="303"/>
                  </a:lnTo>
                  <a:lnTo>
                    <a:pt x="564" y="301"/>
                  </a:lnTo>
                  <a:lnTo>
                    <a:pt x="561" y="299"/>
                  </a:lnTo>
                  <a:lnTo>
                    <a:pt x="561" y="296"/>
                  </a:lnTo>
                  <a:lnTo>
                    <a:pt x="561" y="296"/>
                  </a:lnTo>
                  <a:lnTo>
                    <a:pt x="559" y="294"/>
                  </a:lnTo>
                  <a:lnTo>
                    <a:pt x="559" y="294"/>
                  </a:lnTo>
                  <a:lnTo>
                    <a:pt x="557" y="294"/>
                  </a:lnTo>
                  <a:lnTo>
                    <a:pt x="557" y="294"/>
                  </a:lnTo>
                  <a:lnTo>
                    <a:pt x="557" y="294"/>
                  </a:lnTo>
                  <a:lnTo>
                    <a:pt x="557" y="294"/>
                  </a:lnTo>
                  <a:lnTo>
                    <a:pt x="554" y="289"/>
                  </a:lnTo>
                  <a:lnTo>
                    <a:pt x="552" y="289"/>
                  </a:lnTo>
                  <a:lnTo>
                    <a:pt x="552" y="287"/>
                  </a:lnTo>
                  <a:lnTo>
                    <a:pt x="552" y="287"/>
                  </a:lnTo>
                  <a:lnTo>
                    <a:pt x="552" y="287"/>
                  </a:lnTo>
                  <a:lnTo>
                    <a:pt x="552" y="287"/>
                  </a:lnTo>
                  <a:lnTo>
                    <a:pt x="549" y="287"/>
                  </a:lnTo>
                  <a:lnTo>
                    <a:pt x="547" y="282"/>
                  </a:lnTo>
                  <a:lnTo>
                    <a:pt x="545" y="280"/>
                  </a:lnTo>
                  <a:lnTo>
                    <a:pt x="545" y="277"/>
                  </a:lnTo>
                  <a:lnTo>
                    <a:pt x="545" y="272"/>
                  </a:lnTo>
                  <a:lnTo>
                    <a:pt x="545" y="270"/>
                  </a:lnTo>
                  <a:lnTo>
                    <a:pt x="542" y="270"/>
                  </a:lnTo>
                  <a:lnTo>
                    <a:pt x="542" y="270"/>
                  </a:lnTo>
                  <a:lnTo>
                    <a:pt x="542" y="268"/>
                  </a:lnTo>
                  <a:lnTo>
                    <a:pt x="542" y="268"/>
                  </a:lnTo>
                  <a:lnTo>
                    <a:pt x="542" y="268"/>
                  </a:lnTo>
                  <a:lnTo>
                    <a:pt x="542" y="265"/>
                  </a:lnTo>
                  <a:lnTo>
                    <a:pt x="545" y="261"/>
                  </a:lnTo>
                  <a:lnTo>
                    <a:pt x="545" y="258"/>
                  </a:lnTo>
                  <a:lnTo>
                    <a:pt x="545" y="256"/>
                  </a:lnTo>
                  <a:lnTo>
                    <a:pt x="545" y="251"/>
                  </a:lnTo>
                  <a:lnTo>
                    <a:pt x="545" y="246"/>
                  </a:lnTo>
                  <a:lnTo>
                    <a:pt x="545" y="242"/>
                  </a:lnTo>
                  <a:lnTo>
                    <a:pt x="545" y="239"/>
                  </a:lnTo>
                  <a:lnTo>
                    <a:pt x="547" y="237"/>
                  </a:lnTo>
                  <a:lnTo>
                    <a:pt x="547" y="235"/>
                  </a:lnTo>
                  <a:lnTo>
                    <a:pt x="547" y="235"/>
                  </a:lnTo>
                  <a:lnTo>
                    <a:pt x="547" y="232"/>
                  </a:lnTo>
                  <a:lnTo>
                    <a:pt x="549" y="228"/>
                  </a:lnTo>
                  <a:lnTo>
                    <a:pt x="549" y="225"/>
                  </a:lnTo>
                  <a:lnTo>
                    <a:pt x="549" y="225"/>
                  </a:lnTo>
                  <a:lnTo>
                    <a:pt x="549" y="225"/>
                  </a:lnTo>
                  <a:lnTo>
                    <a:pt x="549" y="225"/>
                  </a:lnTo>
                  <a:lnTo>
                    <a:pt x="549" y="223"/>
                  </a:lnTo>
                  <a:lnTo>
                    <a:pt x="549" y="223"/>
                  </a:lnTo>
                  <a:lnTo>
                    <a:pt x="549" y="220"/>
                  </a:lnTo>
                  <a:lnTo>
                    <a:pt x="549" y="218"/>
                  </a:lnTo>
                  <a:lnTo>
                    <a:pt x="549" y="216"/>
                  </a:lnTo>
                  <a:lnTo>
                    <a:pt x="549" y="213"/>
                  </a:lnTo>
                  <a:lnTo>
                    <a:pt x="547" y="211"/>
                  </a:lnTo>
                  <a:lnTo>
                    <a:pt x="547" y="211"/>
                  </a:lnTo>
                  <a:lnTo>
                    <a:pt x="549" y="211"/>
                  </a:lnTo>
                  <a:lnTo>
                    <a:pt x="549" y="211"/>
                  </a:lnTo>
                  <a:lnTo>
                    <a:pt x="549" y="209"/>
                  </a:lnTo>
                  <a:lnTo>
                    <a:pt x="547" y="209"/>
                  </a:lnTo>
                  <a:lnTo>
                    <a:pt x="547" y="206"/>
                  </a:lnTo>
                  <a:lnTo>
                    <a:pt x="547" y="204"/>
                  </a:lnTo>
                  <a:lnTo>
                    <a:pt x="545" y="201"/>
                  </a:lnTo>
                  <a:lnTo>
                    <a:pt x="545" y="201"/>
                  </a:lnTo>
                  <a:lnTo>
                    <a:pt x="545" y="201"/>
                  </a:lnTo>
                  <a:lnTo>
                    <a:pt x="545" y="199"/>
                  </a:lnTo>
                  <a:lnTo>
                    <a:pt x="542" y="199"/>
                  </a:lnTo>
                  <a:lnTo>
                    <a:pt x="542" y="197"/>
                  </a:lnTo>
                  <a:lnTo>
                    <a:pt x="542" y="197"/>
                  </a:lnTo>
                  <a:lnTo>
                    <a:pt x="542" y="194"/>
                  </a:lnTo>
                  <a:lnTo>
                    <a:pt x="540" y="194"/>
                  </a:lnTo>
                  <a:lnTo>
                    <a:pt x="540" y="194"/>
                  </a:lnTo>
                  <a:lnTo>
                    <a:pt x="540" y="192"/>
                  </a:lnTo>
                  <a:lnTo>
                    <a:pt x="540" y="190"/>
                  </a:lnTo>
                  <a:lnTo>
                    <a:pt x="540" y="190"/>
                  </a:lnTo>
                  <a:lnTo>
                    <a:pt x="540" y="187"/>
                  </a:lnTo>
                  <a:lnTo>
                    <a:pt x="540" y="187"/>
                  </a:lnTo>
                  <a:lnTo>
                    <a:pt x="540" y="187"/>
                  </a:lnTo>
                  <a:lnTo>
                    <a:pt x="540" y="185"/>
                  </a:lnTo>
                  <a:lnTo>
                    <a:pt x="540" y="183"/>
                  </a:lnTo>
                  <a:lnTo>
                    <a:pt x="542" y="183"/>
                  </a:lnTo>
                  <a:lnTo>
                    <a:pt x="542" y="180"/>
                  </a:lnTo>
                  <a:lnTo>
                    <a:pt x="542" y="178"/>
                  </a:lnTo>
                  <a:lnTo>
                    <a:pt x="542" y="178"/>
                  </a:lnTo>
                  <a:lnTo>
                    <a:pt x="545" y="175"/>
                  </a:lnTo>
                  <a:lnTo>
                    <a:pt x="545" y="173"/>
                  </a:lnTo>
                  <a:lnTo>
                    <a:pt x="545" y="173"/>
                  </a:lnTo>
                  <a:lnTo>
                    <a:pt x="545" y="173"/>
                  </a:lnTo>
                  <a:lnTo>
                    <a:pt x="545" y="171"/>
                  </a:lnTo>
                  <a:lnTo>
                    <a:pt x="545" y="171"/>
                  </a:lnTo>
                  <a:lnTo>
                    <a:pt x="545" y="171"/>
                  </a:lnTo>
                  <a:lnTo>
                    <a:pt x="545" y="168"/>
                  </a:lnTo>
                  <a:lnTo>
                    <a:pt x="545" y="168"/>
                  </a:lnTo>
                  <a:lnTo>
                    <a:pt x="545" y="168"/>
                  </a:lnTo>
                  <a:lnTo>
                    <a:pt x="545" y="168"/>
                  </a:lnTo>
                  <a:lnTo>
                    <a:pt x="545" y="166"/>
                  </a:lnTo>
                  <a:lnTo>
                    <a:pt x="545" y="166"/>
                  </a:lnTo>
                  <a:lnTo>
                    <a:pt x="545" y="166"/>
                  </a:lnTo>
                  <a:lnTo>
                    <a:pt x="545" y="164"/>
                  </a:lnTo>
                  <a:lnTo>
                    <a:pt x="545" y="164"/>
                  </a:lnTo>
                  <a:lnTo>
                    <a:pt x="545" y="164"/>
                  </a:lnTo>
                  <a:lnTo>
                    <a:pt x="545" y="164"/>
                  </a:lnTo>
                  <a:lnTo>
                    <a:pt x="545" y="164"/>
                  </a:lnTo>
                  <a:lnTo>
                    <a:pt x="545" y="164"/>
                  </a:lnTo>
                  <a:lnTo>
                    <a:pt x="545" y="161"/>
                  </a:lnTo>
                  <a:lnTo>
                    <a:pt x="545" y="161"/>
                  </a:lnTo>
                  <a:lnTo>
                    <a:pt x="545" y="161"/>
                  </a:lnTo>
                  <a:lnTo>
                    <a:pt x="545" y="161"/>
                  </a:lnTo>
                  <a:lnTo>
                    <a:pt x="545" y="161"/>
                  </a:lnTo>
                  <a:lnTo>
                    <a:pt x="545" y="159"/>
                  </a:lnTo>
                  <a:lnTo>
                    <a:pt x="545" y="159"/>
                  </a:lnTo>
                  <a:lnTo>
                    <a:pt x="545" y="159"/>
                  </a:lnTo>
                  <a:lnTo>
                    <a:pt x="545" y="159"/>
                  </a:lnTo>
                  <a:lnTo>
                    <a:pt x="545" y="159"/>
                  </a:lnTo>
                  <a:lnTo>
                    <a:pt x="542" y="157"/>
                  </a:lnTo>
                  <a:lnTo>
                    <a:pt x="542" y="154"/>
                  </a:lnTo>
                  <a:lnTo>
                    <a:pt x="542" y="154"/>
                  </a:lnTo>
                  <a:lnTo>
                    <a:pt x="542" y="154"/>
                  </a:lnTo>
                  <a:lnTo>
                    <a:pt x="542" y="154"/>
                  </a:lnTo>
                  <a:lnTo>
                    <a:pt x="542" y="154"/>
                  </a:lnTo>
                  <a:lnTo>
                    <a:pt x="540" y="154"/>
                  </a:lnTo>
                  <a:lnTo>
                    <a:pt x="540" y="154"/>
                  </a:lnTo>
                  <a:lnTo>
                    <a:pt x="535" y="154"/>
                  </a:lnTo>
                  <a:lnTo>
                    <a:pt x="531" y="154"/>
                  </a:lnTo>
                  <a:lnTo>
                    <a:pt x="528" y="154"/>
                  </a:lnTo>
                  <a:lnTo>
                    <a:pt x="523" y="154"/>
                  </a:lnTo>
                  <a:lnTo>
                    <a:pt x="519" y="154"/>
                  </a:lnTo>
                  <a:lnTo>
                    <a:pt x="516" y="154"/>
                  </a:lnTo>
                  <a:lnTo>
                    <a:pt x="512" y="154"/>
                  </a:lnTo>
                  <a:lnTo>
                    <a:pt x="507" y="154"/>
                  </a:lnTo>
                  <a:lnTo>
                    <a:pt x="504" y="154"/>
                  </a:lnTo>
                  <a:lnTo>
                    <a:pt x="500" y="154"/>
                  </a:lnTo>
                  <a:lnTo>
                    <a:pt x="495" y="154"/>
                  </a:lnTo>
                  <a:lnTo>
                    <a:pt x="493" y="154"/>
                  </a:lnTo>
                  <a:lnTo>
                    <a:pt x="488" y="154"/>
                  </a:lnTo>
                  <a:lnTo>
                    <a:pt x="486" y="154"/>
                  </a:lnTo>
                  <a:lnTo>
                    <a:pt x="481" y="154"/>
                  </a:lnTo>
                  <a:lnTo>
                    <a:pt x="476" y="154"/>
                  </a:lnTo>
                  <a:lnTo>
                    <a:pt x="474" y="154"/>
                  </a:lnTo>
                  <a:lnTo>
                    <a:pt x="474" y="152"/>
                  </a:lnTo>
                  <a:lnTo>
                    <a:pt x="474" y="149"/>
                  </a:lnTo>
                  <a:lnTo>
                    <a:pt x="474" y="147"/>
                  </a:lnTo>
                  <a:lnTo>
                    <a:pt x="476" y="145"/>
                  </a:lnTo>
                  <a:lnTo>
                    <a:pt x="476" y="142"/>
                  </a:lnTo>
                  <a:lnTo>
                    <a:pt x="478" y="138"/>
                  </a:lnTo>
                  <a:lnTo>
                    <a:pt x="478" y="135"/>
                  </a:lnTo>
                  <a:lnTo>
                    <a:pt x="476" y="135"/>
                  </a:lnTo>
                  <a:lnTo>
                    <a:pt x="471" y="135"/>
                  </a:lnTo>
                  <a:lnTo>
                    <a:pt x="467" y="135"/>
                  </a:lnTo>
                  <a:lnTo>
                    <a:pt x="464" y="135"/>
                  </a:lnTo>
                  <a:lnTo>
                    <a:pt x="464" y="135"/>
                  </a:lnTo>
                  <a:lnTo>
                    <a:pt x="462" y="135"/>
                  </a:lnTo>
                  <a:lnTo>
                    <a:pt x="462" y="135"/>
                  </a:lnTo>
                  <a:lnTo>
                    <a:pt x="462" y="138"/>
                  </a:lnTo>
                  <a:lnTo>
                    <a:pt x="462" y="138"/>
                  </a:lnTo>
                  <a:lnTo>
                    <a:pt x="462" y="140"/>
                  </a:lnTo>
                  <a:lnTo>
                    <a:pt x="422" y="140"/>
                  </a:lnTo>
                  <a:lnTo>
                    <a:pt x="422" y="142"/>
                  </a:lnTo>
                  <a:lnTo>
                    <a:pt x="422" y="142"/>
                  </a:lnTo>
                  <a:lnTo>
                    <a:pt x="422" y="142"/>
                  </a:lnTo>
                  <a:lnTo>
                    <a:pt x="419" y="145"/>
                  </a:lnTo>
                  <a:lnTo>
                    <a:pt x="419" y="145"/>
                  </a:lnTo>
                  <a:lnTo>
                    <a:pt x="419" y="147"/>
                  </a:lnTo>
                  <a:lnTo>
                    <a:pt x="419" y="157"/>
                  </a:lnTo>
                  <a:lnTo>
                    <a:pt x="419" y="159"/>
                  </a:lnTo>
                  <a:lnTo>
                    <a:pt x="419" y="159"/>
                  </a:lnTo>
                  <a:lnTo>
                    <a:pt x="419" y="164"/>
                  </a:lnTo>
                  <a:lnTo>
                    <a:pt x="419" y="166"/>
                  </a:lnTo>
                  <a:lnTo>
                    <a:pt x="419" y="166"/>
                  </a:lnTo>
                  <a:lnTo>
                    <a:pt x="419" y="166"/>
                  </a:lnTo>
                  <a:lnTo>
                    <a:pt x="419" y="166"/>
                  </a:lnTo>
                  <a:lnTo>
                    <a:pt x="419" y="166"/>
                  </a:lnTo>
                  <a:lnTo>
                    <a:pt x="417" y="168"/>
                  </a:lnTo>
                  <a:lnTo>
                    <a:pt x="417" y="168"/>
                  </a:lnTo>
                  <a:lnTo>
                    <a:pt x="417" y="171"/>
                  </a:lnTo>
                  <a:lnTo>
                    <a:pt x="415" y="171"/>
                  </a:lnTo>
                  <a:lnTo>
                    <a:pt x="412" y="171"/>
                  </a:lnTo>
                  <a:lnTo>
                    <a:pt x="412" y="171"/>
                  </a:lnTo>
                  <a:lnTo>
                    <a:pt x="412" y="173"/>
                  </a:lnTo>
                  <a:lnTo>
                    <a:pt x="412" y="175"/>
                  </a:lnTo>
                  <a:lnTo>
                    <a:pt x="412" y="175"/>
                  </a:lnTo>
                  <a:lnTo>
                    <a:pt x="412" y="178"/>
                  </a:lnTo>
                  <a:lnTo>
                    <a:pt x="412" y="178"/>
                  </a:lnTo>
                  <a:lnTo>
                    <a:pt x="412" y="183"/>
                  </a:lnTo>
                  <a:lnTo>
                    <a:pt x="412" y="183"/>
                  </a:lnTo>
                  <a:lnTo>
                    <a:pt x="410" y="185"/>
                  </a:lnTo>
                  <a:lnTo>
                    <a:pt x="410" y="187"/>
                  </a:lnTo>
                  <a:lnTo>
                    <a:pt x="410" y="190"/>
                  </a:lnTo>
                  <a:lnTo>
                    <a:pt x="412" y="192"/>
                  </a:lnTo>
                  <a:lnTo>
                    <a:pt x="381" y="192"/>
                  </a:lnTo>
                  <a:lnTo>
                    <a:pt x="379" y="192"/>
                  </a:lnTo>
                  <a:lnTo>
                    <a:pt x="379" y="192"/>
                  </a:lnTo>
                  <a:lnTo>
                    <a:pt x="379" y="190"/>
                  </a:lnTo>
                  <a:lnTo>
                    <a:pt x="379" y="190"/>
                  </a:lnTo>
                  <a:lnTo>
                    <a:pt x="372" y="190"/>
                  </a:lnTo>
                  <a:lnTo>
                    <a:pt x="367" y="190"/>
                  </a:lnTo>
                  <a:lnTo>
                    <a:pt x="367" y="190"/>
                  </a:lnTo>
                  <a:lnTo>
                    <a:pt x="367" y="190"/>
                  </a:lnTo>
                  <a:lnTo>
                    <a:pt x="367" y="192"/>
                  </a:lnTo>
                  <a:lnTo>
                    <a:pt x="365" y="192"/>
                  </a:lnTo>
                  <a:lnTo>
                    <a:pt x="365" y="192"/>
                  </a:lnTo>
                  <a:lnTo>
                    <a:pt x="363" y="192"/>
                  </a:lnTo>
                  <a:lnTo>
                    <a:pt x="360" y="192"/>
                  </a:lnTo>
                  <a:lnTo>
                    <a:pt x="360" y="194"/>
                  </a:lnTo>
                  <a:lnTo>
                    <a:pt x="360" y="194"/>
                  </a:lnTo>
                  <a:lnTo>
                    <a:pt x="358" y="194"/>
                  </a:lnTo>
                  <a:lnTo>
                    <a:pt x="355" y="192"/>
                  </a:lnTo>
                  <a:lnTo>
                    <a:pt x="353" y="192"/>
                  </a:lnTo>
                  <a:lnTo>
                    <a:pt x="351" y="192"/>
                  </a:lnTo>
                  <a:lnTo>
                    <a:pt x="348" y="192"/>
                  </a:lnTo>
                  <a:lnTo>
                    <a:pt x="346" y="194"/>
                  </a:lnTo>
                  <a:lnTo>
                    <a:pt x="346" y="194"/>
                  </a:lnTo>
                  <a:lnTo>
                    <a:pt x="346" y="194"/>
                  </a:lnTo>
                  <a:lnTo>
                    <a:pt x="344" y="197"/>
                  </a:lnTo>
                  <a:lnTo>
                    <a:pt x="344" y="197"/>
                  </a:lnTo>
                  <a:lnTo>
                    <a:pt x="344" y="199"/>
                  </a:lnTo>
                  <a:lnTo>
                    <a:pt x="339" y="199"/>
                  </a:lnTo>
                  <a:lnTo>
                    <a:pt x="339" y="199"/>
                  </a:lnTo>
                  <a:lnTo>
                    <a:pt x="336" y="197"/>
                  </a:lnTo>
                  <a:lnTo>
                    <a:pt x="334" y="194"/>
                  </a:lnTo>
                  <a:lnTo>
                    <a:pt x="332" y="194"/>
                  </a:lnTo>
                  <a:lnTo>
                    <a:pt x="332" y="194"/>
                  </a:lnTo>
                  <a:lnTo>
                    <a:pt x="327" y="197"/>
                  </a:lnTo>
                  <a:lnTo>
                    <a:pt x="327" y="197"/>
                  </a:lnTo>
                  <a:lnTo>
                    <a:pt x="325" y="197"/>
                  </a:lnTo>
                  <a:lnTo>
                    <a:pt x="325" y="197"/>
                  </a:lnTo>
                  <a:lnTo>
                    <a:pt x="320" y="199"/>
                  </a:lnTo>
                  <a:lnTo>
                    <a:pt x="318" y="199"/>
                  </a:lnTo>
                  <a:lnTo>
                    <a:pt x="315" y="197"/>
                  </a:lnTo>
                  <a:lnTo>
                    <a:pt x="315" y="197"/>
                  </a:lnTo>
                  <a:lnTo>
                    <a:pt x="315" y="197"/>
                  </a:lnTo>
                  <a:lnTo>
                    <a:pt x="315" y="197"/>
                  </a:lnTo>
                  <a:lnTo>
                    <a:pt x="315" y="194"/>
                  </a:lnTo>
                  <a:lnTo>
                    <a:pt x="315" y="194"/>
                  </a:lnTo>
                  <a:lnTo>
                    <a:pt x="315" y="194"/>
                  </a:lnTo>
                  <a:lnTo>
                    <a:pt x="313" y="192"/>
                  </a:lnTo>
                  <a:lnTo>
                    <a:pt x="313" y="192"/>
                  </a:lnTo>
                  <a:lnTo>
                    <a:pt x="313" y="192"/>
                  </a:lnTo>
                  <a:lnTo>
                    <a:pt x="313" y="190"/>
                  </a:lnTo>
                  <a:lnTo>
                    <a:pt x="310" y="190"/>
                  </a:lnTo>
                  <a:lnTo>
                    <a:pt x="310" y="190"/>
                  </a:lnTo>
                  <a:lnTo>
                    <a:pt x="310" y="190"/>
                  </a:lnTo>
                  <a:lnTo>
                    <a:pt x="310" y="190"/>
                  </a:lnTo>
                  <a:lnTo>
                    <a:pt x="310" y="190"/>
                  </a:lnTo>
                  <a:lnTo>
                    <a:pt x="310" y="190"/>
                  </a:lnTo>
                  <a:lnTo>
                    <a:pt x="310" y="190"/>
                  </a:lnTo>
                  <a:lnTo>
                    <a:pt x="310" y="190"/>
                  </a:lnTo>
                  <a:lnTo>
                    <a:pt x="310" y="190"/>
                  </a:lnTo>
                  <a:lnTo>
                    <a:pt x="308" y="187"/>
                  </a:lnTo>
                  <a:lnTo>
                    <a:pt x="310" y="187"/>
                  </a:lnTo>
                  <a:lnTo>
                    <a:pt x="310" y="187"/>
                  </a:lnTo>
                  <a:lnTo>
                    <a:pt x="310" y="187"/>
                  </a:lnTo>
                  <a:lnTo>
                    <a:pt x="310" y="185"/>
                  </a:lnTo>
                  <a:lnTo>
                    <a:pt x="308" y="187"/>
                  </a:lnTo>
                  <a:lnTo>
                    <a:pt x="308" y="185"/>
                  </a:lnTo>
                  <a:lnTo>
                    <a:pt x="308" y="185"/>
                  </a:lnTo>
                  <a:lnTo>
                    <a:pt x="308" y="185"/>
                  </a:lnTo>
                  <a:lnTo>
                    <a:pt x="308" y="185"/>
                  </a:lnTo>
                  <a:lnTo>
                    <a:pt x="308" y="185"/>
                  </a:lnTo>
                  <a:lnTo>
                    <a:pt x="306" y="185"/>
                  </a:lnTo>
                  <a:lnTo>
                    <a:pt x="308" y="185"/>
                  </a:lnTo>
                  <a:lnTo>
                    <a:pt x="308" y="183"/>
                  </a:lnTo>
                  <a:lnTo>
                    <a:pt x="306" y="183"/>
                  </a:lnTo>
                  <a:lnTo>
                    <a:pt x="306" y="183"/>
                  </a:lnTo>
                  <a:lnTo>
                    <a:pt x="306" y="183"/>
                  </a:lnTo>
                  <a:lnTo>
                    <a:pt x="306" y="183"/>
                  </a:lnTo>
                  <a:lnTo>
                    <a:pt x="306" y="183"/>
                  </a:lnTo>
                  <a:lnTo>
                    <a:pt x="303" y="180"/>
                  </a:lnTo>
                  <a:lnTo>
                    <a:pt x="303" y="180"/>
                  </a:lnTo>
                  <a:lnTo>
                    <a:pt x="303" y="180"/>
                  </a:lnTo>
                  <a:lnTo>
                    <a:pt x="303" y="180"/>
                  </a:lnTo>
                  <a:lnTo>
                    <a:pt x="303" y="178"/>
                  </a:lnTo>
                  <a:lnTo>
                    <a:pt x="303" y="178"/>
                  </a:lnTo>
                  <a:lnTo>
                    <a:pt x="303" y="178"/>
                  </a:lnTo>
                  <a:lnTo>
                    <a:pt x="303" y="178"/>
                  </a:lnTo>
                  <a:lnTo>
                    <a:pt x="301" y="178"/>
                  </a:lnTo>
                  <a:lnTo>
                    <a:pt x="303" y="178"/>
                  </a:lnTo>
                  <a:lnTo>
                    <a:pt x="303" y="178"/>
                  </a:lnTo>
                  <a:lnTo>
                    <a:pt x="303" y="178"/>
                  </a:lnTo>
                  <a:lnTo>
                    <a:pt x="301" y="175"/>
                  </a:lnTo>
                  <a:lnTo>
                    <a:pt x="301" y="178"/>
                  </a:lnTo>
                  <a:lnTo>
                    <a:pt x="301" y="175"/>
                  </a:lnTo>
                  <a:lnTo>
                    <a:pt x="301" y="175"/>
                  </a:lnTo>
                  <a:lnTo>
                    <a:pt x="301" y="173"/>
                  </a:lnTo>
                  <a:lnTo>
                    <a:pt x="301" y="173"/>
                  </a:lnTo>
                  <a:lnTo>
                    <a:pt x="301" y="173"/>
                  </a:lnTo>
                  <a:lnTo>
                    <a:pt x="299" y="171"/>
                  </a:lnTo>
                  <a:lnTo>
                    <a:pt x="296" y="168"/>
                  </a:lnTo>
                  <a:lnTo>
                    <a:pt x="296" y="166"/>
                  </a:lnTo>
                  <a:lnTo>
                    <a:pt x="296" y="166"/>
                  </a:lnTo>
                  <a:lnTo>
                    <a:pt x="294" y="166"/>
                  </a:lnTo>
                  <a:lnTo>
                    <a:pt x="294" y="166"/>
                  </a:lnTo>
                  <a:lnTo>
                    <a:pt x="294" y="164"/>
                  </a:lnTo>
                  <a:lnTo>
                    <a:pt x="294" y="164"/>
                  </a:lnTo>
                  <a:lnTo>
                    <a:pt x="294" y="164"/>
                  </a:lnTo>
                  <a:lnTo>
                    <a:pt x="294" y="164"/>
                  </a:lnTo>
                  <a:lnTo>
                    <a:pt x="296" y="164"/>
                  </a:lnTo>
                  <a:lnTo>
                    <a:pt x="296" y="164"/>
                  </a:lnTo>
                  <a:lnTo>
                    <a:pt x="296" y="161"/>
                  </a:lnTo>
                  <a:lnTo>
                    <a:pt x="294" y="161"/>
                  </a:lnTo>
                  <a:lnTo>
                    <a:pt x="294" y="161"/>
                  </a:lnTo>
                  <a:lnTo>
                    <a:pt x="294" y="161"/>
                  </a:lnTo>
                  <a:lnTo>
                    <a:pt x="294" y="161"/>
                  </a:lnTo>
                  <a:lnTo>
                    <a:pt x="292" y="161"/>
                  </a:lnTo>
                  <a:lnTo>
                    <a:pt x="292" y="161"/>
                  </a:lnTo>
                  <a:lnTo>
                    <a:pt x="292" y="161"/>
                  </a:lnTo>
                  <a:lnTo>
                    <a:pt x="292" y="161"/>
                  </a:lnTo>
                  <a:lnTo>
                    <a:pt x="292" y="159"/>
                  </a:lnTo>
                  <a:lnTo>
                    <a:pt x="292" y="159"/>
                  </a:lnTo>
                  <a:lnTo>
                    <a:pt x="292" y="159"/>
                  </a:lnTo>
                  <a:lnTo>
                    <a:pt x="289" y="157"/>
                  </a:lnTo>
                  <a:lnTo>
                    <a:pt x="289" y="157"/>
                  </a:lnTo>
                  <a:lnTo>
                    <a:pt x="287" y="157"/>
                  </a:lnTo>
                  <a:lnTo>
                    <a:pt x="287" y="154"/>
                  </a:lnTo>
                  <a:lnTo>
                    <a:pt x="284" y="154"/>
                  </a:lnTo>
                  <a:lnTo>
                    <a:pt x="284" y="154"/>
                  </a:lnTo>
                  <a:lnTo>
                    <a:pt x="284" y="152"/>
                  </a:lnTo>
                  <a:lnTo>
                    <a:pt x="284" y="152"/>
                  </a:lnTo>
                  <a:lnTo>
                    <a:pt x="284" y="152"/>
                  </a:lnTo>
                  <a:lnTo>
                    <a:pt x="284" y="152"/>
                  </a:lnTo>
                  <a:lnTo>
                    <a:pt x="282" y="149"/>
                  </a:lnTo>
                  <a:lnTo>
                    <a:pt x="282" y="147"/>
                  </a:lnTo>
                  <a:lnTo>
                    <a:pt x="282" y="145"/>
                  </a:lnTo>
                  <a:lnTo>
                    <a:pt x="282" y="142"/>
                  </a:lnTo>
                  <a:lnTo>
                    <a:pt x="284" y="142"/>
                  </a:lnTo>
                  <a:lnTo>
                    <a:pt x="284" y="142"/>
                  </a:lnTo>
                  <a:lnTo>
                    <a:pt x="284" y="140"/>
                  </a:lnTo>
                  <a:lnTo>
                    <a:pt x="284" y="140"/>
                  </a:lnTo>
                  <a:lnTo>
                    <a:pt x="284" y="140"/>
                  </a:lnTo>
                  <a:lnTo>
                    <a:pt x="284" y="138"/>
                  </a:lnTo>
                  <a:lnTo>
                    <a:pt x="284" y="138"/>
                  </a:lnTo>
                  <a:lnTo>
                    <a:pt x="282" y="138"/>
                  </a:lnTo>
                  <a:lnTo>
                    <a:pt x="282" y="138"/>
                  </a:lnTo>
                  <a:lnTo>
                    <a:pt x="282" y="138"/>
                  </a:lnTo>
                  <a:lnTo>
                    <a:pt x="282" y="138"/>
                  </a:lnTo>
                  <a:lnTo>
                    <a:pt x="282" y="138"/>
                  </a:lnTo>
                  <a:lnTo>
                    <a:pt x="282" y="135"/>
                  </a:lnTo>
                  <a:lnTo>
                    <a:pt x="282" y="133"/>
                  </a:lnTo>
                  <a:lnTo>
                    <a:pt x="282" y="133"/>
                  </a:lnTo>
                  <a:lnTo>
                    <a:pt x="280" y="130"/>
                  </a:lnTo>
                  <a:lnTo>
                    <a:pt x="280" y="130"/>
                  </a:lnTo>
                  <a:lnTo>
                    <a:pt x="277" y="130"/>
                  </a:lnTo>
                  <a:lnTo>
                    <a:pt x="277" y="130"/>
                  </a:lnTo>
                  <a:lnTo>
                    <a:pt x="277" y="130"/>
                  </a:lnTo>
                  <a:lnTo>
                    <a:pt x="277" y="130"/>
                  </a:lnTo>
                  <a:lnTo>
                    <a:pt x="277" y="128"/>
                  </a:lnTo>
                  <a:lnTo>
                    <a:pt x="277" y="128"/>
                  </a:lnTo>
                  <a:lnTo>
                    <a:pt x="273" y="123"/>
                  </a:lnTo>
                  <a:lnTo>
                    <a:pt x="273" y="123"/>
                  </a:lnTo>
                  <a:lnTo>
                    <a:pt x="273" y="121"/>
                  </a:lnTo>
                  <a:lnTo>
                    <a:pt x="273" y="121"/>
                  </a:lnTo>
                  <a:lnTo>
                    <a:pt x="273" y="119"/>
                  </a:lnTo>
                  <a:lnTo>
                    <a:pt x="273" y="116"/>
                  </a:lnTo>
                  <a:lnTo>
                    <a:pt x="273" y="116"/>
                  </a:lnTo>
                  <a:lnTo>
                    <a:pt x="273" y="116"/>
                  </a:lnTo>
                  <a:lnTo>
                    <a:pt x="273" y="114"/>
                  </a:lnTo>
                  <a:lnTo>
                    <a:pt x="273" y="114"/>
                  </a:lnTo>
                  <a:lnTo>
                    <a:pt x="273" y="114"/>
                  </a:lnTo>
                  <a:lnTo>
                    <a:pt x="270" y="112"/>
                  </a:lnTo>
                  <a:lnTo>
                    <a:pt x="270" y="112"/>
                  </a:lnTo>
                  <a:lnTo>
                    <a:pt x="270" y="112"/>
                  </a:lnTo>
                  <a:lnTo>
                    <a:pt x="270" y="112"/>
                  </a:lnTo>
                  <a:lnTo>
                    <a:pt x="270" y="112"/>
                  </a:lnTo>
                  <a:lnTo>
                    <a:pt x="270" y="109"/>
                  </a:lnTo>
                  <a:lnTo>
                    <a:pt x="270" y="109"/>
                  </a:lnTo>
                  <a:lnTo>
                    <a:pt x="270" y="109"/>
                  </a:lnTo>
                  <a:lnTo>
                    <a:pt x="270" y="109"/>
                  </a:lnTo>
                  <a:lnTo>
                    <a:pt x="270" y="107"/>
                  </a:lnTo>
                  <a:lnTo>
                    <a:pt x="270" y="109"/>
                  </a:lnTo>
                  <a:lnTo>
                    <a:pt x="270" y="107"/>
                  </a:lnTo>
                  <a:lnTo>
                    <a:pt x="270" y="107"/>
                  </a:lnTo>
                  <a:lnTo>
                    <a:pt x="270" y="107"/>
                  </a:lnTo>
                  <a:lnTo>
                    <a:pt x="270" y="104"/>
                  </a:lnTo>
                  <a:lnTo>
                    <a:pt x="270" y="104"/>
                  </a:lnTo>
                  <a:lnTo>
                    <a:pt x="270" y="104"/>
                  </a:lnTo>
                  <a:lnTo>
                    <a:pt x="270" y="104"/>
                  </a:lnTo>
                  <a:lnTo>
                    <a:pt x="270" y="104"/>
                  </a:lnTo>
                  <a:lnTo>
                    <a:pt x="270" y="104"/>
                  </a:lnTo>
                  <a:lnTo>
                    <a:pt x="270" y="102"/>
                  </a:lnTo>
                  <a:lnTo>
                    <a:pt x="270" y="102"/>
                  </a:lnTo>
                  <a:lnTo>
                    <a:pt x="270" y="102"/>
                  </a:lnTo>
                  <a:lnTo>
                    <a:pt x="270" y="97"/>
                  </a:lnTo>
                  <a:lnTo>
                    <a:pt x="270" y="97"/>
                  </a:lnTo>
                  <a:lnTo>
                    <a:pt x="270" y="97"/>
                  </a:lnTo>
                  <a:lnTo>
                    <a:pt x="270" y="95"/>
                  </a:lnTo>
                  <a:lnTo>
                    <a:pt x="270" y="95"/>
                  </a:lnTo>
                  <a:lnTo>
                    <a:pt x="270" y="95"/>
                  </a:lnTo>
                  <a:lnTo>
                    <a:pt x="270" y="93"/>
                  </a:lnTo>
                  <a:lnTo>
                    <a:pt x="270" y="93"/>
                  </a:lnTo>
                  <a:lnTo>
                    <a:pt x="268" y="93"/>
                  </a:lnTo>
                  <a:lnTo>
                    <a:pt x="268" y="93"/>
                  </a:lnTo>
                  <a:lnTo>
                    <a:pt x="268" y="90"/>
                  </a:lnTo>
                  <a:lnTo>
                    <a:pt x="266" y="90"/>
                  </a:lnTo>
                  <a:lnTo>
                    <a:pt x="266" y="90"/>
                  </a:lnTo>
                  <a:lnTo>
                    <a:pt x="266" y="90"/>
                  </a:lnTo>
                  <a:lnTo>
                    <a:pt x="266" y="88"/>
                  </a:lnTo>
                  <a:lnTo>
                    <a:pt x="266" y="88"/>
                  </a:lnTo>
                  <a:lnTo>
                    <a:pt x="266" y="90"/>
                  </a:lnTo>
                  <a:lnTo>
                    <a:pt x="266" y="90"/>
                  </a:lnTo>
                  <a:lnTo>
                    <a:pt x="266" y="88"/>
                  </a:lnTo>
                  <a:lnTo>
                    <a:pt x="266" y="86"/>
                  </a:lnTo>
                  <a:lnTo>
                    <a:pt x="263" y="86"/>
                  </a:lnTo>
                  <a:lnTo>
                    <a:pt x="263" y="83"/>
                  </a:lnTo>
                  <a:lnTo>
                    <a:pt x="263" y="83"/>
                  </a:lnTo>
                  <a:lnTo>
                    <a:pt x="263" y="83"/>
                  </a:lnTo>
                  <a:lnTo>
                    <a:pt x="263" y="83"/>
                  </a:lnTo>
                  <a:lnTo>
                    <a:pt x="266" y="81"/>
                  </a:lnTo>
                  <a:lnTo>
                    <a:pt x="263" y="81"/>
                  </a:lnTo>
                  <a:lnTo>
                    <a:pt x="263" y="81"/>
                  </a:lnTo>
                  <a:lnTo>
                    <a:pt x="261" y="81"/>
                  </a:lnTo>
                  <a:lnTo>
                    <a:pt x="258" y="78"/>
                  </a:lnTo>
                  <a:lnTo>
                    <a:pt x="258" y="78"/>
                  </a:lnTo>
                  <a:lnTo>
                    <a:pt x="256" y="81"/>
                  </a:lnTo>
                  <a:lnTo>
                    <a:pt x="256" y="81"/>
                  </a:lnTo>
                  <a:lnTo>
                    <a:pt x="254" y="81"/>
                  </a:lnTo>
                  <a:lnTo>
                    <a:pt x="254" y="81"/>
                  </a:lnTo>
                  <a:lnTo>
                    <a:pt x="251" y="78"/>
                  </a:lnTo>
                  <a:lnTo>
                    <a:pt x="251" y="78"/>
                  </a:lnTo>
                  <a:lnTo>
                    <a:pt x="251" y="78"/>
                  </a:lnTo>
                  <a:lnTo>
                    <a:pt x="249" y="78"/>
                  </a:lnTo>
                  <a:lnTo>
                    <a:pt x="247" y="78"/>
                  </a:lnTo>
                  <a:lnTo>
                    <a:pt x="242" y="78"/>
                  </a:lnTo>
                  <a:lnTo>
                    <a:pt x="237" y="78"/>
                  </a:lnTo>
                  <a:lnTo>
                    <a:pt x="237" y="78"/>
                  </a:lnTo>
                  <a:lnTo>
                    <a:pt x="232" y="78"/>
                  </a:lnTo>
                  <a:lnTo>
                    <a:pt x="228" y="78"/>
                  </a:lnTo>
                  <a:lnTo>
                    <a:pt x="223" y="78"/>
                  </a:lnTo>
                  <a:lnTo>
                    <a:pt x="216" y="78"/>
                  </a:lnTo>
                  <a:lnTo>
                    <a:pt x="211" y="78"/>
                  </a:lnTo>
                  <a:lnTo>
                    <a:pt x="206" y="78"/>
                  </a:lnTo>
                  <a:lnTo>
                    <a:pt x="202" y="78"/>
                  </a:lnTo>
                  <a:lnTo>
                    <a:pt x="197" y="78"/>
                  </a:lnTo>
                  <a:lnTo>
                    <a:pt x="192" y="78"/>
                  </a:lnTo>
                  <a:lnTo>
                    <a:pt x="187" y="78"/>
                  </a:lnTo>
                  <a:lnTo>
                    <a:pt x="183" y="78"/>
                  </a:lnTo>
                  <a:lnTo>
                    <a:pt x="178" y="78"/>
                  </a:lnTo>
                  <a:lnTo>
                    <a:pt x="173" y="78"/>
                  </a:lnTo>
                  <a:lnTo>
                    <a:pt x="168" y="78"/>
                  </a:lnTo>
                  <a:lnTo>
                    <a:pt x="166" y="78"/>
                  </a:lnTo>
                  <a:lnTo>
                    <a:pt x="164" y="78"/>
                  </a:lnTo>
                  <a:lnTo>
                    <a:pt x="157" y="81"/>
                  </a:lnTo>
                  <a:lnTo>
                    <a:pt x="154" y="81"/>
                  </a:lnTo>
                  <a:lnTo>
                    <a:pt x="152" y="81"/>
                  </a:lnTo>
                  <a:lnTo>
                    <a:pt x="150" y="81"/>
                  </a:lnTo>
                  <a:lnTo>
                    <a:pt x="145" y="81"/>
                  </a:lnTo>
                  <a:lnTo>
                    <a:pt x="138" y="81"/>
                  </a:lnTo>
                  <a:lnTo>
                    <a:pt x="138" y="81"/>
                  </a:lnTo>
                  <a:lnTo>
                    <a:pt x="135" y="78"/>
                  </a:lnTo>
                  <a:lnTo>
                    <a:pt x="133" y="78"/>
                  </a:lnTo>
                  <a:lnTo>
                    <a:pt x="126" y="78"/>
                  </a:lnTo>
                  <a:lnTo>
                    <a:pt x="126" y="78"/>
                  </a:lnTo>
                  <a:lnTo>
                    <a:pt x="124" y="78"/>
                  </a:lnTo>
                  <a:lnTo>
                    <a:pt x="124" y="78"/>
                  </a:lnTo>
                  <a:lnTo>
                    <a:pt x="114" y="78"/>
                  </a:lnTo>
                  <a:lnTo>
                    <a:pt x="107" y="78"/>
                  </a:lnTo>
                  <a:lnTo>
                    <a:pt x="102" y="78"/>
                  </a:lnTo>
                  <a:lnTo>
                    <a:pt x="102" y="78"/>
                  </a:lnTo>
                  <a:lnTo>
                    <a:pt x="100" y="78"/>
                  </a:lnTo>
                  <a:lnTo>
                    <a:pt x="100" y="78"/>
                  </a:lnTo>
                  <a:lnTo>
                    <a:pt x="98" y="78"/>
                  </a:lnTo>
                  <a:lnTo>
                    <a:pt x="95" y="78"/>
                  </a:lnTo>
                  <a:lnTo>
                    <a:pt x="93" y="78"/>
                  </a:lnTo>
                  <a:lnTo>
                    <a:pt x="93" y="78"/>
                  </a:lnTo>
                  <a:lnTo>
                    <a:pt x="90" y="78"/>
                  </a:lnTo>
                  <a:lnTo>
                    <a:pt x="90" y="81"/>
                  </a:lnTo>
                  <a:lnTo>
                    <a:pt x="88" y="78"/>
                  </a:lnTo>
                  <a:lnTo>
                    <a:pt x="86" y="78"/>
                  </a:lnTo>
                  <a:lnTo>
                    <a:pt x="81" y="78"/>
                  </a:lnTo>
                  <a:lnTo>
                    <a:pt x="81" y="78"/>
                  </a:lnTo>
                  <a:lnTo>
                    <a:pt x="81" y="78"/>
                  </a:lnTo>
                  <a:lnTo>
                    <a:pt x="81" y="78"/>
                  </a:lnTo>
                  <a:lnTo>
                    <a:pt x="79" y="78"/>
                  </a:lnTo>
                  <a:lnTo>
                    <a:pt x="79" y="81"/>
                  </a:lnTo>
                  <a:lnTo>
                    <a:pt x="79" y="81"/>
                  </a:lnTo>
                  <a:lnTo>
                    <a:pt x="76" y="81"/>
                  </a:lnTo>
                  <a:lnTo>
                    <a:pt x="74" y="81"/>
                  </a:lnTo>
                  <a:lnTo>
                    <a:pt x="74" y="81"/>
                  </a:lnTo>
                  <a:lnTo>
                    <a:pt x="71" y="81"/>
                  </a:lnTo>
                  <a:lnTo>
                    <a:pt x="71" y="81"/>
                  </a:lnTo>
                  <a:lnTo>
                    <a:pt x="71" y="81"/>
                  </a:lnTo>
                  <a:lnTo>
                    <a:pt x="69" y="83"/>
                  </a:lnTo>
                  <a:lnTo>
                    <a:pt x="69" y="83"/>
                  </a:lnTo>
                  <a:lnTo>
                    <a:pt x="69" y="86"/>
                  </a:lnTo>
                  <a:lnTo>
                    <a:pt x="67" y="86"/>
                  </a:lnTo>
                  <a:lnTo>
                    <a:pt x="64" y="86"/>
                  </a:lnTo>
                  <a:lnTo>
                    <a:pt x="62" y="88"/>
                  </a:lnTo>
                  <a:lnTo>
                    <a:pt x="60" y="88"/>
                  </a:lnTo>
                  <a:lnTo>
                    <a:pt x="57" y="88"/>
                  </a:lnTo>
                  <a:lnTo>
                    <a:pt x="57" y="88"/>
                  </a:lnTo>
                  <a:lnTo>
                    <a:pt x="55" y="88"/>
                  </a:lnTo>
                  <a:lnTo>
                    <a:pt x="55" y="88"/>
                  </a:lnTo>
                  <a:lnTo>
                    <a:pt x="53" y="88"/>
                  </a:lnTo>
                  <a:lnTo>
                    <a:pt x="53" y="88"/>
                  </a:lnTo>
                  <a:lnTo>
                    <a:pt x="50" y="90"/>
                  </a:lnTo>
                  <a:lnTo>
                    <a:pt x="48" y="90"/>
                  </a:lnTo>
                  <a:lnTo>
                    <a:pt x="48" y="90"/>
                  </a:lnTo>
                  <a:lnTo>
                    <a:pt x="45" y="90"/>
                  </a:lnTo>
                  <a:lnTo>
                    <a:pt x="41" y="93"/>
                  </a:lnTo>
                  <a:lnTo>
                    <a:pt x="38" y="93"/>
                  </a:lnTo>
                  <a:lnTo>
                    <a:pt x="36" y="93"/>
                  </a:lnTo>
                  <a:lnTo>
                    <a:pt x="36" y="93"/>
                  </a:lnTo>
                  <a:lnTo>
                    <a:pt x="36" y="90"/>
                  </a:lnTo>
                  <a:lnTo>
                    <a:pt x="36" y="90"/>
                  </a:lnTo>
                  <a:lnTo>
                    <a:pt x="36" y="90"/>
                  </a:lnTo>
                  <a:lnTo>
                    <a:pt x="34" y="90"/>
                  </a:lnTo>
                  <a:lnTo>
                    <a:pt x="34" y="93"/>
                  </a:lnTo>
                  <a:lnTo>
                    <a:pt x="34" y="93"/>
                  </a:lnTo>
                  <a:lnTo>
                    <a:pt x="36" y="97"/>
                  </a:lnTo>
                  <a:lnTo>
                    <a:pt x="36" y="100"/>
                  </a:lnTo>
                  <a:lnTo>
                    <a:pt x="38" y="102"/>
                  </a:lnTo>
                  <a:lnTo>
                    <a:pt x="41" y="102"/>
                  </a:lnTo>
                  <a:lnTo>
                    <a:pt x="41" y="107"/>
                  </a:lnTo>
                  <a:lnTo>
                    <a:pt x="43" y="112"/>
                  </a:lnTo>
                  <a:lnTo>
                    <a:pt x="48" y="119"/>
                  </a:lnTo>
                  <a:lnTo>
                    <a:pt x="53" y="126"/>
                  </a:lnTo>
                  <a:lnTo>
                    <a:pt x="57" y="130"/>
                  </a:lnTo>
                  <a:lnTo>
                    <a:pt x="60" y="135"/>
                  </a:lnTo>
                  <a:lnTo>
                    <a:pt x="62" y="135"/>
                  </a:lnTo>
                  <a:lnTo>
                    <a:pt x="62" y="135"/>
                  </a:lnTo>
                  <a:lnTo>
                    <a:pt x="62" y="135"/>
                  </a:lnTo>
                  <a:lnTo>
                    <a:pt x="62" y="135"/>
                  </a:lnTo>
                  <a:lnTo>
                    <a:pt x="62" y="135"/>
                  </a:lnTo>
                  <a:lnTo>
                    <a:pt x="62" y="135"/>
                  </a:lnTo>
                  <a:lnTo>
                    <a:pt x="62" y="135"/>
                  </a:lnTo>
                  <a:lnTo>
                    <a:pt x="62" y="135"/>
                  </a:lnTo>
                  <a:lnTo>
                    <a:pt x="62" y="138"/>
                  </a:lnTo>
                  <a:lnTo>
                    <a:pt x="62" y="138"/>
                  </a:lnTo>
                  <a:lnTo>
                    <a:pt x="62" y="138"/>
                  </a:lnTo>
                  <a:lnTo>
                    <a:pt x="62" y="138"/>
                  </a:lnTo>
                  <a:lnTo>
                    <a:pt x="62" y="138"/>
                  </a:lnTo>
                  <a:lnTo>
                    <a:pt x="62" y="140"/>
                  </a:lnTo>
                  <a:lnTo>
                    <a:pt x="64" y="149"/>
                  </a:lnTo>
                  <a:lnTo>
                    <a:pt x="64" y="152"/>
                  </a:lnTo>
                  <a:lnTo>
                    <a:pt x="64" y="154"/>
                  </a:lnTo>
                  <a:lnTo>
                    <a:pt x="64" y="154"/>
                  </a:lnTo>
                  <a:lnTo>
                    <a:pt x="67" y="157"/>
                  </a:lnTo>
                  <a:lnTo>
                    <a:pt x="67" y="157"/>
                  </a:lnTo>
                  <a:lnTo>
                    <a:pt x="69" y="164"/>
                  </a:lnTo>
                  <a:lnTo>
                    <a:pt x="71" y="168"/>
                  </a:lnTo>
                  <a:lnTo>
                    <a:pt x="79" y="185"/>
                  </a:lnTo>
                  <a:lnTo>
                    <a:pt x="83" y="192"/>
                  </a:lnTo>
                  <a:lnTo>
                    <a:pt x="83" y="194"/>
                  </a:lnTo>
                  <a:lnTo>
                    <a:pt x="83" y="197"/>
                  </a:lnTo>
                  <a:lnTo>
                    <a:pt x="83" y="197"/>
                  </a:lnTo>
                  <a:lnTo>
                    <a:pt x="86" y="199"/>
                  </a:lnTo>
                  <a:lnTo>
                    <a:pt x="86" y="199"/>
                  </a:lnTo>
                  <a:lnTo>
                    <a:pt x="86" y="199"/>
                  </a:lnTo>
                  <a:lnTo>
                    <a:pt x="86" y="201"/>
                  </a:lnTo>
                  <a:lnTo>
                    <a:pt x="86" y="201"/>
                  </a:lnTo>
                  <a:lnTo>
                    <a:pt x="93" y="211"/>
                  </a:lnTo>
                  <a:lnTo>
                    <a:pt x="93" y="211"/>
                  </a:lnTo>
                  <a:lnTo>
                    <a:pt x="93" y="213"/>
                  </a:lnTo>
                  <a:lnTo>
                    <a:pt x="93" y="216"/>
                  </a:lnTo>
                  <a:lnTo>
                    <a:pt x="93" y="218"/>
                  </a:lnTo>
                  <a:lnTo>
                    <a:pt x="93" y="218"/>
                  </a:lnTo>
                  <a:lnTo>
                    <a:pt x="90" y="218"/>
                  </a:lnTo>
                  <a:lnTo>
                    <a:pt x="90" y="218"/>
                  </a:lnTo>
                  <a:lnTo>
                    <a:pt x="90" y="218"/>
                  </a:lnTo>
                  <a:lnTo>
                    <a:pt x="90" y="220"/>
                  </a:lnTo>
                  <a:lnTo>
                    <a:pt x="90" y="223"/>
                  </a:lnTo>
                  <a:lnTo>
                    <a:pt x="93" y="225"/>
                  </a:lnTo>
                  <a:lnTo>
                    <a:pt x="93" y="228"/>
                  </a:lnTo>
                  <a:lnTo>
                    <a:pt x="95" y="228"/>
                  </a:lnTo>
                  <a:lnTo>
                    <a:pt x="93" y="228"/>
                  </a:lnTo>
                  <a:lnTo>
                    <a:pt x="93" y="230"/>
                  </a:lnTo>
                  <a:lnTo>
                    <a:pt x="93" y="232"/>
                  </a:lnTo>
                  <a:lnTo>
                    <a:pt x="90" y="235"/>
                  </a:lnTo>
                  <a:lnTo>
                    <a:pt x="88" y="232"/>
                  </a:lnTo>
                  <a:lnTo>
                    <a:pt x="88" y="235"/>
                  </a:lnTo>
                  <a:lnTo>
                    <a:pt x="88" y="235"/>
                  </a:lnTo>
                  <a:lnTo>
                    <a:pt x="88" y="235"/>
                  </a:lnTo>
                  <a:lnTo>
                    <a:pt x="88" y="235"/>
                  </a:lnTo>
                  <a:lnTo>
                    <a:pt x="88" y="235"/>
                  </a:lnTo>
                  <a:lnTo>
                    <a:pt x="86" y="235"/>
                  </a:lnTo>
                  <a:lnTo>
                    <a:pt x="86" y="235"/>
                  </a:lnTo>
                  <a:lnTo>
                    <a:pt x="86" y="237"/>
                  </a:lnTo>
                  <a:lnTo>
                    <a:pt x="83" y="237"/>
                  </a:lnTo>
                  <a:lnTo>
                    <a:pt x="83" y="237"/>
                  </a:lnTo>
                  <a:lnTo>
                    <a:pt x="83" y="237"/>
                  </a:lnTo>
                  <a:lnTo>
                    <a:pt x="86" y="232"/>
                  </a:lnTo>
                  <a:lnTo>
                    <a:pt x="86" y="235"/>
                  </a:lnTo>
                  <a:lnTo>
                    <a:pt x="83" y="235"/>
                  </a:lnTo>
                  <a:lnTo>
                    <a:pt x="83" y="237"/>
                  </a:lnTo>
                  <a:lnTo>
                    <a:pt x="83" y="237"/>
                  </a:lnTo>
                  <a:lnTo>
                    <a:pt x="83" y="237"/>
                  </a:lnTo>
                  <a:lnTo>
                    <a:pt x="83" y="239"/>
                  </a:lnTo>
                  <a:lnTo>
                    <a:pt x="81" y="239"/>
                  </a:lnTo>
                  <a:lnTo>
                    <a:pt x="81" y="242"/>
                  </a:lnTo>
                  <a:lnTo>
                    <a:pt x="81" y="242"/>
                  </a:lnTo>
                  <a:lnTo>
                    <a:pt x="79" y="244"/>
                  </a:lnTo>
                  <a:lnTo>
                    <a:pt x="79" y="244"/>
                  </a:lnTo>
                  <a:lnTo>
                    <a:pt x="79" y="244"/>
                  </a:lnTo>
                  <a:lnTo>
                    <a:pt x="76" y="244"/>
                  </a:lnTo>
                  <a:lnTo>
                    <a:pt x="76" y="244"/>
                  </a:lnTo>
                  <a:lnTo>
                    <a:pt x="76" y="244"/>
                  </a:lnTo>
                  <a:lnTo>
                    <a:pt x="76" y="246"/>
                  </a:lnTo>
                  <a:lnTo>
                    <a:pt x="74" y="251"/>
                  </a:lnTo>
                  <a:lnTo>
                    <a:pt x="74" y="251"/>
                  </a:lnTo>
                  <a:lnTo>
                    <a:pt x="71" y="251"/>
                  </a:lnTo>
                  <a:lnTo>
                    <a:pt x="71" y="249"/>
                  </a:lnTo>
                  <a:lnTo>
                    <a:pt x="74" y="244"/>
                  </a:lnTo>
                  <a:lnTo>
                    <a:pt x="79" y="242"/>
                  </a:lnTo>
                  <a:lnTo>
                    <a:pt x="79" y="239"/>
                  </a:lnTo>
                  <a:lnTo>
                    <a:pt x="76" y="242"/>
                  </a:lnTo>
                  <a:lnTo>
                    <a:pt x="74" y="244"/>
                  </a:lnTo>
                  <a:lnTo>
                    <a:pt x="71" y="249"/>
                  </a:lnTo>
                  <a:lnTo>
                    <a:pt x="71" y="251"/>
                  </a:lnTo>
                  <a:lnTo>
                    <a:pt x="74" y="254"/>
                  </a:lnTo>
                  <a:lnTo>
                    <a:pt x="74" y="256"/>
                  </a:lnTo>
                  <a:lnTo>
                    <a:pt x="79" y="263"/>
                  </a:lnTo>
                  <a:lnTo>
                    <a:pt x="79" y="265"/>
                  </a:lnTo>
                  <a:lnTo>
                    <a:pt x="81" y="265"/>
                  </a:lnTo>
                  <a:lnTo>
                    <a:pt x="81" y="268"/>
                  </a:lnTo>
                  <a:lnTo>
                    <a:pt x="81" y="268"/>
                  </a:lnTo>
                  <a:lnTo>
                    <a:pt x="81" y="270"/>
                  </a:lnTo>
                  <a:lnTo>
                    <a:pt x="81" y="272"/>
                  </a:lnTo>
                  <a:lnTo>
                    <a:pt x="83" y="277"/>
                  </a:lnTo>
                  <a:lnTo>
                    <a:pt x="83" y="277"/>
                  </a:lnTo>
                  <a:lnTo>
                    <a:pt x="83" y="277"/>
                  </a:lnTo>
                  <a:lnTo>
                    <a:pt x="83" y="280"/>
                  </a:lnTo>
                  <a:lnTo>
                    <a:pt x="83" y="280"/>
                  </a:lnTo>
                  <a:lnTo>
                    <a:pt x="83" y="280"/>
                  </a:lnTo>
                  <a:lnTo>
                    <a:pt x="83" y="282"/>
                  </a:lnTo>
                  <a:lnTo>
                    <a:pt x="83" y="282"/>
                  </a:lnTo>
                  <a:lnTo>
                    <a:pt x="83" y="284"/>
                  </a:lnTo>
                  <a:lnTo>
                    <a:pt x="83" y="284"/>
                  </a:lnTo>
                  <a:lnTo>
                    <a:pt x="88" y="289"/>
                  </a:lnTo>
                  <a:lnTo>
                    <a:pt x="88" y="291"/>
                  </a:lnTo>
                  <a:lnTo>
                    <a:pt x="90" y="294"/>
                  </a:lnTo>
                  <a:lnTo>
                    <a:pt x="90" y="296"/>
                  </a:lnTo>
                  <a:lnTo>
                    <a:pt x="90" y="299"/>
                  </a:lnTo>
                  <a:lnTo>
                    <a:pt x="88" y="299"/>
                  </a:lnTo>
                  <a:lnTo>
                    <a:pt x="88" y="299"/>
                  </a:lnTo>
                  <a:lnTo>
                    <a:pt x="93" y="303"/>
                  </a:lnTo>
                  <a:lnTo>
                    <a:pt x="95" y="306"/>
                  </a:lnTo>
                  <a:lnTo>
                    <a:pt x="95" y="308"/>
                  </a:lnTo>
                  <a:lnTo>
                    <a:pt x="95" y="310"/>
                  </a:lnTo>
                  <a:lnTo>
                    <a:pt x="98" y="310"/>
                  </a:lnTo>
                  <a:lnTo>
                    <a:pt x="100" y="315"/>
                  </a:lnTo>
                  <a:lnTo>
                    <a:pt x="100" y="317"/>
                  </a:lnTo>
                  <a:lnTo>
                    <a:pt x="100" y="317"/>
                  </a:lnTo>
                  <a:lnTo>
                    <a:pt x="100" y="322"/>
                  </a:lnTo>
                  <a:lnTo>
                    <a:pt x="100" y="322"/>
                  </a:lnTo>
                  <a:lnTo>
                    <a:pt x="100" y="325"/>
                  </a:lnTo>
                  <a:lnTo>
                    <a:pt x="105" y="327"/>
                  </a:lnTo>
                  <a:lnTo>
                    <a:pt x="109" y="332"/>
                  </a:lnTo>
                  <a:lnTo>
                    <a:pt x="109" y="334"/>
                  </a:lnTo>
                  <a:lnTo>
                    <a:pt x="109" y="334"/>
                  </a:lnTo>
                  <a:lnTo>
                    <a:pt x="112" y="336"/>
                  </a:lnTo>
                  <a:lnTo>
                    <a:pt x="114" y="336"/>
                  </a:lnTo>
                  <a:lnTo>
                    <a:pt x="114" y="336"/>
                  </a:lnTo>
                  <a:lnTo>
                    <a:pt x="114" y="339"/>
                  </a:lnTo>
                  <a:lnTo>
                    <a:pt x="112" y="339"/>
                  </a:lnTo>
                  <a:lnTo>
                    <a:pt x="112" y="341"/>
                  </a:lnTo>
                  <a:lnTo>
                    <a:pt x="112" y="341"/>
                  </a:lnTo>
                  <a:lnTo>
                    <a:pt x="112" y="343"/>
                  </a:lnTo>
                  <a:lnTo>
                    <a:pt x="116" y="351"/>
                  </a:lnTo>
                  <a:lnTo>
                    <a:pt x="116" y="351"/>
                  </a:lnTo>
                  <a:lnTo>
                    <a:pt x="116" y="353"/>
                  </a:lnTo>
                  <a:lnTo>
                    <a:pt x="116" y="358"/>
                  </a:lnTo>
                  <a:lnTo>
                    <a:pt x="116" y="360"/>
                  </a:lnTo>
                  <a:lnTo>
                    <a:pt x="116" y="370"/>
                  </a:lnTo>
                  <a:lnTo>
                    <a:pt x="116" y="370"/>
                  </a:lnTo>
                  <a:lnTo>
                    <a:pt x="116" y="370"/>
                  </a:lnTo>
                  <a:lnTo>
                    <a:pt x="114" y="372"/>
                  </a:lnTo>
                  <a:lnTo>
                    <a:pt x="114" y="372"/>
                  </a:lnTo>
                  <a:lnTo>
                    <a:pt x="114" y="372"/>
                  </a:lnTo>
                  <a:lnTo>
                    <a:pt x="114" y="377"/>
                  </a:lnTo>
                  <a:lnTo>
                    <a:pt x="114" y="377"/>
                  </a:lnTo>
                  <a:lnTo>
                    <a:pt x="114" y="377"/>
                  </a:lnTo>
                  <a:lnTo>
                    <a:pt x="114" y="379"/>
                  </a:lnTo>
                  <a:lnTo>
                    <a:pt x="114" y="379"/>
                  </a:lnTo>
                  <a:lnTo>
                    <a:pt x="114" y="379"/>
                  </a:lnTo>
                  <a:lnTo>
                    <a:pt x="114" y="381"/>
                  </a:lnTo>
                  <a:lnTo>
                    <a:pt x="114" y="386"/>
                  </a:lnTo>
                  <a:lnTo>
                    <a:pt x="114" y="396"/>
                  </a:lnTo>
                  <a:lnTo>
                    <a:pt x="114" y="398"/>
                  </a:lnTo>
                  <a:lnTo>
                    <a:pt x="114" y="398"/>
                  </a:lnTo>
                  <a:lnTo>
                    <a:pt x="114" y="405"/>
                  </a:lnTo>
                  <a:lnTo>
                    <a:pt x="112" y="405"/>
                  </a:lnTo>
                  <a:lnTo>
                    <a:pt x="112" y="407"/>
                  </a:lnTo>
                  <a:lnTo>
                    <a:pt x="112" y="407"/>
                  </a:lnTo>
                  <a:lnTo>
                    <a:pt x="112" y="407"/>
                  </a:lnTo>
                  <a:lnTo>
                    <a:pt x="109" y="410"/>
                  </a:lnTo>
                  <a:lnTo>
                    <a:pt x="109" y="412"/>
                  </a:lnTo>
                  <a:lnTo>
                    <a:pt x="109" y="414"/>
                  </a:lnTo>
                  <a:lnTo>
                    <a:pt x="107" y="417"/>
                  </a:lnTo>
                  <a:lnTo>
                    <a:pt x="107" y="422"/>
                  </a:lnTo>
                  <a:lnTo>
                    <a:pt x="105" y="424"/>
                  </a:lnTo>
                  <a:lnTo>
                    <a:pt x="105" y="424"/>
                  </a:lnTo>
                  <a:lnTo>
                    <a:pt x="102" y="426"/>
                  </a:lnTo>
                  <a:lnTo>
                    <a:pt x="102" y="429"/>
                  </a:lnTo>
                  <a:lnTo>
                    <a:pt x="102" y="426"/>
                  </a:lnTo>
                  <a:lnTo>
                    <a:pt x="102" y="426"/>
                  </a:lnTo>
                  <a:lnTo>
                    <a:pt x="102" y="426"/>
                  </a:lnTo>
                  <a:lnTo>
                    <a:pt x="102" y="426"/>
                  </a:lnTo>
                  <a:lnTo>
                    <a:pt x="102" y="426"/>
                  </a:lnTo>
                  <a:lnTo>
                    <a:pt x="102" y="426"/>
                  </a:lnTo>
                  <a:lnTo>
                    <a:pt x="100" y="429"/>
                  </a:lnTo>
                  <a:lnTo>
                    <a:pt x="98" y="431"/>
                  </a:lnTo>
                  <a:lnTo>
                    <a:pt x="98" y="431"/>
                  </a:lnTo>
                  <a:lnTo>
                    <a:pt x="98" y="433"/>
                  </a:lnTo>
                  <a:lnTo>
                    <a:pt x="98" y="436"/>
                  </a:lnTo>
                  <a:lnTo>
                    <a:pt x="98" y="436"/>
                  </a:lnTo>
                  <a:lnTo>
                    <a:pt x="98" y="436"/>
                  </a:lnTo>
                  <a:lnTo>
                    <a:pt x="95" y="438"/>
                  </a:lnTo>
                  <a:lnTo>
                    <a:pt x="93" y="441"/>
                  </a:lnTo>
                  <a:lnTo>
                    <a:pt x="90" y="441"/>
                  </a:lnTo>
                  <a:lnTo>
                    <a:pt x="90" y="441"/>
                  </a:lnTo>
                  <a:lnTo>
                    <a:pt x="88" y="441"/>
                  </a:lnTo>
                  <a:lnTo>
                    <a:pt x="88" y="441"/>
                  </a:lnTo>
                  <a:lnTo>
                    <a:pt x="86" y="441"/>
                  </a:lnTo>
                  <a:lnTo>
                    <a:pt x="86" y="441"/>
                  </a:lnTo>
                  <a:lnTo>
                    <a:pt x="86" y="443"/>
                  </a:lnTo>
                  <a:lnTo>
                    <a:pt x="83" y="443"/>
                  </a:lnTo>
                  <a:lnTo>
                    <a:pt x="83" y="441"/>
                  </a:lnTo>
                  <a:lnTo>
                    <a:pt x="83" y="441"/>
                  </a:lnTo>
                  <a:lnTo>
                    <a:pt x="81" y="441"/>
                  </a:lnTo>
                  <a:lnTo>
                    <a:pt x="81" y="443"/>
                  </a:lnTo>
                  <a:lnTo>
                    <a:pt x="79" y="443"/>
                  </a:lnTo>
                  <a:lnTo>
                    <a:pt x="79" y="443"/>
                  </a:lnTo>
                  <a:lnTo>
                    <a:pt x="79" y="445"/>
                  </a:lnTo>
                  <a:lnTo>
                    <a:pt x="79" y="445"/>
                  </a:lnTo>
                  <a:lnTo>
                    <a:pt x="76" y="448"/>
                  </a:lnTo>
                  <a:lnTo>
                    <a:pt x="71" y="450"/>
                  </a:lnTo>
                  <a:lnTo>
                    <a:pt x="71" y="450"/>
                  </a:lnTo>
                  <a:lnTo>
                    <a:pt x="69" y="452"/>
                  </a:lnTo>
                  <a:lnTo>
                    <a:pt x="69" y="455"/>
                  </a:lnTo>
                  <a:lnTo>
                    <a:pt x="69" y="457"/>
                  </a:lnTo>
                  <a:lnTo>
                    <a:pt x="69" y="457"/>
                  </a:lnTo>
                  <a:lnTo>
                    <a:pt x="69" y="459"/>
                  </a:lnTo>
                  <a:lnTo>
                    <a:pt x="69" y="462"/>
                  </a:lnTo>
                  <a:lnTo>
                    <a:pt x="69" y="462"/>
                  </a:lnTo>
                  <a:lnTo>
                    <a:pt x="67" y="467"/>
                  </a:lnTo>
                  <a:lnTo>
                    <a:pt x="64" y="467"/>
                  </a:lnTo>
                  <a:lnTo>
                    <a:pt x="64" y="469"/>
                  </a:lnTo>
                  <a:lnTo>
                    <a:pt x="62" y="469"/>
                  </a:lnTo>
                  <a:lnTo>
                    <a:pt x="60" y="474"/>
                  </a:lnTo>
                  <a:lnTo>
                    <a:pt x="60" y="474"/>
                  </a:lnTo>
                  <a:lnTo>
                    <a:pt x="57" y="474"/>
                  </a:lnTo>
                  <a:lnTo>
                    <a:pt x="57" y="474"/>
                  </a:lnTo>
                  <a:lnTo>
                    <a:pt x="57" y="476"/>
                  </a:lnTo>
                  <a:lnTo>
                    <a:pt x="57" y="476"/>
                  </a:lnTo>
                  <a:lnTo>
                    <a:pt x="55" y="476"/>
                  </a:lnTo>
                  <a:lnTo>
                    <a:pt x="55" y="476"/>
                  </a:lnTo>
                  <a:lnTo>
                    <a:pt x="55" y="476"/>
                  </a:lnTo>
                  <a:lnTo>
                    <a:pt x="55" y="476"/>
                  </a:lnTo>
                  <a:lnTo>
                    <a:pt x="53" y="476"/>
                  </a:lnTo>
                  <a:lnTo>
                    <a:pt x="53" y="478"/>
                  </a:lnTo>
                  <a:lnTo>
                    <a:pt x="53" y="478"/>
                  </a:lnTo>
                  <a:lnTo>
                    <a:pt x="53" y="478"/>
                  </a:lnTo>
                  <a:lnTo>
                    <a:pt x="53" y="478"/>
                  </a:lnTo>
                  <a:lnTo>
                    <a:pt x="53" y="481"/>
                  </a:lnTo>
                  <a:lnTo>
                    <a:pt x="53" y="481"/>
                  </a:lnTo>
                  <a:lnTo>
                    <a:pt x="53" y="481"/>
                  </a:lnTo>
                  <a:lnTo>
                    <a:pt x="53" y="481"/>
                  </a:lnTo>
                  <a:lnTo>
                    <a:pt x="53" y="481"/>
                  </a:lnTo>
                  <a:lnTo>
                    <a:pt x="53" y="483"/>
                  </a:lnTo>
                  <a:lnTo>
                    <a:pt x="50" y="483"/>
                  </a:lnTo>
                  <a:lnTo>
                    <a:pt x="50" y="483"/>
                  </a:lnTo>
                  <a:lnTo>
                    <a:pt x="50" y="483"/>
                  </a:lnTo>
                  <a:lnTo>
                    <a:pt x="50" y="483"/>
                  </a:lnTo>
                  <a:lnTo>
                    <a:pt x="48" y="485"/>
                  </a:lnTo>
                  <a:lnTo>
                    <a:pt x="48" y="485"/>
                  </a:lnTo>
                  <a:lnTo>
                    <a:pt x="48" y="485"/>
                  </a:lnTo>
                  <a:lnTo>
                    <a:pt x="45" y="485"/>
                  </a:lnTo>
                  <a:lnTo>
                    <a:pt x="45" y="485"/>
                  </a:lnTo>
                  <a:lnTo>
                    <a:pt x="45" y="488"/>
                  </a:lnTo>
                  <a:lnTo>
                    <a:pt x="45" y="488"/>
                  </a:lnTo>
                  <a:lnTo>
                    <a:pt x="45" y="490"/>
                  </a:lnTo>
                  <a:lnTo>
                    <a:pt x="48" y="490"/>
                  </a:lnTo>
                  <a:lnTo>
                    <a:pt x="48" y="493"/>
                  </a:lnTo>
                  <a:lnTo>
                    <a:pt x="45" y="493"/>
                  </a:lnTo>
                  <a:lnTo>
                    <a:pt x="45" y="493"/>
                  </a:lnTo>
                  <a:lnTo>
                    <a:pt x="45" y="493"/>
                  </a:lnTo>
                  <a:lnTo>
                    <a:pt x="48" y="495"/>
                  </a:lnTo>
                  <a:lnTo>
                    <a:pt x="48" y="495"/>
                  </a:lnTo>
                  <a:lnTo>
                    <a:pt x="45" y="497"/>
                  </a:lnTo>
                  <a:lnTo>
                    <a:pt x="45" y="497"/>
                  </a:lnTo>
                  <a:lnTo>
                    <a:pt x="45" y="502"/>
                  </a:lnTo>
                  <a:lnTo>
                    <a:pt x="45" y="507"/>
                  </a:lnTo>
                  <a:lnTo>
                    <a:pt x="45" y="509"/>
                  </a:lnTo>
                  <a:lnTo>
                    <a:pt x="45" y="512"/>
                  </a:lnTo>
                  <a:lnTo>
                    <a:pt x="43" y="512"/>
                  </a:lnTo>
                  <a:lnTo>
                    <a:pt x="43" y="512"/>
                  </a:lnTo>
                  <a:lnTo>
                    <a:pt x="43" y="512"/>
                  </a:lnTo>
                  <a:lnTo>
                    <a:pt x="43" y="509"/>
                  </a:lnTo>
                  <a:lnTo>
                    <a:pt x="43" y="512"/>
                  </a:lnTo>
                  <a:lnTo>
                    <a:pt x="43" y="512"/>
                  </a:lnTo>
                  <a:lnTo>
                    <a:pt x="41" y="512"/>
                  </a:lnTo>
                  <a:lnTo>
                    <a:pt x="41" y="512"/>
                  </a:lnTo>
                  <a:lnTo>
                    <a:pt x="41" y="514"/>
                  </a:lnTo>
                  <a:lnTo>
                    <a:pt x="41" y="514"/>
                  </a:lnTo>
                  <a:lnTo>
                    <a:pt x="41" y="516"/>
                  </a:lnTo>
                  <a:lnTo>
                    <a:pt x="38" y="516"/>
                  </a:lnTo>
                  <a:lnTo>
                    <a:pt x="38" y="516"/>
                  </a:lnTo>
                  <a:lnTo>
                    <a:pt x="38" y="519"/>
                  </a:lnTo>
                  <a:lnTo>
                    <a:pt x="38" y="519"/>
                  </a:lnTo>
                  <a:lnTo>
                    <a:pt x="38" y="521"/>
                  </a:lnTo>
                  <a:lnTo>
                    <a:pt x="36" y="521"/>
                  </a:lnTo>
                  <a:lnTo>
                    <a:pt x="36" y="523"/>
                  </a:lnTo>
                  <a:lnTo>
                    <a:pt x="36" y="523"/>
                  </a:lnTo>
                  <a:lnTo>
                    <a:pt x="36" y="523"/>
                  </a:lnTo>
                  <a:lnTo>
                    <a:pt x="38" y="526"/>
                  </a:lnTo>
                  <a:lnTo>
                    <a:pt x="38" y="526"/>
                  </a:lnTo>
                  <a:lnTo>
                    <a:pt x="38" y="526"/>
                  </a:lnTo>
                  <a:lnTo>
                    <a:pt x="38" y="526"/>
                  </a:lnTo>
                  <a:lnTo>
                    <a:pt x="38" y="528"/>
                  </a:lnTo>
                  <a:lnTo>
                    <a:pt x="36" y="528"/>
                  </a:lnTo>
                  <a:lnTo>
                    <a:pt x="36" y="528"/>
                  </a:lnTo>
                  <a:lnTo>
                    <a:pt x="36" y="528"/>
                  </a:lnTo>
                  <a:lnTo>
                    <a:pt x="36" y="528"/>
                  </a:lnTo>
                  <a:lnTo>
                    <a:pt x="36" y="528"/>
                  </a:lnTo>
                  <a:lnTo>
                    <a:pt x="36" y="528"/>
                  </a:lnTo>
                  <a:lnTo>
                    <a:pt x="36" y="528"/>
                  </a:lnTo>
                  <a:lnTo>
                    <a:pt x="36" y="528"/>
                  </a:lnTo>
                  <a:lnTo>
                    <a:pt x="36" y="528"/>
                  </a:lnTo>
                  <a:lnTo>
                    <a:pt x="36" y="530"/>
                  </a:lnTo>
                  <a:lnTo>
                    <a:pt x="36" y="530"/>
                  </a:lnTo>
                  <a:lnTo>
                    <a:pt x="36" y="530"/>
                  </a:lnTo>
                  <a:lnTo>
                    <a:pt x="36" y="533"/>
                  </a:lnTo>
                  <a:lnTo>
                    <a:pt x="36" y="535"/>
                  </a:lnTo>
                  <a:lnTo>
                    <a:pt x="36" y="538"/>
                  </a:lnTo>
                  <a:lnTo>
                    <a:pt x="36" y="542"/>
                  </a:lnTo>
                  <a:lnTo>
                    <a:pt x="36" y="545"/>
                  </a:lnTo>
                  <a:lnTo>
                    <a:pt x="36" y="545"/>
                  </a:lnTo>
                  <a:lnTo>
                    <a:pt x="34" y="545"/>
                  </a:lnTo>
                  <a:lnTo>
                    <a:pt x="34" y="549"/>
                  </a:lnTo>
                  <a:lnTo>
                    <a:pt x="34" y="554"/>
                  </a:lnTo>
                  <a:lnTo>
                    <a:pt x="34" y="556"/>
                  </a:lnTo>
                  <a:lnTo>
                    <a:pt x="34" y="556"/>
                  </a:lnTo>
                  <a:lnTo>
                    <a:pt x="34" y="556"/>
                  </a:lnTo>
                  <a:lnTo>
                    <a:pt x="34" y="559"/>
                  </a:lnTo>
                  <a:lnTo>
                    <a:pt x="34" y="559"/>
                  </a:lnTo>
                  <a:lnTo>
                    <a:pt x="31" y="561"/>
                  </a:lnTo>
                  <a:lnTo>
                    <a:pt x="31" y="561"/>
                  </a:lnTo>
                  <a:lnTo>
                    <a:pt x="31" y="564"/>
                  </a:lnTo>
                  <a:lnTo>
                    <a:pt x="31" y="564"/>
                  </a:lnTo>
                  <a:lnTo>
                    <a:pt x="31" y="564"/>
                  </a:lnTo>
                  <a:lnTo>
                    <a:pt x="31" y="564"/>
                  </a:lnTo>
                  <a:lnTo>
                    <a:pt x="29" y="564"/>
                  </a:lnTo>
                  <a:lnTo>
                    <a:pt x="29" y="564"/>
                  </a:lnTo>
                  <a:lnTo>
                    <a:pt x="29" y="564"/>
                  </a:lnTo>
                  <a:lnTo>
                    <a:pt x="29" y="568"/>
                  </a:lnTo>
                  <a:lnTo>
                    <a:pt x="29" y="568"/>
                  </a:lnTo>
                  <a:lnTo>
                    <a:pt x="29" y="568"/>
                  </a:lnTo>
                  <a:lnTo>
                    <a:pt x="27" y="571"/>
                  </a:lnTo>
                  <a:lnTo>
                    <a:pt x="27" y="571"/>
                  </a:lnTo>
                  <a:lnTo>
                    <a:pt x="27" y="571"/>
                  </a:lnTo>
                  <a:lnTo>
                    <a:pt x="27" y="573"/>
                  </a:lnTo>
                  <a:lnTo>
                    <a:pt x="24" y="575"/>
                  </a:lnTo>
                  <a:lnTo>
                    <a:pt x="24" y="578"/>
                  </a:lnTo>
                  <a:lnTo>
                    <a:pt x="24" y="580"/>
                  </a:lnTo>
                  <a:lnTo>
                    <a:pt x="24" y="580"/>
                  </a:lnTo>
                  <a:lnTo>
                    <a:pt x="27" y="580"/>
                  </a:lnTo>
                  <a:lnTo>
                    <a:pt x="27" y="580"/>
                  </a:lnTo>
                  <a:lnTo>
                    <a:pt x="27" y="580"/>
                  </a:lnTo>
                  <a:lnTo>
                    <a:pt x="27" y="580"/>
                  </a:lnTo>
                  <a:lnTo>
                    <a:pt x="27" y="583"/>
                  </a:lnTo>
                  <a:lnTo>
                    <a:pt x="27" y="583"/>
                  </a:lnTo>
                  <a:lnTo>
                    <a:pt x="27" y="583"/>
                  </a:lnTo>
                  <a:lnTo>
                    <a:pt x="24" y="583"/>
                  </a:lnTo>
                  <a:lnTo>
                    <a:pt x="24" y="583"/>
                  </a:lnTo>
                  <a:lnTo>
                    <a:pt x="22" y="585"/>
                  </a:lnTo>
                  <a:lnTo>
                    <a:pt x="22" y="585"/>
                  </a:lnTo>
                  <a:lnTo>
                    <a:pt x="22" y="585"/>
                  </a:lnTo>
                  <a:lnTo>
                    <a:pt x="22" y="592"/>
                  </a:lnTo>
                  <a:lnTo>
                    <a:pt x="19" y="594"/>
                  </a:lnTo>
                  <a:lnTo>
                    <a:pt x="19" y="597"/>
                  </a:lnTo>
                  <a:lnTo>
                    <a:pt x="22" y="599"/>
                  </a:lnTo>
                  <a:lnTo>
                    <a:pt x="19" y="599"/>
                  </a:lnTo>
                  <a:lnTo>
                    <a:pt x="19" y="604"/>
                  </a:lnTo>
                  <a:lnTo>
                    <a:pt x="19" y="606"/>
                  </a:lnTo>
                  <a:lnTo>
                    <a:pt x="17" y="606"/>
                  </a:lnTo>
                  <a:lnTo>
                    <a:pt x="15" y="609"/>
                  </a:lnTo>
                  <a:lnTo>
                    <a:pt x="15" y="611"/>
                  </a:lnTo>
                  <a:lnTo>
                    <a:pt x="15" y="611"/>
                  </a:lnTo>
                  <a:lnTo>
                    <a:pt x="15" y="613"/>
                  </a:lnTo>
                  <a:lnTo>
                    <a:pt x="12" y="613"/>
                  </a:lnTo>
                  <a:lnTo>
                    <a:pt x="12" y="613"/>
                  </a:lnTo>
                  <a:lnTo>
                    <a:pt x="10" y="616"/>
                  </a:lnTo>
                  <a:lnTo>
                    <a:pt x="10" y="616"/>
                  </a:lnTo>
                  <a:lnTo>
                    <a:pt x="10" y="616"/>
                  </a:lnTo>
                  <a:lnTo>
                    <a:pt x="8" y="616"/>
                  </a:lnTo>
                  <a:lnTo>
                    <a:pt x="8" y="616"/>
                  </a:lnTo>
                  <a:lnTo>
                    <a:pt x="8" y="616"/>
                  </a:lnTo>
                  <a:lnTo>
                    <a:pt x="5" y="616"/>
                  </a:lnTo>
                  <a:lnTo>
                    <a:pt x="5" y="616"/>
                  </a:lnTo>
                  <a:lnTo>
                    <a:pt x="5" y="620"/>
                  </a:lnTo>
                  <a:lnTo>
                    <a:pt x="5" y="623"/>
                  </a:lnTo>
                  <a:lnTo>
                    <a:pt x="8" y="627"/>
                  </a:lnTo>
                  <a:lnTo>
                    <a:pt x="8" y="630"/>
                  </a:lnTo>
                  <a:lnTo>
                    <a:pt x="8" y="632"/>
                  </a:lnTo>
                  <a:lnTo>
                    <a:pt x="8" y="632"/>
                  </a:lnTo>
                  <a:lnTo>
                    <a:pt x="8" y="635"/>
                  </a:lnTo>
                  <a:lnTo>
                    <a:pt x="10" y="654"/>
                  </a:lnTo>
                  <a:lnTo>
                    <a:pt x="8" y="661"/>
                  </a:lnTo>
                  <a:lnTo>
                    <a:pt x="10" y="665"/>
                  </a:lnTo>
                  <a:lnTo>
                    <a:pt x="10" y="668"/>
                  </a:lnTo>
                  <a:lnTo>
                    <a:pt x="10" y="670"/>
                  </a:lnTo>
                  <a:lnTo>
                    <a:pt x="8" y="672"/>
                  </a:lnTo>
                  <a:lnTo>
                    <a:pt x="8" y="672"/>
                  </a:lnTo>
                  <a:lnTo>
                    <a:pt x="8" y="670"/>
                  </a:lnTo>
                  <a:lnTo>
                    <a:pt x="5" y="670"/>
                  </a:lnTo>
                  <a:lnTo>
                    <a:pt x="5" y="672"/>
                  </a:lnTo>
                  <a:lnTo>
                    <a:pt x="8" y="677"/>
                  </a:lnTo>
                  <a:lnTo>
                    <a:pt x="5" y="680"/>
                  </a:lnTo>
                  <a:lnTo>
                    <a:pt x="5" y="684"/>
                  </a:lnTo>
                  <a:lnTo>
                    <a:pt x="5" y="691"/>
                  </a:lnTo>
                  <a:lnTo>
                    <a:pt x="5" y="694"/>
                  </a:lnTo>
                  <a:lnTo>
                    <a:pt x="5" y="696"/>
                  </a:lnTo>
                  <a:lnTo>
                    <a:pt x="5" y="696"/>
                  </a:lnTo>
                  <a:lnTo>
                    <a:pt x="5" y="696"/>
                  </a:lnTo>
                  <a:lnTo>
                    <a:pt x="5" y="696"/>
                  </a:lnTo>
                  <a:lnTo>
                    <a:pt x="5" y="698"/>
                  </a:lnTo>
                  <a:lnTo>
                    <a:pt x="5" y="698"/>
                  </a:lnTo>
                  <a:lnTo>
                    <a:pt x="8" y="698"/>
                  </a:lnTo>
                  <a:lnTo>
                    <a:pt x="8" y="698"/>
                  </a:lnTo>
                  <a:lnTo>
                    <a:pt x="8" y="698"/>
                  </a:lnTo>
                  <a:lnTo>
                    <a:pt x="10" y="698"/>
                  </a:lnTo>
                  <a:lnTo>
                    <a:pt x="10" y="698"/>
                  </a:lnTo>
                  <a:lnTo>
                    <a:pt x="10" y="698"/>
                  </a:lnTo>
                  <a:lnTo>
                    <a:pt x="10" y="696"/>
                  </a:lnTo>
                  <a:lnTo>
                    <a:pt x="10" y="696"/>
                  </a:lnTo>
                  <a:lnTo>
                    <a:pt x="12" y="696"/>
                  </a:lnTo>
                  <a:lnTo>
                    <a:pt x="15" y="694"/>
                  </a:lnTo>
                  <a:lnTo>
                    <a:pt x="17" y="691"/>
                  </a:lnTo>
                  <a:lnTo>
                    <a:pt x="19" y="691"/>
                  </a:lnTo>
                  <a:lnTo>
                    <a:pt x="22" y="691"/>
                  </a:lnTo>
                  <a:lnTo>
                    <a:pt x="24" y="691"/>
                  </a:lnTo>
                  <a:lnTo>
                    <a:pt x="24" y="691"/>
                  </a:lnTo>
                  <a:lnTo>
                    <a:pt x="24" y="691"/>
                  </a:lnTo>
                  <a:lnTo>
                    <a:pt x="24" y="691"/>
                  </a:lnTo>
                  <a:lnTo>
                    <a:pt x="27" y="691"/>
                  </a:lnTo>
                  <a:lnTo>
                    <a:pt x="27" y="691"/>
                  </a:lnTo>
                  <a:lnTo>
                    <a:pt x="27" y="691"/>
                  </a:lnTo>
                  <a:lnTo>
                    <a:pt x="27" y="691"/>
                  </a:lnTo>
                  <a:lnTo>
                    <a:pt x="27" y="691"/>
                  </a:lnTo>
                  <a:lnTo>
                    <a:pt x="29" y="691"/>
                  </a:lnTo>
                  <a:lnTo>
                    <a:pt x="29" y="691"/>
                  </a:lnTo>
                  <a:lnTo>
                    <a:pt x="29" y="694"/>
                  </a:lnTo>
                  <a:lnTo>
                    <a:pt x="29" y="694"/>
                  </a:lnTo>
                  <a:lnTo>
                    <a:pt x="29" y="694"/>
                  </a:lnTo>
                  <a:lnTo>
                    <a:pt x="29" y="694"/>
                  </a:lnTo>
                  <a:lnTo>
                    <a:pt x="29" y="694"/>
                  </a:lnTo>
                  <a:lnTo>
                    <a:pt x="31" y="694"/>
                  </a:lnTo>
                  <a:lnTo>
                    <a:pt x="31" y="694"/>
                  </a:lnTo>
                  <a:lnTo>
                    <a:pt x="31" y="696"/>
                  </a:lnTo>
                  <a:lnTo>
                    <a:pt x="31" y="696"/>
                  </a:lnTo>
                  <a:lnTo>
                    <a:pt x="31" y="696"/>
                  </a:lnTo>
                  <a:lnTo>
                    <a:pt x="36" y="696"/>
                  </a:lnTo>
                  <a:lnTo>
                    <a:pt x="38" y="696"/>
                  </a:lnTo>
                  <a:lnTo>
                    <a:pt x="41" y="696"/>
                  </a:lnTo>
                  <a:lnTo>
                    <a:pt x="41" y="694"/>
                  </a:lnTo>
                  <a:lnTo>
                    <a:pt x="41" y="694"/>
                  </a:lnTo>
                  <a:lnTo>
                    <a:pt x="43" y="696"/>
                  </a:lnTo>
                  <a:lnTo>
                    <a:pt x="43" y="696"/>
                  </a:lnTo>
                  <a:lnTo>
                    <a:pt x="45" y="696"/>
                  </a:lnTo>
                  <a:lnTo>
                    <a:pt x="48" y="696"/>
                  </a:lnTo>
                  <a:lnTo>
                    <a:pt x="48" y="696"/>
                  </a:lnTo>
                  <a:lnTo>
                    <a:pt x="50" y="696"/>
                  </a:lnTo>
                  <a:lnTo>
                    <a:pt x="53" y="694"/>
                  </a:lnTo>
                  <a:lnTo>
                    <a:pt x="55" y="694"/>
                  </a:lnTo>
                  <a:lnTo>
                    <a:pt x="55" y="694"/>
                  </a:lnTo>
                  <a:lnTo>
                    <a:pt x="57" y="691"/>
                  </a:lnTo>
                  <a:lnTo>
                    <a:pt x="57" y="691"/>
                  </a:lnTo>
                  <a:lnTo>
                    <a:pt x="60" y="689"/>
                  </a:lnTo>
                  <a:lnTo>
                    <a:pt x="62" y="689"/>
                  </a:lnTo>
                  <a:lnTo>
                    <a:pt x="62" y="689"/>
                  </a:lnTo>
                  <a:lnTo>
                    <a:pt x="62" y="689"/>
                  </a:lnTo>
                  <a:lnTo>
                    <a:pt x="64" y="687"/>
                  </a:lnTo>
                  <a:lnTo>
                    <a:pt x="64" y="687"/>
                  </a:lnTo>
                  <a:lnTo>
                    <a:pt x="64" y="687"/>
                  </a:lnTo>
                  <a:lnTo>
                    <a:pt x="64" y="687"/>
                  </a:lnTo>
                  <a:lnTo>
                    <a:pt x="67" y="687"/>
                  </a:lnTo>
                  <a:lnTo>
                    <a:pt x="67" y="687"/>
                  </a:lnTo>
                  <a:lnTo>
                    <a:pt x="67" y="684"/>
                  </a:lnTo>
                  <a:lnTo>
                    <a:pt x="67" y="684"/>
                  </a:lnTo>
                  <a:lnTo>
                    <a:pt x="69" y="684"/>
                  </a:lnTo>
                  <a:lnTo>
                    <a:pt x="69" y="684"/>
                  </a:lnTo>
                  <a:lnTo>
                    <a:pt x="74" y="682"/>
                  </a:lnTo>
                  <a:lnTo>
                    <a:pt x="79" y="682"/>
                  </a:lnTo>
                  <a:lnTo>
                    <a:pt x="81" y="680"/>
                  </a:lnTo>
                  <a:lnTo>
                    <a:pt x="81" y="680"/>
                  </a:lnTo>
                  <a:lnTo>
                    <a:pt x="81" y="682"/>
                  </a:lnTo>
                  <a:lnTo>
                    <a:pt x="83" y="682"/>
                  </a:lnTo>
                  <a:lnTo>
                    <a:pt x="83" y="682"/>
                  </a:lnTo>
                  <a:lnTo>
                    <a:pt x="83" y="682"/>
                  </a:lnTo>
                  <a:lnTo>
                    <a:pt x="83" y="682"/>
                  </a:lnTo>
                  <a:lnTo>
                    <a:pt x="86" y="682"/>
                  </a:lnTo>
                  <a:lnTo>
                    <a:pt x="86" y="682"/>
                  </a:lnTo>
                  <a:lnTo>
                    <a:pt x="86" y="682"/>
                  </a:lnTo>
                  <a:lnTo>
                    <a:pt x="86" y="682"/>
                  </a:lnTo>
                  <a:lnTo>
                    <a:pt x="88" y="682"/>
                  </a:lnTo>
                  <a:lnTo>
                    <a:pt x="88" y="682"/>
                  </a:lnTo>
                  <a:lnTo>
                    <a:pt x="88" y="682"/>
                  </a:lnTo>
                  <a:lnTo>
                    <a:pt x="90" y="682"/>
                  </a:lnTo>
                  <a:lnTo>
                    <a:pt x="90" y="682"/>
                  </a:lnTo>
                  <a:lnTo>
                    <a:pt x="90" y="682"/>
                  </a:lnTo>
                  <a:lnTo>
                    <a:pt x="93" y="682"/>
                  </a:lnTo>
                  <a:lnTo>
                    <a:pt x="95" y="682"/>
                  </a:lnTo>
                  <a:lnTo>
                    <a:pt x="95" y="684"/>
                  </a:lnTo>
                  <a:lnTo>
                    <a:pt x="98" y="684"/>
                  </a:lnTo>
                  <a:lnTo>
                    <a:pt x="98" y="684"/>
                  </a:lnTo>
                  <a:lnTo>
                    <a:pt x="98" y="684"/>
                  </a:lnTo>
                  <a:lnTo>
                    <a:pt x="100" y="687"/>
                  </a:lnTo>
                  <a:lnTo>
                    <a:pt x="100" y="687"/>
                  </a:lnTo>
                  <a:lnTo>
                    <a:pt x="100" y="689"/>
                  </a:lnTo>
                  <a:lnTo>
                    <a:pt x="100" y="689"/>
                  </a:lnTo>
                  <a:lnTo>
                    <a:pt x="105" y="694"/>
                  </a:lnTo>
                  <a:lnTo>
                    <a:pt x="109" y="696"/>
                  </a:lnTo>
                  <a:lnTo>
                    <a:pt x="114" y="698"/>
                  </a:lnTo>
                  <a:lnTo>
                    <a:pt x="119" y="703"/>
                  </a:lnTo>
                  <a:lnTo>
                    <a:pt x="121" y="703"/>
                  </a:lnTo>
                  <a:lnTo>
                    <a:pt x="124" y="706"/>
                  </a:lnTo>
                  <a:lnTo>
                    <a:pt x="124" y="706"/>
                  </a:lnTo>
                  <a:lnTo>
                    <a:pt x="124" y="708"/>
                  </a:lnTo>
                  <a:lnTo>
                    <a:pt x="126" y="708"/>
                  </a:lnTo>
                  <a:lnTo>
                    <a:pt x="126" y="706"/>
                  </a:lnTo>
                  <a:lnTo>
                    <a:pt x="126" y="706"/>
                  </a:lnTo>
                  <a:lnTo>
                    <a:pt x="126" y="706"/>
                  </a:lnTo>
                  <a:lnTo>
                    <a:pt x="128" y="706"/>
                  </a:lnTo>
                  <a:lnTo>
                    <a:pt x="128" y="706"/>
                  </a:lnTo>
                  <a:lnTo>
                    <a:pt x="131" y="708"/>
                  </a:lnTo>
                  <a:lnTo>
                    <a:pt x="131" y="708"/>
                  </a:lnTo>
                  <a:lnTo>
                    <a:pt x="131" y="706"/>
                  </a:lnTo>
                  <a:lnTo>
                    <a:pt x="133" y="706"/>
                  </a:lnTo>
                  <a:lnTo>
                    <a:pt x="133" y="706"/>
                  </a:lnTo>
                  <a:lnTo>
                    <a:pt x="135" y="706"/>
                  </a:lnTo>
                  <a:lnTo>
                    <a:pt x="135" y="706"/>
                  </a:lnTo>
                  <a:lnTo>
                    <a:pt x="138" y="706"/>
                  </a:lnTo>
                  <a:lnTo>
                    <a:pt x="138" y="706"/>
                  </a:lnTo>
                  <a:lnTo>
                    <a:pt x="138" y="706"/>
                  </a:lnTo>
                  <a:lnTo>
                    <a:pt x="140" y="706"/>
                  </a:lnTo>
                  <a:lnTo>
                    <a:pt x="154" y="706"/>
                  </a:lnTo>
                  <a:lnTo>
                    <a:pt x="168" y="706"/>
                  </a:lnTo>
                  <a:lnTo>
                    <a:pt x="183" y="706"/>
                  </a:lnTo>
                  <a:lnTo>
                    <a:pt x="197" y="706"/>
                  </a:lnTo>
                  <a:lnTo>
                    <a:pt x="209" y="706"/>
                  </a:lnTo>
                  <a:lnTo>
                    <a:pt x="209" y="706"/>
                  </a:lnTo>
                  <a:lnTo>
                    <a:pt x="223" y="706"/>
                  </a:lnTo>
                  <a:lnTo>
                    <a:pt x="251" y="706"/>
                  </a:lnTo>
                  <a:lnTo>
                    <a:pt x="266" y="706"/>
                  </a:lnTo>
                  <a:lnTo>
                    <a:pt x="277" y="706"/>
                  </a:lnTo>
                  <a:lnTo>
                    <a:pt x="292" y="706"/>
                  </a:lnTo>
                  <a:lnTo>
                    <a:pt x="301" y="706"/>
                  </a:lnTo>
                  <a:lnTo>
                    <a:pt x="306" y="706"/>
                  </a:lnTo>
                  <a:lnTo>
                    <a:pt x="320" y="706"/>
                  </a:lnTo>
                  <a:lnTo>
                    <a:pt x="334" y="706"/>
                  </a:lnTo>
                  <a:lnTo>
                    <a:pt x="339" y="706"/>
                  </a:lnTo>
                  <a:lnTo>
                    <a:pt x="346" y="706"/>
                  </a:lnTo>
                  <a:lnTo>
                    <a:pt x="360" y="706"/>
                  </a:lnTo>
                  <a:lnTo>
                    <a:pt x="363" y="706"/>
                  </a:lnTo>
                  <a:lnTo>
                    <a:pt x="363" y="706"/>
                  </a:lnTo>
                  <a:lnTo>
                    <a:pt x="365" y="706"/>
                  </a:lnTo>
                  <a:lnTo>
                    <a:pt x="365" y="706"/>
                  </a:lnTo>
                  <a:lnTo>
                    <a:pt x="365" y="706"/>
                  </a:lnTo>
                  <a:lnTo>
                    <a:pt x="365" y="706"/>
                  </a:lnTo>
                  <a:lnTo>
                    <a:pt x="365" y="708"/>
                  </a:lnTo>
                  <a:lnTo>
                    <a:pt x="365" y="708"/>
                  </a:lnTo>
                  <a:lnTo>
                    <a:pt x="365" y="710"/>
                  </a:lnTo>
                  <a:lnTo>
                    <a:pt x="367" y="710"/>
                  </a:lnTo>
                  <a:lnTo>
                    <a:pt x="370" y="713"/>
                  </a:lnTo>
                  <a:lnTo>
                    <a:pt x="370" y="713"/>
                  </a:lnTo>
                  <a:lnTo>
                    <a:pt x="370" y="715"/>
                  </a:lnTo>
                  <a:lnTo>
                    <a:pt x="372" y="717"/>
                  </a:lnTo>
                  <a:lnTo>
                    <a:pt x="372" y="717"/>
                  </a:lnTo>
                  <a:lnTo>
                    <a:pt x="372" y="717"/>
                  </a:lnTo>
                  <a:lnTo>
                    <a:pt x="374" y="717"/>
                  </a:lnTo>
                  <a:lnTo>
                    <a:pt x="374" y="720"/>
                  </a:lnTo>
                  <a:lnTo>
                    <a:pt x="374" y="720"/>
                  </a:lnTo>
                  <a:lnTo>
                    <a:pt x="374" y="720"/>
                  </a:lnTo>
                  <a:lnTo>
                    <a:pt x="379" y="722"/>
                  </a:lnTo>
                  <a:lnTo>
                    <a:pt x="379" y="725"/>
                  </a:lnTo>
                  <a:lnTo>
                    <a:pt x="379" y="725"/>
                  </a:lnTo>
                  <a:lnTo>
                    <a:pt x="381" y="725"/>
                  </a:lnTo>
                  <a:lnTo>
                    <a:pt x="386" y="727"/>
                  </a:lnTo>
                  <a:lnTo>
                    <a:pt x="393" y="729"/>
                  </a:lnTo>
                  <a:lnTo>
                    <a:pt x="398" y="729"/>
                  </a:lnTo>
                  <a:lnTo>
                    <a:pt x="400" y="729"/>
                  </a:lnTo>
                  <a:lnTo>
                    <a:pt x="400" y="727"/>
                  </a:lnTo>
                  <a:lnTo>
                    <a:pt x="403" y="727"/>
                  </a:lnTo>
                  <a:lnTo>
                    <a:pt x="403" y="729"/>
                  </a:lnTo>
                  <a:lnTo>
                    <a:pt x="405" y="729"/>
                  </a:lnTo>
                  <a:lnTo>
                    <a:pt x="407" y="729"/>
                  </a:lnTo>
                  <a:lnTo>
                    <a:pt x="415" y="732"/>
                  </a:lnTo>
                  <a:lnTo>
                    <a:pt x="424" y="732"/>
                  </a:lnTo>
                  <a:lnTo>
                    <a:pt x="429" y="729"/>
                  </a:lnTo>
                  <a:lnTo>
                    <a:pt x="429" y="729"/>
                  </a:lnTo>
                  <a:lnTo>
                    <a:pt x="429" y="732"/>
                  </a:lnTo>
                  <a:lnTo>
                    <a:pt x="431" y="732"/>
                  </a:lnTo>
                  <a:lnTo>
                    <a:pt x="431" y="732"/>
                  </a:lnTo>
                  <a:lnTo>
                    <a:pt x="431" y="732"/>
                  </a:lnTo>
                  <a:lnTo>
                    <a:pt x="433" y="734"/>
                  </a:lnTo>
                  <a:lnTo>
                    <a:pt x="433" y="734"/>
                  </a:lnTo>
                  <a:lnTo>
                    <a:pt x="433" y="732"/>
                  </a:lnTo>
                  <a:lnTo>
                    <a:pt x="436" y="732"/>
                  </a:lnTo>
                  <a:lnTo>
                    <a:pt x="436" y="732"/>
                  </a:lnTo>
                  <a:lnTo>
                    <a:pt x="443" y="732"/>
                  </a:lnTo>
                  <a:lnTo>
                    <a:pt x="445" y="732"/>
                  </a:lnTo>
                  <a:lnTo>
                    <a:pt x="448" y="734"/>
                  </a:lnTo>
                  <a:lnTo>
                    <a:pt x="448" y="734"/>
                  </a:lnTo>
                  <a:lnTo>
                    <a:pt x="452" y="734"/>
                  </a:lnTo>
                  <a:lnTo>
                    <a:pt x="452" y="734"/>
                  </a:lnTo>
                  <a:lnTo>
                    <a:pt x="452" y="734"/>
                  </a:lnTo>
                  <a:lnTo>
                    <a:pt x="455" y="732"/>
                  </a:lnTo>
                  <a:lnTo>
                    <a:pt x="455" y="734"/>
                  </a:lnTo>
                  <a:lnTo>
                    <a:pt x="455" y="732"/>
                  </a:lnTo>
                  <a:lnTo>
                    <a:pt x="457" y="732"/>
                  </a:lnTo>
                  <a:lnTo>
                    <a:pt x="457" y="732"/>
                  </a:lnTo>
                  <a:lnTo>
                    <a:pt x="460" y="732"/>
                  </a:lnTo>
                  <a:lnTo>
                    <a:pt x="462" y="732"/>
                  </a:lnTo>
                  <a:lnTo>
                    <a:pt x="462" y="732"/>
                  </a:lnTo>
                  <a:lnTo>
                    <a:pt x="462" y="732"/>
                  </a:lnTo>
                  <a:lnTo>
                    <a:pt x="464" y="732"/>
                  </a:lnTo>
                  <a:lnTo>
                    <a:pt x="464" y="732"/>
                  </a:lnTo>
                  <a:lnTo>
                    <a:pt x="467" y="734"/>
                  </a:lnTo>
                  <a:lnTo>
                    <a:pt x="469" y="732"/>
                  </a:lnTo>
                  <a:lnTo>
                    <a:pt x="469" y="734"/>
                  </a:lnTo>
                  <a:lnTo>
                    <a:pt x="471" y="734"/>
                  </a:lnTo>
                  <a:lnTo>
                    <a:pt x="471" y="736"/>
                  </a:lnTo>
                  <a:lnTo>
                    <a:pt x="471" y="736"/>
                  </a:lnTo>
                  <a:lnTo>
                    <a:pt x="474" y="736"/>
                  </a:lnTo>
                  <a:lnTo>
                    <a:pt x="476" y="739"/>
                  </a:lnTo>
                  <a:lnTo>
                    <a:pt x="476" y="739"/>
                  </a:lnTo>
                  <a:lnTo>
                    <a:pt x="478" y="739"/>
                  </a:lnTo>
                  <a:lnTo>
                    <a:pt x="481" y="739"/>
                  </a:lnTo>
                  <a:lnTo>
                    <a:pt x="481" y="739"/>
                  </a:lnTo>
                  <a:lnTo>
                    <a:pt x="483" y="739"/>
                  </a:lnTo>
                  <a:lnTo>
                    <a:pt x="483" y="739"/>
                  </a:lnTo>
                  <a:lnTo>
                    <a:pt x="483" y="739"/>
                  </a:lnTo>
                  <a:lnTo>
                    <a:pt x="486" y="739"/>
                  </a:lnTo>
                  <a:lnTo>
                    <a:pt x="486" y="739"/>
                  </a:lnTo>
                  <a:lnTo>
                    <a:pt x="486" y="739"/>
                  </a:lnTo>
                  <a:lnTo>
                    <a:pt x="486" y="739"/>
                  </a:lnTo>
                  <a:lnTo>
                    <a:pt x="488" y="739"/>
                  </a:lnTo>
                  <a:lnTo>
                    <a:pt x="490" y="741"/>
                  </a:lnTo>
                  <a:lnTo>
                    <a:pt x="490" y="741"/>
                  </a:lnTo>
                  <a:lnTo>
                    <a:pt x="493" y="741"/>
                  </a:lnTo>
                  <a:lnTo>
                    <a:pt x="495" y="739"/>
                  </a:lnTo>
                  <a:lnTo>
                    <a:pt x="495" y="739"/>
                  </a:lnTo>
                  <a:lnTo>
                    <a:pt x="500" y="736"/>
                  </a:lnTo>
                  <a:lnTo>
                    <a:pt x="500" y="736"/>
                  </a:lnTo>
                  <a:lnTo>
                    <a:pt x="504" y="736"/>
                  </a:lnTo>
                  <a:lnTo>
                    <a:pt x="507" y="736"/>
                  </a:lnTo>
                  <a:lnTo>
                    <a:pt x="507" y="736"/>
                  </a:lnTo>
                  <a:lnTo>
                    <a:pt x="507" y="736"/>
                  </a:lnTo>
                  <a:lnTo>
                    <a:pt x="509" y="736"/>
                  </a:lnTo>
                  <a:lnTo>
                    <a:pt x="509" y="736"/>
                  </a:lnTo>
                  <a:lnTo>
                    <a:pt x="512" y="736"/>
                  </a:lnTo>
                  <a:lnTo>
                    <a:pt x="512" y="736"/>
                  </a:lnTo>
                  <a:lnTo>
                    <a:pt x="514" y="736"/>
                  </a:lnTo>
                  <a:lnTo>
                    <a:pt x="519" y="739"/>
                  </a:lnTo>
                  <a:lnTo>
                    <a:pt x="519" y="739"/>
                  </a:lnTo>
                  <a:lnTo>
                    <a:pt x="521" y="739"/>
                  </a:lnTo>
                  <a:lnTo>
                    <a:pt x="521" y="739"/>
                  </a:lnTo>
                  <a:lnTo>
                    <a:pt x="521" y="739"/>
                  </a:lnTo>
                  <a:lnTo>
                    <a:pt x="526" y="739"/>
                  </a:lnTo>
                  <a:lnTo>
                    <a:pt x="538" y="736"/>
                  </a:lnTo>
                  <a:lnTo>
                    <a:pt x="552" y="734"/>
                  </a:lnTo>
                  <a:lnTo>
                    <a:pt x="566" y="732"/>
                  </a:lnTo>
                  <a:lnTo>
                    <a:pt x="580" y="729"/>
                  </a:lnTo>
                  <a:lnTo>
                    <a:pt x="590" y="727"/>
                  </a:lnTo>
                  <a:lnTo>
                    <a:pt x="601" y="725"/>
                  </a:lnTo>
                  <a:lnTo>
                    <a:pt x="611" y="722"/>
                  </a:lnTo>
                  <a:lnTo>
                    <a:pt x="623" y="720"/>
                  </a:lnTo>
                  <a:lnTo>
                    <a:pt x="628" y="720"/>
                  </a:lnTo>
                  <a:lnTo>
                    <a:pt x="628" y="717"/>
                  </a:lnTo>
                  <a:lnTo>
                    <a:pt x="628" y="717"/>
                  </a:lnTo>
                  <a:lnTo>
                    <a:pt x="628" y="717"/>
                  </a:lnTo>
                  <a:lnTo>
                    <a:pt x="625" y="715"/>
                  </a:lnTo>
                  <a:lnTo>
                    <a:pt x="625" y="715"/>
                  </a:lnTo>
                  <a:lnTo>
                    <a:pt x="623" y="713"/>
                  </a:lnTo>
                  <a:lnTo>
                    <a:pt x="623" y="713"/>
                  </a:lnTo>
                  <a:lnTo>
                    <a:pt x="623" y="713"/>
                  </a:lnTo>
                  <a:lnTo>
                    <a:pt x="620" y="713"/>
                  </a:lnTo>
                  <a:lnTo>
                    <a:pt x="620" y="713"/>
                  </a:lnTo>
                  <a:lnTo>
                    <a:pt x="618" y="713"/>
                  </a:lnTo>
                  <a:lnTo>
                    <a:pt x="618" y="713"/>
                  </a:lnTo>
                  <a:lnTo>
                    <a:pt x="618" y="713"/>
                  </a:lnTo>
                  <a:lnTo>
                    <a:pt x="616" y="713"/>
                  </a:lnTo>
                  <a:lnTo>
                    <a:pt x="616" y="713"/>
                  </a:lnTo>
                  <a:lnTo>
                    <a:pt x="616" y="710"/>
                  </a:lnTo>
                  <a:lnTo>
                    <a:pt x="616" y="710"/>
                  </a:lnTo>
                  <a:lnTo>
                    <a:pt x="616" y="710"/>
                  </a:lnTo>
                  <a:lnTo>
                    <a:pt x="613" y="708"/>
                  </a:lnTo>
                  <a:lnTo>
                    <a:pt x="611" y="708"/>
                  </a:lnTo>
                  <a:lnTo>
                    <a:pt x="611" y="706"/>
                  </a:lnTo>
                  <a:lnTo>
                    <a:pt x="609" y="703"/>
                  </a:lnTo>
                  <a:lnTo>
                    <a:pt x="609" y="703"/>
                  </a:lnTo>
                  <a:lnTo>
                    <a:pt x="609" y="703"/>
                  </a:lnTo>
                  <a:lnTo>
                    <a:pt x="606" y="698"/>
                  </a:lnTo>
                  <a:lnTo>
                    <a:pt x="606" y="698"/>
                  </a:lnTo>
                  <a:lnTo>
                    <a:pt x="604" y="698"/>
                  </a:lnTo>
                  <a:lnTo>
                    <a:pt x="599" y="696"/>
                  </a:lnTo>
                  <a:lnTo>
                    <a:pt x="599" y="696"/>
                  </a:lnTo>
                  <a:lnTo>
                    <a:pt x="597" y="694"/>
                  </a:lnTo>
                  <a:lnTo>
                    <a:pt x="594" y="694"/>
                  </a:lnTo>
                  <a:lnTo>
                    <a:pt x="594" y="694"/>
                  </a:lnTo>
                  <a:lnTo>
                    <a:pt x="594" y="691"/>
                  </a:lnTo>
                  <a:lnTo>
                    <a:pt x="592" y="689"/>
                  </a:lnTo>
                  <a:lnTo>
                    <a:pt x="592" y="689"/>
                  </a:lnTo>
                  <a:lnTo>
                    <a:pt x="592" y="687"/>
                  </a:lnTo>
                  <a:lnTo>
                    <a:pt x="590" y="684"/>
                  </a:lnTo>
                  <a:lnTo>
                    <a:pt x="587" y="684"/>
                  </a:lnTo>
                  <a:lnTo>
                    <a:pt x="585" y="682"/>
                  </a:lnTo>
                  <a:lnTo>
                    <a:pt x="585" y="682"/>
                  </a:lnTo>
                  <a:lnTo>
                    <a:pt x="585" y="682"/>
                  </a:lnTo>
                  <a:lnTo>
                    <a:pt x="583" y="682"/>
                  </a:lnTo>
                  <a:lnTo>
                    <a:pt x="583" y="680"/>
                  </a:lnTo>
                  <a:lnTo>
                    <a:pt x="583" y="680"/>
                  </a:lnTo>
                  <a:lnTo>
                    <a:pt x="583" y="680"/>
                  </a:lnTo>
                  <a:lnTo>
                    <a:pt x="580" y="680"/>
                  </a:lnTo>
                  <a:lnTo>
                    <a:pt x="580" y="677"/>
                  </a:lnTo>
                  <a:lnTo>
                    <a:pt x="580" y="677"/>
                  </a:lnTo>
                  <a:lnTo>
                    <a:pt x="580" y="675"/>
                  </a:lnTo>
                  <a:lnTo>
                    <a:pt x="575" y="670"/>
                  </a:lnTo>
                  <a:lnTo>
                    <a:pt x="575" y="670"/>
                  </a:lnTo>
                  <a:lnTo>
                    <a:pt x="575" y="670"/>
                  </a:lnTo>
                  <a:lnTo>
                    <a:pt x="573" y="668"/>
                  </a:lnTo>
                  <a:lnTo>
                    <a:pt x="573" y="668"/>
                  </a:lnTo>
                  <a:lnTo>
                    <a:pt x="573" y="668"/>
                  </a:lnTo>
                  <a:lnTo>
                    <a:pt x="573" y="668"/>
                  </a:lnTo>
                  <a:lnTo>
                    <a:pt x="573" y="665"/>
                  </a:lnTo>
                  <a:lnTo>
                    <a:pt x="571" y="665"/>
                  </a:lnTo>
                  <a:lnTo>
                    <a:pt x="571" y="665"/>
                  </a:lnTo>
                  <a:lnTo>
                    <a:pt x="571" y="665"/>
                  </a:lnTo>
                  <a:lnTo>
                    <a:pt x="568" y="665"/>
                  </a:lnTo>
                  <a:lnTo>
                    <a:pt x="568" y="665"/>
                  </a:lnTo>
                  <a:lnTo>
                    <a:pt x="568" y="665"/>
                  </a:lnTo>
                  <a:lnTo>
                    <a:pt x="568" y="665"/>
                  </a:lnTo>
                  <a:lnTo>
                    <a:pt x="568" y="665"/>
                  </a:lnTo>
                  <a:lnTo>
                    <a:pt x="568" y="665"/>
                  </a:lnTo>
                  <a:lnTo>
                    <a:pt x="566" y="665"/>
                  </a:lnTo>
                  <a:lnTo>
                    <a:pt x="566" y="665"/>
                  </a:lnTo>
                  <a:lnTo>
                    <a:pt x="566" y="665"/>
                  </a:lnTo>
                  <a:lnTo>
                    <a:pt x="561" y="661"/>
                  </a:lnTo>
                  <a:lnTo>
                    <a:pt x="561" y="661"/>
                  </a:lnTo>
                  <a:lnTo>
                    <a:pt x="561" y="658"/>
                  </a:lnTo>
                  <a:lnTo>
                    <a:pt x="561" y="658"/>
                  </a:lnTo>
                  <a:lnTo>
                    <a:pt x="561" y="658"/>
                  </a:lnTo>
                  <a:lnTo>
                    <a:pt x="559" y="658"/>
                  </a:lnTo>
                  <a:lnTo>
                    <a:pt x="559" y="658"/>
                  </a:lnTo>
                  <a:lnTo>
                    <a:pt x="559" y="656"/>
                  </a:lnTo>
                  <a:lnTo>
                    <a:pt x="559" y="656"/>
                  </a:lnTo>
                  <a:lnTo>
                    <a:pt x="559" y="656"/>
                  </a:lnTo>
                  <a:lnTo>
                    <a:pt x="559" y="654"/>
                  </a:lnTo>
                  <a:lnTo>
                    <a:pt x="557" y="654"/>
                  </a:lnTo>
                  <a:lnTo>
                    <a:pt x="557" y="651"/>
                  </a:lnTo>
                  <a:lnTo>
                    <a:pt x="559" y="651"/>
                  </a:lnTo>
                  <a:lnTo>
                    <a:pt x="559" y="651"/>
                  </a:lnTo>
                  <a:lnTo>
                    <a:pt x="559" y="649"/>
                  </a:lnTo>
                  <a:lnTo>
                    <a:pt x="559" y="649"/>
                  </a:lnTo>
                  <a:lnTo>
                    <a:pt x="559" y="649"/>
                  </a:lnTo>
                  <a:lnTo>
                    <a:pt x="557" y="649"/>
                  </a:lnTo>
                  <a:lnTo>
                    <a:pt x="557" y="649"/>
                  </a:lnTo>
                  <a:lnTo>
                    <a:pt x="557" y="646"/>
                  </a:lnTo>
                  <a:lnTo>
                    <a:pt x="557" y="646"/>
                  </a:lnTo>
                  <a:lnTo>
                    <a:pt x="557" y="646"/>
                  </a:lnTo>
                  <a:lnTo>
                    <a:pt x="554" y="644"/>
                  </a:lnTo>
                  <a:lnTo>
                    <a:pt x="554" y="644"/>
                  </a:lnTo>
                  <a:lnTo>
                    <a:pt x="554" y="644"/>
                  </a:lnTo>
                  <a:lnTo>
                    <a:pt x="554" y="644"/>
                  </a:lnTo>
                  <a:lnTo>
                    <a:pt x="554" y="642"/>
                  </a:lnTo>
                  <a:lnTo>
                    <a:pt x="554" y="642"/>
                  </a:lnTo>
                  <a:lnTo>
                    <a:pt x="554" y="642"/>
                  </a:lnTo>
                  <a:lnTo>
                    <a:pt x="557" y="642"/>
                  </a:lnTo>
                  <a:lnTo>
                    <a:pt x="554" y="639"/>
                  </a:lnTo>
                  <a:lnTo>
                    <a:pt x="552" y="637"/>
                  </a:lnTo>
                  <a:lnTo>
                    <a:pt x="552" y="637"/>
                  </a:lnTo>
                  <a:lnTo>
                    <a:pt x="552" y="627"/>
                  </a:lnTo>
                  <a:lnTo>
                    <a:pt x="552" y="627"/>
                  </a:lnTo>
                  <a:lnTo>
                    <a:pt x="552" y="625"/>
                  </a:lnTo>
                  <a:lnTo>
                    <a:pt x="552" y="620"/>
                  </a:lnTo>
                  <a:lnTo>
                    <a:pt x="552" y="613"/>
                  </a:lnTo>
                  <a:lnTo>
                    <a:pt x="552" y="609"/>
                  </a:lnTo>
                  <a:lnTo>
                    <a:pt x="552" y="604"/>
                  </a:lnTo>
                  <a:lnTo>
                    <a:pt x="552" y="594"/>
                  </a:lnTo>
                  <a:lnTo>
                    <a:pt x="552" y="587"/>
                  </a:lnTo>
                  <a:lnTo>
                    <a:pt x="552" y="578"/>
                  </a:lnTo>
                  <a:lnTo>
                    <a:pt x="552" y="571"/>
                  </a:lnTo>
                  <a:lnTo>
                    <a:pt x="552" y="561"/>
                  </a:lnTo>
                  <a:lnTo>
                    <a:pt x="552" y="554"/>
                  </a:lnTo>
                  <a:lnTo>
                    <a:pt x="552" y="538"/>
                  </a:lnTo>
                  <a:lnTo>
                    <a:pt x="552" y="528"/>
                  </a:lnTo>
                  <a:lnTo>
                    <a:pt x="552" y="521"/>
                  </a:lnTo>
                  <a:lnTo>
                    <a:pt x="552" y="512"/>
                  </a:lnTo>
                  <a:lnTo>
                    <a:pt x="552" y="504"/>
                  </a:lnTo>
                  <a:lnTo>
                    <a:pt x="552" y="502"/>
                  </a:lnTo>
                  <a:lnTo>
                    <a:pt x="552" y="497"/>
                  </a:lnTo>
                  <a:lnTo>
                    <a:pt x="552" y="481"/>
                  </a:lnTo>
                  <a:lnTo>
                    <a:pt x="552" y="471"/>
                  </a:lnTo>
                  <a:lnTo>
                    <a:pt x="552" y="464"/>
                  </a:lnTo>
                  <a:lnTo>
                    <a:pt x="661" y="464"/>
                  </a:lnTo>
                  <a:lnTo>
                    <a:pt x="661" y="462"/>
                  </a:lnTo>
                  <a:lnTo>
                    <a:pt x="658" y="459"/>
                  </a:lnTo>
                  <a:lnTo>
                    <a:pt x="658" y="457"/>
                  </a:lnTo>
                  <a:lnTo>
                    <a:pt x="654" y="455"/>
                  </a:lnTo>
                  <a:lnTo>
                    <a:pt x="654" y="452"/>
                  </a:lnTo>
                  <a:lnTo>
                    <a:pt x="654" y="452"/>
                  </a:lnTo>
                  <a:lnTo>
                    <a:pt x="654" y="450"/>
                  </a:lnTo>
                  <a:lnTo>
                    <a:pt x="654" y="448"/>
                  </a:lnTo>
                  <a:lnTo>
                    <a:pt x="656" y="443"/>
                  </a:lnTo>
                  <a:lnTo>
                    <a:pt x="656" y="438"/>
                  </a:lnTo>
                  <a:lnTo>
                    <a:pt x="656" y="438"/>
                  </a:lnTo>
                  <a:lnTo>
                    <a:pt x="661" y="433"/>
                  </a:lnTo>
                  <a:lnTo>
                    <a:pt x="661" y="431"/>
                  </a:lnTo>
                  <a:lnTo>
                    <a:pt x="661" y="431"/>
                  </a:lnTo>
                  <a:lnTo>
                    <a:pt x="663" y="429"/>
                  </a:lnTo>
                  <a:lnTo>
                    <a:pt x="661" y="426"/>
                  </a:lnTo>
                  <a:lnTo>
                    <a:pt x="661" y="424"/>
                  </a:lnTo>
                  <a:lnTo>
                    <a:pt x="661" y="422"/>
                  </a:lnTo>
                  <a:lnTo>
                    <a:pt x="658" y="422"/>
                  </a:lnTo>
                  <a:lnTo>
                    <a:pt x="658" y="419"/>
                  </a:lnTo>
                  <a:lnTo>
                    <a:pt x="658" y="417"/>
                  </a:lnTo>
                  <a:lnTo>
                    <a:pt x="658" y="410"/>
                  </a:lnTo>
                  <a:lnTo>
                    <a:pt x="658" y="403"/>
                  </a:lnTo>
                  <a:lnTo>
                    <a:pt x="661" y="400"/>
                  </a:lnTo>
                  <a:lnTo>
                    <a:pt x="661" y="400"/>
                  </a:lnTo>
                  <a:lnTo>
                    <a:pt x="658" y="398"/>
                  </a:lnTo>
                  <a:lnTo>
                    <a:pt x="658" y="393"/>
                  </a:lnTo>
                  <a:lnTo>
                    <a:pt x="658" y="393"/>
                  </a:lnTo>
                  <a:lnTo>
                    <a:pt x="658" y="391"/>
                  </a:lnTo>
                  <a:lnTo>
                    <a:pt x="658" y="391"/>
                  </a:lnTo>
                  <a:lnTo>
                    <a:pt x="658" y="388"/>
                  </a:lnTo>
                  <a:lnTo>
                    <a:pt x="658" y="388"/>
                  </a:lnTo>
                  <a:lnTo>
                    <a:pt x="658" y="386"/>
                  </a:lnTo>
                  <a:lnTo>
                    <a:pt x="661" y="384"/>
                  </a:lnTo>
                  <a:lnTo>
                    <a:pt x="661" y="384"/>
                  </a:lnTo>
                  <a:lnTo>
                    <a:pt x="661" y="381"/>
                  </a:lnTo>
                  <a:lnTo>
                    <a:pt x="661" y="381"/>
                  </a:lnTo>
                  <a:lnTo>
                    <a:pt x="661" y="379"/>
                  </a:lnTo>
                  <a:lnTo>
                    <a:pt x="661" y="379"/>
                  </a:lnTo>
                  <a:close/>
                  <a:moveTo>
                    <a:pt x="22" y="33"/>
                  </a:moveTo>
                  <a:lnTo>
                    <a:pt x="22" y="33"/>
                  </a:lnTo>
                  <a:lnTo>
                    <a:pt x="22" y="33"/>
                  </a:lnTo>
                  <a:lnTo>
                    <a:pt x="22" y="33"/>
                  </a:lnTo>
                  <a:lnTo>
                    <a:pt x="22" y="33"/>
                  </a:lnTo>
                  <a:lnTo>
                    <a:pt x="24" y="33"/>
                  </a:lnTo>
                  <a:lnTo>
                    <a:pt x="24" y="36"/>
                  </a:lnTo>
                  <a:lnTo>
                    <a:pt x="24" y="36"/>
                  </a:lnTo>
                  <a:lnTo>
                    <a:pt x="24" y="36"/>
                  </a:lnTo>
                  <a:lnTo>
                    <a:pt x="24" y="33"/>
                  </a:lnTo>
                  <a:lnTo>
                    <a:pt x="24" y="33"/>
                  </a:lnTo>
                  <a:lnTo>
                    <a:pt x="24" y="33"/>
                  </a:lnTo>
                  <a:lnTo>
                    <a:pt x="24" y="33"/>
                  </a:lnTo>
                  <a:lnTo>
                    <a:pt x="27" y="33"/>
                  </a:lnTo>
                  <a:lnTo>
                    <a:pt x="27" y="33"/>
                  </a:lnTo>
                  <a:lnTo>
                    <a:pt x="27" y="33"/>
                  </a:lnTo>
                  <a:lnTo>
                    <a:pt x="27" y="33"/>
                  </a:lnTo>
                  <a:lnTo>
                    <a:pt x="27" y="36"/>
                  </a:lnTo>
                  <a:lnTo>
                    <a:pt x="24" y="36"/>
                  </a:lnTo>
                  <a:lnTo>
                    <a:pt x="24" y="36"/>
                  </a:lnTo>
                  <a:lnTo>
                    <a:pt x="22" y="36"/>
                  </a:lnTo>
                  <a:lnTo>
                    <a:pt x="22" y="36"/>
                  </a:lnTo>
                  <a:lnTo>
                    <a:pt x="22" y="36"/>
                  </a:lnTo>
                  <a:lnTo>
                    <a:pt x="22" y="36"/>
                  </a:lnTo>
                  <a:lnTo>
                    <a:pt x="19" y="33"/>
                  </a:lnTo>
                  <a:lnTo>
                    <a:pt x="19" y="33"/>
                  </a:lnTo>
                  <a:lnTo>
                    <a:pt x="19" y="36"/>
                  </a:lnTo>
                  <a:lnTo>
                    <a:pt x="22" y="38"/>
                  </a:lnTo>
                  <a:lnTo>
                    <a:pt x="24" y="43"/>
                  </a:lnTo>
                  <a:lnTo>
                    <a:pt x="27" y="45"/>
                  </a:lnTo>
                  <a:lnTo>
                    <a:pt x="29" y="48"/>
                  </a:lnTo>
                  <a:lnTo>
                    <a:pt x="29" y="50"/>
                  </a:lnTo>
                  <a:lnTo>
                    <a:pt x="29" y="55"/>
                  </a:lnTo>
                  <a:lnTo>
                    <a:pt x="29" y="55"/>
                  </a:lnTo>
                  <a:lnTo>
                    <a:pt x="31" y="57"/>
                  </a:lnTo>
                  <a:lnTo>
                    <a:pt x="31" y="57"/>
                  </a:lnTo>
                  <a:lnTo>
                    <a:pt x="31" y="59"/>
                  </a:lnTo>
                  <a:lnTo>
                    <a:pt x="31" y="59"/>
                  </a:lnTo>
                  <a:lnTo>
                    <a:pt x="31" y="62"/>
                  </a:lnTo>
                  <a:lnTo>
                    <a:pt x="29" y="62"/>
                  </a:lnTo>
                  <a:lnTo>
                    <a:pt x="29" y="62"/>
                  </a:lnTo>
                  <a:lnTo>
                    <a:pt x="29" y="62"/>
                  </a:lnTo>
                  <a:lnTo>
                    <a:pt x="27" y="62"/>
                  </a:lnTo>
                  <a:lnTo>
                    <a:pt x="27" y="67"/>
                  </a:lnTo>
                  <a:lnTo>
                    <a:pt x="27" y="69"/>
                  </a:lnTo>
                  <a:lnTo>
                    <a:pt x="29" y="74"/>
                  </a:lnTo>
                  <a:lnTo>
                    <a:pt x="29" y="74"/>
                  </a:lnTo>
                  <a:lnTo>
                    <a:pt x="29" y="74"/>
                  </a:lnTo>
                  <a:lnTo>
                    <a:pt x="31" y="71"/>
                  </a:lnTo>
                  <a:lnTo>
                    <a:pt x="36" y="71"/>
                  </a:lnTo>
                  <a:lnTo>
                    <a:pt x="41" y="71"/>
                  </a:lnTo>
                  <a:lnTo>
                    <a:pt x="45" y="71"/>
                  </a:lnTo>
                  <a:lnTo>
                    <a:pt x="45" y="67"/>
                  </a:lnTo>
                  <a:lnTo>
                    <a:pt x="45" y="62"/>
                  </a:lnTo>
                  <a:lnTo>
                    <a:pt x="45" y="57"/>
                  </a:lnTo>
                  <a:lnTo>
                    <a:pt x="45" y="50"/>
                  </a:lnTo>
                  <a:lnTo>
                    <a:pt x="48" y="45"/>
                  </a:lnTo>
                  <a:lnTo>
                    <a:pt x="48" y="41"/>
                  </a:lnTo>
                  <a:lnTo>
                    <a:pt x="45" y="38"/>
                  </a:lnTo>
                  <a:lnTo>
                    <a:pt x="45" y="38"/>
                  </a:lnTo>
                  <a:lnTo>
                    <a:pt x="43" y="38"/>
                  </a:lnTo>
                  <a:lnTo>
                    <a:pt x="43" y="38"/>
                  </a:lnTo>
                  <a:lnTo>
                    <a:pt x="43" y="36"/>
                  </a:lnTo>
                  <a:lnTo>
                    <a:pt x="43" y="36"/>
                  </a:lnTo>
                  <a:lnTo>
                    <a:pt x="43" y="36"/>
                  </a:lnTo>
                  <a:lnTo>
                    <a:pt x="43" y="36"/>
                  </a:lnTo>
                  <a:lnTo>
                    <a:pt x="43" y="36"/>
                  </a:lnTo>
                  <a:lnTo>
                    <a:pt x="43" y="36"/>
                  </a:lnTo>
                  <a:lnTo>
                    <a:pt x="43" y="36"/>
                  </a:lnTo>
                  <a:lnTo>
                    <a:pt x="48" y="33"/>
                  </a:lnTo>
                  <a:lnTo>
                    <a:pt x="50" y="33"/>
                  </a:lnTo>
                  <a:lnTo>
                    <a:pt x="50" y="31"/>
                  </a:lnTo>
                  <a:lnTo>
                    <a:pt x="50" y="29"/>
                  </a:lnTo>
                  <a:lnTo>
                    <a:pt x="53" y="29"/>
                  </a:lnTo>
                  <a:lnTo>
                    <a:pt x="53" y="29"/>
                  </a:lnTo>
                  <a:lnTo>
                    <a:pt x="55" y="29"/>
                  </a:lnTo>
                  <a:lnTo>
                    <a:pt x="55" y="29"/>
                  </a:lnTo>
                  <a:lnTo>
                    <a:pt x="55" y="26"/>
                  </a:lnTo>
                  <a:lnTo>
                    <a:pt x="55" y="26"/>
                  </a:lnTo>
                  <a:lnTo>
                    <a:pt x="57" y="24"/>
                  </a:lnTo>
                  <a:lnTo>
                    <a:pt x="60" y="24"/>
                  </a:lnTo>
                  <a:lnTo>
                    <a:pt x="60" y="24"/>
                  </a:lnTo>
                  <a:lnTo>
                    <a:pt x="60" y="22"/>
                  </a:lnTo>
                  <a:lnTo>
                    <a:pt x="60" y="22"/>
                  </a:lnTo>
                  <a:lnTo>
                    <a:pt x="60" y="19"/>
                  </a:lnTo>
                  <a:lnTo>
                    <a:pt x="62" y="19"/>
                  </a:lnTo>
                  <a:lnTo>
                    <a:pt x="62" y="17"/>
                  </a:lnTo>
                  <a:lnTo>
                    <a:pt x="74" y="15"/>
                  </a:lnTo>
                  <a:lnTo>
                    <a:pt x="76" y="15"/>
                  </a:lnTo>
                  <a:lnTo>
                    <a:pt x="76" y="12"/>
                  </a:lnTo>
                  <a:lnTo>
                    <a:pt x="74" y="12"/>
                  </a:lnTo>
                  <a:lnTo>
                    <a:pt x="69" y="7"/>
                  </a:lnTo>
                  <a:lnTo>
                    <a:pt x="67" y="5"/>
                  </a:lnTo>
                  <a:lnTo>
                    <a:pt x="67" y="5"/>
                  </a:lnTo>
                  <a:lnTo>
                    <a:pt x="67" y="3"/>
                  </a:lnTo>
                  <a:lnTo>
                    <a:pt x="64" y="0"/>
                  </a:lnTo>
                  <a:lnTo>
                    <a:pt x="64" y="0"/>
                  </a:lnTo>
                  <a:lnTo>
                    <a:pt x="64" y="0"/>
                  </a:lnTo>
                  <a:lnTo>
                    <a:pt x="62" y="0"/>
                  </a:lnTo>
                  <a:lnTo>
                    <a:pt x="62" y="0"/>
                  </a:lnTo>
                  <a:lnTo>
                    <a:pt x="62" y="0"/>
                  </a:lnTo>
                  <a:lnTo>
                    <a:pt x="60" y="0"/>
                  </a:lnTo>
                  <a:lnTo>
                    <a:pt x="60" y="0"/>
                  </a:lnTo>
                  <a:lnTo>
                    <a:pt x="60" y="0"/>
                  </a:lnTo>
                  <a:lnTo>
                    <a:pt x="57" y="0"/>
                  </a:lnTo>
                  <a:lnTo>
                    <a:pt x="57" y="3"/>
                  </a:lnTo>
                  <a:lnTo>
                    <a:pt x="57" y="3"/>
                  </a:lnTo>
                  <a:lnTo>
                    <a:pt x="57" y="5"/>
                  </a:lnTo>
                  <a:lnTo>
                    <a:pt x="55" y="5"/>
                  </a:lnTo>
                  <a:lnTo>
                    <a:pt x="55" y="5"/>
                  </a:lnTo>
                  <a:lnTo>
                    <a:pt x="53" y="5"/>
                  </a:lnTo>
                  <a:lnTo>
                    <a:pt x="53" y="7"/>
                  </a:lnTo>
                  <a:lnTo>
                    <a:pt x="53" y="10"/>
                  </a:lnTo>
                  <a:lnTo>
                    <a:pt x="50" y="10"/>
                  </a:lnTo>
                  <a:lnTo>
                    <a:pt x="45" y="10"/>
                  </a:lnTo>
                  <a:lnTo>
                    <a:pt x="41" y="12"/>
                  </a:lnTo>
                  <a:lnTo>
                    <a:pt x="41" y="12"/>
                  </a:lnTo>
                  <a:lnTo>
                    <a:pt x="38" y="12"/>
                  </a:lnTo>
                  <a:lnTo>
                    <a:pt x="38" y="12"/>
                  </a:lnTo>
                  <a:lnTo>
                    <a:pt x="38" y="15"/>
                  </a:lnTo>
                  <a:lnTo>
                    <a:pt x="38" y="15"/>
                  </a:lnTo>
                  <a:lnTo>
                    <a:pt x="36" y="19"/>
                  </a:lnTo>
                  <a:lnTo>
                    <a:pt x="36" y="22"/>
                  </a:lnTo>
                  <a:lnTo>
                    <a:pt x="36" y="22"/>
                  </a:lnTo>
                  <a:lnTo>
                    <a:pt x="34" y="22"/>
                  </a:lnTo>
                  <a:lnTo>
                    <a:pt x="31" y="22"/>
                  </a:lnTo>
                  <a:lnTo>
                    <a:pt x="31" y="22"/>
                  </a:lnTo>
                  <a:lnTo>
                    <a:pt x="31" y="22"/>
                  </a:lnTo>
                  <a:lnTo>
                    <a:pt x="31" y="22"/>
                  </a:lnTo>
                  <a:lnTo>
                    <a:pt x="29" y="19"/>
                  </a:lnTo>
                  <a:lnTo>
                    <a:pt x="29" y="19"/>
                  </a:lnTo>
                  <a:lnTo>
                    <a:pt x="29" y="19"/>
                  </a:lnTo>
                  <a:lnTo>
                    <a:pt x="29" y="19"/>
                  </a:lnTo>
                  <a:lnTo>
                    <a:pt x="27" y="26"/>
                  </a:lnTo>
                  <a:lnTo>
                    <a:pt x="27" y="29"/>
                  </a:lnTo>
                  <a:lnTo>
                    <a:pt x="19" y="33"/>
                  </a:lnTo>
                  <a:lnTo>
                    <a:pt x="19" y="33"/>
                  </a:lnTo>
                  <a:lnTo>
                    <a:pt x="19" y="33"/>
                  </a:lnTo>
                  <a:lnTo>
                    <a:pt x="22" y="33"/>
                  </a:lnTo>
                  <a:close/>
                  <a:moveTo>
                    <a:pt x="3" y="665"/>
                  </a:moveTo>
                  <a:lnTo>
                    <a:pt x="3" y="663"/>
                  </a:lnTo>
                  <a:lnTo>
                    <a:pt x="3" y="661"/>
                  </a:lnTo>
                  <a:lnTo>
                    <a:pt x="3" y="658"/>
                  </a:lnTo>
                  <a:lnTo>
                    <a:pt x="3" y="656"/>
                  </a:lnTo>
                  <a:lnTo>
                    <a:pt x="3" y="656"/>
                  </a:lnTo>
                  <a:lnTo>
                    <a:pt x="0" y="656"/>
                  </a:lnTo>
                  <a:lnTo>
                    <a:pt x="0" y="658"/>
                  </a:lnTo>
                  <a:lnTo>
                    <a:pt x="0" y="658"/>
                  </a:lnTo>
                  <a:lnTo>
                    <a:pt x="3" y="665"/>
                  </a:lnTo>
                  <a:lnTo>
                    <a:pt x="3" y="665"/>
                  </a:lnTo>
                  <a:lnTo>
                    <a:pt x="5" y="668"/>
                  </a:lnTo>
                  <a:lnTo>
                    <a:pt x="5" y="665"/>
                  </a:lnTo>
                  <a:lnTo>
                    <a:pt x="3" y="665"/>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sp>
          <p:nvSpPr>
            <p:cNvPr id="100" name="Freeform 179">
              <a:extLst>
                <a:ext uri="{FF2B5EF4-FFF2-40B4-BE49-F238E27FC236}">
                  <a16:creationId xmlns:a16="http://schemas.microsoft.com/office/drawing/2014/main" id="{3C4CE713-9838-9C46-1122-A4B2C452D5EA}"/>
                </a:ext>
              </a:extLst>
            </p:cNvPr>
            <p:cNvSpPr>
              <a:spLocks/>
            </p:cNvSpPr>
            <p:nvPr/>
          </p:nvSpPr>
          <p:spPr bwMode="auto">
            <a:xfrm>
              <a:off x="6480174" y="204354"/>
              <a:ext cx="1754188" cy="1743075"/>
            </a:xfrm>
            <a:custGeom>
              <a:avLst/>
              <a:gdLst>
                <a:gd name="T0" fmla="*/ 1013 w 1105"/>
                <a:gd name="T1" fmla="*/ 776 h 1098"/>
                <a:gd name="T2" fmla="*/ 973 w 1105"/>
                <a:gd name="T3" fmla="*/ 674 h 1098"/>
                <a:gd name="T4" fmla="*/ 987 w 1105"/>
                <a:gd name="T5" fmla="*/ 608 h 1098"/>
                <a:gd name="T6" fmla="*/ 982 w 1105"/>
                <a:gd name="T7" fmla="*/ 475 h 1098"/>
                <a:gd name="T8" fmla="*/ 954 w 1105"/>
                <a:gd name="T9" fmla="*/ 343 h 1098"/>
                <a:gd name="T10" fmla="*/ 894 w 1105"/>
                <a:gd name="T11" fmla="*/ 258 h 1098"/>
                <a:gd name="T12" fmla="*/ 864 w 1105"/>
                <a:gd name="T13" fmla="*/ 208 h 1098"/>
                <a:gd name="T14" fmla="*/ 899 w 1105"/>
                <a:gd name="T15" fmla="*/ 165 h 1098"/>
                <a:gd name="T16" fmla="*/ 909 w 1105"/>
                <a:gd name="T17" fmla="*/ 130 h 1098"/>
                <a:gd name="T18" fmla="*/ 906 w 1105"/>
                <a:gd name="T19" fmla="*/ 73 h 1098"/>
                <a:gd name="T20" fmla="*/ 902 w 1105"/>
                <a:gd name="T21" fmla="*/ 40 h 1098"/>
                <a:gd name="T22" fmla="*/ 925 w 1105"/>
                <a:gd name="T23" fmla="*/ 12 h 1098"/>
                <a:gd name="T24" fmla="*/ 894 w 1105"/>
                <a:gd name="T25" fmla="*/ 14 h 1098"/>
                <a:gd name="T26" fmla="*/ 873 w 1105"/>
                <a:gd name="T27" fmla="*/ 7 h 1098"/>
                <a:gd name="T28" fmla="*/ 857 w 1105"/>
                <a:gd name="T29" fmla="*/ 0 h 1098"/>
                <a:gd name="T30" fmla="*/ 852 w 1105"/>
                <a:gd name="T31" fmla="*/ 4 h 1098"/>
                <a:gd name="T32" fmla="*/ 833 w 1105"/>
                <a:gd name="T33" fmla="*/ 9 h 1098"/>
                <a:gd name="T34" fmla="*/ 805 w 1105"/>
                <a:gd name="T35" fmla="*/ 0 h 1098"/>
                <a:gd name="T36" fmla="*/ 764 w 1105"/>
                <a:gd name="T37" fmla="*/ 19 h 1098"/>
                <a:gd name="T38" fmla="*/ 736 w 1105"/>
                <a:gd name="T39" fmla="*/ 19 h 1098"/>
                <a:gd name="T40" fmla="*/ 705 w 1105"/>
                <a:gd name="T41" fmla="*/ 12 h 1098"/>
                <a:gd name="T42" fmla="*/ 682 w 1105"/>
                <a:gd name="T43" fmla="*/ 12 h 1098"/>
                <a:gd name="T44" fmla="*/ 651 w 1105"/>
                <a:gd name="T45" fmla="*/ 21 h 1098"/>
                <a:gd name="T46" fmla="*/ 618 w 1105"/>
                <a:gd name="T47" fmla="*/ 21 h 1098"/>
                <a:gd name="T48" fmla="*/ 570 w 1105"/>
                <a:gd name="T49" fmla="*/ 35 h 1098"/>
                <a:gd name="T50" fmla="*/ 532 w 1105"/>
                <a:gd name="T51" fmla="*/ 38 h 1098"/>
                <a:gd name="T52" fmla="*/ 504 w 1105"/>
                <a:gd name="T53" fmla="*/ 49 h 1098"/>
                <a:gd name="T54" fmla="*/ 480 w 1105"/>
                <a:gd name="T55" fmla="*/ 61 h 1098"/>
                <a:gd name="T56" fmla="*/ 454 w 1105"/>
                <a:gd name="T57" fmla="*/ 85 h 1098"/>
                <a:gd name="T58" fmla="*/ 440 w 1105"/>
                <a:gd name="T59" fmla="*/ 78 h 1098"/>
                <a:gd name="T60" fmla="*/ 426 w 1105"/>
                <a:gd name="T61" fmla="*/ 87 h 1098"/>
                <a:gd name="T62" fmla="*/ 409 w 1105"/>
                <a:gd name="T63" fmla="*/ 92 h 1098"/>
                <a:gd name="T64" fmla="*/ 393 w 1105"/>
                <a:gd name="T65" fmla="*/ 116 h 1098"/>
                <a:gd name="T66" fmla="*/ 360 w 1105"/>
                <a:gd name="T67" fmla="*/ 132 h 1098"/>
                <a:gd name="T68" fmla="*/ 357 w 1105"/>
                <a:gd name="T69" fmla="*/ 142 h 1098"/>
                <a:gd name="T70" fmla="*/ 376 w 1105"/>
                <a:gd name="T71" fmla="*/ 196 h 1098"/>
                <a:gd name="T72" fmla="*/ 379 w 1105"/>
                <a:gd name="T73" fmla="*/ 234 h 1098"/>
                <a:gd name="T74" fmla="*/ 383 w 1105"/>
                <a:gd name="T75" fmla="*/ 267 h 1098"/>
                <a:gd name="T76" fmla="*/ 395 w 1105"/>
                <a:gd name="T77" fmla="*/ 317 h 1098"/>
                <a:gd name="T78" fmla="*/ 372 w 1105"/>
                <a:gd name="T79" fmla="*/ 322 h 1098"/>
                <a:gd name="T80" fmla="*/ 270 w 1105"/>
                <a:gd name="T81" fmla="*/ 350 h 1098"/>
                <a:gd name="T82" fmla="*/ 270 w 1105"/>
                <a:gd name="T83" fmla="*/ 386 h 1098"/>
                <a:gd name="T84" fmla="*/ 194 w 1105"/>
                <a:gd name="T85" fmla="*/ 449 h 1098"/>
                <a:gd name="T86" fmla="*/ 71 w 1105"/>
                <a:gd name="T87" fmla="*/ 490 h 1098"/>
                <a:gd name="T88" fmla="*/ 17 w 1105"/>
                <a:gd name="T89" fmla="*/ 520 h 1098"/>
                <a:gd name="T90" fmla="*/ 116 w 1105"/>
                <a:gd name="T91" fmla="*/ 693 h 1098"/>
                <a:gd name="T92" fmla="*/ 234 w 1105"/>
                <a:gd name="T93" fmla="*/ 771 h 1098"/>
                <a:gd name="T94" fmla="*/ 322 w 1105"/>
                <a:gd name="T95" fmla="*/ 833 h 1098"/>
                <a:gd name="T96" fmla="*/ 414 w 1105"/>
                <a:gd name="T97" fmla="*/ 899 h 1098"/>
                <a:gd name="T98" fmla="*/ 502 w 1105"/>
                <a:gd name="T99" fmla="*/ 961 h 1098"/>
                <a:gd name="T100" fmla="*/ 535 w 1105"/>
                <a:gd name="T101" fmla="*/ 998 h 1098"/>
                <a:gd name="T102" fmla="*/ 566 w 1105"/>
                <a:gd name="T103" fmla="*/ 1025 h 1098"/>
                <a:gd name="T104" fmla="*/ 587 w 1105"/>
                <a:gd name="T105" fmla="*/ 1029 h 1098"/>
                <a:gd name="T106" fmla="*/ 637 w 1105"/>
                <a:gd name="T107" fmla="*/ 1053 h 1098"/>
                <a:gd name="T108" fmla="*/ 634 w 1105"/>
                <a:gd name="T109" fmla="*/ 1081 h 1098"/>
                <a:gd name="T110" fmla="*/ 648 w 1105"/>
                <a:gd name="T111" fmla="*/ 1098 h 1098"/>
                <a:gd name="T112" fmla="*/ 788 w 1105"/>
                <a:gd name="T113" fmla="*/ 1060 h 1098"/>
                <a:gd name="T114" fmla="*/ 857 w 1105"/>
                <a:gd name="T115" fmla="*/ 998 h 1098"/>
                <a:gd name="T116" fmla="*/ 935 w 1105"/>
                <a:gd name="T117" fmla="*/ 946 h 1098"/>
                <a:gd name="T118" fmla="*/ 1006 w 1105"/>
                <a:gd name="T119" fmla="*/ 901 h 1098"/>
                <a:gd name="T120" fmla="*/ 1079 w 1105"/>
                <a:gd name="T121" fmla="*/ 854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5" h="1098">
                  <a:moveTo>
                    <a:pt x="1100" y="830"/>
                  </a:moveTo>
                  <a:lnTo>
                    <a:pt x="1098" y="823"/>
                  </a:lnTo>
                  <a:lnTo>
                    <a:pt x="1091" y="812"/>
                  </a:lnTo>
                  <a:lnTo>
                    <a:pt x="1091" y="812"/>
                  </a:lnTo>
                  <a:lnTo>
                    <a:pt x="1086" y="802"/>
                  </a:lnTo>
                  <a:lnTo>
                    <a:pt x="1084" y="795"/>
                  </a:lnTo>
                  <a:lnTo>
                    <a:pt x="1081" y="793"/>
                  </a:lnTo>
                  <a:lnTo>
                    <a:pt x="1081" y="793"/>
                  </a:lnTo>
                  <a:lnTo>
                    <a:pt x="1079" y="793"/>
                  </a:lnTo>
                  <a:lnTo>
                    <a:pt x="1060" y="785"/>
                  </a:lnTo>
                  <a:lnTo>
                    <a:pt x="1048" y="783"/>
                  </a:lnTo>
                  <a:lnTo>
                    <a:pt x="1039" y="778"/>
                  </a:lnTo>
                  <a:lnTo>
                    <a:pt x="1036" y="778"/>
                  </a:lnTo>
                  <a:lnTo>
                    <a:pt x="1036" y="778"/>
                  </a:lnTo>
                  <a:lnTo>
                    <a:pt x="1029" y="781"/>
                  </a:lnTo>
                  <a:lnTo>
                    <a:pt x="1025" y="783"/>
                  </a:lnTo>
                  <a:lnTo>
                    <a:pt x="1022" y="783"/>
                  </a:lnTo>
                  <a:lnTo>
                    <a:pt x="1020" y="783"/>
                  </a:lnTo>
                  <a:lnTo>
                    <a:pt x="1013" y="778"/>
                  </a:lnTo>
                  <a:lnTo>
                    <a:pt x="1013" y="776"/>
                  </a:lnTo>
                  <a:lnTo>
                    <a:pt x="1013" y="774"/>
                  </a:lnTo>
                  <a:lnTo>
                    <a:pt x="1010" y="769"/>
                  </a:lnTo>
                  <a:lnTo>
                    <a:pt x="1010" y="767"/>
                  </a:lnTo>
                  <a:lnTo>
                    <a:pt x="1001" y="762"/>
                  </a:lnTo>
                  <a:lnTo>
                    <a:pt x="1001" y="762"/>
                  </a:lnTo>
                  <a:lnTo>
                    <a:pt x="1001" y="752"/>
                  </a:lnTo>
                  <a:lnTo>
                    <a:pt x="1001" y="745"/>
                  </a:lnTo>
                  <a:lnTo>
                    <a:pt x="1001" y="736"/>
                  </a:lnTo>
                  <a:lnTo>
                    <a:pt x="1001" y="733"/>
                  </a:lnTo>
                  <a:lnTo>
                    <a:pt x="999" y="729"/>
                  </a:lnTo>
                  <a:lnTo>
                    <a:pt x="989" y="717"/>
                  </a:lnTo>
                  <a:lnTo>
                    <a:pt x="984" y="710"/>
                  </a:lnTo>
                  <a:lnTo>
                    <a:pt x="975" y="698"/>
                  </a:lnTo>
                  <a:lnTo>
                    <a:pt x="968" y="686"/>
                  </a:lnTo>
                  <a:lnTo>
                    <a:pt x="965" y="684"/>
                  </a:lnTo>
                  <a:lnTo>
                    <a:pt x="968" y="681"/>
                  </a:lnTo>
                  <a:lnTo>
                    <a:pt x="968" y="679"/>
                  </a:lnTo>
                  <a:lnTo>
                    <a:pt x="970" y="677"/>
                  </a:lnTo>
                  <a:lnTo>
                    <a:pt x="970" y="677"/>
                  </a:lnTo>
                  <a:lnTo>
                    <a:pt x="973" y="674"/>
                  </a:lnTo>
                  <a:lnTo>
                    <a:pt x="973" y="674"/>
                  </a:lnTo>
                  <a:lnTo>
                    <a:pt x="973" y="672"/>
                  </a:lnTo>
                  <a:lnTo>
                    <a:pt x="991" y="665"/>
                  </a:lnTo>
                  <a:lnTo>
                    <a:pt x="991" y="662"/>
                  </a:lnTo>
                  <a:lnTo>
                    <a:pt x="994" y="655"/>
                  </a:lnTo>
                  <a:lnTo>
                    <a:pt x="994" y="653"/>
                  </a:lnTo>
                  <a:lnTo>
                    <a:pt x="994" y="653"/>
                  </a:lnTo>
                  <a:lnTo>
                    <a:pt x="994" y="651"/>
                  </a:lnTo>
                  <a:lnTo>
                    <a:pt x="994" y="643"/>
                  </a:lnTo>
                  <a:lnTo>
                    <a:pt x="994" y="643"/>
                  </a:lnTo>
                  <a:lnTo>
                    <a:pt x="994" y="641"/>
                  </a:lnTo>
                  <a:lnTo>
                    <a:pt x="991" y="641"/>
                  </a:lnTo>
                  <a:lnTo>
                    <a:pt x="991" y="641"/>
                  </a:lnTo>
                  <a:lnTo>
                    <a:pt x="991" y="639"/>
                  </a:lnTo>
                  <a:lnTo>
                    <a:pt x="989" y="632"/>
                  </a:lnTo>
                  <a:lnTo>
                    <a:pt x="984" y="617"/>
                  </a:lnTo>
                  <a:lnTo>
                    <a:pt x="984" y="615"/>
                  </a:lnTo>
                  <a:lnTo>
                    <a:pt x="984" y="615"/>
                  </a:lnTo>
                  <a:lnTo>
                    <a:pt x="987" y="613"/>
                  </a:lnTo>
                  <a:lnTo>
                    <a:pt x="987" y="608"/>
                  </a:lnTo>
                  <a:lnTo>
                    <a:pt x="987" y="608"/>
                  </a:lnTo>
                  <a:lnTo>
                    <a:pt x="989" y="606"/>
                  </a:lnTo>
                  <a:lnTo>
                    <a:pt x="989" y="603"/>
                  </a:lnTo>
                  <a:lnTo>
                    <a:pt x="989" y="603"/>
                  </a:lnTo>
                  <a:lnTo>
                    <a:pt x="989" y="601"/>
                  </a:lnTo>
                  <a:lnTo>
                    <a:pt x="989" y="601"/>
                  </a:lnTo>
                  <a:lnTo>
                    <a:pt x="989" y="599"/>
                  </a:lnTo>
                  <a:lnTo>
                    <a:pt x="991" y="599"/>
                  </a:lnTo>
                  <a:lnTo>
                    <a:pt x="991" y="596"/>
                  </a:lnTo>
                  <a:lnTo>
                    <a:pt x="996" y="584"/>
                  </a:lnTo>
                  <a:lnTo>
                    <a:pt x="996" y="584"/>
                  </a:lnTo>
                  <a:lnTo>
                    <a:pt x="996" y="582"/>
                  </a:lnTo>
                  <a:lnTo>
                    <a:pt x="989" y="561"/>
                  </a:lnTo>
                  <a:lnTo>
                    <a:pt x="987" y="558"/>
                  </a:lnTo>
                  <a:lnTo>
                    <a:pt x="991" y="537"/>
                  </a:lnTo>
                  <a:lnTo>
                    <a:pt x="991" y="528"/>
                  </a:lnTo>
                  <a:lnTo>
                    <a:pt x="991" y="516"/>
                  </a:lnTo>
                  <a:lnTo>
                    <a:pt x="991" y="506"/>
                  </a:lnTo>
                  <a:lnTo>
                    <a:pt x="987" y="492"/>
                  </a:lnTo>
                  <a:lnTo>
                    <a:pt x="982" y="475"/>
                  </a:lnTo>
                  <a:lnTo>
                    <a:pt x="975" y="464"/>
                  </a:lnTo>
                  <a:lnTo>
                    <a:pt x="968" y="454"/>
                  </a:lnTo>
                  <a:lnTo>
                    <a:pt x="965" y="452"/>
                  </a:lnTo>
                  <a:lnTo>
                    <a:pt x="963" y="447"/>
                  </a:lnTo>
                  <a:lnTo>
                    <a:pt x="961" y="445"/>
                  </a:lnTo>
                  <a:lnTo>
                    <a:pt x="975" y="438"/>
                  </a:lnTo>
                  <a:lnTo>
                    <a:pt x="973" y="430"/>
                  </a:lnTo>
                  <a:lnTo>
                    <a:pt x="970" y="426"/>
                  </a:lnTo>
                  <a:lnTo>
                    <a:pt x="970" y="419"/>
                  </a:lnTo>
                  <a:lnTo>
                    <a:pt x="968" y="412"/>
                  </a:lnTo>
                  <a:lnTo>
                    <a:pt x="965" y="404"/>
                  </a:lnTo>
                  <a:lnTo>
                    <a:pt x="965" y="397"/>
                  </a:lnTo>
                  <a:lnTo>
                    <a:pt x="963" y="390"/>
                  </a:lnTo>
                  <a:lnTo>
                    <a:pt x="961" y="383"/>
                  </a:lnTo>
                  <a:lnTo>
                    <a:pt x="961" y="376"/>
                  </a:lnTo>
                  <a:lnTo>
                    <a:pt x="958" y="371"/>
                  </a:lnTo>
                  <a:lnTo>
                    <a:pt x="958" y="364"/>
                  </a:lnTo>
                  <a:lnTo>
                    <a:pt x="956" y="357"/>
                  </a:lnTo>
                  <a:lnTo>
                    <a:pt x="954" y="350"/>
                  </a:lnTo>
                  <a:lnTo>
                    <a:pt x="954" y="343"/>
                  </a:lnTo>
                  <a:lnTo>
                    <a:pt x="951" y="336"/>
                  </a:lnTo>
                  <a:lnTo>
                    <a:pt x="949" y="329"/>
                  </a:lnTo>
                  <a:lnTo>
                    <a:pt x="949" y="329"/>
                  </a:lnTo>
                  <a:lnTo>
                    <a:pt x="949" y="324"/>
                  </a:lnTo>
                  <a:lnTo>
                    <a:pt x="949" y="322"/>
                  </a:lnTo>
                  <a:lnTo>
                    <a:pt x="947" y="322"/>
                  </a:lnTo>
                  <a:lnTo>
                    <a:pt x="937" y="315"/>
                  </a:lnTo>
                  <a:lnTo>
                    <a:pt x="928" y="307"/>
                  </a:lnTo>
                  <a:lnTo>
                    <a:pt x="918" y="300"/>
                  </a:lnTo>
                  <a:lnTo>
                    <a:pt x="911" y="296"/>
                  </a:lnTo>
                  <a:lnTo>
                    <a:pt x="911" y="296"/>
                  </a:lnTo>
                  <a:lnTo>
                    <a:pt x="911" y="296"/>
                  </a:lnTo>
                  <a:lnTo>
                    <a:pt x="909" y="293"/>
                  </a:lnTo>
                  <a:lnTo>
                    <a:pt x="909" y="286"/>
                  </a:lnTo>
                  <a:lnTo>
                    <a:pt x="909" y="277"/>
                  </a:lnTo>
                  <a:lnTo>
                    <a:pt x="909" y="277"/>
                  </a:lnTo>
                  <a:lnTo>
                    <a:pt x="902" y="267"/>
                  </a:lnTo>
                  <a:lnTo>
                    <a:pt x="897" y="260"/>
                  </a:lnTo>
                  <a:lnTo>
                    <a:pt x="897" y="258"/>
                  </a:lnTo>
                  <a:lnTo>
                    <a:pt x="894" y="258"/>
                  </a:lnTo>
                  <a:lnTo>
                    <a:pt x="894" y="258"/>
                  </a:lnTo>
                  <a:lnTo>
                    <a:pt x="892" y="258"/>
                  </a:lnTo>
                  <a:lnTo>
                    <a:pt x="892" y="258"/>
                  </a:lnTo>
                  <a:lnTo>
                    <a:pt x="885" y="253"/>
                  </a:lnTo>
                  <a:lnTo>
                    <a:pt x="885" y="253"/>
                  </a:lnTo>
                  <a:lnTo>
                    <a:pt x="880" y="253"/>
                  </a:lnTo>
                  <a:lnTo>
                    <a:pt x="880" y="253"/>
                  </a:lnTo>
                  <a:lnTo>
                    <a:pt x="878" y="251"/>
                  </a:lnTo>
                  <a:lnTo>
                    <a:pt x="878" y="248"/>
                  </a:lnTo>
                  <a:lnTo>
                    <a:pt x="878" y="239"/>
                  </a:lnTo>
                  <a:lnTo>
                    <a:pt x="878" y="239"/>
                  </a:lnTo>
                  <a:lnTo>
                    <a:pt x="876" y="236"/>
                  </a:lnTo>
                  <a:lnTo>
                    <a:pt x="873" y="229"/>
                  </a:lnTo>
                  <a:lnTo>
                    <a:pt x="868" y="222"/>
                  </a:lnTo>
                  <a:lnTo>
                    <a:pt x="868" y="222"/>
                  </a:lnTo>
                  <a:lnTo>
                    <a:pt x="868" y="217"/>
                  </a:lnTo>
                  <a:lnTo>
                    <a:pt x="866" y="215"/>
                  </a:lnTo>
                  <a:lnTo>
                    <a:pt x="866" y="215"/>
                  </a:lnTo>
                  <a:lnTo>
                    <a:pt x="866" y="210"/>
                  </a:lnTo>
                  <a:lnTo>
                    <a:pt x="864" y="208"/>
                  </a:lnTo>
                  <a:lnTo>
                    <a:pt x="866" y="201"/>
                  </a:lnTo>
                  <a:lnTo>
                    <a:pt x="866" y="196"/>
                  </a:lnTo>
                  <a:lnTo>
                    <a:pt x="866" y="196"/>
                  </a:lnTo>
                  <a:lnTo>
                    <a:pt x="868" y="194"/>
                  </a:lnTo>
                  <a:lnTo>
                    <a:pt x="871" y="191"/>
                  </a:lnTo>
                  <a:lnTo>
                    <a:pt x="871" y="189"/>
                  </a:lnTo>
                  <a:lnTo>
                    <a:pt x="873" y="189"/>
                  </a:lnTo>
                  <a:lnTo>
                    <a:pt x="876" y="187"/>
                  </a:lnTo>
                  <a:lnTo>
                    <a:pt x="878" y="187"/>
                  </a:lnTo>
                  <a:lnTo>
                    <a:pt x="880" y="187"/>
                  </a:lnTo>
                  <a:lnTo>
                    <a:pt x="880" y="187"/>
                  </a:lnTo>
                  <a:lnTo>
                    <a:pt x="880" y="184"/>
                  </a:lnTo>
                  <a:lnTo>
                    <a:pt x="883" y="177"/>
                  </a:lnTo>
                  <a:lnTo>
                    <a:pt x="883" y="175"/>
                  </a:lnTo>
                  <a:lnTo>
                    <a:pt x="885" y="173"/>
                  </a:lnTo>
                  <a:lnTo>
                    <a:pt x="890" y="170"/>
                  </a:lnTo>
                  <a:lnTo>
                    <a:pt x="892" y="170"/>
                  </a:lnTo>
                  <a:lnTo>
                    <a:pt x="897" y="168"/>
                  </a:lnTo>
                  <a:lnTo>
                    <a:pt x="899" y="168"/>
                  </a:lnTo>
                  <a:lnTo>
                    <a:pt x="899" y="165"/>
                  </a:lnTo>
                  <a:lnTo>
                    <a:pt x="902" y="163"/>
                  </a:lnTo>
                  <a:lnTo>
                    <a:pt x="902" y="163"/>
                  </a:lnTo>
                  <a:lnTo>
                    <a:pt x="902" y="163"/>
                  </a:lnTo>
                  <a:lnTo>
                    <a:pt x="902" y="163"/>
                  </a:lnTo>
                  <a:lnTo>
                    <a:pt x="904" y="161"/>
                  </a:lnTo>
                  <a:lnTo>
                    <a:pt x="904" y="161"/>
                  </a:lnTo>
                  <a:lnTo>
                    <a:pt x="906" y="161"/>
                  </a:lnTo>
                  <a:lnTo>
                    <a:pt x="904" y="158"/>
                  </a:lnTo>
                  <a:lnTo>
                    <a:pt x="904" y="156"/>
                  </a:lnTo>
                  <a:lnTo>
                    <a:pt x="904" y="156"/>
                  </a:lnTo>
                  <a:lnTo>
                    <a:pt x="906" y="154"/>
                  </a:lnTo>
                  <a:lnTo>
                    <a:pt x="906" y="154"/>
                  </a:lnTo>
                  <a:lnTo>
                    <a:pt x="906" y="154"/>
                  </a:lnTo>
                  <a:lnTo>
                    <a:pt x="906" y="151"/>
                  </a:lnTo>
                  <a:lnTo>
                    <a:pt x="906" y="146"/>
                  </a:lnTo>
                  <a:lnTo>
                    <a:pt x="906" y="144"/>
                  </a:lnTo>
                  <a:lnTo>
                    <a:pt x="906" y="142"/>
                  </a:lnTo>
                  <a:lnTo>
                    <a:pt x="909" y="137"/>
                  </a:lnTo>
                  <a:lnTo>
                    <a:pt x="909" y="132"/>
                  </a:lnTo>
                  <a:lnTo>
                    <a:pt x="909" y="130"/>
                  </a:lnTo>
                  <a:lnTo>
                    <a:pt x="911" y="128"/>
                  </a:lnTo>
                  <a:lnTo>
                    <a:pt x="916" y="123"/>
                  </a:lnTo>
                  <a:lnTo>
                    <a:pt x="916" y="120"/>
                  </a:lnTo>
                  <a:lnTo>
                    <a:pt x="913" y="120"/>
                  </a:lnTo>
                  <a:lnTo>
                    <a:pt x="911" y="118"/>
                  </a:lnTo>
                  <a:lnTo>
                    <a:pt x="909" y="118"/>
                  </a:lnTo>
                  <a:lnTo>
                    <a:pt x="909" y="116"/>
                  </a:lnTo>
                  <a:lnTo>
                    <a:pt x="909" y="113"/>
                  </a:lnTo>
                  <a:lnTo>
                    <a:pt x="909" y="111"/>
                  </a:lnTo>
                  <a:lnTo>
                    <a:pt x="909" y="109"/>
                  </a:lnTo>
                  <a:lnTo>
                    <a:pt x="911" y="104"/>
                  </a:lnTo>
                  <a:lnTo>
                    <a:pt x="911" y="102"/>
                  </a:lnTo>
                  <a:lnTo>
                    <a:pt x="911" y="97"/>
                  </a:lnTo>
                  <a:lnTo>
                    <a:pt x="911" y="94"/>
                  </a:lnTo>
                  <a:lnTo>
                    <a:pt x="909" y="92"/>
                  </a:lnTo>
                  <a:lnTo>
                    <a:pt x="906" y="87"/>
                  </a:lnTo>
                  <a:lnTo>
                    <a:pt x="906" y="85"/>
                  </a:lnTo>
                  <a:lnTo>
                    <a:pt x="906" y="83"/>
                  </a:lnTo>
                  <a:lnTo>
                    <a:pt x="906" y="78"/>
                  </a:lnTo>
                  <a:lnTo>
                    <a:pt x="906" y="73"/>
                  </a:lnTo>
                  <a:lnTo>
                    <a:pt x="906" y="73"/>
                  </a:lnTo>
                  <a:lnTo>
                    <a:pt x="906" y="68"/>
                  </a:lnTo>
                  <a:lnTo>
                    <a:pt x="909" y="64"/>
                  </a:lnTo>
                  <a:lnTo>
                    <a:pt x="909" y="64"/>
                  </a:lnTo>
                  <a:lnTo>
                    <a:pt x="909" y="61"/>
                  </a:lnTo>
                  <a:lnTo>
                    <a:pt x="909" y="61"/>
                  </a:lnTo>
                  <a:lnTo>
                    <a:pt x="909" y="59"/>
                  </a:lnTo>
                  <a:lnTo>
                    <a:pt x="909" y="59"/>
                  </a:lnTo>
                  <a:lnTo>
                    <a:pt x="909" y="54"/>
                  </a:lnTo>
                  <a:lnTo>
                    <a:pt x="911" y="47"/>
                  </a:lnTo>
                  <a:lnTo>
                    <a:pt x="911" y="47"/>
                  </a:lnTo>
                  <a:lnTo>
                    <a:pt x="911" y="47"/>
                  </a:lnTo>
                  <a:lnTo>
                    <a:pt x="911" y="45"/>
                  </a:lnTo>
                  <a:lnTo>
                    <a:pt x="911" y="42"/>
                  </a:lnTo>
                  <a:lnTo>
                    <a:pt x="911" y="42"/>
                  </a:lnTo>
                  <a:lnTo>
                    <a:pt x="911" y="42"/>
                  </a:lnTo>
                  <a:lnTo>
                    <a:pt x="909" y="40"/>
                  </a:lnTo>
                  <a:lnTo>
                    <a:pt x="909" y="40"/>
                  </a:lnTo>
                  <a:lnTo>
                    <a:pt x="904" y="40"/>
                  </a:lnTo>
                  <a:lnTo>
                    <a:pt x="902" y="40"/>
                  </a:lnTo>
                  <a:lnTo>
                    <a:pt x="902" y="40"/>
                  </a:lnTo>
                  <a:lnTo>
                    <a:pt x="902" y="38"/>
                  </a:lnTo>
                  <a:lnTo>
                    <a:pt x="904" y="35"/>
                  </a:lnTo>
                  <a:lnTo>
                    <a:pt x="904" y="35"/>
                  </a:lnTo>
                  <a:lnTo>
                    <a:pt x="909" y="33"/>
                  </a:lnTo>
                  <a:lnTo>
                    <a:pt x="913" y="28"/>
                  </a:lnTo>
                  <a:lnTo>
                    <a:pt x="916" y="28"/>
                  </a:lnTo>
                  <a:lnTo>
                    <a:pt x="916" y="26"/>
                  </a:lnTo>
                  <a:lnTo>
                    <a:pt x="918" y="23"/>
                  </a:lnTo>
                  <a:lnTo>
                    <a:pt x="916" y="21"/>
                  </a:lnTo>
                  <a:lnTo>
                    <a:pt x="913" y="21"/>
                  </a:lnTo>
                  <a:lnTo>
                    <a:pt x="916" y="19"/>
                  </a:lnTo>
                  <a:lnTo>
                    <a:pt x="916" y="19"/>
                  </a:lnTo>
                  <a:lnTo>
                    <a:pt x="918" y="19"/>
                  </a:lnTo>
                  <a:lnTo>
                    <a:pt x="921" y="19"/>
                  </a:lnTo>
                  <a:lnTo>
                    <a:pt x="923" y="19"/>
                  </a:lnTo>
                  <a:lnTo>
                    <a:pt x="925" y="16"/>
                  </a:lnTo>
                  <a:lnTo>
                    <a:pt x="928" y="16"/>
                  </a:lnTo>
                  <a:lnTo>
                    <a:pt x="928" y="16"/>
                  </a:lnTo>
                  <a:lnTo>
                    <a:pt x="925" y="12"/>
                  </a:lnTo>
                  <a:lnTo>
                    <a:pt x="925" y="12"/>
                  </a:lnTo>
                  <a:lnTo>
                    <a:pt x="925" y="12"/>
                  </a:lnTo>
                  <a:lnTo>
                    <a:pt x="925" y="9"/>
                  </a:lnTo>
                  <a:lnTo>
                    <a:pt x="925" y="9"/>
                  </a:lnTo>
                  <a:lnTo>
                    <a:pt x="918" y="12"/>
                  </a:lnTo>
                  <a:lnTo>
                    <a:pt x="918" y="12"/>
                  </a:lnTo>
                  <a:lnTo>
                    <a:pt x="916" y="12"/>
                  </a:lnTo>
                  <a:lnTo>
                    <a:pt x="916" y="12"/>
                  </a:lnTo>
                  <a:lnTo>
                    <a:pt x="913" y="12"/>
                  </a:lnTo>
                  <a:lnTo>
                    <a:pt x="913" y="9"/>
                  </a:lnTo>
                  <a:lnTo>
                    <a:pt x="913" y="12"/>
                  </a:lnTo>
                  <a:lnTo>
                    <a:pt x="911" y="9"/>
                  </a:lnTo>
                  <a:lnTo>
                    <a:pt x="911" y="9"/>
                  </a:lnTo>
                  <a:lnTo>
                    <a:pt x="909" y="9"/>
                  </a:lnTo>
                  <a:lnTo>
                    <a:pt x="906" y="9"/>
                  </a:lnTo>
                  <a:lnTo>
                    <a:pt x="906" y="9"/>
                  </a:lnTo>
                  <a:lnTo>
                    <a:pt x="906" y="7"/>
                  </a:lnTo>
                  <a:lnTo>
                    <a:pt x="897" y="12"/>
                  </a:lnTo>
                  <a:lnTo>
                    <a:pt x="897" y="12"/>
                  </a:lnTo>
                  <a:lnTo>
                    <a:pt x="894" y="14"/>
                  </a:lnTo>
                  <a:lnTo>
                    <a:pt x="887" y="14"/>
                  </a:lnTo>
                  <a:lnTo>
                    <a:pt x="885" y="14"/>
                  </a:lnTo>
                  <a:lnTo>
                    <a:pt x="883" y="14"/>
                  </a:lnTo>
                  <a:lnTo>
                    <a:pt x="880" y="12"/>
                  </a:lnTo>
                  <a:lnTo>
                    <a:pt x="880" y="12"/>
                  </a:lnTo>
                  <a:lnTo>
                    <a:pt x="883" y="12"/>
                  </a:lnTo>
                  <a:lnTo>
                    <a:pt x="880" y="9"/>
                  </a:lnTo>
                  <a:lnTo>
                    <a:pt x="880" y="9"/>
                  </a:lnTo>
                  <a:lnTo>
                    <a:pt x="883" y="7"/>
                  </a:lnTo>
                  <a:lnTo>
                    <a:pt x="883" y="4"/>
                  </a:lnTo>
                  <a:lnTo>
                    <a:pt x="880" y="7"/>
                  </a:lnTo>
                  <a:lnTo>
                    <a:pt x="880" y="7"/>
                  </a:lnTo>
                  <a:lnTo>
                    <a:pt x="880" y="7"/>
                  </a:lnTo>
                  <a:lnTo>
                    <a:pt x="878" y="7"/>
                  </a:lnTo>
                  <a:lnTo>
                    <a:pt x="878" y="7"/>
                  </a:lnTo>
                  <a:lnTo>
                    <a:pt x="876" y="7"/>
                  </a:lnTo>
                  <a:lnTo>
                    <a:pt x="876" y="7"/>
                  </a:lnTo>
                  <a:lnTo>
                    <a:pt x="876" y="7"/>
                  </a:lnTo>
                  <a:lnTo>
                    <a:pt x="876" y="7"/>
                  </a:lnTo>
                  <a:lnTo>
                    <a:pt x="873" y="7"/>
                  </a:lnTo>
                  <a:lnTo>
                    <a:pt x="873" y="7"/>
                  </a:lnTo>
                  <a:lnTo>
                    <a:pt x="873" y="7"/>
                  </a:lnTo>
                  <a:lnTo>
                    <a:pt x="871" y="7"/>
                  </a:lnTo>
                  <a:lnTo>
                    <a:pt x="868" y="4"/>
                  </a:lnTo>
                  <a:lnTo>
                    <a:pt x="868" y="2"/>
                  </a:lnTo>
                  <a:lnTo>
                    <a:pt x="866" y="2"/>
                  </a:lnTo>
                  <a:lnTo>
                    <a:pt x="864" y="2"/>
                  </a:lnTo>
                  <a:lnTo>
                    <a:pt x="864" y="2"/>
                  </a:lnTo>
                  <a:lnTo>
                    <a:pt x="864" y="2"/>
                  </a:lnTo>
                  <a:lnTo>
                    <a:pt x="864" y="2"/>
                  </a:lnTo>
                  <a:lnTo>
                    <a:pt x="861" y="2"/>
                  </a:lnTo>
                  <a:lnTo>
                    <a:pt x="861" y="2"/>
                  </a:lnTo>
                  <a:lnTo>
                    <a:pt x="861" y="2"/>
                  </a:lnTo>
                  <a:lnTo>
                    <a:pt x="861" y="0"/>
                  </a:lnTo>
                  <a:lnTo>
                    <a:pt x="859" y="0"/>
                  </a:lnTo>
                  <a:lnTo>
                    <a:pt x="859" y="0"/>
                  </a:lnTo>
                  <a:lnTo>
                    <a:pt x="859" y="0"/>
                  </a:lnTo>
                  <a:lnTo>
                    <a:pt x="859" y="0"/>
                  </a:lnTo>
                  <a:lnTo>
                    <a:pt x="857" y="0"/>
                  </a:lnTo>
                  <a:lnTo>
                    <a:pt x="857" y="0"/>
                  </a:lnTo>
                  <a:lnTo>
                    <a:pt x="857" y="0"/>
                  </a:lnTo>
                  <a:lnTo>
                    <a:pt x="857" y="0"/>
                  </a:lnTo>
                  <a:lnTo>
                    <a:pt x="854" y="0"/>
                  </a:lnTo>
                  <a:lnTo>
                    <a:pt x="854" y="0"/>
                  </a:lnTo>
                  <a:lnTo>
                    <a:pt x="854" y="0"/>
                  </a:lnTo>
                  <a:lnTo>
                    <a:pt x="854" y="0"/>
                  </a:lnTo>
                  <a:lnTo>
                    <a:pt x="854" y="0"/>
                  </a:lnTo>
                  <a:lnTo>
                    <a:pt x="854" y="0"/>
                  </a:lnTo>
                  <a:lnTo>
                    <a:pt x="854" y="0"/>
                  </a:lnTo>
                  <a:lnTo>
                    <a:pt x="854" y="0"/>
                  </a:lnTo>
                  <a:lnTo>
                    <a:pt x="854" y="0"/>
                  </a:lnTo>
                  <a:lnTo>
                    <a:pt x="852" y="0"/>
                  </a:lnTo>
                  <a:lnTo>
                    <a:pt x="852" y="0"/>
                  </a:lnTo>
                  <a:lnTo>
                    <a:pt x="852" y="0"/>
                  </a:lnTo>
                  <a:lnTo>
                    <a:pt x="850" y="0"/>
                  </a:lnTo>
                  <a:lnTo>
                    <a:pt x="850" y="0"/>
                  </a:lnTo>
                  <a:lnTo>
                    <a:pt x="850" y="0"/>
                  </a:lnTo>
                  <a:lnTo>
                    <a:pt x="850" y="0"/>
                  </a:lnTo>
                  <a:lnTo>
                    <a:pt x="850" y="2"/>
                  </a:lnTo>
                  <a:lnTo>
                    <a:pt x="852" y="4"/>
                  </a:lnTo>
                  <a:lnTo>
                    <a:pt x="852" y="4"/>
                  </a:lnTo>
                  <a:lnTo>
                    <a:pt x="852" y="4"/>
                  </a:lnTo>
                  <a:lnTo>
                    <a:pt x="852" y="4"/>
                  </a:lnTo>
                  <a:lnTo>
                    <a:pt x="852" y="7"/>
                  </a:lnTo>
                  <a:lnTo>
                    <a:pt x="852" y="7"/>
                  </a:lnTo>
                  <a:lnTo>
                    <a:pt x="852" y="7"/>
                  </a:lnTo>
                  <a:lnTo>
                    <a:pt x="852" y="7"/>
                  </a:lnTo>
                  <a:lnTo>
                    <a:pt x="850" y="9"/>
                  </a:lnTo>
                  <a:lnTo>
                    <a:pt x="847" y="9"/>
                  </a:lnTo>
                  <a:lnTo>
                    <a:pt x="847" y="12"/>
                  </a:lnTo>
                  <a:lnTo>
                    <a:pt x="847" y="12"/>
                  </a:lnTo>
                  <a:lnTo>
                    <a:pt x="845" y="9"/>
                  </a:lnTo>
                  <a:lnTo>
                    <a:pt x="845" y="9"/>
                  </a:lnTo>
                  <a:lnTo>
                    <a:pt x="842" y="12"/>
                  </a:lnTo>
                  <a:lnTo>
                    <a:pt x="838" y="12"/>
                  </a:lnTo>
                  <a:lnTo>
                    <a:pt x="835" y="12"/>
                  </a:lnTo>
                  <a:lnTo>
                    <a:pt x="835" y="12"/>
                  </a:lnTo>
                  <a:lnTo>
                    <a:pt x="833" y="12"/>
                  </a:lnTo>
                  <a:lnTo>
                    <a:pt x="833" y="12"/>
                  </a:lnTo>
                  <a:lnTo>
                    <a:pt x="833" y="9"/>
                  </a:lnTo>
                  <a:lnTo>
                    <a:pt x="831" y="9"/>
                  </a:lnTo>
                  <a:lnTo>
                    <a:pt x="831" y="9"/>
                  </a:lnTo>
                  <a:lnTo>
                    <a:pt x="831" y="9"/>
                  </a:lnTo>
                  <a:lnTo>
                    <a:pt x="821" y="7"/>
                  </a:lnTo>
                  <a:lnTo>
                    <a:pt x="821" y="7"/>
                  </a:lnTo>
                  <a:lnTo>
                    <a:pt x="819" y="7"/>
                  </a:lnTo>
                  <a:lnTo>
                    <a:pt x="819" y="7"/>
                  </a:lnTo>
                  <a:lnTo>
                    <a:pt x="819" y="7"/>
                  </a:lnTo>
                  <a:lnTo>
                    <a:pt x="816" y="7"/>
                  </a:lnTo>
                  <a:lnTo>
                    <a:pt x="816" y="2"/>
                  </a:lnTo>
                  <a:lnTo>
                    <a:pt x="816" y="2"/>
                  </a:lnTo>
                  <a:lnTo>
                    <a:pt x="816" y="2"/>
                  </a:lnTo>
                  <a:lnTo>
                    <a:pt x="814" y="2"/>
                  </a:lnTo>
                  <a:lnTo>
                    <a:pt x="814" y="2"/>
                  </a:lnTo>
                  <a:lnTo>
                    <a:pt x="814" y="2"/>
                  </a:lnTo>
                  <a:lnTo>
                    <a:pt x="814" y="2"/>
                  </a:lnTo>
                  <a:lnTo>
                    <a:pt x="812" y="0"/>
                  </a:lnTo>
                  <a:lnTo>
                    <a:pt x="812" y="0"/>
                  </a:lnTo>
                  <a:lnTo>
                    <a:pt x="807" y="0"/>
                  </a:lnTo>
                  <a:lnTo>
                    <a:pt x="805" y="0"/>
                  </a:lnTo>
                  <a:lnTo>
                    <a:pt x="805" y="0"/>
                  </a:lnTo>
                  <a:lnTo>
                    <a:pt x="802" y="2"/>
                  </a:lnTo>
                  <a:lnTo>
                    <a:pt x="802" y="2"/>
                  </a:lnTo>
                  <a:lnTo>
                    <a:pt x="800" y="4"/>
                  </a:lnTo>
                  <a:lnTo>
                    <a:pt x="800" y="4"/>
                  </a:lnTo>
                  <a:lnTo>
                    <a:pt x="800" y="4"/>
                  </a:lnTo>
                  <a:lnTo>
                    <a:pt x="800" y="7"/>
                  </a:lnTo>
                  <a:lnTo>
                    <a:pt x="800" y="7"/>
                  </a:lnTo>
                  <a:lnTo>
                    <a:pt x="800" y="9"/>
                  </a:lnTo>
                  <a:lnTo>
                    <a:pt x="797" y="9"/>
                  </a:lnTo>
                  <a:lnTo>
                    <a:pt x="797" y="12"/>
                  </a:lnTo>
                  <a:lnTo>
                    <a:pt x="788" y="14"/>
                  </a:lnTo>
                  <a:lnTo>
                    <a:pt x="779" y="16"/>
                  </a:lnTo>
                  <a:lnTo>
                    <a:pt x="776" y="16"/>
                  </a:lnTo>
                  <a:lnTo>
                    <a:pt x="774" y="16"/>
                  </a:lnTo>
                  <a:lnTo>
                    <a:pt x="771" y="16"/>
                  </a:lnTo>
                  <a:lnTo>
                    <a:pt x="771" y="16"/>
                  </a:lnTo>
                  <a:lnTo>
                    <a:pt x="769" y="19"/>
                  </a:lnTo>
                  <a:lnTo>
                    <a:pt x="767" y="19"/>
                  </a:lnTo>
                  <a:lnTo>
                    <a:pt x="764" y="19"/>
                  </a:lnTo>
                  <a:lnTo>
                    <a:pt x="764" y="21"/>
                  </a:lnTo>
                  <a:lnTo>
                    <a:pt x="762" y="21"/>
                  </a:lnTo>
                  <a:lnTo>
                    <a:pt x="762" y="21"/>
                  </a:lnTo>
                  <a:lnTo>
                    <a:pt x="762" y="23"/>
                  </a:lnTo>
                  <a:lnTo>
                    <a:pt x="760" y="26"/>
                  </a:lnTo>
                  <a:lnTo>
                    <a:pt x="760" y="26"/>
                  </a:lnTo>
                  <a:lnTo>
                    <a:pt x="757" y="26"/>
                  </a:lnTo>
                  <a:lnTo>
                    <a:pt x="757" y="28"/>
                  </a:lnTo>
                  <a:lnTo>
                    <a:pt x="757" y="28"/>
                  </a:lnTo>
                  <a:lnTo>
                    <a:pt x="755" y="28"/>
                  </a:lnTo>
                  <a:lnTo>
                    <a:pt x="755" y="28"/>
                  </a:lnTo>
                  <a:lnTo>
                    <a:pt x="753" y="28"/>
                  </a:lnTo>
                  <a:lnTo>
                    <a:pt x="748" y="28"/>
                  </a:lnTo>
                  <a:lnTo>
                    <a:pt x="748" y="28"/>
                  </a:lnTo>
                  <a:lnTo>
                    <a:pt x="745" y="28"/>
                  </a:lnTo>
                  <a:lnTo>
                    <a:pt x="738" y="26"/>
                  </a:lnTo>
                  <a:lnTo>
                    <a:pt x="736" y="23"/>
                  </a:lnTo>
                  <a:lnTo>
                    <a:pt x="736" y="23"/>
                  </a:lnTo>
                  <a:lnTo>
                    <a:pt x="738" y="19"/>
                  </a:lnTo>
                  <a:lnTo>
                    <a:pt x="736" y="19"/>
                  </a:lnTo>
                  <a:lnTo>
                    <a:pt x="736" y="19"/>
                  </a:lnTo>
                  <a:lnTo>
                    <a:pt x="734" y="19"/>
                  </a:lnTo>
                  <a:lnTo>
                    <a:pt x="734" y="19"/>
                  </a:lnTo>
                  <a:lnTo>
                    <a:pt x="734" y="19"/>
                  </a:lnTo>
                  <a:lnTo>
                    <a:pt x="734" y="19"/>
                  </a:lnTo>
                  <a:lnTo>
                    <a:pt x="734" y="16"/>
                  </a:lnTo>
                  <a:lnTo>
                    <a:pt x="731" y="16"/>
                  </a:lnTo>
                  <a:lnTo>
                    <a:pt x="731" y="16"/>
                  </a:lnTo>
                  <a:lnTo>
                    <a:pt x="731" y="16"/>
                  </a:lnTo>
                  <a:lnTo>
                    <a:pt x="731" y="16"/>
                  </a:lnTo>
                  <a:lnTo>
                    <a:pt x="729" y="16"/>
                  </a:lnTo>
                  <a:lnTo>
                    <a:pt x="722" y="12"/>
                  </a:lnTo>
                  <a:lnTo>
                    <a:pt x="719" y="12"/>
                  </a:lnTo>
                  <a:lnTo>
                    <a:pt x="717" y="12"/>
                  </a:lnTo>
                  <a:lnTo>
                    <a:pt x="712" y="12"/>
                  </a:lnTo>
                  <a:lnTo>
                    <a:pt x="710" y="12"/>
                  </a:lnTo>
                  <a:lnTo>
                    <a:pt x="710" y="12"/>
                  </a:lnTo>
                  <a:lnTo>
                    <a:pt x="708" y="14"/>
                  </a:lnTo>
                  <a:lnTo>
                    <a:pt x="708" y="12"/>
                  </a:lnTo>
                  <a:lnTo>
                    <a:pt x="705" y="12"/>
                  </a:lnTo>
                  <a:lnTo>
                    <a:pt x="705" y="12"/>
                  </a:lnTo>
                  <a:lnTo>
                    <a:pt x="705" y="12"/>
                  </a:lnTo>
                  <a:lnTo>
                    <a:pt x="703" y="12"/>
                  </a:lnTo>
                  <a:lnTo>
                    <a:pt x="703" y="12"/>
                  </a:lnTo>
                  <a:lnTo>
                    <a:pt x="703" y="12"/>
                  </a:lnTo>
                  <a:lnTo>
                    <a:pt x="696" y="12"/>
                  </a:lnTo>
                  <a:lnTo>
                    <a:pt x="696" y="12"/>
                  </a:lnTo>
                  <a:lnTo>
                    <a:pt x="693" y="12"/>
                  </a:lnTo>
                  <a:lnTo>
                    <a:pt x="693" y="12"/>
                  </a:lnTo>
                  <a:lnTo>
                    <a:pt x="691" y="12"/>
                  </a:lnTo>
                  <a:lnTo>
                    <a:pt x="691" y="12"/>
                  </a:lnTo>
                  <a:lnTo>
                    <a:pt x="691" y="12"/>
                  </a:lnTo>
                  <a:lnTo>
                    <a:pt x="689" y="12"/>
                  </a:lnTo>
                  <a:lnTo>
                    <a:pt x="689" y="12"/>
                  </a:lnTo>
                  <a:lnTo>
                    <a:pt x="686" y="12"/>
                  </a:lnTo>
                  <a:lnTo>
                    <a:pt x="686" y="12"/>
                  </a:lnTo>
                  <a:lnTo>
                    <a:pt x="684" y="14"/>
                  </a:lnTo>
                  <a:lnTo>
                    <a:pt x="684" y="12"/>
                  </a:lnTo>
                  <a:lnTo>
                    <a:pt x="682" y="12"/>
                  </a:lnTo>
                  <a:lnTo>
                    <a:pt x="682" y="12"/>
                  </a:lnTo>
                  <a:lnTo>
                    <a:pt x="679" y="12"/>
                  </a:lnTo>
                  <a:lnTo>
                    <a:pt x="677" y="12"/>
                  </a:lnTo>
                  <a:lnTo>
                    <a:pt x="677" y="12"/>
                  </a:lnTo>
                  <a:lnTo>
                    <a:pt x="677" y="12"/>
                  </a:lnTo>
                  <a:lnTo>
                    <a:pt x="674" y="12"/>
                  </a:lnTo>
                  <a:lnTo>
                    <a:pt x="672" y="12"/>
                  </a:lnTo>
                  <a:lnTo>
                    <a:pt x="670" y="12"/>
                  </a:lnTo>
                  <a:lnTo>
                    <a:pt x="665" y="12"/>
                  </a:lnTo>
                  <a:lnTo>
                    <a:pt x="663" y="14"/>
                  </a:lnTo>
                  <a:lnTo>
                    <a:pt x="660" y="16"/>
                  </a:lnTo>
                  <a:lnTo>
                    <a:pt x="658" y="19"/>
                  </a:lnTo>
                  <a:lnTo>
                    <a:pt x="658" y="19"/>
                  </a:lnTo>
                  <a:lnTo>
                    <a:pt x="655" y="19"/>
                  </a:lnTo>
                  <a:lnTo>
                    <a:pt x="655" y="19"/>
                  </a:lnTo>
                  <a:lnTo>
                    <a:pt x="655" y="19"/>
                  </a:lnTo>
                  <a:lnTo>
                    <a:pt x="655" y="19"/>
                  </a:lnTo>
                  <a:lnTo>
                    <a:pt x="655" y="19"/>
                  </a:lnTo>
                  <a:lnTo>
                    <a:pt x="653" y="19"/>
                  </a:lnTo>
                  <a:lnTo>
                    <a:pt x="653" y="19"/>
                  </a:lnTo>
                  <a:lnTo>
                    <a:pt x="651" y="21"/>
                  </a:lnTo>
                  <a:lnTo>
                    <a:pt x="651" y="21"/>
                  </a:lnTo>
                  <a:lnTo>
                    <a:pt x="644" y="19"/>
                  </a:lnTo>
                  <a:lnTo>
                    <a:pt x="641" y="19"/>
                  </a:lnTo>
                  <a:lnTo>
                    <a:pt x="639" y="19"/>
                  </a:lnTo>
                  <a:lnTo>
                    <a:pt x="637" y="19"/>
                  </a:lnTo>
                  <a:lnTo>
                    <a:pt x="637" y="19"/>
                  </a:lnTo>
                  <a:lnTo>
                    <a:pt x="637" y="21"/>
                  </a:lnTo>
                  <a:lnTo>
                    <a:pt x="637" y="21"/>
                  </a:lnTo>
                  <a:lnTo>
                    <a:pt x="634" y="21"/>
                  </a:lnTo>
                  <a:lnTo>
                    <a:pt x="634" y="21"/>
                  </a:lnTo>
                  <a:lnTo>
                    <a:pt x="632" y="23"/>
                  </a:lnTo>
                  <a:lnTo>
                    <a:pt x="632" y="21"/>
                  </a:lnTo>
                  <a:lnTo>
                    <a:pt x="629" y="21"/>
                  </a:lnTo>
                  <a:lnTo>
                    <a:pt x="627" y="19"/>
                  </a:lnTo>
                  <a:lnTo>
                    <a:pt x="627" y="19"/>
                  </a:lnTo>
                  <a:lnTo>
                    <a:pt x="625" y="16"/>
                  </a:lnTo>
                  <a:lnTo>
                    <a:pt x="625" y="16"/>
                  </a:lnTo>
                  <a:lnTo>
                    <a:pt x="622" y="19"/>
                  </a:lnTo>
                  <a:lnTo>
                    <a:pt x="618" y="21"/>
                  </a:lnTo>
                  <a:lnTo>
                    <a:pt x="618" y="21"/>
                  </a:lnTo>
                  <a:lnTo>
                    <a:pt x="618" y="23"/>
                  </a:lnTo>
                  <a:lnTo>
                    <a:pt x="615" y="23"/>
                  </a:lnTo>
                  <a:lnTo>
                    <a:pt x="615" y="26"/>
                  </a:lnTo>
                  <a:lnTo>
                    <a:pt x="611" y="28"/>
                  </a:lnTo>
                  <a:lnTo>
                    <a:pt x="606" y="31"/>
                  </a:lnTo>
                  <a:lnTo>
                    <a:pt x="603" y="33"/>
                  </a:lnTo>
                  <a:lnTo>
                    <a:pt x="596" y="33"/>
                  </a:lnTo>
                  <a:lnTo>
                    <a:pt x="596" y="33"/>
                  </a:lnTo>
                  <a:lnTo>
                    <a:pt x="594" y="33"/>
                  </a:lnTo>
                  <a:lnTo>
                    <a:pt x="594" y="33"/>
                  </a:lnTo>
                  <a:lnTo>
                    <a:pt x="594" y="33"/>
                  </a:lnTo>
                  <a:lnTo>
                    <a:pt x="594" y="31"/>
                  </a:lnTo>
                  <a:lnTo>
                    <a:pt x="594" y="31"/>
                  </a:lnTo>
                  <a:lnTo>
                    <a:pt x="594" y="31"/>
                  </a:lnTo>
                  <a:lnTo>
                    <a:pt x="592" y="31"/>
                  </a:lnTo>
                  <a:lnTo>
                    <a:pt x="592" y="28"/>
                  </a:lnTo>
                  <a:lnTo>
                    <a:pt x="589" y="28"/>
                  </a:lnTo>
                  <a:lnTo>
                    <a:pt x="589" y="31"/>
                  </a:lnTo>
                  <a:lnTo>
                    <a:pt x="575" y="33"/>
                  </a:lnTo>
                  <a:lnTo>
                    <a:pt x="570" y="35"/>
                  </a:lnTo>
                  <a:lnTo>
                    <a:pt x="570" y="35"/>
                  </a:lnTo>
                  <a:lnTo>
                    <a:pt x="568" y="33"/>
                  </a:lnTo>
                  <a:lnTo>
                    <a:pt x="563" y="33"/>
                  </a:lnTo>
                  <a:lnTo>
                    <a:pt x="561" y="35"/>
                  </a:lnTo>
                  <a:lnTo>
                    <a:pt x="561" y="35"/>
                  </a:lnTo>
                  <a:lnTo>
                    <a:pt x="558" y="35"/>
                  </a:lnTo>
                  <a:lnTo>
                    <a:pt x="558" y="35"/>
                  </a:lnTo>
                  <a:lnTo>
                    <a:pt x="558" y="35"/>
                  </a:lnTo>
                  <a:lnTo>
                    <a:pt x="556" y="35"/>
                  </a:lnTo>
                  <a:lnTo>
                    <a:pt x="556" y="35"/>
                  </a:lnTo>
                  <a:lnTo>
                    <a:pt x="556" y="35"/>
                  </a:lnTo>
                  <a:lnTo>
                    <a:pt x="547" y="35"/>
                  </a:lnTo>
                  <a:lnTo>
                    <a:pt x="544" y="35"/>
                  </a:lnTo>
                  <a:lnTo>
                    <a:pt x="542" y="38"/>
                  </a:lnTo>
                  <a:lnTo>
                    <a:pt x="542" y="35"/>
                  </a:lnTo>
                  <a:lnTo>
                    <a:pt x="540" y="35"/>
                  </a:lnTo>
                  <a:lnTo>
                    <a:pt x="537" y="35"/>
                  </a:lnTo>
                  <a:lnTo>
                    <a:pt x="537" y="35"/>
                  </a:lnTo>
                  <a:lnTo>
                    <a:pt x="535" y="38"/>
                  </a:lnTo>
                  <a:lnTo>
                    <a:pt x="532" y="38"/>
                  </a:lnTo>
                  <a:lnTo>
                    <a:pt x="532" y="38"/>
                  </a:lnTo>
                  <a:lnTo>
                    <a:pt x="530" y="38"/>
                  </a:lnTo>
                  <a:lnTo>
                    <a:pt x="528" y="38"/>
                  </a:lnTo>
                  <a:lnTo>
                    <a:pt x="525" y="38"/>
                  </a:lnTo>
                  <a:lnTo>
                    <a:pt x="525" y="40"/>
                  </a:lnTo>
                  <a:lnTo>
                    <a:pt x="521" y="40"/>
                  </a:lnTo>
                  <a:lnTo>
                    <a:pt x="518" y="40"/>
                  </a:lnTo>
                  <a:lnTo>
                    <a:pt x="516" y="40"/>
                  </a:lnTo>
                  <a:lnTo>
                    <a:pt x="516" y="42"/>
                  </a:lnTo>
                  <a:lnTo>
                    <a:pt x="516" y="42"/>
                  </a:lnTo>
                  <a:lnTo>
                    <a:pt x="516" y="42"/>
                  </a:lnTo>
                  <a:lnTo>
                    <a:pt x="514" y="42"/>
                  </a:lnTo>
                  <a:lnTo>
                    <a:pt x="514" y="45"/>
                  </a:lnTo>
                  <a:lnTo>
                    <a:pt x="514" y="45"/>
                  </a:lnTo>
                  <a:lnTo>
                    <a:pt x="514" y="45"/>
                  </a:lnTo>
                  <a:lnTo>
                    <a:pt x="511" y="45"/>
                  </a:lnTo>
                  <a:lnTo>
                    <a:pt x="511" y="47"/>
                  </a:lnTo>
                  <a:lnTo>
                    <a:pt x="509" y="47"/>
                  </a:lnTo>
                  <a:lnTo>
                    <a:pt x="506" y="49"/>
                  </a:lnTo>
                  <a:lnTo>
                    <a:pt x="504" y="49"/>
                  </a:lnTo>
                  <a:lnTo>
                    <a:pt x="504" y="49"/>
                  </a:lnTo>
                  <a:lnTo>
                    <a:pt x="499" y="49"/>
                  </a:lnTo>
                  <a:lnTo>
                    <a:pt x="499" y="49"/>
                  </a:lnTo>
                  <a:lnTo>
                    <a:pt x="499" y="49"/>
                  </a:lnTo>
                  <a:lnTo>
                    <a:pt x="497" y="52"/>
                  </a:lnTo>
                  <a:lnTo>
                    <a:pt x="497" y="52"/>
                  </a:lnTo>
                  <a:lnTo>
                    <a:pt x="495" y="52"/>
                  </a:lnTo>
                  <a:lnTo>
                    <a:pt x="490" y="54"/>
                  </a:lnTo>
                  <a:lnTo>
                    <a:pt x="490" y="57"/>
                  </a:lnTo>
                  <a:lnTo>
                    <a:pt x="490" y="57"/>
                  </a:lnTo>
                  <a:lnTo>
                    <a:pt x="488" y="57"/>
                  </a:lnTo>
                  <a:lnTo>
                    <a:pt x="485" y="57"/>
                  </a:lnTo>
                  <a:lnTo>
                    <a:pt x="485" y="57"/>
                  </a:lnTo>
                  <a:lnTo>
                    <a:pt x="483" y="59"/>
                  </a:lnTo>
                  <a:lnTo>
                    <a:pt x="483" y="59"/>
                  </a:lnTo>
                  <a:lnTo>
                    <a:pt x="483" y="59"/>
                  </a:lnTo>
                  <a:lnTo>
                    <a:pt x="483" y="61"/>
                  </a:lnTo>
                  <a:lnTo>
                    <a:pt x="483" y="61"/>
                  </a:lnTo>
                  <a:lnTo>
                    <a:pt x="480" y="61"/>
                  </a:lnTo>
                  <a:lnTo>
                    <a:pt x="480" y="61"/>
                  </a:lnTo>
                  <a:lnTo>
                    <a:pt x="480" y="61"/>
                  </a:lnTo>
                  <a:lnTo>
                    <a:pt x="476" y="64"/>
                  </a:lnTo>
                  <a:lnTo>
                    <a:pt x="476" y="64"/>
                  </a:lnTo>
                  <a:lnTo>
                    <a:pt x="473" y="66"/>
                  </a:lnTo>
                  <a:lnTo>
                    <a:pt x="473" y="68"/>
                  </a:lnTo>
                  <a:lnTo>
                    <a:pt x="473" y="68"/>
                  </a:lnTo>
                  <a:lnTo>
                    <a:pt x="471" y="68"/>
                  </a:lnTo>
                  <a:lnTo>
                    <a:pt x="471" y="68"/>
                  </a:lnTo>
                  <a:lnTo>
                    <a:pt x="471" y="68"/>
                  </a:lnTo>
                  <a:lnTo>
                    <a:pt x="471" y="71"/>
                  </a:lnTo>
                  <a:lnTo>
                    <a:pt x="469" y="75"/>
                  </a:lnTo>
                  <a:lnTo>
                    <a:pt x="469" y="75"/>
                  </a:lnTo>
                  <a:lnTo>
                    <a:pt x="466" y="80"/>
                  </a:lnTo>
                  <a:lnTo>
                    <a:pt x="466" y="83"/>
                  </a:lnTo>
                  <a:lnTo>
                    <a:pt x="464" y="83"/>
                  </a:lnTo>
                  <a:lnTo>
                    <a:pt x="461" y="85"/>
                  </a:lnTo>
                  <a:lnTo>
                    <a:pt x="459" y="85"/>
                  </a:lnTo>
                  <a:lnTo>
                    <a:pt x="459" y="85"/>
                  </a:lnTo>
                  <a:lnTo>
                    <a:pt x="457" y="85"/>
                  </a:lnTo>
                  <a:lnTo>
                    <a:pt x="454" y="85"/>
                  </a:lnTo>
                  <a:lnTo>
                    <a:pt x="452" y="83"/>
                  </a:lnTo>
                  <a:lnTo>
                    <a:pt x="450" y="83"/>
                  </a:lnTo>
                  <a:lnTo>
                    <a:pt x="450" y="83"/>
                  </a:lnTo>
                  <a:lnTo>
                    <a:pt x="450" y="80"/>
                  </a:lnTo>
                  <a:lnTo>
                    <a:pt x="450" y="80"/>
                  </a:lnTo>
                  <a:lnTo>
                    <a:pt x="450" y="80"/>
                  </a:lnTo>
                  <a:lnTo>
                    <a:pt x="447" y="80"/>
                  </a:lnTo>
                  <a:lnTo>
                    <a:pt x="447" y="78"/>
                  </a:lnTo>
                  <a:lnTo>
                    <a:pt x="447" y="78"/>
                  </a:lnTo>
                  <a:lnTo>
                    <a:pt x="447" y="78"/>
                  </a:lnTo>
                  <a:lnTo>
                    <a:pt x="447" y="78"/>
                  </a:lnTo>
                  <a:lnTo>
                    <a:pt x="445" y="78"/>
                  </a:lnTo>
                  <a:lnTo>
                    <a:pt x="443" y="78"/>
                  </a:lnTo>
                  <a:lnTo>
                    <a:pt x="443" y="78"/>
                  </a:lnTo>
                  <a:lnTo>
                    <a:pt x="440" y="78"/>
                  </a:lnTo>
                  <a:lnTo>
                    <a:pt x="440" y="78"/>
                  </a:lnTo>
                  <a:lnTo>
                    <a:pt x="440" y="78"/>
                  </a:lnTo>
                  <a:lnTo>
                    <a:pt x="440" y="78"/>
                  </a:lnTo>
                  <a:lnTo>
                    <a:pt x="440" y="78"/>
                  </a:lnTo>
                  <a:lnTo>
                    <a:pt x="440" y="78"/>
                  </a:lnTo>
                  <a:lnTo>
                    <a:pt x="440" y="78"/>
                  </a:lnTo>
                  <a:lnTo>
                    <a:pt x="440" y="80"/>
                  </a:lnTo>
                  <a:lnTo>
                    <a:pt x="440" y="80"/>
                  </a:lnTo>
                  <a:lnTo>
                    <a:pt x="440" y="80"/>
                  </a:lnTo>
                  <a:lnTo>
                    <a:pt x="440" y="80"/>
                  </a:lnTo>
                  <a:lnTo>
                    <a:pt x="438" y="85"/>
                  </a:lnTo>
                  <a:lnTo>
                    <a:pt x="435" y="87"/>
                  </a:lnTo>
                  <a:lnTo>
                    <a:pt x="435" y="87"/>
                  </a:lnTo>
                  <a:lnTo>
                    <a:pt x="435" y="87"/>
                  </a:lnTo>
                  <a:lnTo>
                    <a:pt x="435" y="87"/>
                  </a:lnTo>
                  <a:lnTo>
                    <a:pt x="433" y="87"/>
                  </a:lnTo>
                  <a:lnTo>
                    <a:pt x="433" y="87"/>
                  </a:lnTo>
                  <a:lnTo>
                    <a:pt x="433" y="90"/>
                  </a:lnTo>
                  <a:lnTo>
                    <a:pt x="431" y="90"/>
                  </a:lnTo>
                  <a:lnTo>
                    <a:pt x="431" y="90"/>
                  </a:lnTo>
                  <a:lnTo>
                    <a:pt x="428" y="90"/>
                  </a:lnTo>
                  <a:lnTo>
                    <a:pt x="428" y="90"/>
                  </a:lnTo>
                  <a:lnTo>
                    <a:pt x="428" y="90"/>
                  </a:lnTo>
                  <a:lnTo>
                    <a:pt x="428" y="90"/>
                  </a:lnTo>
                  <a:lnTo>
                    <a:pt x="426" y="87"/>
                  </a:lnTo>
                  <a:lnTo>
                    <a:pt x="426" y="87"/>
                  </a:lnTo>
                  <a:lnTo>
                    <a:pt x="426" y="87"/>
                  </a:lnTo>
                  <a:lnTo>
                    <a:pt x="424" y="87"/>
                  </a:lnTo>
                  <a:lnTo>
                    <a:pt x="424" y="87"/>
                  </a:lnTo>
                  <a:lnTo>
                    <a:pt x="424" y="87"/>
                  </a:lnTo>
                  <a:lnTo>
                    <a:pt x="424" y="87"/>
                  </a:lnTo>
                  <a:lnTo>
                    <a:pt x="424" y="87"/>
                  </a:lnTo>
                  <a:lnTo>
                    <a:pt x="421" y="87"/>
                  </a:lnTo>
                  <a:lnTo>
                    <a:pt x="421" y="87"/>
                  </a:lnTo>
                  <a:lnTo>
                    <a:pt x="419" y="90"/>
                  </a:lnTo>
                  <a:lnTo>
                    <a:pt x="417" y="90"/>
                  </a:lnTo>
                  <a:lnTo>
                    <a:pt x="417" y="90"/>
                  </a:lnTo>
                  <a:lnTo>
                    <a:pt x="417" y="90"/>
                  </a:lnTo>
                  <a:lnTo>
                    <a:pt x="417" y="90"/>
                  </a:lnTo>
                  <a:lnTo>
                    <a:pt x="417" y="90"/>
                  </a:lnTo>
                  <a:lnTo>
                    <a:pt x="414" y="90"/>
                  </a:lnTo>
                  <a:lnTo>
                    <a:pt x="414" y="90"/>
                  </a:lnTo>
                  <a:lnTo>
                    <a:pt x="412" y="92"/>
                  </a:lnTo>
                  <a:lnTo>
                    <a:pt x="412" y="92"/>
                  </a:lnTo>
                  <a:lnTo>
                    <a:pt x="409" y="92"/>
                  </a:lnTo>
                  <a:lnTo>
                    <a:pt x="409" y="92"/>
                  </a:lnTo>
                  <a:lnTo>
                    <a:pt x="409" y="94"/>
                  </a:lnTo>
                  <a:lnTo>
                    <a:pt x="407" y="94"/>
                  </a:lnTo>
                  <a:lnTo>
                    <a:pt x="405" y="97"/>
                  </a:lnTo>
                  <a:lnTo>
                    <a:pt x="405" y="97"/>
                  </a:lnTo>
                  <a:lnTo>
                    <a:pt x="405" y="99"/>
                  </a:lnTo>
                  <a:lnTo>
                    <a:pt x="405" y="99"/>
                  </a:lnTo>
                  <a:lnTo>
                    <a:pt x="402" y="99"/>
                  </a:lnTo>
                  <a:lnTo>
                    <a:pt x="402" y="99"/>
                  </a:lnTo>
                  <a:lnTo>
                    <a:pt x="402" y="99"/>
                  </a:lnTo>
                  <a:lnTo>
                    <a:pt x="400" y="104"/>
                  </a:lnTo>
                  <a:lnTo>
                    <a:pt x="400" y="106"/>
                  </a:lnTo>
                  <a:lnTo>
                    <a:pt x="398" y="106"/>
                  </a:lnTo>
                  <a:lnTo>
                    <a:pt x="398" y="111"/>
                  </a:lnTo>
                  <a:lnTo>
                    <a:pt x="398" y="111"/>
                  </a:lnTo>
                  <a:lnTo>
                    <a:pt x="398" y="111"/>
                  </a:lnTo>
                  <a:lnTo>
                    <a:pt x="395" y="113"/>
                  </a:lnTo>
                  <a:lnTo>
                    <a:pt x="395" y="113"/>
                  </a:lnTo>
                  <a:lnTo>
                    <a:pt x="393" y="113"/>
                  </a:lnTo>
                  <a:lnTo>
                    <a:pt x="393" y="116"/>
                  </a:lnTo>
                  <a:lnTo>
                    <a:pt x="393" y="116"/>
                  </a:lnTo>
                  <a:lnTo>
                    <a:pt x="393" y="116"/>
                  </a:lnTo>
                  <a:lnTo>
                    <a:pt x="390" y="116"/>
                  </a:lnTo>
                  <a:lnTo>
                    <a:pt x="386" y="118"/>
                  </a:lnTo>
                  <a:lnTo>
                    <a:pt x="383" y="118"/>
                  </a:lnTo>
                  <a:lnTo>
                    <a:pt x="379" y="123"/>
                  </a:lnTo>
                  <a:lnTo>
                    <a:pt x="376" y="125"/>
                  </a:lnTo>
                  <a:lnTo>
                    <a:pt x="376" y="125"/>
                  </a:lnTo>
                  <a:lnTo>
                    <a:pt x="374" y="125"/>
                  </a:lnTo>
                  <a:lnTo>
                    <a:pt x="372" y="128"/>
                  </a:lnTo>
                  <a:lnTo>
                    <a:pt x="372" y="128"/>
                  </a:lnTo>
                  <a:lnTo>
                    <a:pt x="369" y="128"/>
                  </a:lnTo>
                  <a:lnTo>
                    <a:pt x="369" y="128"/>
                  </a:lnTo>
                  <a:lnTo>
                    <a:pt x="367" y="128"/>
                  </a:lnTo>
                  <a:lnTo>
                    <a:pt x="367" y="130"/>
                  </a:lnTo>
                  <a:lnTo>
                    <a:pt x="362" y="130"/>
                  </a:lnTo>
                  <a:lnTo>
                    <a:pt x="360" y="132"/>
                  </a:lnTo>
                  <a:lnTo>
                    <a:pt x="360" y="132"/>
                  </a:lnTo>
                  <a:lnTo>
                    <a:pt x="360" y="132"/>
                  </a:lnTo>
                  <a:lnTo>
                    <a:pt x="360" y="132"/>
                  </a:lnTo>
                  <a:lnTo>
                    <a:pt x="355" y="132"/>
                  </a:lnTo>
                  <a:lnTo>
                    <a:pt x="353" y="132"/>
                  </a:lnTo>
                  <a:lnTo>
                    <a:pt x="353" y="130"/>
                  </a:lnTo>
                  <a:lnTo>
                    <a:pt x="350" y="130"/>
                  </a:lnTo>
                  <a:lnTo>
                    <a:pt x="348" y="130"/>
                  </a:lnTo>
                  <a:lnTo>
                    <a:pt x="348" y="130"/>
                  </a:lnTo>
                  <a:lnTo>
                    <a:pt x="348" y="130"/>
                  </a:lnTo>
                  <a:lnTo>
                    <a:pt x="348" y="130"/>
                  </a:lnTo>
                  <a:lnTo>
                    <a:pt x="348" y="130"/>
                  </a:lnTo>
                  <a:lnTo>
                    <a:pt x="346" y="130"/>
                  </a:lnTo>
                  <a:lnTo>
                    <a:pt x="346" y="135"/>
                  </a:lnTo>
                  <a:lnTo>
                    <a:pt x="346" y="135"/>
                  </a:lnTo>
                  <a:lnTo>
                    <a:pt x="348" y="137"/>
                  </a:lnTo>
                  <a:lnTo>
                    <a:pt x="350" y="137"/>
                  </a:lnTo>
                  <a:lnTo>
                    <a:pt x="350" y="139"/>
                  </a:lnTo>
                  <a:lnTo>
                    <a:pt x="353" y="139"/>
                  </a:lnTo>
                  <a:lnTo>
                    <a:pt x="355" y="142"/>
                  </a:lnTo>
                  <a:lnTo>
                    <a:pt x="357" y="142"/>
                  </a:lnTo>
                  <a:lnTo>
                    <a:pt x="357" y="142"/>
                  </a:lnTo>
                  <a:lnTo>
                    <a:pt x="357" y="142"/>
                  </a:lnTo>
                  <a:lnTo>
                    <a:pt x="357" y="144"/>
                  </a:lnTo>
                  <a:lnTo>
                    <a:pt x="357" y="144"/>
                  </a:lnTo>
                  <a:lnTo>
                    <a:pt x="360" y="146"/>
                  </a:lnTo>
                  <a:lnTo>
                    <a:pt x="362" y="146"/>
                  </a:lnTo>
                  <a:lnTo>
                    <a:pt x="364" y="149"/>
                  </a:lnTo>
                  <a:lnTo>
                    <a:pt x="369" y="154"/>
                  </a:lnTo>
                  <a:lnTo>
                    <a:pt x="369" y="154"/>
                  </a:lnTo>
                  <a:lnTo>
                    <a:pt x="369" y="154"/>
                  </a:lnTo>
                  <a:lnTo>
                    <a:pt x="369" y="154"/>
                  </a:lnTo>
                  <a:lnTo>
                    <a:pt x="369" y="158"/>
                  </a:lnTo>
                  <a:lnTo>
                    <a:pt x="364" y="161"/>
                  </a:lnTo>
                  <a:lnTo>
                    <a:pt x="364" y="163"/>
                  </a:lnTo>
                  <a:lnTo>
                    <a:pt x="372" y="170"/>
                  </a:lnTo>
                  <a:lnTo>
                    <a:pt x="374" y="170"/>
                  </a:lnTo>
                  <a:lnTo>
                    <a:pt x="374" y="170"/>
                  </a:lnTo>
                  <a:lnTo>
                    <a:pt x="369" y="177"/>
                  </a:lnTo>
                  <a:lnTo>
                    <a:pt x="369" y="180"/>
                  </a:lnTo>
                  <a:lnTo>
                    <a:pt x="372" y="182"/>
                  </a:lnTo>
                  <a:lnTo>
                    <a:pt x="376" y="194"/>
                  </a:lnTo>
                  <a:lnTo>
                    <a:pt x="376" y="196"/>
                  </a:lnTo>
                  <a:lnTo>
                    <a:pt x="376" y="196"/>
                  </a:lnTo>
                  <a:lnTo>
                    <a:pt x="376" y="199"/>
                  </a:lnTo>
                  <a:lnTo>
                    <a:pt x="374" y="208"/>
                  </a:lnTo>
                  <a:lnTo>
                    <a:pt x="374" y="210"/>
                  </a:lnTo>
                  <a:lnTo>
                    <a:pt x="374" y="215"/>
                  </a:lnTo>
                  <a:lnTo>
                    <a:pt x="374" y="215"/>
                  </a:lnTo>
                  <a:lnTo>
                    <a:pt x="374" y="217"/>
                  </a:lnTo>
                  <a:lnTo>
                    <a:pt x="374" y="217"/>
                  </a:lnTo>
                  <a:lnTo>
                    <a:pt x="374" y="217"/>
                  </a:lnTo>
                  <a:lnTo>
                    <a:pt x="372" y="220"/>
                  </a:lnTo>
                  <a:lnTo>
                    <a:pt x="372" y="220"/>
                  </a:lnTo>
                  <a:lnTo>
                    <a:pt x="372" y="220"/>
                  </a:lnTo>
                  <a:lnTo>
                    <a:pt x="372" y="222"/>
                  </a:lnTo>
                  <a:lnTo>
                    <a:pt x="372" y="222"/>
                  </a:lnTo>
                  <a:lnTo>
                    <a:pt x="374" y="222"/>
                  </a:lnTo>
                  <a:lnTo>
                    <a:pt x="376" y="222"/>
                  </a:lnTo>
                  <a:lnTo>
                    <a:pt x="376" y="225"/>
                  </a:lnTo>
                  <a:lnTo>
                    <a:pt x="379" y="229"/>
                  </a:lnTo>
                  <a:lnTo>
                    <a:pt x="379" y="232"/>
                  </a:lnTo>
                  <a:lnTo>
                    <a:pt x="379" y="234"/>
                  </a:lnTo>
                  <a:lnTo>
                    <a:pt x="376" y="234"/>
                  </a:lnTo>
                  <a:lnTo>
                    <a:pt x="376" y="239"/>
                  </a:lnTo>
                  <a:lnTo>
                    <a:pt x="376" y="241"/>
                  </a:lnTo>
                  <a:lnTo>
                    <a:pt x="374" y="241"/>
                  </a:lnTo>
                  <a:lnTo>
                    <a:pt x="374" y="248"/>
                  </a:lnTo>
                  <a:lnTo>
                    <a:pt x="376" y="251"/>
                  </a:lnTo>
                  <a:lnTo>
                    <a:pt x="379" y="253"/>
                  </a:lnTo>
                  <a:lnTo>
                    <a:pt x="379" y="255"/>
                  </a:lnTo>
                  <a:lnTo>
                    <a:pt x="379" y="255"/>
                  </a:lnTo>
                  <a:lnTo>
                    <a:pt x="381" y="258"/>
                  </a:lnTo>
                  <a:lnTo>
                    <a:pt x="383" y="260"/>
                  </a:lnTo>
                  <a:lnTo>
                    <a:pt x="383" y="260"/>
                  </a:lnTo>
                  <a:lnTo>
                    <a:pt x="386" y="262"/>
                  </a:lnTo>
                  <a:lnTo>
                    <a:pt x="386" y="262"/>
                  </a:lnTo>
                  <a:lnTo>
                    <a:pt x="386" y="265"/>
                  </a:lnTo>
                  <a:lnTo>
                    <a:pt x="386" y="265"/>
                  </a:lnTo>
                  <a:lnTo>
                    <a:pt x="386" y="267"/>
                  </a:lnTo>
                  <a:lnTo>
                    <a:pt x="383" y="267"/>
                  </a:lnTo>
                  <a:lnTo>
                    <a:pt x="383" y="267"/>
                  </a:lnTo>
                  <a:lnTo>
                    <a:pt x="383" y="267"/>
                  </a:lnTo>
                  <a:lnTo>
                    <a:pt x="381" y="270"/>
                  </a:lnTo>
                  <a:lnTo>
                    <a:pt x="388" y="281"/>
                  </a:lnTo>
                  <a:lnTo>
                    <a:pt x="390" y="284"/>
                  </a:lnTo>
                  <a:lnTo>
                    <a:pt x="393" y="284"/>
                  </a:lnTo>
                  <a:lnTo>
                    <a:pt x="409" y="296"/>
                  </a:lnTo>
                  <a:lnTo>
                    <a:pt x="409" y="298"/>
                  </a:lnTo>
                  <a:lnTo>
                    <a:pt x="407" y="300"/>
                  </a:lnTo>
                  <a:lnTo>
                    <a:pt x="405" y="303"/>
                  </a:lnTo>
                  <a:lnTo>
                    <a:pt x="402" y="303"/>
                  </a:lnTo>
                  <a:lnTo>
                    <a:pt x="400" y="303"/>
                  </a:lnTo>
                  <a:lnTo>
                    <a:pt x="400" y="303"/>
                  </a:lnTo>
                  <a:lnTo>
                    <a:pt x="400" y="305"/>
                  </a:lnTo>
                  <a:lnTo>
                    <a:pt x="398" y="305"/>
                  </a:lnTo>
                  <a:lnTo>
                    <a:pt x="398" y="307"/>
                  </a:lnTo>
                  <a:lnTo>
                    <a:pt x="398" y="315"/>
                  </a:lnTo>
                  <a:lnTo>
                    <a:pt x="398" y="315"/>
                  </a:lnTo>
                  <a:lnTo>
                    <a:pt x="398" y="315"/>
                  </a:lnTo>
                  <a:lnTo>
                    <a:pt x="398" y="315"/>
                  </a:lnTo>
                  <a:lnTo>
                    <a:pt x="395" y="317"/>
                  </a:lnTo>
                  <a:lnTo>
                    <a:pt x="395" y="317"/>
                  </a:lnTo>
                  <a:lnTo>
                    <a:pt x="395" y="317"/>
                  </a:lnTo>
                  <a:lnTo>
                    <a:pt x="395" y="317"/>
                  </a:lnTo>
                  <a:lnTo>
                    <a:pt x="395" y="319"/>
                  </a:lnTo>
                  <a:lnTo>
                    <a:pt x="395" y="319"/>
                  </a:lnTo>
                  <a:lnTo>
                    <a:pt x="398" y="317"/>
                  </a:lnTo>
                  <a:lnTo>
                    <a:pt x="400" y="317"/>
                  </a:lnTo>
                  <a:lnTo>
                    <a:pt x="400" y="319"/>
                  </a:lnTo>
                  <a:lnTo>
                    <a:pt x="400" y="319"/>
                  </a:lnTo>
                  <a:lnTo>
                    <a:pt x="402" y="319"/>
                  </a:lnTo>
                  <a:lnTo>
                    <a:pt x="400" y="322"/>
                  </a:lnTo>
                  <a:lnTo>
                    <a:pt x="398" y="324"/>
                  </a:lnTo>
                  <a:lnTo>
                    <a:pt x="395" y="324"/>
                  </a:lnTo>
                  <a:lnTo>
                    <a:pt x="393" y="324"/>
                  </a:lnTo>
                  <a:lnTo>
                    <a:pt x="393" y="324"/>
                  </a:lnTo>
                  <a:lnTo>
                    <a:pt x="390" y="322"/>
                  </a:lnTo>
                  <a:lnTo>
                    <a:pt x="388" y="322"/>
                  </a:lnTo>
                  <a:lnTo>
                    <a:pt x="383" y="322"/>
                  </a:lnTo>
                  <a:lnTo>
                    <a:pt x="381" y="322"/>
                  </a:lnTo>
                  <a:lnTo>
                    <a:pt x="376" y="322"/>
                  </a:lnTo>
                  <a:lnTo>
                    <a:pt x="372" y="322"/>
                  </a:lnTo>
                  <a:lnTo>
                    <a:pt x="367" y="322"/>
                  </a:lnTo>
                  <a:lnTo>
                    <a:pt x="362" y="322"/>
                  </a:lnTo>
                  <a:lnTo>
                    <a:pt x="357" y="322"/>
                  </a:lnTo>
                  <a:lnTo>
                    <a:pt x="353" y="322"/>
                  </a:lnTo>
                  <a:lnTo>
                    <a:pt x="350" y="322"/>
                  </a:lnTo>
                  <a:lnTo>
                    <a:pt x="346" y="322"/>
                  </a:lnTo>
                  <a:lnTo>
                    <a:pt x="341" y="322"/>
                  </a:lnTo>
                  <a:lnTo>
                    <a:pt x="338" y="319"/>
                  </a:lnTo>
                  <a:lnTo>
                    <a:pt x="331" y="319"/>
                  </a:lnTo>
                  <a:lnTo>
                    <a:pt x="322" y="322"/>
                  </a:lnTo>
                  <a:lnTo>
                    <a:pt x="310" y="324"/>
                  </a:lnTo>
                  <a:lnTo>
                    <a:pt x="308" y="326"/>
                  </a:lnTo>
                  <a:lnTo>
                    <a:pt x="312" y="336"/>
                  </a:lnTo>
                  <a:lnTo>
                    <a:pt x="315" y="341"/>
                  </a:lnTo>
                  <a:lnTo>
                    <a:pt x="305" y="343"/>
                  </a:lnTo>
                  <a:lnTo>
                    <a:pt x="293" y="345"/>
                  </a:lnTo>
                  <a:lnTo>
                    <a:pt x="277" y="348"/>
                  </a:lnTo>
                  <a:lnTo>
                    <a:pt x="275" y="350"/>
                  </a:lnTo>
                  <a:lnTo>
                    <a:pt x="272" y="348"/>
                  </a:lnTo>
                  <a:lnTo>
                    <a:pt x="270" y="350"/>
                  </a:lnTo>
                  <a:lnTo>
                    <a:pt x="267" y="367"/>
                  </a:lnTo>
                  <a:lnTo>
                    <a:pt x="265" y="367"/>
                  </a:lnTo>
                  <a:lnTo>
                    <a:pt x="263" y="369"/>
                  </a:lnTo>
                  <a:lnTo>
                    <a:pt x="260" y="369"/>
                  </a:lnTo>
                  <a:lnTo>
                    <a:pt x="260" y="371"/>
                  </a:lnTo>
                  <a:lnTo>
                    <a:pt x="260" y="376"/>
                  </a:lnTo>
                  <a:lnTo>
                    <a:pt x="260" y="376"/>
                  </a:lnTo>
                  <a:lnTo>
                    <a:pt x="260" y="378"/>
                  </a:lnTo>
                  <a:lnTo>
                    <a:pt x="260" y="381"/>
                  </a:lnTo>
                  <a:lnTo>
                    <a:pt x="260" y="381"/>
                  </a:lnTo>
                  <a:lnTo>
                    <a:pt x="260" y="381"/>
                  </a:lnTo>
                  <a:lnTo>
                    <a:pt x="260" y="381"/>
                  </a:lnTo>
                  <a:lnTo>
                    <a:pt x="263" y="381"/>
                  </a:lnTo>
                  <a:lnTo>
                    <a:pt x="263" y="381"/>
                  </a:lnTo>
                  <a:lnTo>
                    <a:pt x="265" y="378"/>
                  </a:lnTo>
                  <a:lnTo>
                    <a:pt x="265" y="381"/>
                  </a:lnTo>
                  <a:lnTo>
                    <a:pt x="265" y="381"/>
                  </a:lnTo>
                  <a:lnTo>
                    <a:pt x="267" y="383"/>
                  </a:lnTo>
                  <a:lnTo>
                    <a:pt x="267" y="383"/>
                  </a:lnTo>
                  <a:lnTo>
                    <a:pt x="270" y="386"/>
                  </a:lnTo>
                  <a:lnTo>
                    <a:pt x="272" y="386"/>
                  </a:lnTo>
                  <a:lnTo>
                    <a:pt x="272" y="386"/>
                  </a:lnTo>
                  <a:lnTo>
                    <a:pt x="272" y="388"/>
                  </a:lnTo>
                  <a:lnTo>
                    <a:pt x="272" y="388"/>
                  </a:lnTo>
                  <a:lnTo>
                    <a:pt x="275" y="393"/>
                  </a:lnTo>
                  <a:lnTo>
                    <a:pt x="272" y="397"/>
                  </a:lnTo>
                  <a:lnTo>
                    <a:pt x="270" y="400"/>
                  </a:lnTo>
                  <a:lnTo>
                    <a:pt x="270" y="404"/>
                  </a:lnTo>
                  <a:lnTo>
                    <a:pt x="270" y="409"/>
                  </a:lnTo>
                  <a:lnTo>
                    <a:pt x="260" y="414"/>
                  </a:lnTo>
                  <a:lnTo>
                    <a:pt x="251" y="416"/>
                  </a:lnTo>
                  <a:lnTo>
                    <a:pt x="244" y="416"/>
                  </a:lnTo>
                  <a:lnTo>
                    <a:pt x="237" y="419"/>
                  </a:lnTo>
                  <a:lnTo>
                    <a:pt x="232" y="421"/>
                  </a:lnTo>
                  <a:lnTo>
                    <a:pt x="225" y="428"/>
                  </a:lnTo>
                  <a:lnTo>
                    <a:pt x="218" y="435"/>
                  </a:lnTo>
                  <a:lnTo>
                    <a:pt x="211" y="438"/>
                  </a:lnTo>
                  <a:lnTo>
                    <a:pt x="204" y="442"/>
                  </a:lnTo>
                  <a:lnTo>
                    <a:pt x="199" y="445"/>
                  </a:lnTo>
                  <a:lnTo>
                    <a:pt x="194" y="449"/>
                  </a:lnTo>
                  <a:lnTo>
                    <a:pt x="187" y="454"/>
                  </a:lnTo>
                  <a:lnTo>
                    <a:pt x="182" y="459"/>
                  </a:lnTo>
                  <a:lnTo>
                    <a:pt x="180" y="466"/>
                  </a:lnTo>
                  <a:lnTo>
                    <a:pt x="175" y="475"/>
                  </a:lnTo>
                  <a:lnTo>
                    <a:pt x="168" y="483"/>
                  </a:lnTo>
                  <a:lnTo>
                    <a:pt x="163" y="483"/>
                  </a:lnTo>
                  <a:lnTo>
                    <a:pt x="159" y="483"/>
                  </a:lnTo>
                  <a:lnTo>
                    <a:pt x="156" y="475"/>
                  </a:lnTo>
                  <a:lnTo>
                    <a:pt x="152" y="478"/>
                  </a:lnTo>
                  <a:lnTo>
                    <a:pt x="144" y="478"/>
                  </a:lnTo>
                  <a:lnTo>
                    <a:pt x="130" y="478"/>
                  </a:lnTo>
                  <a:lnTo>
                    <a:pt x="123" y="480"/>
                  </a:lnTo>
                  <a:lnTo>
                    <a:pt x="114" y="480"/>
                  </a:lnTo>
                  <a:lnTo>
                    <a:pt x="107" y="483"/>
                  </a:lnTo>
                  <a:lnTo>
                    <a:pt x="102" y="487"/>
                  </a:lnTo>
                  <a:lnTo>
                    <a:pt x="92" y="483"/>
                  </a:lnTo>
                  <a:lnTo>
                    <a:pt x="88" y="483"/>
                  </a:lnTo>
                  <a:lnTo>
                    <a:pt x="83" y="483"/>
                  </a:lnTo>
                  <a:lnTo>
                    <a:pt x="76" y="485"/>
                  </a:lnTo>
                  <a:lnTo>
                    <a:pt x="71" y="490"/>
                  </a:lnTo>
                  <a:lnTo>
                    <a:pt x="66" y="490"/>
                  </a:lnTo>
                  <a:lnTo>
                    <a:pt x="64" y="490"/>
                  </a:lnTo>
                  <a:lnTo>
                    <a:pt x="64" y="490"/>
                  </a:lnTo>
                  <a:lnTo>
                    <a:pt x="62" y="490"/>
                  </a:lnTo>
                  <a:lnTo>
                    <a:pt x="59" y="490"/>
                  </a:lnTo>
                  <a:lnTo>
                    <a:pt x="57" y="490"/>
                  </a:lnTo>
                  <a:lnTo>
                    <a:pt x="57" y="490"/>
                  </a:lnTo>
                  <a:lnTo>
                    <a:pt x="52" y="494"/>
                  </a:lnTo>
                  <a:lnTo>
                    <a:pt x="52" y="494"/>
                  </a:lnTo>
                  <a:lnTo>
                    <a:pt x="50" y="497"/>
                  </a:lnTo>
                  <a:lnTo>
                    <a:pt x="45" y="499"/>
                  </a:lnTo>
                  <a:lnTo>
                    <a:pt x="40" y="504"/>
                  </a:lnTo>
                  <a:lnTo>
                    <a:pt x="36" y="509"/>
                  </a:lnTo>
                  <a:lnTo>
                    <a:pt x="33" y="509"/>
                  </a:lnTo>
                  <a:lnTo>
                    <a:pt x="28" y="511"/>
                  </a:lnTo>
                  <a:lnTo>
                    <a:pt x="24" y="513"/>
                  </a:lnTo>
                  <a:lnTo>
                    <a:pt x="21" y="518"/>
                  </a:lnTo>
                  <a:lnTo>
                    <a:pt x="19" y="518"/>
                  </a:lnTo>
                  <a:lnTo>
                    <a:pt x="17" y="518"/>
                  </a:lnTo>
                  <a:lnTo>
                    <a:pt x="17" y="520"/>
                  </a:lnTo>
                  <a:lnTo>
                    <a:pt x="14" y="523"/>
                  </a:lnTo>
                  <a:lnTo>
                    <a:pt x="14" y="523"/>
                  </a:lnTo>
                  <a:lnTo>
                    <a:pt x="12" y="525"/>
                  </a:lnTo>
                  <a:lnTo>
                    <a:pt x="10" y="528"/>
                  </a:lnTo>
                  <a:lnTo>
                    <a:pt x="2" y="530"/>
                  </a:lnTo>
                  <a:lnTo>
                    <a:pt x="2" y="532"/>
                  </a:lnTo>
                  <a:lnTo>
                    <a:pt x="0" y="532"/>
                  </a:lnTo>
                  <a:lnTo>
                    <a:pt x="0" y="535"/>
                  </a:lnTo>
                  <a:lnTo>
                    <a:pt x="0" y="617"/>
                  </a:lnTo>
                  <a:lnTo>
                    <a:pt x="12" y="625"/>
                  </a:lnTo>
                  <a:lnTo>
                    <a:pt x="21" y="632"/>
                  </a:lnTo>
                  <a:lnTo>
                    <a:pt x="33" y="639"/>
                  </a:lnTo>
                  <a:lnTo>
                    <a:pt x="43" y="646"/>
                  </a:lnTo>
                  <a:lnTo>
                    <a:pt x="55" y="653"/>
                  </a:lnTo>
                  <a:lnTo>
                    <a:pt x="64" y="658"/>
                  </a:lnTo>
                  <a:lnTo>
                    <a:pt x="76" y="665"/>
                  </a:lnTo>
                  <a:lnTo>
                    <a:pt x="85" y="672"/>
                  </a:lnTo>
                  <a:lnTo>
                    <a:pt x="97" y="679"/>
                  </a:lnTo>
                  <a:lnTo>
                    <a:pt x="107" y="686"/>
                  </a:lnTo>
                  <a:lnTo>
                    <a:pt x="116" y="693"/>
                  </a:lnTo>
                  <a:lnTo>
                    <a:pt x="128" y="700"/>
                  </a:lnTo>
                  <a:lnTo>
                    <a:pt x="137" y="705"/>
                  </a:lnTo>
                  <a:lnTo>
                    <a:pt x="144" y="712"/>
                  </a:lnTo>
                  <a:lnTo>
                    <a:pt x="154" y="717"/>
                  </a:lnTo>
                  <a:lnTo>
                    <a:pt x="163" y="722"/>
                  </a:lnTo>
                  <a:lnTo>
                    <a:pt x="163" y="724"/>
                  </a:lnTo>
                  <a:lnTo>
                    <a:pt x="170" y="729"/>
                  </a:lnTo>
                  <a:lnTo>
                    <a:pt x="180" y="733"/>
                  </a:lnTo>
                  <a:lnTo>
                    <a:pt x="189" y="741"/>
                  </a:lnTo>
                  <a:lnTo>
                    <a:pt x="199" y="748"/>
                  </a:lnTo>
                  <a:lnTo>
                    <a:pt x="206" y="752"/>
                  </a:lnTo>
                  <a:lnTo>
                    <a:pt x="208" y="752"/>
                  </a:lnTo>
                  <a:lnTo>
                    <a:pt x="208" y="752"/>
                  </a:lnTo>
                  <a:lnTo>
                    <a:pt x="208" y="752"/>
                  </a:lnTo>
                  <a:lnTo>
                    <a:pt x="211" y="755"/>
                  </a:lnTo>
                  <a:lnTo>
                    <a:pt x="215" y="759"/>
                  </a:lnTo>
                  <a:lnTo>
                    <a:pt x="220" y="762"/>
                  </a:lnTo>
                  <a:lnTo>
                    <a:pt x="222" y="764"/>
                  </a:lnTo>
                  <a:lnTo>
                    <a:pt x="230" y="769"/>
                  </a:lnTo>
                  <a:lnTo>
                    <a:pt x="234" y="771"/>
                  </a:lnTo>
                  <a:lnTo>
                    <a:pt x="239" y="774"/>
                  </a:lnTo>
                  <a:lnTo>
                    <a:pt x="241" y="778"/>
                  </a:lnTo>
                  <a:lnTo>
                    <a:pt x="246" y="781"/>
                  </a:lnTo>
                  <a:lnTo>
                    <a:pt x="251" y="783"/>
                  </a:lnTo>
                  <a:lnTo>
                    <a:pt x="256" y="785"/>
                  </a:lnTo>
                  <a:lnTo>
                    <a:pt x="260" y="790"/>
                  </a:lnTo>
                  <a:lnTo>
                    <a:pt x="263" y="793"/>
                  </a:lnTo>
                  <a:lnTo>
                    <a:pt x="267" y="795"/>
                  </a:lnTo>
                  <a:lnTo>
                    <a:pt x="272" y="800"/>
                  </a:lnTo>
                  <a:lnTo>
                    <a:pt x="277" y="802"/>
                  </a:lnTo>
                  <a:lnTo>
                    <a:pt x="282" y="804"/>
                  </a:lnTo>
                  <a:lnTo>
                    <a:pt x="284" y="807"/>
                  </a:lnTo>
                  <a:lnTo>
                    <a:pt x="289" y="812"/>
                  </a:lnTo>
                  <a:lnTo>
                    <a:pt x="293" y="814"/>
                  </a:lnTo>
                  <a:lnTo>
                    <a:pt x="298" y="816"/>
                  </a:lnTo>
                  <a:lnTo>
                    <a:pt x="303" y="821"/>
                  </a:lnTo>
                  <a:lnTo>
                    <a:pt x="308" y="823"/>
                  </a:lnTo>
                  <a:lnTo>
                    <a:pt x="312" y="826"/>
                  </a:lnTo>
                  <a:lnTo>
                    <a:pt x="317" y="830"/>
                  </a:lnTo>
                  <a:lnTo>
                    <a:pt x="322" y="833"/>
                  </a:lnTo>
                  <a:lnTo>
                    <a:pt x="324" y="838"/>
                  </a:lnTo>
                  <a:lnTo>
                    <a:pt x="329" y="840"/>
                  </a:lnTo>
                  <a:lnTo>
                    <a:pt x="334" y="842"/>
                  </a:lnTo>
                  <a:lnTo>
                    <a:pt x="338" y="847"/>
                  </a:lnTo>
                  <a:lnTo>
                    <a:pt x="343" y="849"/>
                  </a:lnTo>
                  <a:lnTo>
                    <a:pt x="348" y="854"/>
                  </a:lnTo>
                  <a:lnTo>
                    <a:pt x="353" y="856"/>
                  </a:lnTo>
                  <a:lnTo>
                    <a:pt x="357" y="859"/>
                  </a:lnTo>
                  <a:lnTo>
                    <a:pt x="362" y="864"/>
                  </a:lnTo>
                  <a:lnTo>
                    <a:pt x="367" y="866"/>
                  </a:lnTo>
                  <a:lnTo>
                    <a:pt x="372" y="868"/>
                  </a:lnTo>
                  <a:lnTo>
                    <a:pt x="376" y="873"/>
                  </a:lnTo>
                  <a:lnTo>
                    <a:pt x="381" y="875"/>
                  </a:lnTo>
                  <a:lnTo>
                    <a:pt x="386" y="880"/>
                  </a:lnTo>
                  <a:lnTo>
                    <a:pt x="390" y="883"/>
                  </a:lnTo>
                  <a:lnTo>
                    <a:pt x="395" y="885"/>
                  </a:lnTo>
                  <a:lnTo>
                    <a:pt x="400" y="890"/>
                  </a:lnTo>
                  <a:lnTo>
                    <a:pt x="405" y="892"/>
                  </a:lnTo>
                  <a:lnTo>
                    <a:pt x="409" y="897"/>
                  </a:lnTo>
                  <a:lnTo>
                    <a:pt x="414" y="899"/>
                  </a:lnTo>
                  <a:lnTo>
                    <a:pt x="419" y="901"/>
                  </a:lnTo>
                  <a:lnTo>
                    <a:pt x="424" y="906"/>
                  </a:lnTo>
                  <a:lnTo>
                    <a:pt x="428" y="909"/>
                  </a:lnTo>
                  <a:lnTo>
                    <a:pt x="433" y="911"/>
                  </a:lnTo>
                  <a:lnTo>
                    <a:pt x="435" y="916"/>
                  </a:lnTo>
                  <a:lnTo>
                    <a:pt x="440" y="918"/>
                  </a:lnTo>
                  <a:lnTo>
                    <a:pt x="445" y="923"/>
                  </a:lnTo>
                  <a:lnTo>
                    <a:pt x="450" y="925"/>
                  </a:lnTo>
                  <a:lnTo>
                    <a:pt x="454" y="927"/>
                  </a:lnTo>
                  <a:lnTo>
                    <a:pt x="459" y="932"/>
                  </a:lnTo>
                  <a:lnTo>
                    <a:pt x="464" y="935"/>
                  </a:lnTo>
                  <a:lnTo>
                    <a:pt x="466" y="935"/>
                  </a:lnTo>
                  <a:lnTo>
                    <a:pt x="469" y="937"/>
                  </a:lnTo>
                  <a:lnTo>
                    <a:pt x="473" y="942"/>
                  </a:lnTo>
                  <a:lnTo>
                    <a:pt x="478" y="944"/>
                  </a:lnTo>
                  <a:lnTo>
                    <a:pt x="483" y="949"/>
                  </a:lnTo>
                  <a:lnTo>
                    <a:pt x="488" y="951"/>
                  </a:lnTo>
                  <a:lnTo>
                    <a:pt x="492" y="954"/>
                  </a:lnTo>
                  <a:lnTo>
                    <a:pt x="497" y="958"/>
                  </a:lnTo>
                  <a:lnTo>
                    <a:pt x="502" y="961"/>
                  </a:lnTo>
                  <a:lnTo>
                    <a:pt x="506" y="963"/>
                  </a:lnTo>
                  <a:lnTo>
                    <a:pt x="511" y="968"/>
                  </a:lnTo>
                  <a:lnTo>
                    <a:pt x="516" y="970"/>
                  </a:lnTo>
                  <a:lnTo>
                    <a:pt x="521" y="972"/>
                  </a:lnTo>
                  <a:lnTo>
                    <a:pt x="525" y="977"/>
                  </a:lnTo>
                  <a:lnTo>
                    <a:pt x="528" y="980"/>
                  </a:lnTo>
                  <a:lnTo>
                    <a:pt x="528" y="982"/>
                  </a:lnTo>
                  <a:lnTo>
                    <a:pt x="528" y="984"/>
                  </a:lnTo>
                  <a:lnTo>
                    <a:pt x="528" y="989"/>
                  </a:lnTo>
                  <a:lnTo>
                    <a:pt x="525" y="996"/>
                  </a:lnTo>
                  <a:lnTo>
                    <a:pt x="525" y="996"/>
                  </a:lnTo>
                  <a:lnTo>
                    <a:pt x="525" y="998"/>
                  </a:lnTo>
                  <a:lnTo>
                    <a:pt x="528" y="998"/>
                  </a:lnTo>
                  <a:lnTo>
                    <a:pt x="528" y="998"/>
                  </a:lnTo>
                  <a:lnTo>
                    <a:pt x="528" y="998"/>
                  </a:lnTo>
                  <a:lnTo>
                    <a:pt x="530" y="998"/>
                  </a:lnTo>
                  <a:lnTo>
                    <a:pt x="532" y="998"/>
                  </a:lnTo>
                  <a:lnTo>
                    <a:pt x="532" y="998"/>
                  </a:lnTo>
                  <a:lnTo>
                    <a:pt x="535" y="998"/>
                  </a:lnTo>
                  <a:lnTo>
                    <a:pt x="535" y="998"/>
                  </a:lnTo>
                  <a:lnTo>
                    <a:pt x="537" y="1001"/>
                  </a:lnTo>
                  <a:lnTo>
                    <a:pt x="537" y="1003"/>
                  </a:lnTo>
                  <a:lnTo>
                    <a:pt x="537" y="1003"/>
                  </a:lnTo>
                  <a:lnTo>
                    <a:pt x="540" y="1003"/>
                  </a:lnTo>
                  <a:lnTo>
                    <a:pt x="542" y="1003"/>
                  </a:lnTo>
                  <a:lnTo>
                    <a:pt x="544" y="1006"/>
                  </a:lnTo>
                  <a:lnTo>
                    <a:pt x="544" y="1006"/>
                  </a:lnTo>
                  <a:lnTo>
                    <a:pt x="547" y="1006"/>
                  </a:lnTo>
                  <a:lnTo>
                    <a:pt x="549" y="1006"/>
                  </a:lnTo>
                  <a:lnTo>
                    <a:pt x="551" y="1010"/>
                  </a:lnTo>
                  <a:lnTo>
                    <a:pt x="554" y="1010"/>
                  </a:lnTo>
                  <a:lnTo>
                    <a:pt x="554" y="1013"/>
                  </a:lnTo>
                  <a:lnTo>
                    <a:pt x="554" y="1017"/>
                  </a:lnTo>
                  <a:lnTo>
                    <a:pt x="554" y="1017"/>
                  </a:lnTo>
                  <a:lnTo>
                    <a:pt x="561" y="1022"/>
                  </a:lnTo>
                  <a:lnTo>
                    <a:pt x="561" y="1025"/>
                  </a:lnTo>
                  <a:lnTo>
                    <a:pt x="563" y="1025"/>
                  </a:lnTo>
                  <a:lnTo>
                    <a:pt x="563" y="1025"/>
                  </a:lnTo>
                  <a:lnTo>
                    <a:pt x="563" y="1025"/>
                  </a:lnTo>
                  <a:lnTo>
                    <a:pt x="566" y="1025"/>
                  </a:lnTo>
                  <a:lnTo>
                    <a:pt x="566" y="1025"/>
                  </a:lnTo>
                  <a:lnTo>
                    <a:pt x="566" y="1027"/>
                  </a:lnTo>
                  <a:lnTo>
                    <a:pt x="566" y="1027"/>
                  </a:lnTo>
                  <a:lnTo>
                    <a:pt x="568" y="1027"/>
                  </a:lnTo>
                  <a:lnTo>
                    <a:pt x="568" y="1027"/>
                  </a:lnTo>
                  <a:lnTo>
                    <a:pt x="568" y="1027"/>
                  </a:lnTo>
                  <a:lnTo>
                    <a:pt x="570" y="1027"/>
                  </a:lnTo>
                  <a:lnTo>
                    <a:pt x="570" y="1027"/>
                  </a:lnTo>
                  <a:lnTo>
                    <a:pt x="570" y="1027"/>
                  </a:lnTo>
                  <a:lnTo>
                    <a:pt x="570" y="1027"/>
                  </a:lnTo>
                  <a:lnTo>
                    <a:pt x="573" y="1027"/>
                  </a:lnTo>
                  <a:lnTo>
                    <a:pt x="575" y="1029"/>
                  </a:lnTo>
                  <a:lnTo>
                    <a:pt x="575" y="1029"/>
                  </a:lnTo>
                  <a:lnTo>
                    <a:pt x="577" y="1027"/>
                  </a:lnTo>
                  <a:lnTo>
                    <a:pt x="580" y="1025"/>
                  </a:lnTo>
                  <a:lnTo>
                    <a:pt x="580" y="1025"/>
                  </a:lnTo>
                  <a:lnTo>
                    <a:pt x="582" y="1025"/>
                  </a:lnTo>
                  <a:lnTo>
                    <a:pt x="582" y="1025"/>
                  </a:lnTo>
                  <a:lnTo>
                    <a:pt x="585" y="1025"/>
                  </a:lnTo>
                  <a:lnTo>
                    <a:pt x="587" y="1029"/>
                  </a:lnTo>
                  <a:lnTo>
                    <a:pt x="589" y="1029"/>
                  </a:lnTo>
                  <a:lnTo>
                    <a:pt x="592" y="1032"/>
                  </a:lnTo>
                  <a:lnTo>
                    <a:pt x="592" y="1036"/>
                  </a:lnTo>
                  <a:lnTo>
                    <a:pt x="594" y="1036"/>
                  </a:lnTo>
                  <a:lnTo>
                    <a:pt x="594" y="1036"/>
                  </a:lnTo>
                  <a:lnTo>
                    <a:pt x="596" y="1039"/>
                  </a:lnTo>
                  <a:lnTo>
                    <a:pt x="596" y="1039"/>
                  </a:lnTo>
                  <a:lnTo>
                    <a:pt x="599" y="1039"/>
                  </a:lnTo>
                  <a:lnTo>
                    <a:pt x="599" y="1039"/>
                  </a:lnTo>
                  <a:lnTo>
                    <a:pt x="601" y="1039"/>
                  </a:lnTo>
                  <a:lnTo>
                    <a:pt x="606" y="1041"/>
                  </a:lnTo>
                  <a:lnTo>
                    <a:pt x="608" y="1041"/>
                  </a:lnTo>
                  <a:lnTo>
                    <a:pt x="622" y="1043"/>
                  </a:lnTo>
                  <a:lnTo>
                    <a:pt x="629" y="1046"/>
                  </a:lnTo>
                  <a:lnTo>
                    <a:pt x="632" y="1048"/>
                  </a:lnTo>
                  <a:lnTo>
                    <a:pt x="634" y="1051"/>
                  </a:lnTo>
                  <a:lnTo>
                    <a:pt x="634" y="1051"/>
                  </a:lnTo>
                  <a:lnTo>
                    <a:pt x="637" y="1051"/>
                  </a:lnTo>
                  <a:lnTo>
                    <a:pt x="637" y="1051"/>
                  </a:lnTo>
                  <a:lnTo>
                    <a:pt x="637" y="1053"/>
                  </a:lnTo>
                  <a:lnTo>
                    <a:pt x="637" y="1062"/>
                  </a:lnTo>
                  <a:lnTo>
                    <a:pt x="637" y="1065"/>
                  </a:lnTo>
                  <a:lnTo>
                    <a:pt x="637" y="1067"/>
                  </a:lnTo>
                  <a:lnTo>
                    <a:pt x="637" y="1067"/>
                  </a:lnTo>
                  <a:lnTo>
                    <a:pt x="637" y="1067"/>
                  </a:lnTo>
                  <a:lnTo>
                    <a:pt x="637" y="1069"/>
                  </a:lnTo>
                  <a:lnTo>
                    <a:pt x="639" y="1069"/>
                  </a:lnTo>
                  <a:lnTo>
                    <a:pt x="637" y="1069"/>
                  </a:lnTo>
                  <a:lnTo>
                    <a:pt x="637" y="1069"/>
                  </a:lnTo>
                  <a:lnTo>
                    <a:pt x="637" y="1072"/>
                  </a:lnTo>
                  <a:lnTo>
                    <a:pt x="639" y="1072"/>
                  </a:lnTo>
                  <a:lnTo>
                    <a:pt x="639" y="1072"/>
                  </a:lnTo>
                  <a:lnTo>
                    <a:pt x="639" y="1074"/>
                  </a:lnTo>
                  <a:lnTo>
                    <a:pt x="639" y="1074"/>
                  </a:lnTo>
                  <a:lnTo>
                    <a:pt x="639" y="1077"/>
                  </a:lnTo>
                  <a:lnTo>
                    <a:pt x="639" y="1077"/>
                  </a:lnTo>
                  <a:lnTo>
                    <a:pt x="637" y="1077"/>
                  </a:lnTo>
                  <a:lnTo>
                    <a:pt x="637" y="1079"/>
                  </a:lnTo>
                  <a:lnTo>
                    <a:pt x="634" y="1079"/>
                  </a:lnTo>
                  <a:lnTo>
                    <a:pt x="634" y="1081"/>
                  </a:lnTo>
                  <a:lnTo>
                    <a:pt x="634" y="1084"/>
                  </a:lnTo>
                  <a:lnTo>
                    <a:pt x="634" y="1084"/>
                  </a:lnTo>
                  <a:lnTo>
                    <a:pt x="632" y="1084"/>
                  </a:lnTo>
                  <a:lnTo>
                    <a:pt x="632" y="1084"/>
                  </a:lnTo>
                  <a:lnTo>
                    <a:pt x="632" y="1086"/>
                  </a:lnTo>
                  <a:lnTo>
                    <a:pt x="632" y="1086"/>
                  </a:lnTo>
                  <a:lnTo>
                    <a:pt x="632" y="1088"/>
                  </a:lnTo>
                  <a:lnTo>
                    <a:pt x="632" y="1088"/>
                  </a:lnTo>
                  <a:lnTo>
                    <a:pt x="632" y="1091"/>
                  </a:lnTo>
                  <a:lnTo>
                    <a:pt x="632" y="1091"/>
                  </a:lnTo>
                  <a:lnTo>
                    <a:pt x="634" y="1093"/>
                  </a:lnTo>
                  <a:lnTo>
                    <a:pt x="634" y="1093"/>
                  </a:lnTo>
                  <a:lnTo>
                    <a:pt x="637" y="1093"/>
                  </a:lnTo>
                  <a:lnTo>
                    <a:pt x="641" y="1098"/>
                  </a:lnTo>
                  <a:lnTo>
                    <a:pt x="641" y="1098"/>
                  </a:lnTo>
                  <a:lnTo>
                    <a:pt x="641" y="1098"/>
                  </a:lnTo>
                  <a:lnTo>
                    <a:pt x="644" y="1098"/>
                  </a:lnTo>
                  <a:lnTo>
                    <a:pt x="644" y="1098"/>
                  </a:lnTo>
                  <a:lnTo>
                    <a:pt x="648" y="1098"/>
                  </a:lnTo>
                  <a:lnTo>
                    <a:pt x="648" y="1098"/>
                  </a:lnTo>
                  <a:lnTo>
                    <a:pt x="655" y="1096"/>
                  </a:lnTo>
                  <a:lnTo>
                    <a:pt x="663" y="1093"/>
                  </a:lnTo>
                  <a:lnTo>
                    <a:pt x="667" y="1093"/>
                  </a:lnTo>
                  <a:lnTo>
                    <a:pt x="672" y="1093"/>
                  </a:lnTo>
                  <a:lnTo>
                    <a:pt x="682" y="1091"/>
                  </a:lnTo>
                  <a:lnTo>
                    <a:pt x="691" y="1088"/>
                  </a:lnTo>
                  <a:lnTo>
                    <a:pt x="700" y="1086"/>
                  </a:lnTo>
                  <a:lnTo>
                    <a:pt x="712" y="1084"/>
                  </a:lnTo>
                  <a:lnTo>
                    <a:pt x="722" y="1084"/>
                  </a:lnTo>
                  <a:lnTo>
                    <a:pt x="731" y="1081"/>
                  </a:lnTo>
                  <a:lnTo>
                    <a:pt x="736" y="1079"/>
                  </a:lnTo>
                  <a:lnTo>
                    <a:pt x="748" y="1077"/>
                  </a:lnTo>
                  <a:lnTo>
                    <a:pt x="760" y="1074"/>
                  </a:lnTo>
                  <a:lnTo>
                    <a:pt x="764" y="1074"/>
                  </a:lnTo>
                  <a:lnTo>
                    <a:pt x="771" y="1072"/>
                  </a:lnTo>
                  <a:lnTo>
                    <a:pt x="774" y="1072"/>
                  </a:lnTo>
                  <a:lnTo>
                    <a:pt x="776" y="1069"/>
                  </a:lnTo>
                  <a:lnTo>
                    <a:pt x="781" y="1067"/>
                  </a:lnTo>
                  <a:lnTo>
                    <a:pt x="786" y="1062"/>
                  </a:lnTo>
                  <a:lnTo>
                    <a:pt x="788" y="1060"/>
                  </a:lnTo>
                  <a:lnTo>
                    <a:pt x="790" y="1058"/>
                  </a:lnTo>
                  <a:lnTo>
                    <a:pt x="795" y="1053"/>
                  </a:lnTo>
                  <a:lnTo>
                    <a:pt x="797" y="1051"/>
                  </a:lnTo>
                  <a:lnTo>
                    <a:pt x="802" y="1048"/>
                  </a:lnTo>
                  <a:lnTo>
                    <a:pt x="805" y="1043"/>
                  </a:lnTo>
                  <a:lnTo>
                    <a:pt x="809" y="1041"/>
                  </a:lnTo>
                  <a:lnTo>
                    <a:pt x="812" y="1039"/>
                  </a:lnTo>
                  <a:lnTo>
                    <a:pt x="814" y="1036"/>
                  </a:lnTo>
                  <a:lnTo>
                    <a:pt x="819" y="1032"/>
                  </a:lnTo>
                  <a:lnTo>
                    <a:pt x="821" y="1029"/>
                  </a:lnTo>
                  <a:lnTo>
                    <a:pt x="826" y="1027"/>
                  </a:lnTo>
                  <a:lnTo>
                    <a:pt x="828" y="1022"/>
                  </a:lnTo>
                  <a:lnTo>
                    <a:pt x="833" y="1020"/>
                  </a:lnTo>
                  <a:lnTo>
                    <a:pt x="835" y="1017"/>
                  </a:lnTo>
                  <a:lnTo>
                    <a:pt x="838" y="1015"/>
                  </a:lnTo>
                  <a:lnTo>
                    <a:pt x="840" y="1013"/>
                  </a:lnTo>
                  <a:lnTo>
                    <a:pt x="845" y="1008"/>
                  </a:lnTo>
                  <a:lnTo>
                    <a:pt x="847" y="1006"/>
                  </a:lnTo>
                  <a:lnTo>
                    <a:pt x="852" y="1003"/>
                  </a:lnTo>
                  <a:lnTo>
                    <a:pt x="857" y="998"/>
                  </a:lnTo>
                  <a:lnTo>
                    <a:pt x="859" y="996"/>
                  </a:lnTo>
                  <a:lnTo>
                    <a:pt x="866" y="991"/>
                  </a:lnTo>
                  <a:lnTo>
                    <a:pt x="873" y="987"/>
                  </a:lnTo>
                  <a:lnTo>
                    <a:pt x="876" y="984"/>
                  </a:lnTo>
                  <a:lnTo>
                    <a:pt x="880" y="982"/>
                  </a:lnTo>
                  <a:lnTo>
                    <a:pt x="883" y="980"/>
                  </a:lnTo>
                  <a:lnTo>
                    <a:pt x="887" y="977"/>
                  </a:lnTo>
                  <a:lnTo>
                    <a:pt x="890" y="975"/>
                  </a:lnTo>
                  <a:lnTo>
                    <a:pt x="894" y="972"/>
                  </a:lnTo>
                  <a:lnTo>
                    <a:pt x="897" y="970"/>
                  </a:lnTo>
                  <a:lnTo>
                    <a:pt x="902" y="968"/>
                  </a:lnTo>
                  <a:lnTo>
                    <a:pt x="904" y="965"/>
                  </a:lnTo>
                  <a:lnTo>
                    <a:pt x="909" y="963"/>
                  </a:lnTo>
                  <a:lnTo>
                    <a:pt x="911" y="961"/>
                  </a:lnTo>
                  <a:lnTo>
                    <a:pt x="916" y="958"/>
                  </a:lnTo>
                  <a:lnTo>
                    <a:pt x="921" y="956"/>
                  </a:lnTo>
                  <a:lnTo>
                    <a:pt x="923" y="954"/>
                  </a:lnTo>
                  <a:lnTo>
                    <a:pt x="928" y="951"/>
                  </a:lnTo>
                  <a:lnTo>
                    <a:pt x="930" y="949"/>
                  </a:lnTo>
                  <a:lnTo>
                    <a:pt x="935" y="946"/>
                  </a:lnTo>
                  <a:lnTo>
                    <a:pt x="937" y="946"/>
                  </a:lnTo>
                  <a:lnTo>
                    <a:pt x="942" y="944"/>
                  </a:lnTo>
                  <a:lnTo>
                    <a:pt x="944" y="942"/>
                  </a:lnTo>
                  <a:lnTo>
                    <a:pt x="949" y="939"/>
                  </a:lnTo>
                  <a:lnTo>
                    <a:pt x="951" y="937"/>
                  </a:lnTo>
                  <a:lnTo>
                    <a:pt x="956" y="935"/>
                  </a:lnTo>
                  <a:lnTo>
                    <a:pt x="958" y="932"/>
                  </a:lnTo>
                  <a:lnTo>
                    <a:pt x="963" y="930"/>
                  </a:lnTo>
                  <a:lnTo>
                    <a:pt x="968" y="927"/>
                  </a:lnTo>
                  <a:lnTo>
                    <a:pt x="970" y="925"/>
                  </a:lnTo>
                  <a:lnTo>
                    <a:pt x="975" y="923"/>
                  </a:lnTo>
                  <a:lnTo>
                    <a:pt x="977" y="920"/>
                  </a:lnTo>
                  <a:lnTo>
                    <a:pt x="982" y="918"/>
                  </a:lnTo>
                  <a:lnTo>
                    <a:pt x="984" y="916"/>
                  </a:lnTo>
                  <a:lnTo>
                    <a:pt x="989" y="913"/>
                  </a:lnTo>
                  <a:lnTo>
                    <a:pt x="991" y="911"/>
                  </a:lnTo>
                  <a:lnTo>
                    <a:pt x="996" y="909"/>
                  </a:lnTo>
                  <a:lnTo>
                    <a:pt x="999" y="906"/>
                  </a:lnTo>
                  <a:lnTo>
                    <a:pt x="1003" y="904"/>
                  </a:lnTo>
                  <a:lnTo>
                    <a:pt x="1006" y="901"/>
                  </a:lnTo>
                  <a:lnTo>
                    <a:pt x="1010" y="899"/>
                  </a:lnTo>
                  <a:lnTo>
                    <a:pt x="1013" y="897"/>
                  </a:lnTo>
                  <a:lnTo>
                    <a:pt x="1018" y="894"/>
                  </a:lnTo>
                  <a:lnTo>
                    <a:pt x="1022" y="892"/>
                  </a:lnTo>
                  <a:lnTo>
                    <a:pt x="1025" y="890"/>
                  </a:lnTo>
                  <a:lnTo>
                    <a:pt x="1029" y="887"/>
                  </a:lnTo>
                  <a:lnTo>
                    <a:pt x="1032" y="885"/>
                  </a:lnTo>
                  <a:lnTo>
                    <a:pt x="1036" y="883"/>
                  </a:lnTo>
                  <a:lnTo>
                    <a:pt x="1039" y="880"/>
                  </a:lnTo>
                  <a:lnTo>
                    <a:pt x="1044" y="878"/>
                  </a:lnTo>
                  <a:lnTo>
                    <a:pt x="1046" y="875"/>
                  </a:lnTo>
                  <a:lnTo>
                    <a:pt x="1051" y="873"/>
                  </a:lnTo>
                  <a:lnTo>
                    <a:pt x="1053" y="871"/>
                  </a:lnTo>
                  <a:lnTo>
                    <a:pt x="1058" y="868"/>
                  </a:lnTo>
                  <a:lnTo>
                    <a:pt x="1060" y="866"/>
                  </a:lnTo>
                  <a:lnTo>
                    <a:pt x="1065" y="864"/>
                  </a:lnTo>
                  <a:lnTo>
                    <a:pt x="1070" y="861"/>
                  </a:lnTo>
                  <a:lnTo>
                    <a:pt x="1072" y="859"/>
                  </a:lnTo>
                  <a:lnTo>
                    <a:pt x="1077" y="856"/>
                  </a:lnTo>
                  <a:lnTo>
                    <a:pt x="1079" y="854"/>
                  </a:lnTo>
                  <a:lnTo>
                    <a:pt x="1084" y="854"/>
                  </a:lnTo>
                  <a:lnTo>
                    <a:pt x="1086" y="852"/>
                  </a:lnTo>
                  <a:lnTo>
                    <a:pt x="1091" y="849"/>
                  </a:lnTo>
                  <a:lnTo>
                    <a:pt x="1093" y="847"/>
                  </a:lnTo>
                  <a:lnTo>
                    <a:pt x="1098" y="845"/>
                  </a:lnTo>
                  <a:lnTo>
                    <a:pt x="1100" y="842"/>
                  </a:lnTo>
                  <a:lnTo>
                    <a:pt x="1105" y="840"/>
                  </a:lnTo>
                  <a:lnTo>
                    <a:pt x="1100" y="830"/>
                  </a:lnTo>
                  <a:close/>
                </a:path>
              </a:pathLst>
            </a:custGeom>
            <a:grpFill/>
            <a:ln w="3175" cap="rnd">
              <a:solidFill>
                <a:schemeClr val="bg1">
                  <a:lumMod val="95000"/>
                </a:schemeClr>
              </a:solidFill>
              <a:prstDash val="solid"/>
              <a:round/>
              <a:headEnd/>
              <a:tailEnd/>
            </a:ln>
          </p:spPr>
          <p:txBody>
            <a:bodyPr vert="horz" wrap="square" lIns="68580" tIns="34291" rIns="68580" bIns="34291" numCol="1" anchor="ctr" anchorCtr="0" compatLnSpc="1">
              <a:prstTxWarp prst="textNoShape">
                <a:avLst/>
              </a:prstTxWarp>
            </a:bodyPr>
            <a:lstStyle/>
            <a:p>
              <a:pPr algn="ctr"/>
              <a:endParaRPr lang="en-US" sz="900">
                <a:solidFill>
                  <a:schemeClr val="bg1"/>
                </a:solidFill>
              </a:endParaRPr>
            </a:p>
          </p:txBody>
        </p:sp>
      </p:grpSp>
      <p:sp>
        <p:nvSpPr>
          <p:cNvPr id="2" name="object 2"/>
          <p:cNvSpPr txBox="1"/>
          <p:nvPr/>
        </p:nvSpPr>
        <p:spPr>
          <a:xfrm>
            <a:off x="994917" y="1740535"/>
            <a:ext cx="150685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a:ln>
                  <a:noFill/>
                </a:ln>
                <a:solidFill>
                  <a:srgbClr val="FFFFFF"/>
                </a:solidFill>
                <a:effectLst/>
                <a:uLnTx/>
                <a:uFillTx/>
                <a:latin typeface="Museo Sans 500"/>
                <a:cs typeface="Museo Sans 500"/>
              </a:rPr>
              <a:t>R</a:t>
            </a:r>
            <a:r>
              <a:rPr kumimoji="0" sz="1800" b="0" i="0" u="none" strike="noStrike" kern="0" cap="none" spc="-114"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E</a:t>
            </a:r>
            <a:r>
              <a:rPr kumimoji="0" sz="1800" b="0" i="0" u="none" strike="noStrike" kern="0" cap="none" spc="-110"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S</a:t>
            </a:r>
            <a:r>
              <a:rPr kumimoji="0" sz="1800" b="0" i="0" u="none" strike="noStrike" kern="0" cap="none" spc="-105"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E</a:t>
            </a:r>
            <a:r>
              <a:rPr kumimoji="0" sz="1800" b="0" i="0" u="none" strike="noStrike" kern="0" cap="none" spc="-110"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A</a:t>
            </a:r>
            <a:r>
              <a:rPr kumimoji="0" sz="1800" b="0" i="0" u="none" strike="noStrike" kern="0" cap="none" spc="-110" normalizeH="0" baseline="0" noProof="0">
                <a:ln>
                  <a:noFill/>
                </a:ln>
                <a:solidFill>
                  <a:srgbClr val="FFFFFF"/>
                </a:solidFill>
                <a:effectLst/>
                <a:uLnTx/>
                <a:uFillTx/>
                <a:latin typeface="Museo Sans 500"/>
                <a:cs typeface="Museo Sans 500"/>
              </a:rPr>
              <a:t> </a:t>
            </a:r>
            <a:r>
              <a:rPr kumimoji="0" sz="1800" b="0" i="0" u="none" strike="noStrike" kern="0" cap="none" spc="0" normalizeH="0" baseline="0" noProof="0">
                <a:ln>
                  <a:noFill/>
                </a:ln>
                <a:solidFill>
                  <a:srgbClr val="FFFFFF"/>
                </a:solidFill>
                <a:effectLst/>
                <a:uLnTx/>
                <a:uFillTx/>
                <a:latin typeface="Museo Sans 500"/>
                <a:cs typeface="Museo Sans 500"/>
              </a:rPr>
              <a:t>R</a:t>
            </a:r>
            <a:r>
              <a:rPr kumimoji="0" sz="1800" b="0" i="0" u="none" strike="noStrike" kern="0" cap="none" spc="-105" normalizeH="0" baseline="0" noProof="0">
                <a:ln>
                  <a:noFill/>
                </a:ln>
                <a:solidFill>
                  <a:srgbClr val="FFFFFF"/>
                </a:solidFill>
                <a:effectLst/>
                <a:uLnTx/>
                <a:uFillTx/>
                <a:latin typeface="Museo Sans 500"/>
                <a:cs typeface="Museo Sans 500"/>
              </a:rPr>
              <a:t> </a:t>
            </a:r>
            <a:r>
              <a:rPr kumimoji="0" sz="1800" b="0" i="0" u="none" strike="noStrike" kern="0" cap="none" spc="-20" normalizeH="0" baseline="0" noProof="0">
                <a:ln>
                  <a:noFill/>
                </a:ln>
                <a:solidFill>
                  <a:srgbClr val="FFFFFF"/>
                </a:solidFill>
                <a:effectLst/>
                <a:uLnTx/>
                <a:uFillTx/>
                <a:latin typeface="Museo Sans 500"/>
                <a:cs typeface="Museo Sans 500"/>
              </a:rPr>
              <a:t>C</a:t>
            </a:r>
            <a:r>
              <a:rPr kumimoji="0" sz="1800" b="0" i="0" u="none" strike="noStrike" kern="0" cap="none" spc="-105" normalizeH="0" baseline="0" noProof="0">
                <a:ln>
                  <a:noFill/>
                </a:ln>
                <a:solidFill>
                  <a:srgbClr val="FFFFFF"/>
                </a:solidFill>
                <a:effectLst/>
                <a:uLnTx/>
                <a:uFillTx/>
                <a:latin typeface="Museo Sans 500"/>
                <a:cs typeface="Museo Sans 500"/>
              </a:rPr>
              <a:t> </a:t>
            </a:r>
            <a:r>
              <a:rPr kumimoji="0" sz="1800" b="0" i="0" u="none" strike="noStrike" kern="0" cap="none" spc="-50" normalizeH="0" baseline="0" noProof="0">
                <a:ln>
                  <a:noFill/>
                </a:ln>
                <a:solidFill>
                  <a:srgbClr val="FFFFFF"/>
                </a:solidFill>
                <a:effectLst/>
                <a:uLnTx/>
                <a:uFillTx/>
                <a:latin typeface="Museo Sans 500"/>
                <a:cs typeface="Museo Sans 500"/>
              </a:rPr>
              <a:t>H</a:t>
            </a:r>
            <a:endParaRPr kumimoji="0" sz="1800" b="0" i="0" u="none" strike="noStrike" kern="0" cap="none" spc="0" normalizeH="0" baseline="0" noProof="0">
              <a:ln>
                <a:noFill/>
              </a:ln>
              <a:solidFill>
                <a:sysClr val="windowText" lastClr="000000"/>
              </a:solidFill>
              <a:effectLst/>
              <a:uLnTx/>
              <a:uFillTx/>
              <a:latin typeface="Museo Sans 500"/>
              <a:cs typeface="Museo Sans 500"/>
            </a:endParaRPr>
          </a:p>
        </p:txBody>
      </p:sp>
      <p:sp>
        <p:nvSpPr>
          <p:cNvPr id="3" name="object 3"/>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spc="180">
                <a:solidFill>
                  <a:srgbClr val="27D2A9"/>
                </a:solidFill>
              </a:rPr>
              <a:t>WEEK</a:t>
            </a:r>
            <a:r>
              <a:rPr spc="-355">
                <a:solidFill>
                  <a:srgbClr val="27D2A9"/>
                </a:solidFill>
              </a:rPr>
              <a:t>L</a:t>
            </a:r>
            <a:r>
              <a:rPr>
                <a:solidFill>
                  <a:srgbClr val="27D2A9"/>
                </a:solidFill>
              </a:rPr>
              <a:t>Y</a:t>
            </a:r>
            <a:r>
              <a:rPr spc="370">
                <a:solidFill>
                  <a:srgbClr val="27D2A9"/>
                </a:solidFill>
              </a:rPr>
              <a:t> </a:t>
            </a:r>
            <a:r>
              <a:rPr spc="150"/>
              <a:t>MARKET</a:t>
            </a:r>
            <a:r>
              <a:rPr spc="370"/>
              <a:t> </a:t>
            </a:r>
            <a:r>
              <a:rPr spc="125"/>
              <a:t>REPORT</a:t>
            </a:r>
          </a:p>
        </p:txBody>
      </p:sp>
      <p:sp>
        <p:nvSpPr>
          <p:cNvPr id="5" name="object 5"/>
          <p:cNvSpPr/>
          <p:nvPr/>
        </p:nvSpPr>
        <p:spPr>
          <a:xfrm>
            <a:off x="0" y="2393428"/>
            <a:ext cx="10692130" cy="345440"/>
          </a:xfrm>
          <a:custGeom>
            <a:avLst/>
            <a:gdLst/>
            <a:ahLst/>
            <a:cxnLst/>
            <a:rect l="l" t="t" r="r" b="b"/>
            <a:pathLst>
              <a:path w="10692130" h="345439">
                <a:moveTo>
                  <a:pt x="10692003" y="0"/>
                </a:moveTo>
                <a:lnTo>
                  <a:pt x="0" y="0"/>
                </a:lnTo>
                <a:lnTo>
                  <a:pt x="0" y="344818"/>
                </a:lnTo>
                <a:lnTo>
                  <a:pt x="10692003" y="344818"/>
                </a:lnTo>
                <a:lnTo>
                  <a:pt x="10692003" y="0"/>
                </a:lnTo>
                <a:close/>
              </a:path>
            </a:pathLst>
          </a:custGeom>
          <a:solidFill>
            <a:srgbClr val="001D54">
              <a:alpha val="5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0" y="13817724"/>
            <a:ext cx="10692130" cy="794385"/>
          </a:xfrm>
          <a:custGeom>
            <a:avLst/>
            <a:gdLst/>
            <a:ahLst/>
            <a:cxnLst/>
            <a:rect l="l" t="t" r="r" b="b"/>
            <a:pathLst>
              <a:path w="10692130" h="794384">
                <a:moveTo>
                  <a:pt x="0" y="0"/>
                </a:moveTo>
                <a:lnTo>
                  <a:pt x="0" y="794125"/>
                </a:lnTo>
                <a:lnTo>
                  <a:pt x="10692003" y="794125"/>
                </a:lnTo>
                <a:lnTo>
                  <a:pt x="10692003" y="0"/>
                </a:lnTo>
                <a:lnTo>
                  <a:pt x="0" y="0"/>
                </a:lnTo>
                <a:close/>
              </a:path>
            </a:pathLst>
          </a:custGeom>
          <a:solidFill>
            <a:srgbClr val="001D54">
              <a:alpha val="5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 name="object 8"/>
          <p:cNvGrpSpPr/>
          <p:nvPr/>
        </p:nvGrpSpPr>
        <p:grpSpPr>
          <a:xfrm>
            <a:off x="0" y="14611849"/>
            <a:ext cx="10692130" cy="508634"/>
            <a:chOff x="0" y="14611849"/>
            <a:chExt cx="10692130" cy="508634"/>
          </a:xfrm>
        </p:grpSpPr>
        <p:sp>
          <p:nvSpPr>
            <p:cNvPr id="9" name="object 9"/>
            <p:cNvSpPr/>
            <p:nvPr/>
          </p:nvSpPr>
          <p:spPr>
            <a:xfrm>
              <a:off x="0" y="14611849"/>
              <a:ext cx="10692130" cy="508634"/>
            </a:xfrm>
            <a:custGeom>
              <a:avLst/>
              <a:gdLst/>
              <a:ahLst/>
              <a:cxnLst/>
              <a:rect l="l" t="t" r="r" b="b"/>
              <a:pathLst>
                <a:path w="10692130" h="508634">
                  <a:moveTo>
                    <a:pt x="0" y="0"/>
                  </a:moveTo>
                  <a:lnTo>
                    <a:pt x="0" y="508135"/>
                  </a:lnTo>
                  <a:lnTo>
                    <a:pt x="10692003" y="508135"/>
                  </a:lnTo>
                  <a:lnTo>
                    <a:pt x="10692003" y="0"/>
                  </a:lnTo>
                  <a:lnTo>
                    <a:pt x="0" y="0"/>
                  </a:lnTo>
                  <a:close/>
                </a:path>
              </a:pathLst>
            </a:custGeom>
            <a:solidFill>
              <a:srgbClr val="001D5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p:cNvPicPr/>
            <p:nvPr/>
          </p:nvPicPr>
          <p:blipFill>
            <a:blip r:embed="rId7" cstate="print"/>
            <a:stretch>
              <a:fillRect/>
            </a:stretch>
          </p:blipFill>
          <p:spPr>
            <a:xfrm>
              <a:off x="719999" y="14778546"/>
              <a:ext cx="182879" cy="182880"/>
            </a:xfrm>
            <a:prstGeom prst="rect">
              <a:avLst/>
            </a:prstGeom>
          </p:spPr>
        </p:pic>
        <p:pic>
          <p:nvPicPr>
            <p:cNvPr id="11" name="object 11"/>
            <p:cNvPicPr/>
            <p:nvPr/>
          </p:nvPicPr>
          <p:blipFill>
            <a:blip r:embed="rId8" cstate="print"/>
            <a:stretch>
              <a:fillRect/>
            </a:stretch>
          </p:blipFill>
          <p:spPr>
            <a:xfrm>
              <a:off x="758098" y="14816663"/>
              <a:ext cx="106679" cy="106679"/>
            </a:xfrm>
            <a:prstGeom prst="rect">
              <a:avLst/>
            </a:prstGeom>
          </p:spPr>
        </p:pic>
        <p:pic>
          <p:nvPicPr>
            <p:cNvPr id="12" name="object 12"/>
            <p:cNvPicPr/>
            <p:nvPr/>
          </p:nvPicPr>
          <p:blipFill>
            <a:blip r:embed="rId7" cstate="print"/>
            <a:stretch>
              <a:fillRect/>
            </a:stretch>
          </p:blipFill>
          <p:spPr>
            <a:xfrm>
              <a:off x="3082493" y="14778546"/>
              <a:ext cx="182879" cy="182880"/>
            </a:xfrm>
            <a:prstGeom prst="rect">
              <a:avLst/>
            </a:prstGeom>
          </p:spPr>
        </p:pic>
        <p:pic>
          <p:nvPicPr>
            <p:cNvPr id="13" name="object 13"/>
            <p:cNvPicPr/>
            <p:nvPr/>
          </p:nvPicPr>
          <p:blipFill>
            <a:blip r:embed="rId9" cstate="print"/>
            <a:stretch>
              <a:fillRect/>
            </a:stretch>
          </p:blipFill>
          <p:spPr>
            <a:xfrm>
              <a:off x="3120603" y="14831903"/>
              <a:ext cx="106680" cy="76200"/>
            </a:xfrm>
            <a:prstGeom prst="rect">
              <a:avLst/>
            </a:prstGeom>
          </p:spPr>
        </p:pic>
        <p:pic>
          <p:nvPicPr>
            <p:cNvPr id="14" name="object 14"/>
            <p:cNvPicPr/>
            <p:nvPr/>
          </p:nvPicPr>
          <p:blipFill>
            <a:blip r:embed="rId10" cstate="print"/>
            <a:stretch>
              <a:fillRect/>
            </a:stretch>
          </p:blipFill>
          <p:spPr>
            <a:xfrm>
              <a:off x="5446686" y="14778546"/>
              <a:ext cx="182880" cy="182880"/>
            </a:xfrm>
            <a:prstGeom prst="rect">
              <a:avLst/>
            </a:prstGeom>
          </p:spPr>
        </p:pic>
        <p:pic>
          <p:nvPicPr>
            <p:cNvPr id="15" name="object 15"/>
            <p:cNvPicPr/>
            <p:nvPr/>
          </p:nvPicPr>
          <p:blipFill>
            <a:blip r:embed="rId11" cstate="print"/>
            <a:stretch>
              <a:fillRect/>
            </a:stretch>
          </p:blipFill>
          <p:spPr>
            <a:xfrm>
              <a:off x="5500024" y="14816663"/>
              <a:ext cx="76200" cy="106679"/>
            </a:xfrm>
            <a:prstGeom prst="rect">
              <a:avLst/>
            </a:prstGeom>
          </p:spPr>
        </p:pic>
        <p:pic>
          <p:nvPicPr>
            <p:cNvPr id="16" name="object 16"/>
            <p:cNvPicPr/>
            <p:nvPr/>
          </p:nvPicPr>
          <p:blipFill>
            <a:blip r:embed="rId10" cstate="print"/>
            <a:stretch>
              <a:fillRect/>
            </a:stretch>
          </p:blipFill>
          <p:spPr>
            <a:xfrm>
              <a:off x="8544229" y="14778546"/>
              <a:ext cx="182879" cy="182880"/>
            </a:xfrm>
            <a:prstGeom prst="rect">
              <a:avLst/>
            </a:prstGeom>
          </p:spPr>
        </p:pic>
        <p:pic>
          <p:nvPicPr>
            <p:cNvPr id="17" name="object 17"/>
            <p:cNvPicPr/>
            <p:nvPr/>
          </p:nvPicPr>
          <p:blipFill>
            <a:blip r:embed="rId12" cstate="print"/>
            <a:stretch>
              <a:fillRect/>
            </a:stretch>
          </p:blipFill>
          <p:spPr>
            <a:xfrm>
              <a:off x="8582345" y="14816663"/>
              <a:ext cx="106679" cy="106679"/>
            </a:xfrm>
            <a:prstGeom prst="rect">
              <a:avLst/>
            </a:prstGeom>
          </p:spPr>
        </p:pic>
      </p:grpSp>
      <p:sp>
        <p:nvSpPr>
          <p:cNvPr id="46" name="object 46"/>
          <p:cNvSpPr txBox="1">
            <a:spLocks noGrp="1"/>
          </p:cNvSpPr>
          <p:nvPr>
            <p:ph type="dt" sz="half" idx="6"/>
          </p:nvPr>
        </p:nvSpPr>
        <p:spPr>
          <a:xfrm>
            <a:off x="5744260" y="14725829"/>
            <a:ext cx="2371040" cy="279435"/>
          </a:xfrm>
          <a:prstGeom prst="rect">
            <a:avLst/>
          </a:prstGeom>
        </p:spPr>
        <p:txBody>
          <a:bodyPr vert="horz" wrap="square" lIns="0" tIns="2540" rIns="0" bIns="0" rtlCol="0">
            <a:spAutoFit/>
          </a:bodyPr>
          <a:lstStyle/>
          <a:p>
            <a:pPr marL="12700" marR="5080" lvl="0" indent="0" defTabSz="914400" eaLnBrk="1" fontAlgn="auto" latinLnBrk="0" hangingPunct="1">
              <a:lnSpc>
                <a:spcPts val="1100"/>
              </a:lnSpc>
              <a:spcBef>
                <a:spcPts val="20"/>
              </a:spcBef>
              <a:spcAft>
                <a:spcPts val="0"/>
              </a:spcAft>
              <a:buClrTx/>
              <a:buSzTx/>
              <a:buFontTx/>
              <a:buNone/>
              <a:tabLst/>
              <a:defRPr/>
            </a:pPr>
            <a:r>
              <a:rPr kumimoji="0" sz="900" b="0" i="0" u="none" strike="noStrike" kern="0" cap="none" spc="0" normalizeH="0" baseline="0" noProof="0">
                <a:ln>
                  <a:noFill/>
                </a:ln>
                <a:solidFill>
                  <a:prstClr val="white"/>
                </a:solidFill>
                <a:effectLst/>
                <a:uLnTx/>
                <a:uFillTx/>
                <a:latin typeface="Museo Sans 500"/>
              </a:rPr>
              <a:t>4th</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Floor,</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KPMG</a:t>
            </a:r>
            <a:r>
              <a:rPr kumimoji="0" sz="900" b="0" i="0" u="none" strike="noStrike" kern="0" cap="none" spc="-20" normalizeH="0" baseline="0" noProof="0">
                <a:ln>
                  <a:noFill/>
                </a:ln>
                <a:solidFill>
                  <a:prstClr val="white"/>
                </a:solidFill>
                <a:effectLst/>
                <a:uLnTx/>
                <a:uFillTx/>
                <a:latin typeface="Museo Sans 500"/>
              </a:rPr>
              <a:t> </a:t>
            </a:r>
            <a:r>
              <a:rPr kumimoji="0" lang="en-US" sz="900" b="0" i="0" u="none" strike="noStrike" kern="0" cap="none" spc="0" normalizeH="0" baseline="0" noProof="0">
                <a:ln>
                  <a:noFill/>
                </a:ln>
                <a:solidFill>
                  <a:prstClr val="white"/>
                </a:solidFill>
                <a:effectLst/>
                <a:uLnTx/>
                <a:uFillTx/>
                <a:latin typeface="Museo Sans 500"/>
              </a:rPr>
              <a:t>Tower</a:t>
            </a:r>
            <a:r>
              <a:rPr kumimoji="0" sz="900" b="0" i="0" u="none" strike="noStrike" kern="0" cap="none" spc="0" normalizeH="0" baseline="0" noProof="0">
                <a:ln>
                  <a:noFill/>
                </a:ln>
                <a:solidFill>
                  <a:prstClr val="white"/>
                </a:solidFill>
                <a:effectLst/>
                <a:uLnTx/>
                <a:uFillTx/>
                <a:latin typeface="Museo Sans 500"/>
              </a:rPr>
              <a:t>,</a:t>
            </a:r>
            <a:r>
              <a:rPr kumimoji="0" sz="900" b="0" i="0" u="none" strike="noStrike" kern="0" cap="none" spc="-15"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Bishop</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10" normalizeH="0" baseline="0" noProof="0" err="1">
                <a:ln>
                  <a:noFill/>
                </a:ln>
                <a:solidFill>
                  <a:prstClr val="white"/>
                </a:solidFill>
                <a:effectLst/>
                <a:uLnTx/>
                <a:uFillTx/>
                <a:latin typeface="Museo Sans 500"/>
              </a:rPr>
              <a:t>Aboyade</a:t>
            </a:r>
            <a:r>
              <a:rPr kumimoji="0" sz="900" b="0" i="0" u="none" strike="noStrike" kern="0" cap="none" spc="-1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Cole</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Street,</a:t>
            </a:r>
            <a:r>
              <a:rPr kumimoji="0" sz="900" b="0" i="0" u="none" strike="noStrike" kern="0" cap="none" spc="-15"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Victoria</a:t>
            </a:r>
            <a:r>
              <a:rPr kumimoji="0" sz="900" b="0" i="0" u="none" strike="noStrike" kern="0" cap="none" spc="-20" normalizeH="0" baseline="0" noProof="0">
                <a:ln>
                  <a:noFill/>
                </a:ln>
                <a:solidFill>
                  <a:prstClr val="white"/>
                </a:solidFill>
                <a:effectLst/>
                <a:uLnTx/>
                <a:uFillTx/>
                <a:latin typeface="Museo Sans 500"/>
              </a:rPr>
              <a:t> </a:t>
            </a:r>
            <a:r>
              <a:rPr kumimoji="0" sz="900" b="0" i="0" u="none" strike="noStrike" kern="0" cap="none" spc="0" normalizeH="0" baseline="0" noProof="0">
                <a:ln>
                  <a:noFill/>
                </a:ln>
                <a:solidFill>
                  <a:prstClr val="white"/>
                </a:solidFill>
                <a:effectLst/>
                <a:uLnTx/>
                <a:uFillTx/>
                <a:latin typeface="Museo Sans 500"/>
              </a:rPr>
              <a:t>Island,</a:t>
            </a:r>
            <a:r>
              <a:rPr kumimoji="0" sz="900" b="0" i="0" u="none" strike="noStrike" kern="0" cap="none" spc="-15" normalizeH="0" baseline="0" noProof="0">
                <a:ln>
                  <a:noFill/>
                </a:ln>
                <a:solidFill>
                  <a:prstClr val="white"/>
                </a:solidFill>
                <a:effectLst/>
                <a:uLnTx/>
                <a:uFillTx/>
                <a:latin typeface="Museo Sans 500"/>
              </a:rPr>
              <a:t> </a:t>
            </a:r>
            <a:r>
              <a:rPr kumimoji="0" sz="900" b="0" i="0" u="none" strike="noStrike" kern="0" cap="none" spc="-10" normalizeH="0" baseline="0" noProof="0">
                <a:ln>
                  <a:noFill/>
                </a:ln>
                <a:solidFill>
                  <a:prstClr val="white"/>
                </a:solidFill>
                <a:effectLst/>
                <a:uLnTx/>
                <a:uFillTx/>
                <a:latin typeface="Museo Sans 500"/>
              </a:rPr>
              <a:t>Lagos</a:t>
            </a:r>
          </a:p>
        </p:txBody>
      </p:sp>
      <p:sp>
        <p:nvSpPr>
          <p:cNvPr id="47" name="object 47"/>
          <p:cNvSpPr txBox="1">
            <a:spLocks noGrp="1"/>
          </p:cNvSpPr>
          <p:nvPr>
            <p:ph type="ftr" sz="quarter" idx="5"/>
          </p:nvPr>
        </p:nvSpPr>
        <p:spPr>
          <a:xfrm>
            <a:off x="8833822" y="14803983"/>
            <a:ext cx="1476038" cy="138499"/>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white"/>
                </a:solidFill>
                <a:effectLst/>
                <a:uLnTx/>
                <a:uFillTx/>
                <a:latin typeface="Museo Sans 500"/>
              </a:rPr>
              <a:t>+234-(0)-2018870020</a:t>
            </a:r>
            <a:endParaRPr kumimoji="0" sz="900" b="0" i="0" u="none" strike="noStrike" kern="0" cap="none" spc="-10" normalizeH="0" baseline="0" noProof="0">
              <a:ln>
                <a:noFill/>
              </a:ln>
              <a:solidFill>
                <a:prstClr val="white"/>
              </a:solidFill>
              <a:effectLst/>
              <a:uLnTx/>
              <a:uFillTx/>
              <a:latin typeface="Museo Sans 500"/>
            </a:endParaRPr>
          </a:p>
        </p:txBody>
      </p:sp>
      <p:sp>
        <p:nvSpPr>
          <p:cNvPr id="48" name="object 48"/>
          <p:cNvSpPr txBox="1"/>
          <p:nvPr/>
        </p:nvSpPr>
        <p:spPr>
          <a:xfrm>
            <a:off x="1014482" y="14795679"/>
            <a:ext cx="1061085" cy="15176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10" normalizeH="0" baseline="0" noProof="0">
                <a:ln>
                  <a:noFill/>
                </a:ln>
                <a:solidFill>
                  <a:srgbClr val="FFFFFF"/>
                </a:solidFill>
                <a:effectLst/>
                <a:uLnTx/>
                <a:uFillTx/>
                <a:latin typeface="Museo Sans 500"/>
                <a:cs typeface="Museo Sans 500"/>
                <a:hlinkClick r:id="rId13"/>
              </a:rPr>
              <a:t>www.cfgafrica.com</a:t>
            </a:r>
            <a:endParaRPr kumimoji="0" sz="900" b="0" i="0" u="none" strike="noStrike" kern="0" cap="none" spc="0" normalizeH="0" baseline="0" noProof="0">
              <a:ln>
                <a:noFill/>
              </a:ln>
              <a:solidFill>
                <a:sysClr val="windowText" lastClr="000000"/>
              </a:solidFill>
              <a:effectLst/>
              <a:uLnTx/>
              <a:uFillTx/>
              <a:latin typeface="Museo Sans 500"/>
              <a:cs typeface="Museo Sans 500"/>
            </a:endParaRPr>
          </a:p>
        </p:txBody>
      </p:sp>
      <p:sp>
        <p:nvSpPr>
          <p:cNvPr id="49" name="object 49"/>
          <p:cNvSpPr txBox="1"/>
          <p:nvPr/>
        </p:nvSpPr>
        <p:spPr>
          <a:xfrm>
            <a:off x="3378682" y="14795679"/>
            <a:ext cx="1054735" cy="151765"/>
          </a:xfrm>
          <a:prstGeom prst="rect">
            <a:avLst/>
          </a:prstGeom>
        </p:spPr>
        <p:txBody>
          <a:bodyPr vert="horz" wrap="square" lIns="0" tIns="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10" normalizeH="0" baseline="0" noProof="0">
                <a:ln>
                  <a:noFill/>
                </a:ln>
                <a:solidFill>
                  <a:srgbClr val="FFFFFF"/>
                </a:solidFill>
                <a:effectLst/>
                <a:uLnTx/>
                <a:uFillTx/>
                <a:latin typeface="Museo Sans 500"/>
                <a:cs typeface="Museo Sans 500"/>
                <a:hlinkClick r:id="rId14"/>
              </a:rPr>
              <a:t>info@cfgafrica.com</a:t>
            </a:r>
            <a:endParaRPr kumimoji="0" sz="900" b="0" i="0" u="none" strike="noStrike" kern="0" cap="none" spc="0" normalizeH="0" baseline="0" noProof="0">
              <a:ln>
                <a:noFill/>
              </a:ln>
              <a:solidFill>
                <a:sysClr val="windowText" lastClr="000000"/>
              </a:solidFill>
              <a:effectLst/>
              <a:uLnTx/>
              <a:uFillTx/>
              <a:latin typeface="Museo Sans 500"/>
              <a:cs typeface="Museo Sans 500"/>
            </a:endParaRPr>
          </a:p>
        </p:txBody>
      </p:sp>
      <p:sp>
        <p:nvSpPr>
          <p:cNvPr id="50" name="object 4">
            <a:extLst>
              <a:ext uri="{FF2B5EF4-FFF2-40B4-BE49-F238E27FC236}">
                <a16:creationId xmlns:a16="http://schemas.microsoft.com/office/drawing/2014/main" id="{990B8DCE-8D85-776C-1BB7-6AF68A1A594E}"/>
              </a:ext>
            </a:extLst>
          </p:cNvPr>
          <p:cNvSpPr txBox="1"/>
          <p:nvPr/>
        </p:nvSpPr>
        <p:spPr>
          <a:xfrm>
            <a:off x="3578421" y="1599384"/>
            <a:ext cx="5503545"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sz="1200" b="0" i="0" u="none" strike="noStrike" kern="100" cap="none" spc="0" normalizeH="0" baseline="0" noProof="0">
                <a:ln>
                  <a:noFill/>
                </a:ln>
                <a:solidFill>
                  <a:srgbClr val="FFFFFF"/>
                </a:solidFill>
                <a:effectLst/>
                <a:uLnTx/>
                <a:uFillTx/>
                <a:latin typeface="Museo Sans 300" panose="02000000000000000000" pitchFamily="2" charset="0"/>
              </a:rPr>
              <a:t>Nigerian Market Highlight: Equity, Fixed Income &amp; Money Market Review</a:t>
            </a:r>
            <a:endParaRPr kumimoji="0" sz="1050" b="0" i="0" u="none" strike="noStrike" kern="0" cap="none" spc="0" normalizeH="0" baseline="0" noProof="0">
              <a:ln>
                <a:noFill/>
              </a:ln>
              <a:solidFill>
                <a:sysClr val="windowText" lastClr="000000"/>
              </a:solidFill>
              <a:effectLst/>
              <a:uLnTx/>
              <a:uFillTx/>
              <a:latin typeface="Museo Sans 300"/>
              <a:cs typeface="Museo Sans 300"/>
            </a:endParaRPr>
          </a:p>
        </p:txBody>
      </p:sp>
      <p:sp>
        <p:nvSpPr>
          <p:cNvPr id="27" name="Rectangle 26">
            <a:extLst>
              <a:ext uri="{FF2B5EF4-FFF2-40B4-BE49-F238E27FC236}">
                <a16:creationId xmlns:a16="http://schemas.microsoft.com/office/drawing/2014/main" id="{C0C33B26-BA46-9A8C-689B-6D0CA6E56683}"/>
              </a:ext>
            </a:extLst>
          </p:cNvPr>
          <p:cNvSpPr/>
          <p:nvPr/>
        </p:nvSpPr>
        <p:spPr>
          <a:xfrm>
            <a:off x="242611" y="2824532"/>
            <a:ext cx="10208179" cy="402790"/>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8" name="object 18">
            <a:extLst>
              <a:ext uri="{FF2B5EF4-FFF2-40B4-BE49-F238E27FC236}">
                <a16:creationId xmlns:a16="http://schemas.microsoft.com/office/drawing/2014/main" id="{62058886-8A08-812B-A48C-7F158DBA6E3D}"/>
              </a:ext>
            </a:extLst>
          </p:cNvPr>
          <p:cNvSpPr txBox="1"/>
          <p:nvPr/>
        </p:nvSpPr>
        <p:spPr>
          <a:xfrm>
            <a:off x="315588" y="2840710"/>
            <a:ext cx="2087910" cy="318164"/>
          </a:xfrm>
          <a:prstGeom prst="rect">
            <a:avLst/>
          </a:prstGeom>
          <a:noFill/>
        </p:spPr>
        <p:txBody>
          <a:bodyPr vert="horz" wrap="square" lIns="0" tIns="119380" rIns="0" bIns="0" rtlCol="0">
            <a:spAutoFit/>
          </a:bodyPr>
          <a:lstStyle/>
          <a:p>
            <a:pPr algn="just">
              <a:lnSpc>
                <a:spcPts val="1540"/>
              </a:lnSpc>
              <a:spcBef>
                <a:spcPts val="100"/>
              </a:spcBef>
              <a:spcAft>
                <a:spcPts val="600"/>
              </a:spcAft>
              <a:defRPr/>
            </a:pPr>
            <a:r>
              <a:rPr lang="en-GB" sz="1600" b="1">
                <a:solidFill>
                  <a:srgbClr val="002060"/>
                </a:solidFill>
                <a:latin typeface="Museo Sans 900"/>
              </a:rPr>
              <a:t>Global Economy</a:t>
            </a:r>
          </a:p>
        </p:txBody>
      </p:sp>
      <p:sp>
        <p:nvSpPr>
          <p:cNvPr id="4" name="object 18">
            <a:extLst>
              <a:ext uri="{FF2B5EF4-FFF2-40B4-BE49-F238E27FC236}">
                <a16:creationId xmlns:a16="http://schemas.microsoft.com/office/drawing/2014/main" id="{271FF196-8469-CE9C-E322-17BD65A60680}"/>
              </a:ext>
            </a:extLst>
          </p:cNvPr>
          <p:cNvSpPr txBox="1"/>
          <p:nvPr/>
        </p:nvSpPr>
        <p:spPr>
          <a:xfrm>
            <a:off x="242611" y="3036580"/>
            <a:ext cx="4883956" cy="2345386"/>
          </a:xfrm>
          <a:prstGeom prst="rect">
            <a:avLst/>
          </a:prstGeom>
          <a:noFill/>
        </p:spPr>
        <p:txBody>
          <a:bodyPr vert="horz" wrap="square" lIns="0" tIns="119380" rIns="0" bIns="0" rtlCol="0">
            <a:spAutoFit/>
          </a:bodyPr>
          <a:lstStyle/>
          <a:p>
            <a:pPr marR="0" lvl="0" indent="0" algn="just" defTabSz="914400" eaLnBrk="1" fontAlgn="auto" latinLnBrk="0" hangingPunct="1">
              <a:lnSpc>
                <a:spcPct val="100000"/>
              </a:lnSpc>
              <a:spcBef>
                <a:spcPts val="940"/>
              </a:spcBef>
              <a:buClrTx/>
              <a:buSzTx/>
              <a:buFontTx/>
              <a:buNone/>
              <a:tabLst/>
              <a:defRPr/>
            </a:pPr>
            <a:endParaRPr kumimoji="0" lang="en-GB" sz="100" b="1" i="0" u="none" strike="noStrike" kern="0" cap="none" spc="0" normalizeH="0" baseline="0" noProof="0" dirty="0">
              <a:ln>
                <a:noFill/>
              </a:ln>
              <a:solidFill>
                <a:srgbClr val="002060"/>
              </a:solidFill>
              <a:effectLst/>
              <a:uLnTx/>
              <a:uFillTx/>
              <a:latin typeface="Museo Sans 500" panose="02000000000000000000" pitchFamily="2" charset="77"/>
              <a:cs typeface="Museo Sans 900"/>
            </a:endParaRPr>
          </a:p>
          <a:p>
            <a:pPr marR="0" lvl="0" indent="0" algn="just" defTabSz="914400" eaLnBrk="1" fontAlgn="auto" latinLnBrk="0" hangingPunct="1">
              <a:lnSpc>
                <a:spcPct val="100000"/>
              </a:lnSpc>
              <a:spcBef>
                <a:spcPts val="940"/>
              </a:spcBef>
              <a:buClrTx/>
              <a:buSzTx/>
              <a:buFontTx/>
              <a:buNone/>
              <a:tabLst/>
              <a:defRPr/>
            </a:pPr>
            <a:r>
              <a:rPr kumimoji="0" lang="en-GB" sz="1600" b="1" i="0" u="none" strike="noStrike" kern="0" cap="none" spc="0" normalizeH="0" baseline="0" noProof="0" dirty="0">
                <a:ln>
                  <a:noFill/>
                </a:ln>
                <a:solidFill>
                  <a:srgbClr val="002060"/>
                </a:solidFill>
                <a:effectLst/>
                <a:uLnTx/>
                <a:uFillTx/>
                <a:latin typeface="Museo Sans 500" panose="02000000000000000000" pitchFamily="2" charset="77"/>
                <a:cs typeface="Museo Sans 900"/>
              </a:rPr>
              <a:t>Africa</a:t>
            </a:r>
          </a:p>
          <a:p>
            <a:pPr>
              <a:lnSpc>
                <a:spcPct val="150000"/>
              </a:lnSpc>
              <a:buNone/>
            </a:pPr>
            <a:r>
              <a:rPr lang="en-US" sz="900" dirty="0">
                <a:latin typeface="Museo Sans 300" panose="02000000000000000000" pitchFamily="50" charset="0"/>
              </a:rPr>
              <a:t>The Bank of Ghana surprised markets with a large policy rate cut of 350 basis points, bringing its main rate down to 21.5%. This came amid sustained declines in inflation—headline inflation dropped to 11.5% in August, the lowest since October 2021—and signs of macroeconomic stabilization.</a:t>
            </a:r>
          </a:p>
          <a:p>
            <a:pPr>
              <a:lnSpc>
                <a:spcPct val="150000"/>
              </a:lnSpc>
              <a:buNone/>
            </a:pPr>
            <a:endParaRPr lang="en-GB" sz="900" dirty="0">
              <a:latin typeface="Museo Sans 300" panose="02000000000000000000" pitchFamily="50" charset="0"/>
            </a:endParaRPr>
          </a:p>
          <a:p>
            <a:pPr>
              <a:lnSpc>
                <a:spcPct val="150000"/>
              </a:lnSpc>
              <a:buNone/>
            </a:pPr>
            <a:r>
              <a:rPr lang="en-US" sz="900" dirty="0">
                <a:latin typeface="Museo Sans 300" panose="02000000000000000000" pitchFamily="50" charset="0"/>
              </a:rPr>
              <a:t>Kenya’s central bank has been on an easing cycle, cutting its policy rate for the seventh time in a row to 9.50%, as inflation remains largely within the targeted range. Inflation ticked up to 4.5% in August 2025 from 4.1% in July, driven by food price pressures, which raises questions about how much further the Bank can ease without risking inflationary rebound.</a:t>
            </a:r>
            <a:endParaRPr lang="en-GB" sz="900" dirty="0">
              <a:latin typeface="Museo Sans 300" panose="02000000000000000000" pitchFamily="50" charset="0"/>
            </a:endParaRPr>
          </a:p>
        </p:txBody>
      </p:sp>
      <p:sp>
        <p:nvSpPr>
          <p:cNvPr id="311" name="object 18">
            <a:extLst>
              <a:ext uri="{FF2B5EF4-FFF2-40B4-BE49-F238E27FC236}">
                <a16:creationId xmlns:a16="http://schemas.microsoft.com/office/drawing/2014/main" id="{E8D6BC9C-5B57-EFB9-D080-88BC70CB6291}"/>
              </a:ext>
            </a:extLst>
          </p:cNvPr>
          <p:cNvSpPr txBox="1"/>
          <p:nvPr/>
        </p:nvSpPr>
        <p:spPr>
          <a:xfrm>
            <a:off x="5408790" y="3232030"/>
            <a:ext cx="5133130" cy="2422330"/>
          </a:xfrm>
          <a:prstGeom prst="rect">
            <a:avLst/>
          </a:prstGeom>
          <a:noFill/>
        </p:spPr>
        <p:txBody>
          <a:bodyPr vert="horz" wrap="square" lIns="0" tIns="119380" rIns="0" bIns="0" rtlCol="0" anchor="t">
            <a:spAutoFit/>
          </a:bodyPr>
          <a:lstStyle/>
          <a:p>
            <a:pPr marR="0" lvl="0" indent="0" algn="just" defTabSz="914400" eaLnBrk="1" fontAlgn="auto" latinLnBrk="0" hangingPunct="1">
              <a:lnSpc>
                <a:spcPct val="100000"/>
              </a:lnSpc>
              <a:spcBef>
                <a:spcPts val="940"/>
              </a:spcBef>
              <a:spcAft>
                <a:spcPts val="0"/>
              </a:spcAft>
              <a:buClrTx/>
              <a:buSzTx/>
              <a:buFontTx/>
              <a:buNone/>
              <a:tabLst/>
              <a:defRPr/>
            </a:pPr>
            <a:r>
              <a:rPr kumimoji="0" lang="en-GB" sz="1600" b="1" i="0" u="none" strike="noStrike" kern="0" cap="none" spc="0" normalizeH="0" baseline="0" noProof="0" dirty="0">
                <a:ln>
                  <a:noFill/>
                </a:ln>
                <a:solidFill>
                  <a:srgbClr val="FF5271"/>
                </a:solidFill>
                <a:effectLst/>
                <a:uLnTx/>
                <a:uFillTx/>
                <a:latin typeface="Museo Sans 500" panose="02000000000000000000" pitchFamily="2" charset="77"/>
                <a:cs typeface="Museo Sans 900"/>
              </a:rPr>
              <a:t>Asia &amp; Middle East</a:t>
            </a:r>
          </a:p>
          <a:p>
            <a:pPr algn="just">
              <a:lnSpc>
                <a:spcPct val="150000"/>
              </a:lnSpc>
              <a:defRPr/>
            </a:pPr>
            <a:r>
              <a:rPr lang="en-US" sz="900" dirty="0">
                <a:latin typeface="Museo Sans 300" panose="02000000000000000000" pitchFamily="50" charset="0"/>
              </a:rPr>
              <a:t>Bank Indonesia cut its benchmark interest rate to 4.75%. The cut is part of a broader push by the government, under President Prabowo </a:t>
            </a:r>
            <a:r>
              <a:rPr lang="en-US" sz="900" dirty="0" err="1">
                <a:latin typeface="Museo Sans 300" panose="02000000000000000000" pitchFamily="50" charset="0"/>
              </a:rPr>
              <a:t>Subianto</a:t>
            </a:r>
            <a:r>
              <a:rPr lang="en-US" sz="900" dirty="0">
                <a:latin typeface="Museo Sans 300" panose="02000000000000000000" pitchFamily="50" charset="0"/>
              </a:rPr>
              <a:t>, to accelerate economic growth from about 5% toward an ambitious 8%. But it’s stirred concerns among analysts over policy independence and risks to the rupiah, which has already lost value and remains under pressure. Policymakers also face scrutiny over proposed legal changes that could allow for greater political influence over the central bank.</a:t>
            </a:r>
          </a:p>
          <a:p>
            <a:pPr algn="just">
              <a:lnSpc>
                <a:spcPct val="150000"/>
              </a:lnSpc>
              <a:defRPr/>
            </a:pPr>
            <a:endParaRPr lang="en-US" sz="900" dirty="0">
              <a:latin typeface="Museo Sans 300" panose="02000000000000000000" pitchFamily="50" charset="0"/>
            </a:endParaRPr>
          </a:p>
          <a:p>
            <a:pPr algn="just">
              <a:lnSpc>
                <a:spcPct val="150000"/>
              </a:lnSpc>
              <a:defRPr/>
            </a:pPr>
            <a:r>
              <a:rPr lang="en-US" sz="900" dirty="0">
                <a:latin typeface="Museo Sans 300" panose="02000000000000000000" pitchFamily="50" charset="0"/>
              </a:rPr>
              <a:t>The rate cut comes at a time when inflationary pressures are already elevated and external trade and currency stability are fragile. While the move may provide some short-term stimulus to domestic demand, it heightens investor concerns about fiscal discipline and inflation control.</a:t>
            </a:r>
            <a:endParaRPr lang="en-GB" sz="900" dirty="0">
              <a:latin typeface="Museo Sans 300" panose="02000000000000000000" pitchFamily="50" charset="0"/>
            </a:endParaRPr>
          </a:p>
        </p:txBody>
      </p:sp>
      <p:graphicFrame>
        <p:nvGraphicFramePr>
          <p:cNvPr id="313" name="Table 312">
            <a:extLst>
              <a:ext uri="{FF2B5EF4-FFF2-40B4-BE49-F238E27FC236}">
                <a16:creationId xmlns:a16="http://schemas.microsoft.com/office/drawing/2014/main" id="{F8900ED8-6970-241E-3105-FA6A9D5BC025}"/>
              </a:ext>
            </a:extLst>
          </p:cNvPr>
          <p:cNvGraphicFramePr>
            <a:graphicFrameLocks noGrp="1"/>
          </p:cNvGraphicFramePr>
          <p:nvPr>
            <p:extLst>
              <p:ext uri="{D42A27DB-BD31-4B8C-83A1-F6EECF244321}">
                <p14:modId xmlns:p14="http://schemas.microsoft.com/office/powerpoint/2010/main" val="4284457151"/>
              </p:ext>
            </p:extLst>
          </p:nvPr>
        </p:nvGraphicFramePr>
        <p:xfrm>
          <a:off x="5499472" y="11343955"/>
          <a:ext cx="4887544" cy="2405325"/>
        </p:xfrm>
        <a:graphic>
          <a:graphicData uri="http://schemas.openxmlformats.org/drawingml/2006/table">
            <a:tbl>
              <a:tblPr firstRow="1" bandRow="1">
                <a:tableStyleId>{2D5ABB26-0587-4C30-8999-92F81FD0307C}</a:tableStyleId>
              </a:tblPr>
              <a:tblGrid>
                <a:gridCol w="1332432">
                  <a:extLst>
                    <a:ext uri="{9D8B030D-6E8A-4147-A177-3AD203B41FA5}">
                      <a16:colId xmlns:a16="http://schemas.microsoft.com/office/drawing/2014/main" val="3218813634"/>
                    </a:ext>
                  </a:extLst>
                </a:gridCol>
                <a:gridCol w="902191">
                  <a:extLst>
                    <a:ext uri="{9D8B030D-6E8A-4147-A177-3AD203B41FA5}">
                      <a16:colId xmlns:a16="http://schemas.microsoft.com/office/drawing/2014/main" val="327190668"/>
                    </a:ext>
                  </a:extLst>
                </a:gridCol>
                <a:gridCol w="884307">
                  <a:extLst>
                    <a:ext uri="{9D8B030D-6E8A-4147-A177-3AD203B41FA5}">
                      <a16:colId xmlns:a16="http://schemas.microsoft.com/office/drawing/2014/main" val="3098994314"/>
                    </a:ext>
                  </a:extLst>
                </a:gridCol>
                <a:gridCol w="884307">
                  <a:extLst>
                    <a:ext uri="{9D8B030D-6E8A-4147-A177-3AD203B41FA5}">
                      <a16:colId xmlns:a16="http://schemas.microsoft.com/office/drawing/2014/main" val="921199182"/>
                    </a:ext>
                  </a:extLst>
                </a:gridCol>
                <a:gridCol w="884307">
                  <a:extLst>
                    <a:ext uri="{9D8B030D-6E8A-4147-A177-3AD203B41FA5}">
                      <a16:colId xmlns:a16="http://schemas.microsoft.com/office/drawing/2014/main" val="107384404"/>
                    </a:ext>
                  </a:extLst>
                </a:gridCol>
              </a:tblGrid>
              <a:tr h="179619">
                <a:tc>
                  <a:txBody>
                    <a:bodyPr/>
                    <a:lstStyle/>
                    <a:p>
                      <a:pPr algn="l">
                        <a:lnSpc>
                          <a:spcPct val="100000"/>
                        </a:lnSpc>
                        <a:spcBef>
                          <a:spcPts val="180"/>
                        </a:spcBef>
                      </a:pPr>
                      <a:r>
                        <a:rPr sz="1000" b="1">
                          <a:solidFill>
                            <a:srgbClr val="FFFFFF"/>
                          </a:solidFill>
                          <a:latin typeface="Museo Sans 300" panose="02000000000000000000" pitchFamily="50" charset="0"/>
                          <a:cs typeface="Museo Sans 900"/>
                        </a:rPr>
                        <a:t>GLOBAL</a:t>
                      </a:r>
                      <a:r>
                        <a:rPr sz="1000" b="1" spc="-15">
                          <a:solidFill>
                            <a:srgbClr val="FFFFFF"/>
                          </a:solidFill>
                          <a:latin typeface="Museo Sans 300" panose="02000000000000000000" pitchFamily="50" charset="0"/>
                          <a:cs typeface="Museo Sans 900"/>
                        </a:rPr>
                        <a:t> </a:t>
                      </a:r>
                      <a:r>
                        <a:rPr sz="1000" b="1" spc="-10">
                          <a:solidFill>
                            <a:srgbClr val="FFFFFF"/>
                          </a:solidFill>
                          <a:latin typeface="Museo Sans 300" panose="02000000000000000000" pitchFamily="50" charset="0"/>
                          <a:cs typeface="Museo Sans 900"/>
                        </a:rPr>
                        <a:t>MARKET</a:t>
                      </a:r>
                      <a:endParaRPr sz="1000" b="1">
                        <a:latin typeface="Museo Sans 300" panose="02000000000000000000" pitchFamily="50" charset="0"/>
                        <a:cs typeface="Museo Sans 900"/>
                      </a:endParaRPr>
                    </a:p>
                  </a:txBody>
                  <a:tcPr marR="0" marT="2286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solidFill>
                      <a:srgbClr val="001D54"/>
                    </a:solidFill>
                  </a:tcPr>
                </a:tc>
                <a:tc>
                  <a:txBody>
                    <a:bodyPr/>
                    <a:lstStyle/>
                    <a:p>
                      <a:pPr algn="ctr"/>
                      <a:r>
                        <a:rPr lang="en-US" sz="1000" b="1" spc="-10" dirty="0">
                          <a:solidFill>
                            <a:srgbClr val="FFFFFF"/>
                          </a:solidFill>
                          <a:latin typeface="Museo Sans 300" panose="02000000000000000000" pitchFamily="50" charset="0"/>
                          <a:cs typeface="Museo Sans 900"/>
                        </a:rPr>
                        <a:t>26/09/2025</a:t>
                      </a:r>
                    </a:p>
                  </a:txBody>
                  <a:tcPr marL="0" marR="0" marT="22860" marB="0" anchor="ctr">
                    <a:lnL w="6350" cap="flat" cmpd="sng" algn="ctr">
                      <a:solidFill>
                        <a:srgbClr val="CCCCCC"/>
                      </a:solidFill>
                      <a:prstDash val="solid"/>
                      <a:round/>
                      <a:headEnd type="none" w="med" len="med"/>
                      <a:tailEnd type="none" w="med" len="me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solidFill>
                  </a:tcPr>
                </a:tc>
                <a:tc>
                  <a:txBody>
                    <a:bodyPr/>
                    <a:lstStyle/>
                    <a:p>
                      <a:pPr algn="ctr"/>
                      <a:r>
                        <a:rPr lang="en-GB" sz="1000" b="1" spc="-25">
                          <a:solidFill>
                            <a:srgbClr val="FFFFFF"/>
                          </a:solidFill>
                          <a:latin typeface="Museo Sans 300" panose="02000000000000000000" pitchFamily="50" charset="0"/>
                        </a:rPr>
                        <a:t>WoW%</a:t>
                      </a:r>
                      <a:endParaRPr lang="en-NG" sz="1000"/>
                    </a:p>
                  </a:txBody>
                  <a:tcPr marL="0" marR="0" marT="22860" marB="0" anchor="ctr">
                    <a:lnL w="6350" cap="flat" cmpd="sng" algn="ctr">
                      <a:solidFill>
                        <a:srgbClr val="CCCCCC"/>
                      </a:solidFill>
                      <a:prstDash val="solid"/>
                      <a:round/>
                      <a:headEnd type="none" w="med" len="med"/>
                      <a:tailEnd type="none" w="med" len="med"/>
                    </a:lnL>
                    <a:lnB w="6350" cap="flat" cmpd="sng" algn="ctr">
                      <a:solidFill>
                        <a:srgbClr val="CCCCCC"/>
                      </a:solidFill>
                      <a:prstDash val="solid"/>
                      <a:round/>
                      <a:headEnd type="none" w="med" len="med"/>
                      <a:tailEnd type="none" w="med" len="med"/>
                    </a:lnB>
                    <a:solidFill>
                      <a:srgbClr val="001D54"/>
                    </a:solidFill>
                  </a:tcPr>
                </a:tc>
                <a:tc>
                  <a:txBody>
                    <a:bodyPr/>
                    <a:lstStyle/>
                    <a:p>
                      <a:pPr algn="ctr"/>
                      <a:r>
                        <a:rPr lang="en-GB" sz="1000" b="1" spc="-25">
                          <a:solidFill>
                            <a:srgbClr val="FFFFFF"/>
                          </a:solidFill>
                          <a:latin typeface="Museo Sans 300" panose="02000000000000000000" pitchFamily="50" charset="0"/>
                          <a:cs typeface="Museo Sans 900"/>
                        </a:rPr>
                        <a:t>MoM %</a:t>
                      </a:r>
                      <a:endParaRPr sz="1000"/>
                    </a:p>
                  </a:txBody>
                  <a:tcPr marL="0" marR="0" marT="22860" marB="0" anchor="ctr">
                    <a:lnR w="6350">
                      <a:solidFill>
                        <a:srgbClr val="CCCCCC"/>
                      </a:solidFill>
                      <a:prstDash val="solid"/>
                    </a:lnR>
                    <a:lnB w="6350" cap="flat" cmpd="sng" algn="ctr">
                      <a:solidFill>
                        <a:srgbClr val="CCCCCC"/>
                      </a:solidFill>
                      <a:prstDash val="solid"/>
                      <a:round/>
                      <a:headEnd type="none" w="med" len="med"/>
                      <a:tailEnd type="none" w="med" len="med"/>
                    </a:lnB>
                    <a:solidFill>
                      <a:srgbClr val="001D54"/>
                    </a:solidFill>
                  </a:tcPr>
                </a:tc>
                <a:tc>
                  <a:txBody>
                    <a:bodyPr/>
                    <a:lstStyle/>
                    <a:p>
                      <a:pPr marR="2540" algn="ctr">
                        <a:lnSpc>
                          <a:spcPct val="100000"/>
                        </a:lnSpc>
                        <a:spcBef>
                          <a:spcPts val="180"/>
                        </a:spcBef>
                      </a:pPr>
                      <a:r>
                        <a:rPr sz="1000" b="1" spc="-25">
                          <a:solidFill>
                            <a:srgbClr val="FFFFFF"/>
                          </a:solidFill>
                          <a:latin typeface="Museo Sans 300" panose="02000000000000000000" pitchFamily="50" charset="0"/>
                          <a:cs typeface="Museo Sans 900"/>
                        </a:rPr>
                        <a:t>YTD</a:t>
                      </a:r>
                      <a:r>
                        <a:rPr lang="en-US" sz="1000" b="1" spc="-25">
                          <a:solidFill>
                            <a:srgbClr val="FFFFFF"/>
                          </a:solidFill>
                          <a:latin typeface="Museo Sans 300" panose="02000000000000000000" pitchFamily="50" charset="0"/>
                          <a:cs typeface="Museo Sans 900"/>
                        </a:rPr>
                        <a:t> %</a:t>
                      </a:r>
                      <a:endParaRPr sz="1000" b="1">
                        <a:latin typeface="Museo Sans 300" panose="02000000000000000000" pitchFamily="50" charset="0"/>
                        <a:cs typeface="Museo Sans 900"/>
                      </a:endParaRPr>
                    </a:p>
                  </a:txBody>
                  <a:tcPr marL="0" marR="0" marT="2286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extLst>
                  <a:ext uri="{0D108BD9-81ED-4DB2-BD59-A6C34878D82A}">
                    <a16:rowId xmlns:a16="http://schemas.microsoft.com/office/drawing/2014/main" val="1582613819"/>
                  </a:ext>
                </a:extLst>
              </a:tr>
              <a:tr h="370951">
                <a:tc>
                  <a:txBody>
                    <a:bodyPr/>
                    <a:lstStyle/>
                    <a:p>
                      <a:pPr algn="l">
                        <a:lnSpc>
                          <a:spcPct val="100000"/>
                        </a:lnSpc>
                        <a:spcBef>
                          <a:spcPts val="175"/>
                        </a:spcBef>
                      </a:pPr>
                      <a:r>
                        <a:rPr lang="en-US" sz="1000">
                          <a:latin typeface="Museo Sans 300" panose="02000000000000000000" pitchFamily="50" charset="0"/>
                          <a:cs typeface="Museo Sans 500"/>
                        </a:rPr>
                        <a:t>DOW JONES</a:t>
                      </a:r>
                      <a:endParaRPr sz="1000">
                        <a:latin typeface="Museo Sans 300" panose="02000000000000000000" pitchFamily="50" charset="0"/>
                        <a:cs typeface="Museo Sans 500"/>
                      </a:endParaRPr>
                    </a:p>
                  </a:txBody>
                  <a:tcPr marR="0" marT="22225"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0" i="0" spc="-10" dirty="0">
                          <a:solidFill>
                            <a:schemeClr val="tx1"/>
                          </a:solidFill>
                          <a:latin typeface="Museo Sans 300" panose="02000000000000000000" pitchFamily="2" charset="77"/>
                          <a:ea typeface="+mn-ea"/>
                          <a:cs typeface="+mn-cs"/>
                        </a:rPr>
                        <a:t>46,430.51</a:t>
                      </a: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0.25</a:t>
                      </a:r>
                    </a:p>
                  </a:txBody>
                  <a:tcPr marL="104775" marR="104775" marT="104775" marB="104775"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1.91</a:t>
                      </a:r>
                      <a:endParaRPr lang="en-US" sz="1000" b="0" dirty="0">
                        <a:solidFill>
                          <a:srgbClr val="00B050"/>
                        </a:solidFill>
                        <a:latin typeface="Museo Sans 300" panose="02000000000000000000" pitchFamily="50" charset="0"/>
                        <a:ea typeface="+mn-ea"/>
                        <a:cs typeface="+mn-cs"/>
                      </a:endParaRPr>
                    </a:p>
                  </a:txBody>
                  <a:tcPr marL="0" marR="0" marT="22225" marB="0" anchor="ctr">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9.13</a:t>
                      </a:r>
                      <a:endParaRPr lang="en-NG" sz="1000" b="0" dirty="0">
                        <a:solidFill>
                          <a:srgbClr val="00B050"/>
                        </a:solidFill>
                        <a:latin typeface="Museo Sans 300" panose="02000000000000000000" pitchFamily="50" charset="0"/>
                        <a:ea typeface="+mn-ea"/>
                        <a:cs typeface="+mn-cs"/>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792216577"/>
                  </a:ext>
                </a:extLst>
              </a:tr>
              <a:tr h="370951">
                <a:tc>
                  <a:txBody>
                    <a:bodyPr/>
                    <a:lstStyle/>
                    <a:p>
                      <a:pPr algn="l">
                        <a:lnSpc>
                          <a:spcPct val="100000"/>
                        </a:lnSpc>
                        <a:spcBef>
                          <a:spcPts val="225"/>
                        </a:spcBef>
                      </a:pPr>
                      <a:r>
                        <a:rPr sz="1000">
                          <a:latin typeface="Museo Sans 300" panose="02000000000000000000" pitchFamily="50" charset="0"/>
                          <a:cs typeface="Museo Sans 500"/>
                        </a:rPr>
                        <a:t>S&amp;P</a:t>
                      </a:r>
                      <a:r>
                        <a:rPr sz="1000" spc="-15">
                          <a:latin typeface="Museo Sans 300" panose="02000000000000000000" pitchFamily="50" charset="0"/>
                          <a:cs typeface="Museo Sans 500"/>
                        </a:rPr>
                        <a:t> </a:t>
                      </a:r>
                      <a:r>
                        <a:rPr sz="1000" spc="-25">
                          <a:latin typeface="Museo Sans 300" panose="02000000000000000000" pitchFamily="50" charset="0"/>
                          <a:cs typeface="Museo Sans 500"/>
                        </a:rPr>
                        <a:t>500</a:t>
                      </a:r>
                      <a:endParaRPr sz="1000">
                        <a:latin typeface="Museo Sans 300" panose="02000000000000000000" pitchFamily="50" charset="0"/>
                        <a:cs typeface="Museo Sans 500"/>
                      </a:endParaRPr>
                    </a:p>
                  </a:txBody>
                  <a:tcPr marR="0" marT="28575" marB="0" anchor="ctr">
                    <a:lnL w="6350">
                      <a:solidFill>
                        <a:srgbClr val="CCCCCC"/>
                      </a:solidFill>
                      <a:prstDash val="soli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001D54">
                        <a:alpha val="19999"/>
                      </a:srgb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00" b="0" i="0" spc="-10" dirty="0">
                          <a:solidFill>
                            <a:schemeClr val="tx1"/>
                          </a:solidFill>
                          <a:latin typeface="Museo Sans 300" panose="02000000000000000000" pitchFamily="2" charset="77"/>
                          <a:ea typeface="+mn-ea"/>
                          <a:cs typeface="+mn-cs"/>
                        </a:rPr>
                        <a:t>6,643.70</a:t>
                      </a:r>
                    </a:p>
                  </a:txBody>
                  <a:tcPr marL="0" marR="0" marT="2857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C00000"/>
                          </a:solidFill>
                          <a:latin typeface="Museo Sans 300" panose="02000000000000000000" pitchFamily="50" charset="0"/>
                          <a:ea typeface="+mn-ea"/>
                          <a:cs typeface="+mn-cs"/>
                        </a:rPr>
                        <a:t>-0.75</a:t>
                      </a:r>
                      <a:endParaRPr lang="en-NG" sz="1000" b="0" dirty="0">
                        <a:solidFill>
                          <a:srgbClr val="C00000"/>
                        </a:solidFill>
                        <a:latin typeface="Museo Sans 300" panose="02000000000000000000" pitchFamily="50" charset="0"/>
                        <a:ea typeface="+mn-ea"/>
                        <a:cs typeface="+mn-cs"/>
                      </a:endParaRPr>
                    </a:p>
                  </a:txBody>
                  <a:tcPr marL="104775" marR="104775" marT="104775" marB="104775"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000" b="0" dirty="0">
                          <a:solidFill>
                            <a:srgbClr val="00B050"/>
                          </a:solidFill>
                          <a:latin typeface="Museo Sans 300" panose="02000000000000000000" pitchFamily="50" charset="0"/>
                          <a:ea typeface="+mn-ea"/>
                          <a:cs typeface="+mn-cs"/>
                        </a:rPr>
                        <a:t>2.84</a:t>
                      </a:r>
                    </a:p>
                  </a:txBody>
                  <a:tcPr marL="0" marR="0" marT="22225" marB="0" anchor="ctr">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12.26</a:t>
                      </a:r>
                      <a:endParaRPr lang="en-NG" sz="1000" b="0" dirty="0">
                        <a:solidFill>
                          <a:srgbClr val="00B050"/>
                        </a:solidFill>
                        <a:latin typeface="Museo Sans 300" panose="02000000000000000000" pitchFamily="50" charset="0"/>
                        <a:ea typeface="+mn-ea"/>
                        <a:cs typeface="+mn-cs"/>
                      </a:endParaRPr>
                    </a:p>
                  </a:txBody>
                  <a:tcPr marL="0" marR="0" marT="2857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CCD2DD"/>
                    </a:solidFill>
                  </a:tcPr>
                </a:tc>
                <a:extLst>
                  <a:ext uri="{0D108BD9-81ED-4DB2-BD59-A6C34878D82A}">
                    <a16:rowId xmlns:a16="http://schemas.microsoft.com/office/drawing/2014/main" val="3251658568"/>
                  </a:ext>
                </a:extLst>
              </a:tr>
              <a:tr h="370951">
                <a:tc>
                  <a:txBody>
                    <a:bodyPr/>
                    <a:lstStyle/>
                    <a:p>
                      <a:pPr algn="l">
                        <a:lnSpc>
                          <a:spcPct val="100000"/>
                        </a:lnSpc>
                        <a:spcBef>
                          <a:spcPts val="175"/>
                        </a:spcBef>
                      </a:pPr>
                      <a:r>
                        <a:rPr lang="en-US" sz="1000">
                          <a:latin typeface="Museo Sans 300" panose="02000000000000000000" pitchFamily="50" charset="0"/>
                          <a:cs typeface="Museo Sans 500"/>
                        </a:rPr>
                        <a:t>Nasdaq</a:t>
                      </a:r>
                      <a:endParaRPr sz="1000">
                        <a:latin typeface="Museo Sans 300" panose="02000000000000000000" pitchFamily="50" charset="0"/>
                        <a:cs typeface="Museo Sans 500"/>
                      </a:endParaRPr>
                    </a:p>
                  </a:txBody>
                  <a:tcPr marR="0" marT="22225" marB="0" anchor="ctr">
                    <a:lnL w="6350">
                      <a:solidFill>
                        <a:srgbClr val="CCCCCC"/>
                      </a:solidFill>
                      <a:prstDash val="solid"/>
                    </a:lnL>
                    <a:lnR w="6350">
                      <a:solidFill>
                        <a:srgbClr val="CCCCCC"/>
                      </a:solidFill>
                      <a:prstDash val="soli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0" i="0" spc="-10">
                          <a:solidFill>
                            <a:schemeClr val="tx1"/>
                          </a:solidFill>
                          <a:latin typeface="Museo Sans 300" panose="02000000000000000000" pitchFamily="2" charset="77"/>
                          <a:ea typeface="+mn-ea"/>
                          <a:cs typeface="+mn-cs"/>
                        </a:rPr>
                        <a:t>24,626.25</a:t>
                      </a: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000" b="0" dirty="0">
                          <a:solidFill>
                            <a:srgbClr val="C00000"/>
                          </a:solidFill>
                          <a:latin typeface="Museo Sans 300" panose="02000000000000000000" pitchFamily="50" charset="0"/>
                          <a:ea typeface="+mn-ea"/>
                          <a:cs typeface="+mn-cs"/>
                        </a:rPr>
                        <a:t>-1.34</a:t>
                      </a:r>
                      <a:endParaRPr lang="en-NG" sz="1000" b="0" dirty="0">
                        <a:solidFill>
                          <a:srgbClr val="C00000"/>
                        </a:solidFill>
                        <a:latin typeface="Museo Sans 300" panose="02000000000000000000" pitchFamily="50" charset="0"/>
                        <a:ea typeface="+mn-ea"/>
                        <a:cs typeface="+mn-cs"/>
                      </a:endParaRPr>
                    </a:p>
                  </a:txBody>
                  <a:tcPr marL="104775" marR="104775" marT="104775" marB="104775"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4.79</a:t>
                      </a:r>
                      <a:endParaRPr lang="en-US" sz="1000" b="0" dirty="0">
                        <a:solidFill>
                          <a:srgbClr val="00B050"/>
                        </a:solidFill>
                        <a:latin typeface="Museo Sans 300" panose="02000000000000000000" pitchFamily="50" charset="0"/>
                        <a:ea typeface="+mn-ea"/>
                        <a:cs typeface="+mn-cs"/>
                      </a:endParaRPr>
                    </a:p>
                  </a:txBody>
                  <a:tcPr marL="0" marR="0" marT="22225" marB="0" anchor="ctr">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16.47</a:t>
                      </a:r>
                      <a:endParaRPr lang="en-US" sz="1000" b="0" dirty="0">
                        <a:solidFill>
                          <a:srgbClr val="00B050"/>
                        </a:solidFill>
                        <a:latin typeface="Museo Sans 300" panose="02000000000000000000" pitchFamily="50" charset="0"/>
                        <a:ea typeface="+mn-ea"/>
                        <a:cs typeface="+mn-cs"/>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31156357"/>
                  </a:ext>
                </a:extLst>
              </a:tr>
              <a:tr h="370951">
                <a:tc>
                  <a:txBody>
                    <a:bodyPr/>
                    <a:lstStyle/>
                    <a:p>
                      <a:pPr algn="l" fontAlgn="ctr"/>
                      <a:r>
                        <a:rPr lang="en-US" sz="1000" b="0" i="0" u="none" strike="noStrike">
                          <a:solidFill>
                            <a:srgbClr val="000000"/>
                          </a:solidFill>
                          <a:effectLst/>
                          <a:latin typeface="Museo Sans 300" panose="02000000000000000000" pitchFamily="50" charset="0"/>
                        </a:rPr>
                        <a:t>FTSE</a:t>
                      </a:r>
                    </a:p>
                  </a:txBody>
                  <a:tcPr marL="76200" marR="6350" marT="635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algn="ctr" fontAlgn="ctr"/>
                      <a:r>
                        <a:rPr lang="en-US" sz="1000" b="0" i="0" u="none" strike="noStrike" dirty="0">
                          <a:solidFill>
                            <a:srgbClr val="000000"/>
                          </a:solidFill>
                          <a:effectLst/>
                          <a:latin typeface="Museo Sans 300" panose="02000000000000000000" pitchFamily="50" charset="0"/>
                        </a:rPr>
                        <a:t>9,342.45</a:t>
                      </a:r>
                    </a:p>
                  </a:txBody>
                  <a:tcPr marL="6350" marR="6350" marT="635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1FB766"/>
                          </a:solidFill>
                          <a:latin typeface="Museo Sans 300" panose="02000000000000000000" pitchFamily="50" charset="0"/>
                          <a:ea typeface="+mn-ea"/>
                          <a:cs typeface="+mn-cs"/>
                        </a:rPr>
                        <a:t>1.31</a:t>
                      </a:r>
                      <a:endParaRPr lang="en-US" sz="1000" b="0" dirty="0">
                        <a:solidFill>
                          <a:srgbClr val="1FB766"/>
                        </a:solidFill>
                        <a:latin typeface="Museo Sans 300" panose="02000000000000000000" pitchFamily="50" charset="0"/>
                        <a:ea typeface="+mn-ea"/>
                        <a:cs typeface="+mn-cs"/>
                      </a:endParaRPr>
                    </a:p>
                  </a:txBody>
                  <a:tcPr marL="6350" marR="6350" marT="6350" marB="0"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1000" b="0" dirty="0">
                          <a:solidFill>
                            <a:srgbClr val="00B050"/>
                          </a:solidFill>
                          <a:latin typeface="Museo Sans 300" panose="02000000000000000000" pitchFamily="50" charset="0"/>
                          <a:ea typeface="+mn-ea"/>
                          <a:cs typeface="+mn-cs"/>
                        </a:rPr>
                        <a:t>1.68</a:t>
                      </a:r>
                    </a:p>
                  </a:txBody>
                  <a:tcPr marL="6350" marR="6350" marT="6350" marB="0" anchor="ctr">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13.10</a:t>
                      </a:r>
                      <a:endParaRPr lang="en-US" sz="1000" b="0" dirty="0">
                        <a:solidFill>
                          <a:srgbClr val="00B050"/>
                        </a:solidFill>
                        <a:latin typeface="Museo Sans 300" panose="02000000000000000000" pitchFamily="50" charset="0"/>
                        <a:ea typeface="+mn-ea"/>
                        <a:cs typeface="+mn-cs"/>
                      </a:endParaRPr>
                    </a:p>
                  </a:txBody>
                  <a:tcPr marL="6350" marR="6350" marT="6350"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extLst>
                  <a:ext uri="{0D108BD9-81ED-4DB2-BD59-A6C34878D82A}">
                    <a16:rowId xmlns:a16="http://schemas.microsoft.com/office/drawing/2014/main" val="2383006797"/>
                  </a:ext>
                </a:extLst>
              </a:tr>
              <a:tr h="370951">
                <a:tc>
                  <a:txBody>
                    <a:bodyPr/>
                    <a:lstStyle/>
                    <a:p>
                      <a:pPr algn="l">
                        <a:lnSpc>
                          <a:spcPct val="100000"/>
                        </a:lnSpc>
                        <a:spcBef>
                          <a:spcPts val="175"/>
                        </a:spcBef>
                      </a:pPr>
                      <a:r>
                        <a:rPr lang="en-US" sz="1000" spc="-25">
                          <a:latin typeface="Museo Sans 300" panose="02000000000000000000" pitchFamily="50" charset="0"/>
                          <a:cs typeface="Museo Sans 500"/>
                        </a:rPr>
                        <a:t>CAC</a:t>
                      </a:r>
                      <a:endParaRPr sz="1000">
                        <a:latin typeface="Museo Sans 300" panose="02000000000000000000" pitchFamily="50" charset="0"/>
                        <a:cs typeface="Museo Sans 500"/>
                      </a:endParaRPr>
                    </a:p>
                  </a:txBody>
                  <a:tcPr marR="0" marT="22225" marB="0" anchor="ctr">
                    <a:lnL w="6350">
                      <a:solidFill>
                        <a:srgbClr val="CCCCCC"/>
                      </a:solidFill>
                      <a:prstDash val="solid"/>
                    </a:lnL>
                    <a:lnR w="6350">
                      <a:solidFill>
                        <a:srgbClr val="CCCCCC"/>
                      </a:solidFill>
                      <a:prstDash val="solid"/>
                    </a:lnR>
                    <a:lnT w="6350" cap="flat" cmpd="sng" algn="ctr">
                      <a:solidFill>
                        <a:srgbClr val="CCCCCC"/>
                      </a:solidFill>
                      <a:prstDash val="solid"/>
                      <a:round/>
                      <a:headEnd type="none" w="med" len="med"/>
                      <a:tailEnd type="none" w="med" len="med"/>
                    </a:lnT>
                    <a:lnB w="6350">
                      <a:solidFill>
                        <a:srgbClr val="CCCCCC"/>
                      </a:solidFill>
                      <a:prstDash val="soli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0" i="0" spc="-10" dirty="0">
                          <a:solidFill>
                            <a:schemeClr val="tx1"/>
                          </a:solidFill>
                          <a:latin typeface="Museo Sans 300" panose="02000000000000000000" pitchFamily="2" charset="77"/>
                          <a:ea typeface="+mn-ea"/>
                          <a:cs typeface="+mn-cs"/>
                        </a:rPr>
                        <a:t>7,881.00</a:t>
                      </a: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0.68</a:t>
                      </a:r>
                    </a:p>
                  </a:txBody>
                  <a:tcPr marL="104775" marR="104775" marT="104775" marB="104775"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2.37</a:t>
                      </a:r>
                    </a:p>
                  </a:txBody>
                  <a:tcPr marL="0" marR="0" marT="22225" marB="0" anchor="ctr">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6.81</a:t>
                      </a:r>
                      <a:endParaRPr lang="en-NG" sz="1000" b="0" dirty="0">
                        <a:solidFill>
                          <a:srgbClr val="00B050"/>
                        </a:solidFill>
                        <a:latin typeface="Museo Sans 300" panose="02000000000000000000" pitchFamily="50" charset="0"/>
                        <a:ea typeface="+mn-ea"/>
                        <a:cs typeface="+mn-cs"/>
                      </a:endParaRPr>
                    </a:p>
                  </a:txBody>
                  <a:tcPr marL="0" marR="0" marT="222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14154259"/>
                  </a:ext>
                </a:extLst>
              </a:tr>
              <a:tr h="370951">
                <a:tc>
                  <a:txBody>
                    <a:bodyPr/>
                    <a:lstStyle/>
                    <a:p>
                      <a:pPr algn="l">
                        <a:lnSpc>
                          <a:spcPct val="100000"/>
                        </a:lnSpc>
                        <a:spcBef>
                          <a:spcPts val="225"/>
                        </a:spcBef>
                      </a:pPr>
                      <a:r>
                        <a:rPr lang="en-US" sz="1000">
                          <a:latin typeface="Museo Sans 300" panose="02000000000000000000" pitchFamily="50" charset="0"/>
                          <a:cs typeface="Museo Sans 500"/>
                        </a:rPr>
                        <a:t>DAX</a:t>
                      </a:r>
                      <a:endParaRPr sz="1000">
                        <a:latin typeface="Museo Sans 300" panose="02000000000000000000" pitchFamily="50" charset="0"/>
                        <a:cs typeface="Museo Sans 500"/>
                      </a:endParaRPr>
                    </a:p>
                  </a:txBody>
                  <a:tcPr marR="0" marT="28575" marB="0" anchor="ctr">
                    <a:lnL w="6350">
                      <a:solidFill>
                        <a:srgbClr val="CCCCCC"/>
                      </a:solidFill>
                      <a:prstDash val="solid"/>
                    </a:lnL>
                    <a:lnR w="6350">
                      <a:solidFill>
                        <a:srgbClr val="CCCCCC"/>
                      </a:solidFill>
                      <a:prstDash val="solid"/>
                    </a:lnR>
                    <a:lnT w="6350" cap="flat" cmpd="sng" algn="ctr">
                      <a:solidFill>
                        <a:srgbClr val="CCCCCC"/>
                      </a:solidFill>
                      <a:prstDash val="solid"/>
                      <a:round/>
                      <a:headEnd type="none" w="med" len="med"/>
                      <a:tailEnd type="none" w="med" len="med"/>
                    </a:lnT>
                    <a:lnB w="6350">
                      <a:solidFill>
                        <a:srgbClr val="CCCCCC"/>
                      </a:solidFill>
                      <a:prstDash val="solid"/>
                    </a:lnB>
                    <a:solidFill>
                      <a:srgbClr val="001D54">
                        <a:alpha val="19999"/>
                      </a:srgb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0" i="0" spc="-10" dirty="0">
                          <a:solidFill>
                            <a:schemeClr val="tx1"/>
                          </a:solidFill>
                          <a:latin typeface="Museo Sans 300" panose="02000000000000000000" pitchFamily="2" charset="77"/>
                          <a:ea typeface="+mn-ea"/>
                          <a:cs typeface="+mn-cs"/>
                        </a:rPr>
                        <a:t>23,762.00	</a:t>
                      </a:r>
                    </a:p>
                  </a:txBody>
                  <a:tcPr marL="0" marR="0" marT="2857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1FB766"/>
                          </a:solidFill>
                          <a:latin typeface="Museo Sans 300" panose="02000000000000000000" pitchFamily="50" charset="0"/>
                          <a:ea typeface="+mn-ea"/>
                          <a:cs typeface="+mn-cs"/>
                        </a:rPr>
                        <a:t>1.04</a:t>
                      </a:r>
                      <a:endParaRPr lang="en-US" sz="1000" b="0" dirty="0">
                        <a:solidFill>
                          <a:srgbClr val="1FB766"/>
                        </a:solidFill>
                        <a:latin typeface="Museo Sans 300" panose="02000000000000000000" pitchFamily="50" charset="0"/>
                        <a:ea typeface="+mn-ea"/>
                        <a:cs typeface="+mn-cs"/>
                      </a:endParaRPr>
                    </a:p>
                  </a:txBody>
                  <a:tcPr marL="104775" marR="104775" marT="104775" marB="104775" anchor="ctr">
                    <a:lnL w="6350" cap="flat" cmpd="sng" algn="ctr">
                      <a:solidFill>
                        <a:srgbClr val="CCCCCC"/>
                      </a:solidFill>
                      <a:prstDash val="solid"/>
                      <a:round/>
                      <a:headEnd type="none" w="med" len="med"/>
                      <a:tailEnd type="none" w="med" len="med"/>
                    </a:lnL>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FF0000"/>
                          </a:solidFill>
                          <a:latin typeface="Museo Sans 300" panose="02000000000000000000" pitchFamily="50" charset="0"/>
                          <a:ea typeface="+mn-ea"/>
                          <a:cs typeface="+mn-cs"/>
                        </a:rPr>
                        <a:t>-0.52</a:t>
                      </a:r>
                      <a:endParaRPr lang="en-US" sz="1000" b="0" dirty="0">
                        <a:solidFill>
                          <a:srgbClr val="FF0000"/>
                        </a:solidFill>
                        <a:latin typeface="Museo Sans 300" panose="02000000000000000000" pitchFamily="50" charset="0"/>
                        <a:ea typeface="+mn-ea"/>
                        <a:cs typeface="+mn-cs"/>
                      </a:endParaRPr>
                    </a:p>
                  </a:txBody>
                  <a:tcPr marL="0" marR="0" marT="28575" marB="0" anchor="ctr">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001D54">
                        <a:alpha val="19999"/>
                      </a:srgbClr>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GB" sz="1000" b="0" dirty="0">
                          <a:solidFill>
                            <a:srgbClr val="00B050"/>
                          </a:solidFill>
                          <a:latin typeface="Museo Sans 300" panose="02000000000000000000" pitchFamily="50" charset="0"/>
                          <a:ea typeface="+mn-ea"/>
                          <a:cs typeface="+mn-cs"/>
                        </a:rPr>
                        <a:t>19.37</a:t>
                      </a:r>
                      <a:endParaRPr lang="en-US" sz="1000" b="0" dirty="0">
                        <a:solidFill>
                          <a:srgbClr val="00B050"/>
                        </a:solidFill>
                        <a:latin typeface="Museo Sans 300" panose="02000000000000000000" pitchFamily="50" charset="0"/>
                        <a:ea typeface="+mn-ea"/>
                        <a:cs typeface="+mn-cs"/>
                      </a:endParaRPr>
                    </a:p>
                  </a:txBody>
                  <a:tcPr marL="0" marR="0" marT="2857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a:solidFill>
                        <a:srgbClr val="CCCCCC"/>
                      </a:solidFill>
                      <a:prstDash val="solid"/>
                    </a:lnB>
                    <a:solidFill>
                      <a:srgbClr val="001D54">
                        <a:alpha val="19999"/>
                      </a:srgbClr>
                    </a:solidFill>
                  </a:tcPr>
                </a:tc>
                <a:extLst>
                  <a:ext uri="{0D108BD9-81ED-4DB2-BD59-A6C34878D82A}">
                    <a16:rowId xmlns:a16="http://schemas.microsoft.com/office/drawing/2014/main" val="1782726107"/>
                  </a:ext>
                </a:extLst>
              </a:tr>
            </a:tbl>
          </a:graphicData>
        </a:graphic>
      </p:graphicFrame>
      <p:graphicFrame>
        <p:nvGraphicFramePr>
          <p:cNvPr id="314" name="object 19">
            <a:extLst>
              <a:ext uri="{FF2B5EF4-FFF2-40B4-BE49-F238E27FC236}">
                <a16:creationId xmlns:a16="http://schemas.microsoft.com/office/drawing/2014/main" id="{89410511-E3D7-260D-5C3A-2AE244EA7DD1}"/>
              </a:ext>
            </a:extLst>
          </p:cNvPr>
          <p:cNvGraphicFramePr>
            <a:graphicFrameLocks noGrp="1"/>
          </p:cNvGraphicFramePr>
          <p:nvPr>
            <p:extLst>
              <p:ext uri="{D42A27DB-BD31-4B8C-83A1-F6EECF244321}">
                <p14:modId xmlns:p14="http://schemas.microsoft.com/office/powerpoint/2010/main" val="2083233525"/>
              </p:ext>
            </p:extLst>
          </p:nvPr>
        </p:nvGraphicFramePr>
        <p:xfrm>
          <a:off x="315738" y="11306628"/>
          <a:ext cx="4968875" cy="2442650"/>
        </p:xfrm>
        <a:graphic>
          <a:graphicData uri="http://schemas.openxmlformats.org/drawingml/2006/table">
            <a:tbl>
              <a:tblPr firstRow="1" bandRow="1">
                <a:tableStyleId>{2D5ABB26-0587-4C30-8999-92F81FD0307C}</a:tableStyleId>
              </a:tblPr>
              <a:tblGrid>
                <a:gridCol w="2967504">
                  <a:extLst>
                    <a:ext uri="{9D8B030D-6E8A-4147-A177-3AD203B41FA5}">
                      <a16:colId xmlns:a16="http://schemas.microsoft.com/office/drawing/2014/main" val="20000"/>
                    </a:ext>
                  </a:extLst>
                </a:gridCol>
                <a:gridCol w="2001371">
                  <a:extLst>
                    <a:ext uri="{9D8B030D-6E8A-4147-A177-3AD203B41FA5}">
                      <a16:colId xmlns:a16="http://schemas.microsoft.com/office/drawing/2014/main" val="20001"/>
                    </a:ext>
                  </a:extLst>
                </a:gridCol>
              </a:tblGrid>
              <a:tr h="348950">
                <a:tc>
                  <a:txBody>
                    <a:bodyPr/>
                    <a:lstStyle/>
                    <a:p>
                      <a:pPr algn="l">
                        <a:lnSpc>
                          <a:spcPct val="100000"/>
                        </a:lnSpc>
                        <a:spcBef>
                          <a:spcPts val="5"/>
                        </a:spcBef>
                      </a:pPr>
                      <a:r>
                        <a:rPr sz="1000" b="1" spc="-10">
                          <a:solidFill>
                            <a:srgbClr val="FFFFFF"/>
                          </a:solidFill>
                          <a:latin typeface="Museo Sans 500" panose="02000000000000000000"/>
                          <a:cs typeface="Museo Sans 900"/>
                        </a:rPr>
                        <a:t>ALTERNATIVES</a:t>
                      </a:r>
                      <a:endParaRPr sz="1000" b="1">
                        <a:latin typeface="Museo Sans 500" panose="02000000000000000000"/>
                        <a:cs typeface="Museo Sans 900"/>
                      </a:endParaRPr>
                    </a:p>
                  </a:txBody>
                  <a:tcPr marL="72000" marR="0" marT="72390" marB="0" anchor="ctr">
                    <a:lnL w="6350">
                      <a:solidFill>
                        <a:srgbClr val="CCCCCC"/>
                      </a:solidFill>
                      <a:prstDash val="solid"/>
                    </a:lnL>
                    <a:lnR w="6350">
                      <a:solidFill>
                        <a:srgbClr val="CCCCCC"/>
                      </a:solidFill>
                      <a:prstDash val="solid"/>
                    </a:lnR>
                    <a:lnT w="6350">
                      <a:solidFill>
                        <a:srgbClr val="CCCCCC"/>
                      </a:solidFill>
                      <a:prstDash val="solid"/>
                    </a:lnT>
                    <a:lnB w="6350" cap="flat" cmpd="sng" algn="ctr">
                      <a:solidFill>
                        <a:srgbClr val="CCCCCC"/>
                      </a:solidFill>
                      <a:prstDash val="solid"/>
                      <a:round/>
                      <a:headEnd type="none" w="med" len="med"/>
                      <a:tailEnd type="none" w="med" len="med"/>
                    </a:lnB>
                    <a:solidFill>
                      <a:srgbClr val="001D54"/>
                    </a:solidFill>
                  </a:tcPr>
                </a:tc>
                <a:tc>
                  <a:txBody>
                    <a:bodyPr/>
                    <a:lstStyle/>
                    <a:p>
                      <a:pPr algn="ctr">
                        <a:lnSpc>
                          <a:spcPct val="100000"/>
                        </a:lnSpc>
                        <a:spcBef>
                          <a:spcPts val="5"/>
                        </a:spcBef>
                      </a:pPr>
                      <a:r>
                        <a:rPr sz="1000" b="1" spc="-10">
                          <a:solidFill>
                            <a:srgbClr val="FFFFFF"/>
                          </a:solidFill>
                          <a:latin typeface="Museo Sans 500" panose="02000000000000000000"/>
                          <a:cs typeface="Museo Sans 900"/>
                        </a:rPr>
                        <a:t>PRICE</a:t>
                      </a:r>
                      <a:r>
                        <a:rPr lang="en-US" sz="1000" b="1" spc="-10">
                          <a:solidFill>
                            <a:srgbClr val="FFFFFF"/>
                          </a:solidFill>
                          <a:latin typeface="Museo Sans 500" panose="02000000000000000000"/>
                          <a:cs typeface="Museo Sans 900"/>
                        </a:rPr>
                        <a:t> ($)</a:t>
                      </a:r>
                      <a:endParaRPr sz="1000">
                        <a:latin typeface="Museo Sans 500" panose="02000000000000000000"/>
                        <a:cs typeface="Museo Sans 900"/>
                      </a:endParaRPr>
                    </a:p>
                  </a:txBody>
                  <a:tcPr marL="0" marR="0" marT="7239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solidFill>
                      <a:srgbClr val="001D54"/>
                    </a:solidFill>
                  </a:tcPr>
                </a:tc>
                <a:extLst>
                  <a:ext uri="{0D108BD9-81ED-4DB2-BD59-A6C34878D82A}">
                    <a16:rowId xmlns:a16="http://schemas.microsoft.com/office/drawing/2014/main" val="10000"/>
                  </a:ext>
                </a:extLst>
              </a:tr>
              <a:tr h="348950">
                <a:tc>
                  <a:txBody>
                    <a:bodyPr/>
                    <a:lstStyle/>
                    <a:p>
                      <a:pPr algn="l">
                        <a:lnSpc>
                          <a:spcPct val="100000"/>
                        </a:lnSpc>
                        <a:spcBef>
                          <a:spcPts val="5"/>
                        </a:spcBef>
                      </a:pPr>
                      <a:r>
                        <a:rPr sz="1000" b="0" i="0">
                          <a:latin typeface="Museo Sans 300" panose="02000000000000000000" pitchFamily="2" charset="77"/>
                          <a:cs typeface="Museo Sans 900"/>
                        </a:rPr>
                        <a:t>CRUDE</a:t>
                      </a:r>
                      <a:r>
                        <a:rPr sz="1000" b="0" i="0" spc="-20">
                          <a:latin typeface="Museo Sans 300" panose="02000000000000000000" pitchFamily="2" charset="77"/>
                          <a:cs typeface="Museo Sans 900"/>
                        </a:rPr>
                        <a:t> </a:t>
                      </a:r>
                      <a:r>
                        <a:rPr sz="1000" b="0" i="0">
                          <a:latin typeface="Museo Sans 300" panose="02000000000000000000" pitchFamily="2" charset="77"/>
                          <a:cs typeface="Museo Sans 900"/>
                        </a:rPr>
                        <a:t>OIL</a:t>
                      </a:r>
                      <a:r>
                        <a:rPr sz="1000" b="0" i="0" spc="-20">
                          <a:latin typeface="Museo Sans 300" panose="02000000000000000000" pitchFamily="2" charset="77"/>
                          <a:cs typeface="Museo Sans 900"/>
                        </a:rPr>
                        <a:t> </a:t>
                      </a:r>
                      <a:r>
                        <a:rPr sz="1000" b="0" i="0" spc="-25">
                          <a:latin typeface="Museo Sans 300" panose="02000000000000000000" pitchFamily="2" charset="77"/>
                          <a:cs typeface="Museo Sans 900"/>
                        </a:rPr>
                        <a:t>WTI</a:t>
                      </a:r>
                      <a:endParaRPr sz="1000" b="0" i="0">
                        <a:latin typeface="Museo Sans 300" panose="02000000000000000000" pitchFamily="2" charset="77"/>
                        <a:cs typeface="Museo Sans 900"/>
                      </a:endParaRPr>
                    </a:p>
                  </a:txBody>
                  <a:tcPr marL="72000" marR="0" marT="7239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tcPr>
                </a:tc>
                <a:tc>
                  <a:txBody>
                    <a:bodyPr/>
                    <a:lstStyle/>
                    <a:p>
                      <a:pPr algn="r">
                        <a:lnSpc>
                          <a:spcPct val="100000"/>
                        </a:lnSpc>
                      </a:pPr>
                      <a:r>
                        <a:rPr lang="en-GB" sz="1000" b="0" i="0" dirty="0">
                          <a:latin typeface="Museo Sans 300" panose="02000000000000000000" pitchFamily="2" charset="77"/>
                          <a:cs typeface="Museo Sans 500"/>
                        </a:rPr>
                        <a:t>64.89</a:t>
                      </a:r>
                    </a:p>
                  </a:txBody>
                  <a:tcPr marL="0" marR="720000" marT="7239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tcPr>
                </a:tc>
                <a:extLst>
                  <a:ext uri="{0D108BD9-81ED-4DB2-BD59-A6C34878D82A}">
                    <a16:rowId xmlns:a16="http://schemas.microsoft.com/office/drawing/2014/main" val="10001"/>
                  </a:ext>
                </a:extLst>
              </a:tr>
              <a:tr h="348950">
                <a:tc>
                  <a:txBody>
                    <a:bodyPr/>
                    <a:lstStyle/>
                    <a:p>
                      <a:pPr algn="l">
                        <a:lnSpc>
                          <a:spcPct val="100000"/>
                        </a:lnSpc>
                        <a:spcBef>
                          <a:spcPts val="5"/>
                        </a:spcBef>
                      </a:pPr>
                      <a:r>
                        <a:rPr sz="1000" b="0" i="0" spc="-10">
                          <a:latin typeface="Museo Sans 300" panose="02000000000000000000" pitchFamily="2" charset="77"/>
                          <a:cs typeface="Museo Sans 900"/>
                        </a:rPr>
                        <a:t>BRENT</a:t>
                      </a:r>
                      <a:r>
                        <a:rPr lang="en-US" sz="1000" b="0" i="0" spc="-10">
                          <a:latin typeface="Museo Sans 300" panose="02000000000000000000" pitchFamily="2" charset="77"/>
                          <a:cs typeface="Museo Sans 900"/>
                        </a:rPr>
                        <a:t> </a:t>
                      </a:r>
                      <a:endParaRPr sz="1000" b="0" i="0">
                        <a:latin typeface="Museo Sans 300" panose="02000000000000000000" pitchFamily="2" charset="77"/>
                        <a:cs typeface="Museo Sans 900"/>
                      </a:endParaRPr>
                    </a:p>
                  </a:txBody>
                  <a:tcPr marL="72000" marR="0" marT="7239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solidFill>
                      <a:srgbClr val="001D54">
                        <a:alpha val="19999"/>
                      </a:srgbClr>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GB" sz="1000" b="0" i="0" spc="-10" dirty="0">
                          <a:solidFill>
                            <a:schemeClr val="tx1"/>
                          </a:solidFill>
                          <a:latin typeface="Museo Sans 300" panose="02000000000000000000" pitchFamily="2" charset="77"/>
                          <a:ea typeface="+mn-ea"/>
                          <a:cs typeface="Museo Sans 500"/>
                        </a:rPr>
                        <a:t>69.38</a:t>
                      </a:r>
                      <a:endParaRPr lang="en-US" sz="1000" b="0" i="0" spc="-10" dirty="0">
                        <a:solidFill>
                          <a:schemeClr val="tx1"/>
                        </a:solidFill>
                        <a:latin typeface="Museo Sans 300" panose="02000000000000000000" pitchFamily="2" charset="77"/>
                        <a:ea typeface="+mn-ea"/>
                        <a:cs typeface="Museo Sans 500"/>
                      </a:endParaRPr>
                    </a:p>
                  </a:txBody>
                  <a:tcPr marL="0" marR="720000" marT="7239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rgbClr val="001D54">
                        <a:alpha val="19999"/>
                      </a:srgbClr>
                    </a:solidFill>
                  </a:tcPr>
                </a:tc>
                <a:extLst>
                  <a:ext uri="{0D108BD9-81ED-4DB2-BD59-A6C34878D82A}">
                    <a16:rowId xmlns:a16="http://schemas.microsoft.com/office/drawing/2014/main" val="10002"/>
                  </a:ext>
                </a:extLst>
              </a:tr>
              <a:tr h="348950">
                <a:tc>
                  <a:txBody>
                    <a:bodyPr/>
                    <a:lstStyle/>
                    <a:p>
                      <a:pPr algn="l">
                        <a:lnSpc>
                          <a:spcPct val="100000"/>
                        </a:lnSpc>
                        <a:spcBef>
                          <a:spcPts val="5"/>
                        </a:spcBef>
                      </a:pPr>
                      <a:r>
                        <a:rPr lang="en-US" sz="1000" b="0" i="0">
                          <a:latin typeface="Museo Sans 300" panose="02000000000000000000" pitchFamily="2" charset="77"/>
                          <a:cs typeface="Museo Sans 900"/>
                        </a:rPr>
                        <a:t>NATURAL</a:t>
                      </a:r>
                      <a:r>
                        <a:rPr lang="en-US" sz="1000" b="0" i="0" spc="-35">
                          <a:latin typeface="Museo Sans 300" panose="02000000000000000000" pitchFamily="2" charset="77"/>
                          <a:cs typeface="Museo Sans 900"/>
                        </a:rPr>
                        <a:t> </a:t>
                      </a:r>
                      <a:r>
                        <a:rPr lang="en-US" sz="1000" b="0" i="0" spc="-25">
                          <a:latin typeface="Museo Sans 300" panose="02000000000000000000" pitchFamily="2" charset="77"/>
                          <a:cs typeface="Museo Sans 900"/>
                        </a:rPr>
                        <a:t>GAS</a:t>
                      </a:r>
                      <a:endParaRPr lang="en-US" sz="1000" b="0" i="0">
                        <a:latin typeface="Museo Sans 300" panose="02000000000000000000" pitchFamily="2" charset="77"/>
                        <a:cs typeface="Museo Sans 900"/>
                      </a:endParaRPr>
                    </a:p>
                  </a:txBody>
                  <a:tcPr marL="72000" marR="0" marT="7239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tcPr>
                </a:tc>
                <a:tc>
                  <a:txBody>
                    <a:bodyPr/>
                    <a:lstStyle/>
                    <a:p>
                      <a:pPr marL="0" algn="r">
                        <a:lnSpc>
                          <a:spcPct val="100000"/>
                        </a:lnSpc>
                      </a:pPr>
                      <a:r>
                        <a:rPr lang="en-GB" sz="1000" b="0" i="0" spc="-10">
                          <a:solidFill>
                            <a:schemeClr val="tx1"/>
                          </a:solidFill>
                          <a:latin typeface="Museo Sans 300" panose="02000000000000000000" pitchFamily="2" charset="77"/>
                          <a:ea typeface="+mn-ea"/>
                          <a:cs typeface="Museo Sans 500"/>
                        </a:rPr>
                        <a:t>3.190</a:t>
                      </a:r>
                    </a:p>
                  </a:txBody>
                  <a:tcPr marL="0" marR="720000" marT="7239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tcPr>
                </a:tc>
                <a:extLst>
                  <a:ext uri="{0D108BD9-81ED-4DB2-BD59-A6C34878D82A}">
                    <a16:rowId xmlns:a16="http://schemas.microsoft.com/office/drawing/2014/main" val="10003"/>
                  </a:ext>
                </a:extLst>
              </a:tr>
              <a:tr h="348950">
                <a:tc>
                  <a:txBody>
                    <a:bodyPr/>
                    <a:lstStyle/>
                    <a:p>
                      <a:pPr algn="l">
                        <a:lnSpc>
                          <a:spcPct val="100000"/>
                        </a:lnSpc>
                        <a:spcBef>
                          <a:spcPts val="5"/>
                        </a:spcBef>
                      </a:pPr>
                      <a:r>
                        <a:rPr sz="1000" b="0" i="0" spc="-20">
                          <a:latin typeface="Museo Sans 300" panose="02000000000000000000" pitchFamily="2" charset="77"/>
                          <a:cs typeface="Museo Sans 900"/>
                        </a:rPr>
                        <a:t>GOLD</a:t>
                      </a:r>
                      <a:endParaRPr sz="1000" b="0" i="0">
                        <a:latin typeface="Museo Sans 300" panose="02000000000000000000" pitchFamily="2" charset="77"/>
                        <a:cs typeface="Museo Sans 900"/>
                      </a:endParaRPr>
                    </a:p>
                  </a:txBody>
                  <a:tcPr marL="72000" marR="0" marT="7239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solidFill>
                      <a:srgbClr val="001D54">
                        <a:alpha val="19999"/>
                      </a:srgbClr>
                    </a:solidFill>
                  </a:tcPr>
                </a:tc>
                <a:tc>
                  <a:txBody>
                    <a:bodyPr/>
                    <a:lstStyle/>
                    <a:p>
                      <a:pPr marL="0" algn="r">
                        <a:lnSpc>
                          <a:spcPct val="100000"/>
                        </a:lnSpc>
                      </a:pPr>
                      <a:r>
                        <a:rPr lang="en-GB" sz="1000" b="0" i="0" spc="-10" dirty="0">
                          <a:solidFill>
                            <a:schemeClr val="tx1"/>
                          </a:solidFill>
                          <a:latin typeface="Museo Sans 300" panose="02000000000000000000" pitchFamily="2" charset="77"/>
                          <a:ea typeface="+mn-ea"/>
                          <a:cs typeface="Museo Sans 500"/>
                        </a:rPr>
                        <a:t>3,805.92</a:t>
                      </a:r>
                      <a:endParaRPr lang="en-NG" sz="1000" b="0" i="0" spc="-10" dirty="0">
                        <a:solidFill>
                          <a:schemeClr val="tx1"/>
                        </a:solidFill>
                        <a:latin typeface="Museo Sans 300" panose="02000000000000000000" pitchFamily="2" charset="77"/>
                        <a:ea typeface="+mn-ea"/>
                        <a:cs typeface="Museo Sans 500"/>
                      </a:endParaRPr>
                    </a:p>
                  </a:txBody>
                  <a:tcPr marL="0" marR="720000" marT="72390"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rgbClr val="001D54">
                        <a:alpha val="19999"/>
                      </a:srgbClr>
                    </a:solidFill>
                  </a:tcPr>
                </a:tc>
                <a:extLst>
                  <a:ext uri="{0D108BD9-81ED-4DB2-BD59-A6C34878D82A}">
                    <a16:rowId xmlns:a16="http://schemas.microsoft.com/office/drawing/2014/main" val="10004"/>
                  </a:ext>
                </a:extLst>
              </a:tr>
              <a:tr h="348950">
                <a:tc>
                  <a:txBody>
                    <a:bodyPr/>
                    <a:lstStyle/>
                    <a:p>
                      <a:pPr algn="l">
                        <a:lnSpc>
                          <a:spcPct val="100000"/>
                        </a:lnSpc>
                      </a:pPr>
                      <a:r>
                        <a:rPr sz="1000" b="0" i="0" spc="-10">
                          <a:latin typeface="Museo Sans 300" panose="02000000000000000000" pitchFamily="2" charset="77"/>
                          <a:cs typeface="Museo Sans 900"/>
                        </a:rPr>
                        <a:t>SILVER</a:t>
                      </a:r>
                      <a:endParaRPr sz="1000" b="0" i="0">
                        <a:latin typeface="Museo Sans 300" panose="02000000000000000000" pitchFamily="2" charset="77"/>
                        <a:cs typeface="Museo Sans 900"/>
                      </a:endParaRPr>
                    </a:p>
                  </a:txBody>
                  <a:tcPr marL="72000" marR="0" marT="9017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tcPr>
                </a:tc>
                <a:tc>
                  <a:txBody>
                    <a:bodyPr/>
                    <a:lstStyle/>
                    <a:p>
                      <a:pPr marL="0" algn="r">
                        <a:lnSpc>
                          <a:spcPct val="100000"/>
                        </a:lnSpc>
                      </a:pPr>
                      <a:r>
                        <a:rPr lang="en-GB" sz="1000" b="0" i="0" spc="-10">
                          <a:solidFill>
                            <a:schemeClr val="tx1"/>
                          </a:solidFill>
                          <a:latin typeface="Museo Sans 300" panose="02000000000000000000" pitchFamily="2" charset="77"/>
                          <a:ea typeface="+mn-ea"/>
                          <a:cs typeface="Museo Sans 500"/>
                        </a:rPr>
                        <a:t>42.952</a:t>
                      </a:r>
                      <a:endParaRPr lang="en-US" sz="1000" b="0" i="0" spc="-10">
                        <a:solidFill>
                          <a:schemeClr val="tx1"/>
                        </a:solidFill>
                        <a:latin typeface="Museo Sans 300" panose="02000000000000000000" pitchFamily="2" charset="77"/>
                        <a:ea typeface="+mn-ea"/>
                        <a:cs typeface="Museo Sans 500"/>
                      </a:endParaRPr>
                    </a:p>
                  </a:txBody>
                  <a:tcPr marL="0" marR="720000" marT="89535"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tcPr>
                </a:tc>
                <a:extLst>
                  <a:ext uri="{0D108BD9-81ED-4DB2-BD59-A6C34878D82A}">
                    <a16:rowId xmlns:a16="http://schemas.microsoft.com/office/drawing/2014/main" val="10005"/>
                  </a:ext>
                </a:extLst>
              </a:tr>
              <a:tr h="348950">
                <a:tc>
                  <a:txBody>
                    <a:bodyPr/>
                    <a:lstStyle/>
                    <a:p>
                      <a:pPr algn="l">
                        <a:lnSpc>
                          <a:spcPct val="100000"/>
                        </a:lnSpc>
                      </a:pPr>
                      <a:r>
                        <a:rPr sz="1000" b="0" i="0" spc="-10">
                          <a:latin typeface="Museo Sans 300" panose="02000000000000000000" pitchFamily="2" charset="77"/>
                          <a:cs typeface="Museo Sans 900"/>
                        </a:rPr>
                        <a:t>COPPER</a:t>
                      </a:r>
                      <a:endParaRPr sz="1000" b="0" i="0">
                        <a:latin typeface="Museo Sans 300" panose="02000000000000000000" pitchFamily="2" charset="77"/>
                        <a:cs typeface="Museo Sans 900"/>
                      </a:endParaRPr>
                    </a:p>
                  </a:txBody>
                  <a:tcPr marL="72000" marR="0" marT="90170" marB="0" anchor="ctr">
                    <a:lnL w="6350">
                      <a:solidFill>
                        <a:srgbClr val="CCCCCC"/>
                      </a:solidFill>
                      <a:prstDash val="solid"/>
                    </a:lnL>
                    <a:lnR w="6350">
                      <a:solidFill>
                        <a:srgbClr val="CCCCCC"/>
                      </a:solidFill>
                      <a:prstDash val="solid"/>
                    </a:lnR>
                    <a:lnT w="6350">
                      <a:solidFill>
                        <a:srgbClr val="CCCCCC"/>
                      </a:solidFill>
                      <a:prstDash val="solid"/>
                    </a:lnT>
                    <a:lnB w="6350">
                      <a:solidFill>
                        <a:srgbClr val="CCCCCC"/>
                      </a:solidFill>
                      <a:prstDash val="solid"/>
                    </a:lnB>
                    <a:solidFill>
                      <a:srgbClr val="001D54">
                        <a:alpha val="19999"/>
                      </a:srgbClr>
                    </a:solidFill>
                  </a:tcPr>
                </a:tc>
                <a:tc>
                  <a:txBody>
                    <a:bodyPr/>
                    <a:lstStyle/>
                    <a:p>
                      <a:pPr marL="0" algn="r">
                        <a:lnSpc>
                          <a:spcPct val="100000"/>
                        </a:lnSpc>
                      </a:pPr>
                      <a:r>
                        <a:rPr lang="en-GB" sz="1000" b="0" i="0" spc="-10" dirty="0">
                          <a:solidFill>
                            <a:schemeClr val="tx1"/>
                          </a:solidFill>
                          <a:latin typeface="Museo Sans 300" panose="02000000000000000000" pitchFamily="2" charset="77"/>
                          <a:ea typeface="+mn-ea"/>
                          <a:cs typeface="Museo Sans 500"/>
                        </a:rPr>
                        <a:t>4.6275</a:t>
                      </a:r>
                    </a:p>
                  </a:txBody>
                  <a:tcPr marL="0" marR="720000" marT="89535" marB="0" anchor="ctr">
                    <a:lnL w="6350" cap="flat" cmpd="sng" algn="ctr">
                      <a:solidFill>
                        <a:srgbClr val="CCCCCC"/>
                      </a:solidFill>
                      <a:prstDash val="solid"/>
                      <a:round/>
                      <a:headEnd type="none" w="med" len="med"/>
                      <a:tailEnd type="none" w="med" len="med"/>
                    </a:lnL>
                    <a:lnR w="6350">
                      <a:solidFill>
                        <a:srgbClr val="CCCCCC"/>
                      </a:solidFill>
                      <a:prstDash val="solid"/>
                    </a:lnR>
                    <a:lnT w="6350">
                      <a:solidFill>
                        <a:srgbClr val="CCCCCC"/>
                      </a:solidFill>
                      <a:prstDash val="solid"/>
                    </a:lnT>
                    <a:lnB w="6350">
                      <a:solidFill>
                        <a:srgbClr val="CCCCCC"/>
                      </a:solidFill>
                      <a:prstDash val="solid"/>
                    </a:lnB>
                    <a:solidFill>
                      <a:srgbClr val="001D54">
                        <a:alpha val="19999"/>
                      </a:srgbClr>
                    </a:solidFill>
                  </a:tcPr>
                </a:tc>
                <a:extLst>
                  <a:ext uri="{0D108BD9-81ED-4DB2-BD59-A6C34878D82A}">
                    <a16:rowId xmlns:a16="http://schemas.microsoft.com/office/drawing/2014/main" val="10006"/>
                  </a:ext>
                </a:extLst>
              </a:tr>
            </a:tbl>
          </a:graphicData>
        </a:graphic>
      </p:graphicFrame>
      <p:sp>
        <p:nvSpPr>
          <p:cNvPr id="316" name="object 18">
            <a:extLst>
              <a:ext uri="{FF2B5EF4-FFF2-40B4-BE49-F238E27FC236}">
                <a16:creationId xmlns:a16="http://schemas.microsoft.com/office/drawing/2014/main" id="{6F384E6A-FE60-4BE2-1747-3CB34989D5D6}"/>
              </a:ext>
            </a:extLst>
          </p:cNvPr>
          <p:cNvSpPr txBox="1"/>
          <p:nvPr/>
        </p:nvSpPr>
        <p:spPr>
          <a:xfrm>
            <a:off x="193683" y="8405828"/>
            <a:ext cx="4698538" cy="318164"/>
          </a:xfrm>
          <a:prstGeom prst="rect">
            <a:avLst/>
          </a:prstGeom>
          <a:noFill/>
        </p:spPr>
        <p:txBody>
          <a:bodyPr vert="horz" wrap="square" lIns="0" tIns="119380" rIns="0" bIns="0" rtlCol="0">
            <a:spAutoFit/>
          </a:bodyPr>
          <a:lstStyle/>
          <a:p>
            <a:pPr marR="0" lvl="0" indent="0" algn="just" defTabSz="914400" eaLnBrk="1" fontAlgn="auto" latinLnBrk="0" hangingPunct="1">
              <a:lnSpc>
                <a:spcPts val="1540"/>
              </a:lnSpc>
              <a:spcBef>
                <a:spcPts val="100"/>
              </a:spcBef>
              <a:spcAft>
                <a:spcPts val="600"/>
              </a:spcAft>
              <a:buClrTx/>
              <a:buSzTx/>
              <a:buFontTx/>
              <a:buNone/>
              <a:tabLst/>
              <a:defRPr/>
            </a:pPr>
            <a:r>
              <a:rPr lang="en-GB" sz="1600" b="1">
                <a:solidFill>
                  <a:srgbClr val="002060"/>
                </a:solidFill>
                <a:latin typeface="Museo Sans 900"/>
              </a:rPr>
              <a:t>Alternatives</a:t>
            </a:r>
          </a:p>
        </p:txBody>
      </p:sp>
      <p:sp>
        <p:nvSpPr>
          <p:cNvPr id="19" name="object 7">
            <a:extLst>
              <a:ext uri="{FF2B5EF4-FFF2-40B4-BE49-F238E27FC236}">
                <a16:creationId xmlns:a16="http://schemas.microsoft.com/office/drawing/2014/main" id="{A60A0D67-3794-F0AC-FD9A-F786116232AE}"/>
              </a:ext>
            </a:extLst>
          </p:cNvPr>
          <p:cNvSpPr txBox="1"/>
          <p:nvPr/>
        </p:nvSpPr>
        <p:spPr>
          <a:xfrm>
            <a:off x="306388" y="13909167"/>
            <a:ext cx="10080625" cy="635000"/>
          </a:xfrm>
          <a:prstGeom prst="rect">
            <a:avLst/>
          </a:prstGeom>
        </p:spPr>
        <p:txBody>
          <a:bodyPr vert="horz" wrap="square" lIns="0" tIns="53340" rIns="0" bIns="0" rtlCol="0">
            <a:spAutoFit/>
          </a:bodyPr>
          <a:lstStyle/>
          <a:p>
            <a:pPr marL="12700">
              <a:lnSpc>
                <a:spcPct val="100000"/>
              </a:lnSpc>
              <a:spcBef>
                <a:spcPts val="420"/>
              </a:spcBef>
            </a:pPr>
            <a:r>
              <a:rPr sz="900" b="1" i="1" spc="-10">
                <a:solidFill>
                  <a:srgbClr val="FFFFFF"/>
                </a:solidFill>
                <a:latin typeface="Museo Sans 700"/>
                <a:cs typeface="Museo Sans 700"/>
              </a:rPr>
              <a:t>Disclaimer:</a:t>
            </a:r>
            <a:endParaRPr sz="900">
              <a:latin typeface="Museo Sans 700"/>
              <a:cs typeface="Museo Sans 700"/>
            </a:endParaRPr>
          </a:p>
          <a:p>
            <a:pPr marL="12700" marR="5080" algn="just">
              <a:lnSpc>
                <a:spcPts val="1000"/>
              </a:lnSpc>
              <a:spcBef>
                <a:spcPts val="420"/>
              </a:spcBef>
            </a:pPr>
            <a:r>
              <a:rPr sz="900" i="1" spc="-20">
                <a:solidFill>
                  <a:srgbClr val="FFFFFF"/>
                </a:solidFill>
                <a:latin typeface="Museo Sans 300"/>
                <a:cs typeface="Museo Sans 300"/>
              </a:rPr>
              <a:t>This </a:t>
            </a:r>
            <a:r>
              <a:rPr sz="900" i="1" spc="-30">
                <a:solidFill>
                  <a:srgbClr val="FFFFFF"/>
                </a:solidFill>
                <a:latin typeface="Museo Sans 300"/>
                <a:cs typeface="Museo Sans 300"/>
              </a:rPr>
              <a:t>report's</a:t>
            </a:r>
            <a:r>
              <a:rPr sz="900" i="1" spc="-15">
                <a:solidFill>
                  <a:srgbClr val="FFFFFF"/>
                </a:solidFill>
                <a:latin typeface="Museo Sans 300"/>
                <a:cs typeface="Museo Sans 300"/>
              </a:rPr>
              <a:t> </a:t>
            </a:r>
            <a:r>
              <a:rPr sz="900" i="1" spc="-30">
                <a:solidFill>
                  <a:srgbClr val="FFFFFF"/>
                </a:solidFill>
                <a:latin typeface="Museo Sans 300"/>
                <a:cs typeface="Museo Sans 300"/>
              </a:rPr>
              <a:t>content</a:t>
            </a:r>
            <a:r>
              <a:rPr sz="900" i="1" spc="-15">
                <a:solidFill>
                  <a:srgbClr val="FFFFFF"/>
                </a:solidFill>
                <a:latin typeface="Museo Sans 300"/>
                <a:cs typeface="Museo Sans 300"/>
              </a:rPr>
              <a:t> </a:t>
            </a:r>
            <a:r>
              <a:rPr sz="900" i="1" spc="-10">
                <a:solidFill>
                  <a:srgbClr val="FFFFFF"/>
                </a:solidFill>
                <a:latin typeface="Museo Sans 300"/>
                <a:cs typeface="Museo Sans 300"/>
              </a:rPr>
              <a:t>is</a:t>
            </a:r>
            <a:r>
              <a:rPr sz="900" i="1" spc="-15">
                <a:solidFill>
                  <a:srgbClr val="FFFFFF"/>
                </a:solidFill>
                <a:latin typeface="Museo Sans 300"/>
                <a:cs typeface="Museo Sans 300"/>
              </a:rPr>
              <a:t> </a:t>
            </a:r>
            <a:r>
              <a:rPr sz="900" i="1" spc="-25">
                <a:solidFill>
                  <a:srgbClr val="FFFFFF"/>
                </a:solidFill>
                <a:latin typeface="Museo Sans 300"/>
                <a:cs typeface="Museo Sans 300"/>
              </a:rPr>
              <a:t>solely</a:t>
            </a:r>
            <a:r>
              <a:rPr sz="900" i="1" spc="-20">
                <a:solidFill>
                  <a:srgbClr val="FFFFFF"/>
                </a:solidFill>
                <a:latin typeface="Museo Sans 300"/>
                <a:cs typeface="Museo Sans 300"/>
              </a:rPr>
              <a:t> for</a:t>
            </a:r>
            <a:r>
              <a:rPr sz="900" i="1" spc="-15">
                <a:solidFill>
                  <a:srgbClr val="FFFFFF"/>
                </a:solidFill>
                <a:latin typeface="Museo Sans 300"/>
                <a:cs typeface="Museo Sans 300"/>
              </a:rPr>
              <a:t> </a:t>
            </a:r>
            <a:r>
              <a:rPr sz="900" i="1" spc="-30">
                <a:solidFill>
                  <a:srgbClr val="FFFFFF"/>
                </a:solidFill>
                <a:latin typeface="Museo Sans 300"/>
                <a:cs typeface="Museo Sans 300"/>
              </a:rPr>
              <a:t>informational</a:t>
            </a:r>
            <a:r>
              <a:rPr sz="900" i="1" spc="-15">
                <a:solidFill>
                  <a:srgbClr val="FFFFFF"/>
                </a:solidFill>
                <a:latin typeface="Museo Sans 300"/>
                <a:cs typeface="Museo Sans 300"/>
              </a:rPr>
              <a:t> </a:t>
            </a:r>
            <a:r>
              <a:rPr sz="900" i="1" spc="-30">
                <a:solidFill>
                  <a:srgbClr val="FFFFFF"/>
                </a:solidFill>
                <a:latin typeface="Museo Sans 300"/>
                <a:cs typeface="Museo Sans 300"/>
              </a:rPr>
              <a:t>purposes</a:t>
            </a:r>
            <a:r>
              <a:rPr sz="900" i="1" spc="-15">
                <a:solidFill>
                  <a:srgbClr val="FFFFFF"/>
                </a:solidFill>
                <a:latin typeface="Museo Sans 300"/>
                <a:cs typeface="Museo Sans 300"/>
              </a:rPr>
              <a:t> </a:t>
            </a:r>
            <a:r>
              <a:rPr sz="900" i="1" spc="-30">
                <a:solidFill>
                  <a:srgbClr val="FFFFFF"/>
                </a:solidFill>
                <a:latin typeface="Museo Sans 300"/>
                <a:cs typeface="Museo Sans 300"/>
              </a:rPr>
              <a:t>and</a:t>
            </a:r>
            <a:r>
              <a:rPr sz="900" i="1" spc="-20">
                <a:solidFill>
                  <a:srgbClr val="FFFFFF"/>
                </a:solidFill>
                <a:latin typeface="Museo Sans 300"/>
                <a:cs typeface="Museo Sans 300"/>
              </a:rPr>
              <a:t> </a:t>
            </a:r>
            <a:r>
              <a:rPr sz="900" i="1" spc="-25">
                <a:solidFill>
                  <a:srgbClr val="FFFFFF"/>
                </a:solidFill>
                <a:latin typeface="Museo Sans 300"/>
                <a:cs typeface="Museo Sans 300"/>
              </a:rPr>
              <a:t>should</a:t>
            </a:r>
            <a:r>
              <a:rPr sz="900" i="1" spc="-15">
                <a:solidFill>
                  <a:srgbClr val="FFFFFF"/>
                </a:solidFill>
                <a:latin typeface="Museo Sans 300"/>
                <a:cs typeface="Museo Sans 300"/>
              </a:rPr>
              <a:t> </a:t>
            </a:r>
            <a:r>
              <a:rPr sz="900" i="1" spc="-20">
                <a:solidFill>
                  <a:srgbClr val="FFFFFF"/>
                </a:solidFill>
                <a:latin typeface="Museo Sans 300"/>
                <a:cs typeface="Museo Sans 300"/>
              </a:rPr>
              <a:t>not</a:t>
            </a:r>
            <a:r>
              <a:rPr sz="900" i="1" spc="-15">
                <a:solidFill>
                  <a:srgbClr val="FFFFFF"/>
                </a:solidFill>
                <a:latin typeface="Museo Sans 300"/>
                <a:cs typeface="Museo Sans 300"/>
              </a:rPr>
              <a:t> </a:t>
            </a:r>
            <a:r>
              <a:rPr sz="900" i="1" spc="-20">
                <a:solidFill>
                  <a:srgbClr val="FFFFFF"/>
                </a:solidFill>
                <a:latin typeface="Museo Sans 300"/>
                <a:cs typeface="Museo Sans 300"/>
              </a:rPr>
              <a:t>be</a:t>
            </a:r>
            <a:r>
              <a:rPr sz="900" i="1" spc="-15">
                <a:solidFill>
                  <a:srgbClr val="FFFFFF"/>
                </a:solidFill>
                <a:latin typeface="Museo Sans 300"/>
                <a:cs typeface="Museo Sans 300"/>
              </a:rPr>
              <a:t> </a:t>
            </a:r>
            <a:r>
              <a:rPr sz="900" i="1" spc="-30">
                <a:solidFill>
                  <a:srgbClr val="FFFFFF"/>
                </a:solidFill>
                <a:latin typeface="Museo Sans 300"/>
                <a:cs typeface="Museo Sans 300"/>
              </a:rPr>
              <a:t>considered</a:t>
            </a:r>
            <a:r>
              <a:rPr sz="900" i="1" spc="-20">
                <a:solidFill>
                  <a:srgbClr val="FFFFFF"/>
                </a:solidFill>
                <a:latin typeface="Museo Sans 300"/>
                <a:cs typeface="Museo Sans 300"/>
              </a:rPr>
              <a:t> </a:t>
            </a:r>
            <a:r>
              <a:rPr sz="900" i="1" spc="-30">
                <a:solidFill>
                  <a:srgbClr val="FFFFFF"/>
                </a:solidFill>
                <a:latin typeface="Museo Sans 300"/>
                <a:cs typeface="Museo Sans 300"/>
              </a:rPr>
              <a:t>investment</a:t>
            </a:r>
            <a:r>
              <a:rPr sz="900" i="1" spc="-15">
                <a:solidFill>
                  <a:srgbClr val="FFFFFF"/>
                </a:solidFill>
                <a:latin typeface="Museo Sans 300"/>
                <a:cs typeface="Museo Sans 300"/>
              </a:rPr>
              <a:t> </a:t>
            </a:r>
            <a:r>
              <a:rPr sz="900" i="1" spc="-10">
                <a:solidFill>
                  <a:srgbClr val="FFFFFF"/>
                </a:solidFill>
                <a:latin typeface="Museo Sans 300"/>
                <a:cs typeface="Museo Sans 300"/>
              </a:rPr>
              <a:t>or</a:t>
            </a:r>
            <a:r>
              <a:rPr sz="900" i="1" spc="-15">
                <a:solidFill>
                  <a:srgbClr val="FFFFFF"/>
                </a:solidFill>
                <a:latin typeface="Museo Sans 300"/>
                <a:cs typeface="Museo Sans 300"/>
              </a:rPr>
              <a:t> </a:t>
            </a:r>
            <a:r>
              <a:rPr sz="900" i="1" spc="-25">
                <a:solidFill>
                  <a:srgbClr val="FFFFFF"/>
                </a:solidFill>
                <a:latin typeface="Museo Sans 300"/>
                <a:cs typeface="Museo Sans 300"/>
              </a:rPr>
              <a:t>financial</a:t>
            </a:r>
            <a:r>
              <a:rPr sz="900" i="1" spc="-15">
                <a:solidFill>
                  <a:srgbClr val="FFFFFF"/>
                </a:solidFill>
                <a:latin typeface="Museo Sans 300"/>
                <a:cs typeface="Museo Sans 300"/>
              </a:rPr>
              <a:t> </a:t>
            </a:r>
            <a:r>
              <a:rPr sz="900" i="1" spc="-25">
                <a:solidFill>
                  <a:srgbClr val="FFFFFF"/>
                </a:solidFill>
                <a:latin typeface="Museo Sans 300"/>
                <a:cs typeface="Museo Sans 300"/>
              </a:rPr>
              <a:t>advice</a:t>
            </a:r>
            <a:r>
              <a:rPr sz="900" i="1" spc="-20">
                <a:solidFill>
                  <a:srgbClr val="FFFFFF"/>
                </a:solidFill>
                <a:latin typeface="Museo Sans 300"/>
                <a:cs typeface="Museo Sans 300"/>
              </a:rPr>
              <a:t> nor</a:t>
            </a:r>
            <a:r>
              <a:rPr sz="900" i="1" spc="-15">
                <a:solidFill>
                  <a:srgbClr val="FFFFFF"/>
                </a:solidFill>
                <a:latin typeface="Museo Sans 300"/>
                <a:cs typeface="Museo Sans 300"/>
              </a:rPr>
              <a:t> </a:t>
            </a:r>
            <a:r>
              <a:rPr sz="900" i="1" spc="-20">
                <a:solidFill>
                  <a:srgbClr val="FFFFFF"/>
                </a:solidFill>
                <a:latin typeface="Museo Sans 300"/>
                <a:cs typeface="Museo Sans 300"/>
              </a:rPr>
              <a:t>as</a:t>
            </a:r>
            <a:r>
              <a:rPr sz="900" i="1" spc="-15">
                <a:solidFill>
                  <a:srgbClr val="FFFFFF"/>
                </a:solidFill>
                <a:latin typeface="Museo Sans 300"/>
                <a:cs typeface="Museo Sans 300"/>
              </a:rPr>
              <a:t> </a:t>
            </a:r>
            <a:r>
              <a:rPr sz="900" i="1">
                <a:solidFill>
                  <a:srgbClr val="FFFFFF"/>
                </a:solidFill>
                <a:latin typeface="Museo Sans 300"/>
                <a:cs typeface="Museo Sans 300"/>
              </a:rPr>
              <a:t>a</a:t>
            </a:r>
            <a:r>
              <a:rPr sz="900" i="1" spc="-15">
                <a:solidFill>
                  <a:srgbClr val="FFFFFF"/>
                </a:solidFill>
                <a:latin typeface="Museo Sans 300"/>
                <a:cs typeface="Museo Sans 300"/>
              </a:rPr>
              <a:t> </a:t>
            </a:r>
            <a:r>
              <a:rPr sz="900" i="1" spc="-30">
                <a:solidFill>
                  <a:srgbClr val="FFFFFF"/>
                </a:solidFill>
                <a:latin typeface="Museo Sans 300"/>
                <a:cs typeface="Museo Sans 300"/>
              </a:rPr>
              <a:t>recommendation</a:t>
            </a:r>
            <a:r>
              <a:rPr sz="900" i="1" spc="-20">
                <a:solidFill>
                  <a:srgbClr val="FFFFFF"/>
                </a:solidFill>
                <a:latin typeface="Museo Sans 300"/>
                <a:cs typeface="Museo Sans 300"/>
              </a:rPr>
              <a:t> </a:t>
            </a:r>
            <a:r>
              <a:rPr sz="900" i="1" spc="-10">
                <a:solidFill>
                  <a:srgbClr val="FFFFFF"/>
                </a:solidFill>
                <a:latin typeface="Museo Sans 300"/>
                <a:cs typeface="Museo Sans 300"/>
              </a:rPr>
              <a:t>of</a:t>
            </a:r>
            <a:r>
              <a:rPr sz="900" i="1" spc="-15">
                <a:solidFill>
                  <a:srgbClr val="FFFFFF"/>
                </a:solidFill>
                <a:latin typeface="Museo Sans 300"/>
                <a:cs typeface="Museo Sans 300"/>
              </a:rPr>
              <a:t> </a:t>
            </a:r>
            <a:r>
              <a:rPr sz="900" i="1" spc="-20">
                <a:solidFill>
                  <a:srgbClr val="FFFFFF"/>
                </a:solidFill>
                <a:latin typeface="Museo Sans 300"/>
                <a:cs typeface="Museo Sans 300"/>
              </a:rPr>
              <a:t>any</a:t>
            </a:r>
            <a:r>
              <a:rPr sz="900" i="1" spc="-15">
                <a:solidFill>
                  <a:srgbClr val="FFFFFF"/>
                </a:solidFill>
                <a:latin typeface="Museo Sans 300"/>
                <a:cs typeface="Museo Sans 300"/>
              </a:rPr>
              <a:t> </a:t>
            </a:r>
            <a:r>
              <a:rPr sz="900" i="1" spc="-30">
                <a:solidFill>
                  <a:srgbClr val="FFFFFF"/>
                </a:solidFill>
                <a:latin typeface="Museo Sans 300"/>
                <a:cs typeface="Museo Sans 300"/>
              </a:rPr>
              <a:t>investment</a:t>
            </a:r>
            <a:r>
              <a:rPr sz="900" i="1" spc="-15">
                <a:solidFill>
                  <a:srgbClr val="FFFFFF"/>
                </a:solidFill>
                <a:latin typeface="Museo Sans 300"/>
                <a:cs typeface="Museo Sans 300"/>
              </a:rPr>
              <a:t> </a:t>
            </a:r>
            <a:r>
              <a:rPr sz="900" i="1" spc="-30">
                <a:solidFill>
                  <a:srgbClr val="FFFFFF"/>
                </a:solidFill>
                <a:latin typeface="Museo Sans 300"/>
                <a:cs typeface="Museo Sans 300"/>
              </a:rPr>
              <a:t>product.</a:t>
            </a:r>
            <a:r>
              <a:rPr sz="900" i="1" spc="-20">
                <a:solidFill>
                  <a:srgbClr val="FFFFFF"/>
                </a:solidFill>
                <a:latin typeface="Museo Sans 300"/>
                <a:cs typeface="Museo Sans 300"/>
              </a:rPr>
              <a:t> </a:t>
            </a:r>
            <a:r>
              <a:rPr sz="900" i="1" spc="-10">
                <a:solidFill>
                  <a:srgbClr val="FFFFFF"/>
                </a:solidFill>
                <a:latin typeface="Museo Sans 300"/>
                <a:cs typeface="Museo Sans 300"/>
              </a:rPr>
              <a:t>It</a:t>
            </a:r>
            <a:r>
              <a:rPr sz="900" i="1" spc="-15">
                <a:solidFill>
                  <a:srgbClr val="FFFFFF"/>
                </a:solidFill>
                <a:latin typeface="Museo Sans 300"/>
                <a:cs typeface="Museo Sans 300"/>
              </a:rPr>
              <a:t> </a:t>
            </a:r>
            <a:r>
              <a:rPr sz="900" i="1" spc="-25">
                <a:solidFill>
                  <a:srgbClr val="FFFFFF"/>
                </a:solidFill>
                <a:latin typeface="Museo Sans 300"/>
                <a:cs typeface="Museo Sans 300"/>
              </a:rPr>
              <a:t>does</a:t>
            </a:r>
            <a:r>
              <a:rPr sz="900" i="1" spc="-15">
                <a:solidFill>
                  <a:srgbClr val="FFFFFF"/>
                </a:solidFill>
                <a:latin typeface="Museo Sans 300"/>
                <a:cs typeface="Museo Sans 300"/>
              </a:rPr>
              <a:t> </a:t>
            </a:r>
            <a:r>
              <a:rPr sz="900" i="1" spc="-25">
                <a:solidFill>
                  <a:srgbClr val="FFFFFF"/>
                </a:solidFill>
                <a:latin typeface="Museo Sans 300"/>
                <a:cs typeface="Museo Sans 300"/>
              </a:rPr>
              <a:t>not take</a:t>
            </a:r>
            <a:r>
              <a:rPr sz="900" i="1" spc="-10">
                <a:solidFill>
                  <a:srgbClr val="FFFFFF"/>
                </a:solidFill>
                <a:latin typeface="Museo Sans 300"/>
                <a:cs typeface="Museo Sans 300"/>
              </a:rPr>
              <a:t> </a:t>
            </a:r>
            <a:r>
              <a:rPr sz="900" i="1" spc="-25">
                <a:solidFill>
                  <a:srgbClr val="FFFFFF"/>
                </a:solidFill>
                <a:latin typeface="Museo Sans 300"/>
                <a:cs typeface="Museo Sans 300"/>
              </a:rPr>
              <a:t>into</a:t>
            </a:r>
            <a:r>
              <a:rPr sz="900" i="1" spc="-10">
                <a:solidFill>
                  <a:srgbClr val="FFFFFF"/>
                </a:solidFill>
                <a:latin typeface="Museo Sans 300"/>
                <a:cs typeface="Museo Sans 300"/>
              </a:rPr>
              <a:t> </a:t>
            </a:r>
            <a:r>
              <a:rPr sz="900" i="1" spc="-30">
                <a:solidFill>
                  <a:srgbClr val="FFFFFF"/>
                </a:solidFill>
                <a:latin typeface="Museo Sans 300"/>
                <a:cs typeface="Museo Sans 300"/>
              </a:rPr>
              <a:t>account</a:t>
            </a:r>
            <a:r>
              <a:rPr sz="900" i="1" spc="-10">
                <a:solidFill>
                  <a:srgbClr val="FFFFFF"/>
                </a:solidFill>
                <a:latin typeface="Museo Sans 300"/>
                <a:cs typeface="Museo Sans 300"/>
              </a:rPr>
              <a:t> </a:t>
            </a:r>
            <a:r>
              <a:rPr sz="900" i="1" spc="-20">
                <a:solidFill>
                  <a:srgbClr val="FFFFFF"/>
                </a:solidFill>
                <a:latin typeface="Museo Sans 300"/>
                <a:cs typeface="Museo Sans 300"/>
              </a:rPr>
              <a:t>the</a:t>
            </a:r>
            <a:r>
              <a:rPr sz="900" i="1" spc="-5">
                <a:solidFill>
                  <a:srgbClr val="FFFFFF"/>
                </a:solidFill>
                <a:latin typeface="Museo Sans 300"/>
                <a:cs typeface="Museo Sans 300"/>
              </a:rPr>
              <a:t> </a:t>
            </a:r>
            <a:r>
              <a:rPr sz="900" i="1" spc="-25">
                <a:solidFill>
                  <a:srgbClr val="FFFFFF"/>
                </a:solidFill>
                <a:latin typeface="Museo Sans 300"/>
                <a:cs typeface="Museo Sans 300"/>
              </a:rPr>
              <a:t>specific</a:t>
            </a:r>
            <a:r>
              <a:rPr sz="900" i="1" spc="-10">
                <a:solidFill>
                  <a:srgbClr val="FFFFFF"/>
                </a:solidFill>
                <a:latin typeface="Museo Sans 300"/>
                <a:cs typeface="Museo Sans 300"/>
              </a:rPr>
              <a:t> </a:t>
            </a:r>
            <a:r>
              <a:rPr sz="900" i="1" spc="-30">
                <a:solidFill>
                  <a:srgbClr val="FFFFFF"/>
                </a:solidFill>
                <a:latin typeface="Museo Sans 300"/>
                <a:cs typeface="Museo Sans 300"/>
              </a:rPr>
              <a:t>circumstances,</a:t>
            </a:r>
            <a:r>
              <a:rPr sz="900" i="1" spc="-10">
                <a:solidFill>
                  <a:srgbClr val="FFFFFF"/>
                </a:solidFill>
                <a:latin typeface="Museo Sans 300"/>
                <a:cs typeface="Museo Sans 300"/>
              </a:rPr>
              <a:t> </a:t>
            </a:r>
            <a:r>
              <a:rPr sz="900" i="1" spc="-30">
                <a:solidFill>
                  <a:srgbClr val="FFFFFF"/>
                </a:solidFill>
                <a:latin typeface="Museo Sans 300"/>
                <a:cs typeface="Museo Sans 300"/>
              </a:rPr>
              <a:t>investment</a:t>
            </a:r>
            <a:r>
              <a:rPr sz="900" i="1" spc="-5">
                <a:solidFill>
                  <a:srgbClr val="FFFFFF"/>
                </a:solidFill>
                <a:latin typeface="Museo Sans 300"/>
                <a:cs typeface="Museo Sans 300"/>
              </a:rPr>
              <a:t> </a:t>
            </a:r>
            <a:r>
              <a:rPr sz="900" i="1" spc="-25">
                <a:solidFill>
                  <a:srgbClr val="FFFFFF"/>
                </a:solidFill>
                <a:latin typeface="Museo Sans 300"/>
                <a:cs typeface="Museo Sans 300"/>
              </a:rPr>
              <a:t>goals,</a:t>
            </a:r>
            <a:r>
              <a:rPr sz="900" i="1" spc="-10">
                <a:solidFill>
                  <a:srgbClr val="FFFFFF"/>
                </a:solidFill>
                <a:latin typeface="Museo Sans 300"/>
                <a:cs typeface="Museo Sans 300"/>
              </a:rPr>
              <a:t> or </a:t>
            </a:r>
            <a:r>
              <a:rPr sz="900" i="1" spc="-25">
                <a:solidFill>
                  <a:srgbClr val="FFFFFF"/>
                </a:solidFill>
                <a:latin typeface="Museo Sans 300"/>
                <a:cs typeface="Museo Sans 300"/>
              </a:rPr>
              <a:t>financial</a:t>
            </a:r>
            <a:r>
              <a:rPr sz="900" i="1" spc="-10">
                <a:solidFill>
                  <a:srgbClr val="FFFFFF"/>
                </a:solidFill>
                <a:latin typeface="Museo Sans 300"/>
                <a:cs typeface="Museo Sans 300"/>
              </a:rPr>
              <a:t> </a:t>
            </a:r>
            <a:r>
              <a:rPr sz="900" i="1" spc="-30">
                <a:solidFill>
                  <a:srgbClr val="FFFFFF"/>
                </a:solidFill>
                <a:latin typeface="Museo Sans 300"/>
                <a:cs typeface="Museo Sans 300"/>
              </a:rPr>
              <a:t>situations</a:t>
            </a:r>
            <a:r>
              <a:rPr sz="900" i="1" spc="-5">
                <a:solidFill>
                  <a:srgbClr val="FFFFFF"/>
                </a:solidFill>
                <a:latin typeface="Museo Sans 300"/>
                <a:cs typeface="Museo Sans 300"/>
              </a:rPr>
              <a:t> </a:t>
            </a:r>
            <a:r>
              <a:rPr sz="900" i="1" spc="-10">
                <a:solidFill>
                  <a:srgbClr val="FFFFFF"/>
                </a:solidFill>
                <a:latin typeface="Museo Sans 300"/>
                <a:cs typeface="Museo Sans 300"/>
              </a:rPr>
              <a:t>of </a:t>
            </a:r>
            <a:r>
              <a:rPr sz="900" i="1" spc="-20">
                <a:solidFill>
                  <a:srgbClr val="FFFFFF"/>
                </a:solidFill>
                <a:latin typeface="Museo Sans 300"/>
                <a:cs typeface="Museo Sans 300"/>
              </a:rPr>
              <a:t>any</a:t>
            </a:r>
            <a:r>
              <a:rPr sz="900" i="1" spc="-10">
                <a:solidFill>
                  <a:srgbClr val="FFFFFF"/>
                </a:solidFill>
                <a:latin typeface="Museo Sans 300"/>
                <a:cs typeface="Museo Sans 300"/>
              </a:rPr>
              <a:t> </a:t>
            </a:r>
            <a:r>
              <a:rPr sz="900" i="1" spc="-30">
                <a:solidFill>
                  <a:srgbClr val="FFFFFF"/>
                </a:solidFill>
                <a:latin typeface="Museo Sans 300"/>
                <a:cs typeface="Museo Sans 300"/>
              </a:rPr>
              <a:t>individual</a:t>
            </a:r>
            <a:r>
              <a:rPr sz="900" i="1" spc="-5">
                <a:solidFill>
                  <a:srgbClr val="FFFFFF"/>
                </a:solidFill>
                <a:latin typeface="Museo Sans 300"/>
                <a:cs typeface="Museo Sans 300"/>
              </a:rPr>
              <a:t> </a:t>
            </a:r>
            <a:r>
              <a:rPr sz="900" i="1" spc="-10">
                <a:solidFill>
                  <a:srgbClr val="FFFFFF"/>
                </a:solidFill>
                <a:latin typeface="Museo Sans 300"/>
                <a:cs typeface="Museo Sans 300"/>
              </a:rPr>
              <a:t>or </a:t>
            </a:r>
            <a:r>
              <a:rPr sz="900" i="1" spc="-30">
                <a:solidFill>
                  <a:srgbClr val="FFFFFF"/>
                </a:solidFill>
                <a:latin typeface="Museo Sans 300"/>
                <a:cs typeface="Museo Sans 300"/>
              </a:rPr>
              <a:t>entity.</a:t>
            </a:r>
            <a:r>
              <a:rPr sz="900" i="1" spc="-10">
                <a:solidFill>
                  <a:srgbClr val="FFFFFF"/>
                </a:solidFill>
                <a:latin typeface="Museo Sans 300"/>
                <a:cs typeface="Museo Sans 300"/>
              </a:rPr>
              <a:t> </a:t>
            </a:r>
            <a:r>
              <a:rPr lang="en-US" sz="900" i="1" spc="-25">
                <a:solidFill>
                  <a:srgbClr val="FFFFFF"/>
                </a:solidFill>
                <a:latin typeface="Museo Sans 300"/>
                <a:cs typeface="Museo Sans 300"/>
              </a:rPr>
              <a:t>CFG Africa</a:t>
            </a:r>
            <a:r>
              <a:rPr sz="900" i="1" spc="-25">
                <a:solidFill>
                  <a:srgbClr val="FFFFFF"/>
                </a:solidFill>
                <a:latin typeface="Museo Sans 300"/>
                <a:cs typeface="Museo Sans 300"/>
              </a:rPr>
              <a:t>,</a:t>
            </a:r>
            <a:r>
              <a:rPr sz="900" i="1" spc="-10">
                <a:solidFill>
                  <a:srgbClr val="FFFFFF"/>
                </a:solidFill>
                <a:latin typeface="Museo Sans 300"/>
                <a:cs typeface="Museo Sans 300"/>
              </a:rPr>
              <a:t> </a:t>
            </a:r>
            <a:r>
              <a:rPr sz="900" i="1" spc="-20">
                <a:solidFill>
                  <a:srgbClr val="FFFFFF"/>
                </a:solidFill>
                <a:latin typeface="Museo Sans 300"/>
                <a:cs typeface="Museo Sans 300"/>
              </a:rPr>
              <a:t>its</a:t>
            </a:r>
            <a:r>
              <a:rPr sz="900" i="1" spc="-10">
                <a:solidFill>
                  <a:srgbClr val="FFFFFF"/>
                </a:solidFill>
                <a:latin typeface="Museo Sans 300"/>
                <a:cs typeface="Museo Sans 300"/>
              </a:rPr>
              <a:t> </a:t>
            </a:r>
            <a:r>
              <a:rPr sz="900" i="1" spc="-25">
                <a:solidFill>
                  <a:srgbClr val="FFFFFF"/>
                </a:solidFill>
                <a:latin typeface="Museo Sans 300"/>
                <a:cs typeface="Museo Sans 300"/>
              </a:rPr>
              <a:t>affiliates,</a:t>
            </a:r>
            <a:r>
              <a:rPr sz="900" i="1" spc="-5">
                <a:solidFill>
                  <a:srgbClr val="FFFFFF"/>
                </a:solidFill>
                <a:latin typeface="Museo Sans 300"/>
                <a:cs typeface="Museo Sans 300"/>
              </a:rPr>
              <a:t> </a:t>
            </a:r>
            <a:r>
              <a:rPr sz="900" i="1" spc="-30">
                <a:solidFill>
                  <a:srgbClr val="FFFFFF"/>
                </a:solidFill>
                <a:latin typeface="Museo Sans 300"/>
                <a:cs typeface="Museo Sans 300"/>
              </a:rPr>
              <a:t>successors,</a:t>
            </a:r>
            <a:r>
              <a:rPr sz="900" i="1" spc="-10">
                <a:solidFill>
                  <a:srgbClr val="FFFFFF"/>
                </a:solidFill>
                <a:latin typeface="Museo Sans 300"/>
                <a:cs typeface="Museo Sans 300"/>
              </a:rPr>
              <a:t> </a:t>
            </a:r>
            <a:r>
              <a:rPr sz="900" i="1" spc="-30">
                <a:solidFill>
                  <a:srgbClr val="FFFFFF"/>
                </a:solidFill>
                <a:latin typeface="Museo Sans 300"/>
                <a:cs typeface="Museo Sans 300"/>
              </a:rPr>
              <a:t>employees,</a:t>
            </a:r>
            <a:r>
              <a:rPr sz="900" i="1" spc="-10">
                <a:solidFill>
                  <a:srgbClr val="FFFFFF"/>
                </a:solidFill>
                <a:latin typeface="Museo Sans 300"/>
                <a:cs typeface="Museo Sans 300"/>
              </a:rPr>
              <a:t> </a:t>
            </a:r>
            <a:r>
              <a:rPr sz="900" i="1" spc="-30">
                <a:solidFill>
                  <a:srgbClr val="FFFFFF"/>
                </a:solidFill>
                <a:latin typeface="Museo Sans 300"/>
                <a:cs typeface="Museo Sans 300"/>
              </a:rPr>
              <a:t>and</a:t>
            </a:r>
            <a:r>
              <a:rPr sz="900" i="1" spc="-5">
                <a:solidFill>
                  <a:srgbClr val="FFFFFF"/>
                </a:solidFill>
                <a:latin typeface="Museo Sans 300"/>
                <a:cs typeface="Museo Sans 300"/>
              </a:rPr>
              <a:t> </a:t>
            </a:r>
            <a:r>
              <a:rPr sz="900" i="1" spc="-25">
                <a:solidFill>
                  <a:srgbClr val="FFFFFF"/>
                </a:solidFill>
                <a:latin typeface="Museo Sans 300"/>
                <a:cs typeface="Museo Sans 300"/>
              </a:rPr>
              <a:t>third-</a:t>
            </a:r>
            <a:r>
              <a:rPr sz="900" i="1" spc="-10">
                <a:solidFill>
                  <a:srgbClr val="FFFFFF"/>
                </a:solidFill>
                <a:latin typeface="Museo Sans 300"/>
                <a:cs typeface="Museo Sans 300"/>
              </a:rPr>
              <a:t>party </a:t>
            </a:r>
            <a:r>
              <a:rPr sz="900" i="1" spc="-25">
                <a:solidFill>
                  <a:srgbClr val="FFFFFF"/>
                </a:solidFill>
                <a:latin typeface="Museo Sans 300"/>
                <a:cs typeface="Museo Sans 300"/>
              </a:rPr>
              <a:t>service</a:t>
            </a:r>
            <a:r>
              <a:rPr sz="900" i="1" spc="-20">
                <a:solidFill>
                  <a:srgbClr val="FFFFFF"/>
                </a:solidFill>
                <a:latin typeface="Museo Sans 300"/>
                <a:cs typeface="Museo Sans 300"/>
              </a:rPr>
              <a:t> </a:t>
            </a:r>
            <a:r>
              <a:rPr sz="900" i="1" spc="-30">
                <a:solidFill>
                  <a:srgbClr val="FFFFFF"/>
                </a:solidFill>
                <a:latin typeface="Museo Sans 300"/>
                <a:cs typeface="Museo Sans 300"/>
              </a:rPr>
              <a:t>providers</a:t>
            </a:r>
            <a:r>
              <a:rPr sz="900" i="1" spc="-20">
                <a:solidFill>
                  <a:srgbClr val="FFFFFF"/>
                </a:solidFill>
                <a:latin typeface="Museo Sans 300"/>
                <a:cs typeface="Museo Sans 300"/>
              </a:rPr>
              <a:t> </a:t>
            </a:r>
            <a:r>
              <a:rPr sz="900" i="1" spc="-30">
                <a:solidFill>
                  <a:srgbClr val="FFFFFF"/>
                </a:solidFill>
                <a:latin typeface="Museo Sans 300"/>
                <a:cs typeface="Museo Sans 300"/>
              </a:rPr>
              <a:t>are</a:t>
            </a:r>
            <a:r>
              <a:rPr sz="900" i="1" spc="-20">
                <a:solidFill>
                  <a:srgbClr val="FFFFFF"/>
                </a:solidFill>
                <a:latin typeface="Museo Sans 300"/>
                <a:cs typeface="Museo Sans 300"/>
              </a:rPr>
              <a:t> not</a:t>
            </a:r>
            <a:r>
              <a:rPr sz="900" i="1" spc="-15">
                <a:solidFill>
                  <a:srgbClr val="FFFFFF"/>
                </a:solidFill>
                <a:latin typeface="Museo Sans 300"/>
                <a:cs typeface="Museo Sans 300"/>
              </a:rPr>
              <a:t> </a:t>
            </a:r>
            <a:r>
              <a:rPr sz="900" i="1" spc="-25">
                <a:solidFill>
                  <a:srgbClr val="FFFFFF"/>
                </a:solidFill>
                <a:latin typeface="Museo Sans 300"/>
                <a:cs typeface="Museo Sans 300"/>
              </a:rPr>
              <a:t>liable</a:t>
            </a:r>
            <a:r>
              <a:rPr sz="900" i="1" spc="-20">
                <a:solidFill>
                  <a:srgbClr val="FFFFFF"/>
                </a:solidFill>
                <a:latin typeface="Museo Sans 300"/>
                <a:cs typeface="Museo Sans 300"/>
              </a:rPr>
              <a:t> for any </a:t>
            </a:r>
            <a:r>
              <a:rPr sz="900" i="1" spc="-30">
                <a:solidFill>
                  <a:srgbClr val="FFFFFF"/>
                </a:solidFill>
                <a:latin typeface="Museo Sans 300"/>
                <a:cs typeface="Museo Sans 300"/>
              </a:rPr>
              <a:t>consequences</a:t>
            </a:r>
            <a:r>
              <a:rPr sz="900" i="1" spc="-15">
                <a:solidFill>
                  <a:srgbClr val="FFFFFF"/>
                </a:solidFill>
                <a:latin typeface="Museo Sans 300"/>
                <a:cs typeface="Museo Sans 300"/>
              </a:rPr>
              <a:t> </a:t>
            </a:r>
            <a:r>
              <a:rPr sz="900" i="1" spc="-25">
                <a:solidFill>
                  <a:srgbClr val="FFFFFF"/>
                </a:solidFill>
                <a:latin typeface="Museo Sans 300"/>
                <a:cs typeface="Museo Sans 300"/>
              </a:rPr>
              <a:t>arising</a:t>
            </a:r>
            <a:r>
              <a:rPr sz="900" i="1" spc="-20">
                <a:solidFill>
                  <a:srgbClr val="FFFFFF"/>
                </a:solidFill>
                <a:latin typeface="Museo Sans 300"/>
                <a:cs typeface="Museo Sans 300"/>
              </a:rPr>
              <a:t> </a:t>
            </a:r>
            <a:r>
              <a:rPr sz="900" i="1" spc="-25">
                <a:solidFill>
                  <a:srgbClr val="FFFFFF"/>
                </a:solidFill>
                <a:latin typeface="Museo Sans 300"/>
                <a:cs typeface="Museo Sans 300"/>
              </a:rPr>
              <a:t>from</a:t>
            </a:r>
            <a:r>
              <a:rPr sz="900" i="1" spc="-20">
                <a:solidFill>
                  <a:srgbClr val="FFFFFF"/>
                </a:solidFill>
                <a:latin typeface="Museo Sans 300"/>
                <a:cs typeface="Museo Sans 300"/>
              </a:rPr>
              <a:t> </a:t>
            </a:r>
            <a:r>
              <a:rPr sz="900" i="1" spc="-30">
                <a:solidFill>
                  <a:srgbClr val="FFFFFF"/>
                </a:solidFill>
                <a:latin typeface="Museo Sans 300"/>
                <a:cs typeface="Museo Sans 300"/>
              </a:rPr>
              <a:t>reliance</a:t>
            </a:r>
            <a:r>
              <a:rPr sz="900" i="1" spc="-15">
                <a:solidFill>
                  <a:srgbClr val="FFFFFF"/>
                </a:solidFill>
                <a:latin typeface="Museo Sans 300"/>
                <a:cs typeface="Museo Sans 300"/>
              </a:rPr>
              <a:t> </a:t>
            </a:r>
            <a:r>
              <a:rPr sz="900" i="1" spc="-10">
                <a:solidFill>
                  <a:srgbClr val="FFFFFF"/>
                </a:solidFill>
                <a:latin typeface="Museo Sans 300"/>
                <a:cs typeface="Museo Sans 300"/>
              </a:rPr>
              <a:t>on</a:t>
            </a:r>
            <a:r>
              <a:rPr sz="900" i="1" spc="-20">
                <a:solidFill>
                  <a:srgbClr val="FFFFFF"/>
                </a:solidFill>
                <a:latin typeface="Museo Sans 300"/>
                <a:cs typeface="Museo Sans 300"/>
              </a:rPr>
              <a:t> the </a:t>
            </a:r>
            <a:r>
              <a:rPr sz="900" i="1" spc="-30">
                <a:solidFill>
                  <a:srgbClr val="FFFFFF"/>
                </a:solidFill>
                <a:latin typeface="Museo Sans 300"/>
                <a:cs typeface="Museo Sans 300"/>
              </a:rPr>
              <a:t>information</a:t>
            </a:r>
            <a:r>
              <a:rPr sz="900" i="1" spc="-20">
                <a:solidFill>
                  <a:srgbClr val="FFFFFF"/>
                </a:solidFill>
                <a:latin typeface="Museo Sans 300"/>
                <a:cs typeface="Museo Sans 300"/>
              </a:rPr>
              <a:t> </a:t>
            </a:r>
            <a:r>
              <a:rPr sz="900" i="1" spc="-10">
                <a:solidFill>
                  <a:srgbClr val="FFFFFF"/>
                </a:solidFill>
                <a:latin typeface="Museo Sans 300"/>
                <a:cs typeface="Museo Sans 300"/>
              </a:rPr>
              <a:t>or</a:t>
            </a:r>
            <a:r>
              <a:rPr sz="900" i="1" spc="-15">
                <a:solidFill>
                  <a:srgbClr val="FFFFFF"/>
                </a:solidFill>
                <a:latin typeface="Museo Sans 300"/>
                <a:cs typeface="Museo Sans 300"/>
              </a:rPr>
              <a:t> </a:t>
            </a:r>
            <a:r>
              <a:rPr sz="900" i="1" spc="-30">
                <a:solidFill>
                  <a:srgbClr val="FFFFFF"/>
                </a:solidFill>
                <a:latin typeface="Museo Sans 300"/>
                <a:cs typeface="Museo Sans 300"/>
              </a:rPr>
              <a:t>content</a:t>
            </a:r>
            <a:r>
              <a:rPr sz="900" i="1" spc="-20">
                <a:solidFill>
                  <a:srgbClr val="FFFFFF"/>
                </a:solidFill>
                <a:latin typeface="Museo Sans 300"/>
                <a:cs typeface="Museo Sans 300"/>
              </a:rPr>
              <a:t> </a:t>
            </a:r>
            <a:r>
              <a:rPr sz="900" i="1" spc="-30">
                <a:solidFill>
                  <a:srgbClr val="FFFFFF"/>
                </a:solidFill>
                <a:latin typeface="Museo Sans 300"/>
                <a:cs typeface="Museo Sans 300"/>
              </a:rPr>
              <a:t>presented</a:t>
            </a:r>
            <a:r>
              <a:rPr sz="900" i="1" spc="-20">
                <a:solidFill>
                  <a:srgbClr val="FFFFFF"/>
                </a:solidFill>
                <a:latin typeface="Museo Sans 300"/>
                <a:cs typeface="Museo Sans 300"/>
              </a:rPr>
              <a:t> </a:t>
            </a:r>
            <a:r>
              <a:rPr sz="900" i="1" spc="-10">
                <a:solidFill>
                  <a:srgbClr val="FFFFFF"/>
                </a:solidFill>
                <a:latin typeface="Museo Sans 300"/>
                <a:cs typeface="Museo Sans 300"/>
              </a:rPr>
              <a:t>in</a:t>
            </a:r>
            <a:r>
              <a:rPr sz="900" i="1" spc="-20">
                <a:solidFill>
                  <a:srgbClr val="FFFFFF"/>
                </a:solidFill>
                <a:latin typeface="Museo Sans 300"/>
                <a:cs typeface="Museo Sans 300"/>
              </a:rPr>
              <a:t> this</a:t>
            </a:r>
            <a:r>
              <a:rPr sz="900" i="1" spc="-15">
                <a:solidFill>
                  <a:srgbClr val="FFFFFF"/>
                </a:solidFill>
                <a:latin typeface="Museo Sans 300"/>
                <a:cs typeface="Museo Sans 300"/>
              </a:rPr>
              <a:t> </a:t>
            </a:r>
            <a:r>
              <a:rPr sz="900" i="1" spc="-10">
                <a:solidFill>
                  <a:srgbClr val="FFFFFF"/>
                </a:solidFill>
                <a:latin typeface="Museo Sans 300"/>
                <a:cs typeface="Museo Sans 300"/>
              </a:rPr>
              <a:t>report.</a:t>
            </a:r>
            <a:endParaRPr sz="900">
              <a:latin typeface="Museo Sans 300"/>
              <a:cs typeface="Museo Sans 300"/>
            </a:endParaRPr>
          </a:p>
        </p:txBody>
      </p:sp>
      <p:sp>
        <p:nvSpPr>
          <p:cNvPr id="7" name="object 18">
            <a:extLst>
              <a:ext uri="{FF2B5EF4-FFF2-40B4-BE49-F238E27FC236}">
                <a16:creationId xmlns:a16="http://schemas.microsoft.com/office/drawing/2014/main" id="{90D1FFE4-B525-93DA-D61F-B972D06255E7}"/>
              </a:ext>
            </a:extLst>
          </p:cNvPr>
          <p:cNvSpPr txBox="1"/>
          <p:nvPr/>
        </p:nvSpPr>
        <p:spPr>
          <a:xfrm>
            <a:off x="5454130" y="8759582"/>
            <a:ext cx="5079867" cy="2286523"/>
          </a:xfrm>
          <a:prstGeom prst="rect">
            <a:avLst/>
          </a:prstGeom>
          <a:noFill/>
        </p:spPr>
        <p:txBody>
          <a:bodyPr vert="horz" wrap="square" lIns="0" tIns="119380" rIns="0" bIns="0" rtlCol="0">
            <a:spAutoFit/>
          </a:bodyPr>
          <a:lstStyle/>
          <a:p>
            <a:pPr marR="0" lvl="0" indent="0" algn="l" defTabSz="914400" eaLnBrk="1" fontAlgn="auto" latinLnBrk="0" hangingPunct="1">
              <a:lnSpc>
                <a:spcPts val="1540"/>
              </a:lnSpc>
              <a:spcBef>
                <a:spcPts val="100"/>
              </a:spcBef>
              <a:spcAft>
                <a:spcPts val="600"/>
              </a:spcAft>
              <a:buClrTx/>
              <a:buSzTx/>
              <a:buFontTx/>
              <a:buNone/>
              <a:tabLst/>
              <a:defRPr/>
            </a:pPr>
            <a:r>
              <a:rPr lang="en-US" sz="1200" b="1" dirty="0">
                <a:solidFill>
                  <a:srgbClr val="002060"/>
                </a:solidFill>
                <a:latin typeface="Museo Sans 900"/>
              </a:rPr>
              <a:t>Currencies</a:t>
            </a:r>
          </a:p>
          <a:p>
            <a:pPr algn="just">
              <a:lnSpc>
                <a:spcPct val="150000"/>
              </a:lnSpc>
            </a:pPr>
            <a:r>
              <a:rPr lang="en-GB" sz="1000" dirty="0">
                <a:solidFill>
                  <a:schemeClr val="tx1"/>
                </a:solidFill>
                <a:latin typeface="Museo Sans 300"/>
              </a:rPr>
              <a:t>The U.S. dollar strengthened over the week, with the DXY up 0.55% w/w, supported by stronger U.S. data that underscored economic resilience. The upbeat outlook helped the dollar advance despite ongoing Fed rate cut expectations.</a:t>
            </a:r>
          </a:p>
          <a:p>
            <a:pPr algn="just">
              <a:lnSpc>
                <a:spcPct val="150000"/>
              </a:lnSpc>
            </a:pPr>
            <a:endParaRPr lang="en-GB" sz="1000" dirty="0">
              <a:solidFill>
                <a:schemeClr val="tx1"/>
              </a:solidFill>
              <a:latin typeface="Museo Sans 300"/>
            </a:endParaRPr>
          </a:p>
          <a:p>
            <a:pPr algn="just">
              <a:lnSpc>
                <a:spcPct val="150000"/>
              </a:lnSpc>
            </a:pPr>
            <a:endParaRPr lang="en-US" sz="100" b="1" dirty="0">
              <a:solidFill>
                <a:srgbClr val="002060"/>
              </a:solidFill>
              <a:latin typeface="Museo Sans 900"/>
            </a:endParaRPr>
          </a:p>
          <a:p>
            <a:pPr algn="l">
              <a:lnSpc>
                <a:spcPts val="1540"/>
              </a:lnSpc>
              <a:spcBef>
                <a:spcPts val="100"/>
              </a:spcBef>
              <a:spcAft>
                <a:spcPts val="600"/>
              </a:spcAft>
              <a:defRPr/>
            </a:pPr>
            <a:r>
              <a:rPr lang="en-US" sz="1200" b="1" dirty="0">
                <a:solidFill>
                  <a:srgbClr val="002060"/>
                </a:solidFill>
                <a:latin typeface="Museo Sans 900"/>
              </a:rPr>
              <a:t>US Equities</a:t>
            </a:r>
          </a:p>
          <a:p>
            <a:pPr algn="just">
              <a:lnSpc>
                <a:spcPct val="150000"/>
              </a:lnSpc>
            </a:pPr>
            <a:r>
              <a:rPr lang="en-GB" sz="1000" dirty="0">
                <a:solidFill>
                  <a:schemeClr val="tx1"/>
                </a:solidFill>
                <a:latin typeface="Museo Sans 300" panose="02000000000000000000" pitchFamily="2" charset="77"/>
              </a:rPr>
              <a:t>U.S. equities slipped over the week, with the S&amp;P 500 down 0.31% w/w. The move was pressured by hawkish Fed commentary, while renewed tariff announcements added to investor caution..</a:t>
            </a:r>
          </a:p>
        </p:txBody>
      </p:sp>
      <p:sp>
        <p:nvSpPr>
          <p:cNvPr id="21" name="object 18">
            <a:extLst>
              <a:ext uri="{FF2B5EF4-FFF2-40B4-BE49-F238E27FC236}">
                <a16:creationId xmlns:a16="http://schemas.microsoft.com/office/drawing/2014/main" id="{D8C377AA-E1E8-6D27-0F55-E108D2AD5480}"/>
              </a:ext>
            </a:extLst>
          </p:cNvPr>
          <p:cNvSpPr txBox="1"/>
          <p:nvPr/>
        </p:nvSpPr>
        <p:spPr>
          <a:xfrm>
            <a:off x="193683" y="8796772"/>
            <a:ext cx="4932883" cy="2212144"/>
          </a:xfrm>
          <a:prstGeom prst="rect">
            <a:avLst/>
          </a:prstGeom>
          <a:noFill/>
        </p:spPr>
        <p:txBody>
          <a:bodyPr vert="horz" wrap="square" lIns="0" tIns="119380" rIns="0" bIns="0" rtlCol="0">
            <a:spAutoFit/>
          </a:bodyPr>
          <a:lstStyle/>
          <a:p>
            <a:pPr algn="just">
              <a:lnSpc>
                <a:spcPts val="1540"/>
              </a:lnSpc>
              <a:spcBef>
                <a:spcPts val="100"/>
              </a:spcBef>
              <a:spcAft>
                <a:spcPts val="400"/>
              </a:spcAft>
              <a:defRPr/>
            </a:pPr>
            <a:r>
              <a:rPr lang="en-US" sz="1200" b="1" dirty="0">
                <a:solidFill>
                  <a:srgbClr val="002060"/>
                </a:solidFill>
                <a:latin typeface="Museo Sans 900"/>
              </a:rPr>
              <a:t>Oil</a:t>
            </a:r>
          </a:p>
          <a:p>
            <a:pPr algn="just">
              <a:lnSpc>
                <a:spcPct val="150000"/>
              </a:lnSpc>
            </a:pPr>
            <a:r>
              <a:rPr lang="en-GB" sz="1000" dirty="0">
                <a:solidFill>
                  <a:schemeClr val="tx1"/>
                </a:solidFill>
                <a:latin typeface="Museo Sans 300"/>
              </a:rPr>
              <a:t>Brent crude rallied over the week, rising 4.59% w/w as Russian export cuts and supply disruptions tightened markets. Additional support came from underperforming OPEC+ output and signs of falling.</a:t>
            </a:r>
          </a:p>
          <a:p>
            <a:pPr algn="just">
              <a:lnSpc>
                <a:spcPct val="150000"/>
              </a:lnSpc>
            </a:pPr>
            <a:endParaRPr lang="en-GB" sz="1000" dirty="0">
              <a:solidFill>
                <a:schemeClr val="tx1"/>
              </a:solidFill>
              <a:latin typeface="Museo Sans 300"/>
            </a:endParaRPr>
          </a:p>
          <a:p>
            <a:pPr algn="just">
              <a:lnSpc>
                <a:spcPts val="1540"/>
              </a:lnSpc>
              <a:spcBef>
                <a:spcPts val="100"/>
              </a:spcBef>
              <a:spcAft>
                <a:spcPts val="400"/>
              </a:spcAft>
              <a:defRPr/>
            </a:pPr>
            <a:r>
              <a:rPr lang="en-US" sz="1200" b="1" dirty="0">
                <a:solidFill>
                  <a:srgbClr val="002060"/>
                </a:solidFill>
                <a:latin typeface="Museo Sans 900"/>
              </a:rPr>
              <a:t>Gold</a:t>
            </a:r>
          </a:p>
          <a:p>
            <a:pPr algn="just">
              <a:lnSpc>
                <a:spcPct val="150000"/>
              </a:lnSpc>
            </a:pPr>
            <a:r>
              <a:rPr lang="en-GB" sz="1000" dirty="0">
                <a:solidFill>
                  <a:schemeClr val="tx1"/>
                </a:solidFill>
                <a:latin typeface="Museo Sans 300"/>
              </a:rPr>
              <a:t>Gold advanced 2.04% w/w, supported by strong central bank demand and safe-haven flows amid tariff announcements and geopolitical uncertainty.</a:t>
            </a:r>
          </a:p>
          <a:p>
            <a:pPr algn="just">
              <a:lnSpc>
                <a:spcPct val="150000"/>
              </a:lnSpc>
            </a:pPr>
            <a:r>
              <a:rPr lang="en-GB" sz="1000" dirty="0">
                <a:solidFill>
                  <a:schemeClr val="tx1"/>
                </a:solidFill>
                <a:latin typeface="Museo Sans 300"/>
              </a:rPr>
              <a:t>.</a:t>
            </a:r>
            <a:endParaRPr lang="en-US" sz="1000" dirty="0">
              <a:solidFill>
                <a:schemeClr val="tx1"/>
              </a:solidFill>
              <a:latin typeface="Museo Sans 300"/>
            </a:endParaRPr>
          </a:p>
        </p:txBody>
      </p:sp>
      <p:sp>
        <p:nvSpPr>
          <p:cNvPr id="22" name="object 18">
            <a:extLst>
              <a:ext uri="{FF2B5EF4-FFF2-40B4-BE49-F238E27FC236}">
                <a16:creationId xmlns:a16="http://schemas.microsoft.com/office/drawing/2014/main" id="{998F810D-E195-9A3B-C826-89635503C9D9}"/>
              </a:ext>
            </a:extLst>
          </p:cNvPr>
          <p:cNvSpPr txBox="1"/>
          <p:nvPr/>
        </p:nvSpPr>
        <p:spPr>
          <a:xfrm>
            <a:off x="242610" y="5691457"/>
            <a:ext cx="4931833" cy="2630079"/>
          </a:xfrm>
          <a:prstGeom prst="rect">
            <a:avLst/>
          </a:prstGeom>
          <a:noFill/>
        </p:spPr>
        <p:txBody>
          <a:bodyPr vert="horz" wrap="square" lIns="0" tIns="119380" rIns="0" bIns="0" rtlCol="0" anchor="t">
            <a:spAutoFit/>
          </a:bodyPr>
          <a:lstStyle/>
          <a:p>
            <a:pPr algn="just">
              <a:spcBef>
                <a:spcPts val="940"/>
              </a:spcBef>
              <a:defRPr/>
            </a:pPr>
            <a:r>
              <a:rPr lang="en-GB" sz="1600" b="1" dirty="0">
                <a:solidFill>
                  <a:srgbClr val="27D2A9"/>
                </a:solidFill>
                <a:latin typeface="Museo Sans 500"/>
              </a:rPr>
              <a:t>Europe</a:t>
            </a:r>
            <a:endParaRPr lang="en-US" sz="100" dirty="0">
              <a:solidFill>
                <a:srgbClr val="000000"/>
              </a:solidFill>
              <a:latin typeface="Museo Sans 300"/>
            </a:endParaRPr>
          </a:p>
          <a:p>
            <a:pPr algn="just">
              <a:lnSpc>
                <a:spcPct val="150000"/>
              </a:lnSpc>
              <a:defRPr/>
            </a:pPr>
            <a:r>
              <a:rPr lang="en-US" sz="900" dirty="0">
                <a:solidFill>
                  <a:prstClr val="black"/>
                </a:solidFill>
                <a:latin typeface="Museo Sans 300" panose="02000000000000000000" pitchFamily="50" charset="0"/>
              </a:rPr>
              <a:t>France’s central bank released its </a:t>
            </a:r>
            <a:r>
              <a:rPr lang="en-US" sz="900">
                <a:solidFill>
                  <a:prstClr val="black"/>
                </a:solidFill>
                <a:latin typeface="Museo Sans 300" panose="02000000000000000000" pitchFamily="50" charset="0"/>
              </a:rPr>
              <a:t>quarterly outlook, </a:t>
            </a:r>
            <a:r>
              <a:rPr lang="en-US" sz="900" dirty="0">
                <a:solidFill>
                  <a:prstClr val="black"/>
                </a:solidFill>
                <a:latin typeface="Museo Sans 300" panose="02000000000000000000" pitchFamily="50" charset="0"/>
              </a:rPr>
              <a:t>slightly raising its 2025 GDP growth forecast to 0.7% from 0.6%, helped by early-year inventory gains and expected export improvements. Inflation is projected to average 1.0% in 2025, offering some relief to households, though weak consumption and sluggish investment continue to weigh on momentum.</a:t>
            </a:r>
          </a:p>
          <a:p>
            <a:pPr algn="just">
              <a:lnSpc>
                <a:spcPct val="150000"/>
              </a:lnSpc>
              <a:defRPr/>
            </a:pPr>
            <a:endParaRPr lang="en-US" sz="900" dirty="0">
              <a:solidFill>
                <a:prstClr val="black"/>
              </a:solidFill>
              <a:latin typeface="Museo Sans 300" panose="02000000000000000000" pitchFamily="50" charset="0"/>
            </a:endParaRPr>
          </a:p>
          <a:p>
            <a:pPr algn="just">
              <a:lnSpc>
                <a:spcPct val="150000"/>
              </a:lnSpc>
              <a:defRPr/>
            </a:pPr>
            <a:r>
              <a:rPr lang="en-US" sz="900" dirty="0">
                <a:solidFill>
                  <a:prstClr val="black"/>
                </a:solidFill>
                <a:latin typeface="Museo Sans 300" panose="02000000000000000000" pitchFamily="50" charset="0"/>
              </a:rPr>
              <a:t>The bank cut its 2026 and 2027 forecasts to 0.9% and 1.1%, warning of risks from a stronger euro, higher oil prices, and political instability that is dampening investor confidence. Unemployment is expected to remain around 7.5%, underscoring a slow </a:t>
            </a:r>
            <a:r>
              <a:rPr lang="en-US" sz="900" dirty="0" err="1">
                <a:solidFill>
                  <a:prstClr val="black"/>
                </a:solidFill>
                <a:latin typeface="Museo Sans 300" panose="02000000000000000000" pitchFamily="50" charset="0"/>
              </a:rPr>
              <a:t>labour</a:t>
            </a:r>
            <a:r>
              <a:rPr lang="en-US" sz="900" dirty="0">
                <a:solidFill>
                  <a:prstClr val="black"/>
                </a:solidFill>
                <a:latin typeface="Museo Sans 300" panose="02000000000000000000" pitchFamily="50" charset="0"/>
              </a:rPr>
              <a:t> market recovery. Policymakers noted that while near-term growth is holding up, France’s medium-term prospects remain constrained.</a:t>
            </a:r>
            <a:endParaRPr lang="en-GB" sz="900" dirty="0">
              <a:solidFill>
                <a:prstClr val="black"/>
              </a:solidFill>
              <a:latin typeface="Museo Sans 300" panose="02000000000000000000" pitchFamily="50" charset="0"/>
            </a:endParaRPr>
          </a:p>
        </p:txBody>
      </p:sp>
      <p:sp>
        <p:nvSpPr>
          <p:cNvPr id="23" name="object 18">
            <a:extLst>
              <a:ext uri="{FF2B5EF4-FFF2-40B4-BE49-F238E27FC236}">
                <a16:creationId xmlns:a16="http://schemas.microsoft.com/office/drawing/2014/main" id="{AEEEE53B-AD07-9AD2-61D5-76EA24ADA9A4}"/>
              </a:ext>
            </a:extLst>
          </p:cNvPr>
          <p:cNvSpPr txBox="1"/>
          <p:nvPr/>
        </p:nvSpPr>
        <p:spPr>
          <a:xfrm>
            <a:off x="5408790" y="5795326"/>
            <a:ext cx="5125206" cy="2422330"/>
          </a:xfrm>
          <a:prstGeom prst="rect">
            <a:avLst/>
          </a:prstGeom>
          <a:noFill/>
        </p:spPr>
        <p:txBody>
          <a:bodyPr vert="horz" wrap="square" lIns="0" tIns="119380" rIns="0" bIns="0" rtlCol="0" anchor="t">
            <a:spAutoFit/>
          </a:bodyPr>
          <a:lstStyle/>
          <a:p>
            <a:pPr marR="0" lvl="0" indent="0" algn="just" defTabSz="914400" eaLnBrk="1" fontAlgn="auto" latinLnBrk="0" hangingPunct="1">
              <a:lnSpc>
                <a:spcPct val="100000"/>
              </a:lnSpc>
              <a:spcBef>
                <a:spcPts val="940"/>
              </a:spcBef>
              <a:spcAft>
                <a:spcPts val="0"/>
              </a:spcAft>
              <a:buClrTx/>
              <a:buSzTx/>
              <a:buFontTx/>
              <a:buNone/>
              <a:tabLst/>
              <a:defRPr/>
            </a:pPr>
            <a:r>
              <a:rPr kumimoji="0" lang="en-GB" sz="1600" b="1" i="0" u="none" strike="noStrike" kern="0" cap="none" spc="0" normalizeH="0" baseline="0" noProof="0" dirty="0">
                <a:ln>
                  <a:noFill/>
                </a:ln>
                <a:solidFill>
                  <a:schemeClr val="bg1">
                    <a:lumMod val="50000"/>
                  </a:schemeClr>
                </a:solidFill>
                <a:effectLst/>
                <a:uLnTx/>
                <a:uFillTx/>
                <a:latin typeface="Museo Sans 500" panose="02000000000000000000" pitchFamily="2" charset="77"/>
                <a:cs typeface="Museo Sans 900"/>
              </a:rPr>
              <a:t>America</a:t>
            </a:r>
          </a:p>
          <a:p>
            <a:pPr algn="just">
              <a:lnSpc>
                <a:spcPct val="150000"/>
              </a:lnSpc>
              <a:defRPr/>
            </a:pPr>
            <a:r>
              <a:rPr lang="en-US" sz="900" dirty="0">
                <a:latin typeface="Museo Sans 300"/>
              </a:rPr>
              <a:t>The Federal Reserve made its first interest rate cut since December 2024, lowering its benchmark rate by 25 basis points to a range of 4.00%-4.25%. The decision reflects mounting concern over a weakening labor market—with job growth slowing and unemployment ticking up—despite inflation remaining above target. Alongside the rate cut, Fed projections suggest there could be two more rate reductions before the end of 2025, and one additional cut in 2026, though views among officials remain divided.</a:t>
            </a:r>
          </a:p>
          <a:p>
            <a:pPr algn="just">
              <a:lnSpc>
                <a:spcPct val="150000"/>
              </a:lnSpc>
              <a:defRPr/>
            </a:pPr>
            <a:endParaRPr lang="en-US" sz="900" dirty="0">
              <a:latin typeface="Museo Sans 300"/>
            </a:endParaRPr>
          </a:p>
          <a:p>
            <a:pPr algn="just">
              <a:lnSpc>
                <a:spcPct val="150000"/>
              </a:lnSpc>
              <a:defRPr/>
            </a:pPr>
            <a:r>
              <a:rPr lang="en-US" sz="900" dirty="0">
                <a:latin typeface="Museo Sans 300"/>
              </a:rPr>
              <a:t>Following the Fed’s move, several large U.S. banks responded by lowering their prime lending rates (which affect consumer loans, mortgages, credit cards) to 7.25%, down from 7.50%, easing borrowing costs for consumers and businesses.</a:t>
            </a:r>
            <a:endParaRPr lang="en-GB" sz="900" dirty="0">
              <a:latin typeface="Museo Sans 300"/>
            </a:endParaRPr>
          </a:p>
        </p:txBody>
      </p:sp>
      <p:sp>
        <p:nvSpPr>
          <p:cNvPr id="24" name="object 21">
            <a:extLst>
              <a:ext uri="{FF2B5EF4-FFF2-40B4-BE49-F238E27FC236}">
                <a16:creationId xmlns:a16="http://schemas.microsoft.com/office/drawing/2014/main" id="{7743D408-983D-B331-C489-7105E023DB52}"/>
              </a:ext>
            </a:extLst>
          </p:cNvPr>
          <p:cNvSpPr txBox="1"/>
          <p:nvPr/>
        </p:nvSpPr>
        <p:spPr>
          <a:xfrm>
            <a:off x="5126567" y="2475674"/>
            <a:ext cx="5473999" cy="197490"/>
          </a:xfrm>
          <a:prstGeom prst="rect">
            <a:avLst/>
          </a:prstGeom>
        </p:spPr>
        <p:txBody>
          <a:bodyPr vert="horz" wrap="square" lIns="0" tIns="12700" rIns="0" bIns="0" rtlCol="0">
            <a:spAutoFit/>
          </a:bodyPr>
          <a:lstStyle/>
          <a:p>
            <a:pPr marL="12700" marR="0" lvl="0" indent="0" algn="r" defTabSz="914400" eaLnBrk="1" fontAlgn="auto" latinLnBrk="0" hangingPunct="1">
              <a:lnSpc>
                <a:spcPct val="100000"/>
              </a:lnSpc>
              <a:spcBef>
                <a:spcPts val="100"/>
              </a:spcBef>
              <a:spcAft>
                <a:spcPts val="0"/>
              </a:spcAft>
              <a:buClrTx/>
              <a:buSzTx/>
              <a:buFontTx/>
              <a:buNone/>
              <a:tabLst>
                <a:tab pos="1475740" algn="l"/>
                <a:tab pos="2183130" algn="l"/>
                <a:tab pos="2630170" algn="l"/>
                <a:tab pos="2888615" algn="l"/>
                <a:tab pos="4034790" algn="l"/>
                <a:tab pos="4741545" algn="l"/>
                <a:tab pos="5283200" algn="l"/>
              </a:tabLst>
              <a:defRPr/>
            </a:pPr>
            <a:r>
              <a:rPr lang="en-US" sz="1200" spc="100" dirty="0">
                <a:solidFill>
                  <a:srgbClr val="FFFFFF"/>
                </a:solidFill>
                <a:latin typeface="Museo Sans 500"/>
                <a:cs typeface="Museo Sans 500"/>
              </a:rPr>
              <a:t>MONDAY, SEPTEMBER 22</a:t>
            </a:r>
            <a:r>
              <a:rPr lang="en-US" sz="1200" spc="100" baseline="30000" dirty="0">
                <a:solidFill>
                  <a:srgbClr val="FFFFFF"/>
                </a:solidFill>
                <a:latin typeface="Museo Sans 500"/>
                <a:cs typeface="Museo Sans 500"/>
              </a:rPr>
              <a:t>ND</a:t>
            </a:r>
            <a:r>
              <a:rPr lang="en-US" sz="1200" spc="100" dirty="0">
                <a:solidFill>
                  <a:srgbClr val="FFFFFF"/>
                </a:solidFill>
                <a:latin typeface="Museo Sans 500"/>
                <a:cs typeface="Museo Sans 500"/>
              </a:rPr>
              <a:t> 2025 - FRIDAY, SEPTEMBER 26</a:t>
            </a:r>
            <a:r>
              <a:rPr lang="en-US" sz="1200" spc="100" baseline="30000" dirty="0">
                <a:solidFill>
                  <a:srgbClr val="FFFFFF"/>
                </a:solidFill>
                <a:latin typeface="Museo Sans 500"/>
                <a:cs typeface="Museo Sans 500"/>
              </a:rPr>
              <a:t>TH</a:t>
            </a:r>
            <a:r>
              <a:rPr lang="en-US" sz="1200" spc="100" dirty="0">
                <a:solidFill>
                  <a:srgbClr val="FFFFFF"/>
                </a:solidFill>
                <a:latin typeface="Museo Sans 500"/>
                <a:cs typeface="Museo Sans 500"/>
              </a:rPr>
              <a:t> 2025</a:t>
            </a:r>
          </a:p>
        </p:txBody>
      </p:sp>
    </p:spTree>
    <p:extLst>
      <p:ext uri="{BB962C8B-B14F-4D97-AF65-F5344CB8AC3E}">
        <p14:creationId xmlns:p14="http://schemas.microsoft.com/office/powerpoint/2010/main" val="3738949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CFG WEEKLY MARKET REPORT_29TH_ SEPTEMBER_TO_4TH_OCETOBER_2024" id="{C41903D8-C86C-4402-94A1-222F5B74D483}" vid="{4F99200C-22E3-41B8-AC5B-759A165715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FBC7BD7F20F0429DDDA0EF4F43627F" ma:contentTypeVersion="10" ma:contentTypeDescription="Create a new document." ma:contentTypeScope="" ma:versionID="1951007122c237d41ffc69c7f58e9b67">
  <xsd:schema xmlns:xsd="http://www.w3.org/2001/XMLSchema" xmlns:xs="http://www.w3.org/2001/XMLSchema" xmlns:p="http://schemas.microsoft.com/office/2006/metadata/properties" xmlns:ns3="980f4a08-c5c6-4d75-be34-8c283ca40bc2" targetNamespace="http://schemas.microsoft.com/office/2006/metadata/properties" ma:root="true" ma:fieldsID="bc7f56e0a50e1d4f90f18b0a2da8958e" ns3:_="">
    <xsd:import namespace="980f4a08-c5c6-4d75-be34-8c283ca40bc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f4a08-c5c6-4d75-be34-8c283ca40bc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80f4a08-c5c6-4d75-be34-8c283ca40bc2" xsi:nil="true"/>
  </documentManagement>
</p:properties>
</file>

<file path=customXml/itemProps1.xml><?xml version="1.0" encoding="utf-8"?>
<ds:datastoreItem xmlns:ds="http://schemas.openxmlformats.org/officeDocument/2006/customXml" ds:itemID="{5BBBDB6A-0784-4D16-9CCD-53344E2B15A9}">
  <ds:schemaRefs>
    <ds:schemaRef ds:uri="http://schemas.microsoft.com/sharepoint/v3/contenttype/forms"/>
  </ds:schemaRefs>
</ds:datastoreItem>
</file>

<file path=customXml/itemProps2.xml><?xml version="1.0" encoding="utf-8"?>
<ds:datastoreItem xmlns:ds="http://schemas.openxmlformats.org/officeDocument/2006/customXml" ds:itemID="{298A80D4-69D0-4D9E-8604-5C995B3859D5}">
  <ds:schemaRefs>
    <ds:schemaRef ds:uri="980f4a08-c5c6-4d75-be34-8c283ca40b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A1F397-6E2C-46CB-BF43-9A5186190236}">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980f4a08-c5c6-4d75-be34-8c283ca40bc2"/>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92da956b-6db4-4e94-85af-aa3876abdfe6}" enabled="0" method="" siteId="{92da956b-6db4-4e94-85af-aa3876abdfe6}" removed="1"/>
</clbl:labelList>
</file>

<file path=docProps/app.xml><?xml version="1.0" encoding="utf-8"?>
<Properties xmlns="http://schemas.openxmlformats.org/officeDocument/2006/extended-properties" xmlns:vt="http://schemas.openxmlformats.org/officeDocument/2006/docPropsVTypes">
  <Template/>
  <TotalTime>956</TotalTime>
  <Words>2512</Words>
  <Application>Microsoft Office PowerPoint</Application>
  <PresentationFormat>Custom</PresentationFormat>
  <Paragraphs>419</Paragraphs>
  <Slides>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vt:i4>
      </vt:variant>
    </vt:vector>
  </HeadingPairs>
  <TitlesOfParts>
    <vt:vector size="15" baseType="lpstr">
      <vt:lpstr>Aptos</vt:lpstr>
      <vt:lpstr>Arial</vt:lpstr>
      <vt:lpstr>Calibri</vt:lpstr>
      <vt:lpstr>LEMON MILK</vt:lpstr>
      <vt:lpstr>LEMON MILK Bold</vt:lpstr>
      <vt:lpstr>Museo Sans 300</vt:lpstr>
      <vt:lpstr>Museo Sans 500</vt:lpstr>
      <vt:lpstr>Museo Sans 700</vt:lpstr>
      <vt:lpstr>Museo Sans 900</vt:lpstr>
      <vt:lpstr>Times New Roman</vt:lpstr>
      <vt:lpstr>Wingdings</vt:lpstr>
      <vt:lpstr>Office Theme</vt:lpstr>
      <vt:lpstr>WEEKLY MARKET REPORT</vt:lpstr>
      <vt:lpstr>WEEKLY MARKET REPORT</vt:lpstr>
      <vt:lpstr>WEEKLY MARKET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MARKET RESEARCH_24_05_2024</dc:title>
  <dc:creator>ABIMBOLA ADIGUN</dc:creator>
  <cp:lastModifiedBy>Esther Ashaolu</cp:lastModifiedBy>
  <cp:revision>18</cp:revision>
  <dcterms:created xsi:type="dcterms:W3CDTF">2024-06-03T11:08:37Z</dcterms:created>
  <dcterms:modified xsi:type="dcterms:W3CDTF">2025-09-29T08:10:21Z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2024-06-03T00:00:00Z</vt:filetime>
  </property>
  <property fmtid="{D5CDD505-2E9C-101B-9397-08002B2CF9AE}" pid="3" name="Creator">
    <vt:lpwstr>Serif Affinity Publisher 2 2.5.0</vt:lpwstr>
  </property>
  <property fmtid="{D5CDD505-2E9C-101B-9397-08002B2CF9AE}" pid="4" name="Producer">
    <vt:lpwstr>PDFlib+PDI 10.0.0p1-i (Win32)</vt:lpwstr>
  </property>
  <property fmtid="{D5CDD505-2E9C-101B-9397-08002B2CF9AE}" pid="5" name="trapped">
    <vt:lpwstr>false</vt:lpwstr>
  </property>
  <property fmtid="{D5CDD505-2E9C-101B-9397-08002B2CF9AE}" pid="6" name="LastSaved">
    <vt:filetime>2024-06-03T00:00:00Z</vt:filetime>
  </property>
  <property fmtid="{D5CDD505-2E9C-101B-9397-08002B2CF9AE}" pid="7" name="ContentTypeId">
    <vt:lpwstr>0x01010098FBC7BD7F20F0429DDDA0EF4F43627F</vt:lpwstr>
  </property>
</Properties>
</file>